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37"/>
  </p:notesMasterIdLst>
  <p:sldIdLst>
    <p:sldId id="256" r:id="rId3"/>
    <p:sldId id="310" r:id="rId4"/>
    <p:sldId id="311" r:id="rId5"/>
    <p:sldId id="312" r:id="rId6"/>
    <p:sldId id="313" r:id="rId7"/>
    <p:sldId id="318" r:id="rId8"/>
    <p:sldId id="314" r:id="rId9"/>
    <p:sldId id="319" r:id="rId10"/>
    <p:sldId id="315" r:id="rId11"/>
    <p:sldId id="320" r:id="rId12"/>
    <p:sldId id="316" r:id="rId13"/>
    <p:sldId id="323" r:id="rId14"/>
    <p:sldId id="317" r:id="rId15"/>
    <p:sldId id="322" r:id="rId16"/>
    <p:sldId id="321"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03" r:id="rId30"/>
    <p:sldId id="304" r:id="rId31"/>
    <p:sldId id="305" r:id="rId32"/>
    <p:sldId id="306" r:id="rId33"/>
    <p:sldId id="307" r:id="rId34"/>
    <p:sldId id="308" r:id="rId35"/>
    <p:sldId id="309" r:id="rId36"/>
  </p:sldIdLst>
  <p:sldSz cx="9144000" cy="5143500" type="screen16x9"/>
  <p:notesSz cx="6858000" cy="9144000"/>
  <p:embeddedFontLst>
    <p:embeddedFont>
      <p:font typeface="Barlow" panose="00000500000000000000" pitchFamily="2" charset="-70"/>
      <p:regular r:id="rId38"/>
      <p:bold r:id="rId39"/>
      <p:italic r:id="rId40"/>
      <p:boldItalic r:id="rId41"/>
    </p:embeddedFont>
    <p:embeddedFont>
      <p:font typeface="Epilogue" panose="020B0604020202020204" charset="-70"/>
      <p:regular r:id="rId42"/>
      <p:bold r:id="rId43"/>
      <p:italic r:id="rId44"/>
      <p:boldItalic r:id="rId45"/>
    </p:embeddedFont>
    <p:embeddedFont>
      <p:font typeface="Proxima Nova" panose="020B0604020202020204" charset="0"/>
      <p:regular r:id="rId46"/>
      <p:bold r:id="rId47"/>
      <p:italic r:id="rId48"/>
      <p:boldItalic r:id="rId49"/>
    </p:embeddedFont>
    <p:embeddedFont>
      <p:font typeface="Proxima Nova Semibold" panose="020B0604020202020204" charset="0"/>
      <p:regular r:id="rId50"/>
      <p:bold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D3A1E7-9C55-4809-9806-DDBA31C9D24C}">
  <a:tblStyle styleId="{FAD3A1E7-9C55-4809-9806-DDBA31C9D2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1C13B2-78D6-4361-B1C4-72086765794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78246" autoAdjust="0"/>
  </p:normalViewPr>
  <p:slideViewPr>
    <p:cSldViewPr snapToGrid="0">
      <p:cViewPr varScale="1">
        <p:scale>
          <a:sx n="118" d="100"/>
          <a:sy n="118" d="100"/>
        </p:scale>
        <p:origin x="16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52"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4.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245bd6a573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245bd6a573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4"/>
        <p:cNvGrpSpPr/>
        <p:nvPr/>
      </p:nvGrpSpPr>
      <p:grpSpPr>
        <a:xfrm>
          <a:off x="0" y="0"/>
          <a:ext cx="0" cy="0"/>
          <a:chOff x="0" y="0"/>
          <a:chExt cx="0" cy="0"/>
        </a:xfrm>
      </p:grpSpPr>
      <p:sp>
        <p:nvSpPr>
          <p:cNvPr id="8235" name="Google Shape;8235;g245bd6a573f_0_13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6" name="Google Shape;8236;g245bd6a573f_0_13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8"/>
        <p:cNvGrpSpPr/>
        <p:nvPr/>
      </p:nvGrpSpPr>
      <p:grpSpPr>
        <a:xfrm>
          <a:off x="0" y="0"/>
          <a:ext cx="0" cy="0"/>
          <a:chOff x="0" y="0"/>
          <a:chExt cx="0" cy="0"/>
        </a:xfrm>
      </p:grpSpPr>
      <p:sp>
        <p:nvSpPr>
          <p:cNvPr id="8829" name="Google Shape;8829;g245bd6a573f_0_14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0" name="Google Shape;8830;g245bd6a573f_0_14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9"/>
        <p:cNvGrpSpPr/>
        <p:nvPr/>
      </p:nvGrpSpPr>
      <p:grpSpPr>
        <a:xfrm>
          <a:off x="0" y="0"/>
          <a:ext cx="0" cy="0"/>
          <a:chOff x="0" y="0"/>
          <a:chExt cx="0" cy="0"/>
        </a:xfrm>
      </p:grpSpPr>
      <p:sp>
        <p:nvSpPr>
          <p:cNvPr id="9150" name="Google Shape;9150;g245bd6a573f_0_14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1" name="Google Shape;9151;g245bd6a573f_0_14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v-LV" dirty="0"/>
              <a:t>Programmēšanā bieži vien ir vēlme izpildīt noteiktu priekšrakstu bloku noteiktu skaitu reižu. Iespējamais risinājums būs rakstīt šos paziņojumus nepieciešamo reižu skaitu. Tomēr atkārtojumu skaits var nebūt zināms iepriekš (kompilēšanas laikā) vai varbūt pietiekami liels (piemēram, 10 000).</a:t>
            </a:r>
          </a:p>
          <a:p>
            <a:endParaRPr lang="lv-LV" dirty="0"/>
          </a:p>
          <a:p>
            <a:r>
              <a:rPr lang="lv-LV" dirty="0"/>
              <a:t>Labākais risinājums šādai problēmai ir </a:t>
            </a:r>
            <a:r>
              <a:rPr lang="lv-LV" dirty="0" err="1"/>
              <a:t>loop</a:t>
            </a:r>
            <a:r>
              <a:rPr lang="lv-LV" dirty="0"/>
              <a:t>. Programmēšanā tiek izmantoti </a:t>
            </a:r>
            <a:r>
              <a:rPr lang="lv-LV" dirty="0" err="1"/>
              <a:t>loops</a:t>
            </a:r>
            <a:r>
              <a:rPr lang="lv-LV" dirty="0"/>
              <a:t>, lai atkārtoti izpildītu noteiktu priekšrakstu bloku, līdz tiek izpildīts kāds nosacījums.</a:t>
            </a:r>
          </a:p>
          <a:p>
            <a:endParaRPr lang="lv-LV" dirty="0"/>
          </a:p>
          <a:p>
            <a:r>
              <a:rPr lang="lv-LV" dirty="0"/>
              <a:t>Šajā rakstā mēs apskatīsim cilpu C#.</a:t>
            </a:r>
          </a:p>
        </p:txBody>
      </p:sp>
    </p:spTree>
    <p:extLst>
      <p:ext uri="{BB962C8B-B14F-4D97-AF65-F5344CB8AC3E}">
        <p14:creationId xmlns:p14="http://schemas.microsoft.com/office/powerpoint/2010/main" val="186794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v-LV" dirty="0"/>
              <a:t>C# for </a:t>
            </a:r>
            <a:r>
              <a:rPr lang="lv-LV" dirty="0" err="1"/>
              <a:t>loop</a:t>
            </a:r>
            <a:r>
              <a:rPr lang="lv-LV" dirty="0"/>
              <a:t> ir trīs priekšraksti: inicializācija, nosacījums un iterators.</a:t>
            </a:r>
          </a:p>
          <a:p>
            <a:r>
              <a:rPr lang="lv-LV" dirty="0"/>
              <a:t>Inicializācijas paziņojums tiek izpildīts vispirms un tikai vienu reizi. Šeit mainīgais parasti tiek deklarēts un inicializēts.</a:t>
            </a:r>
          </a:p>
          <a:p>
            <a:r>
              <a:rPr lang="lv-LV" dirty="0"/>
              <a:t>Pēc tam tiek novērtēts stāvoklis. Nosacījums ir Būla izteiksme, t.i., tas atgriež vai nu patiesu, vai nepatiesu.</a:t>
            </a:r>
          </a:p>
          <a:p>
            <a:r>
              <a:rPr lang="lv-LV" dirty="0"/>
              <a:t>Ja nosacījums tiek novērtēts kā patiess:</a:t>
            </a:r>
          </a:p>
          <a:p>
            <a:r>
              <a:rPr lang="lv-LV" dirty="0"/>
              <a:t>Tiek izpildīti priekšraksti for cikla iekšpusē.</a:t>
            </a:r>
          </a:p>
          <a:p>
            <a:r>
              <a:rPr lang="lv-LV" dirty="0"/>
              <a:t>Pēc tam tiek izpildīts iteratora paziņojums, kas parasti maina inicializētā mainīgā vērtību.</a:t>
            </a:r>
          </a:p>
          <a:p>
            <a:r>
              <a:rPr lang="lv-LV" dirty="0"/>
              <a:t>Atkal tiek novērtēts stāvoklis.</a:t>
            </a:r>
          </a:p>
          <a:p>
            <a:r>
              <a:rPr lang="lv-LV" dirty="0"/>
              <a:t>Process turpinās, līdz nosacījums tiek novērtēts kā nepatiess.</a:t>
            </a:r>
          </a:p>
          <a:p>
            <a:r>
              <a:rPr lang="lv-LV" dirty="0"/>
              <a:t>Ja nosacījums tiek novērtēts kā nepatiess, for cikls tiek pārtraukts.</a:t>
            </a:r>
          </a:p>
        </p:txBody>
      </p:sp>
    </p:spTree>
    <p:extLst>
      <p:ext uri="{BB962C8B-B14F-4D97-AF65-F5344CB8AC3E}">
        <p14:creationId xmlns:p14="http://schemas.microsoft.com/office/powerpoint/2010/main" val="2930802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v-LV" dirty="0"/>
              <a:t>Kad programma darbojas,</a:t>
            </a:r>
          </a:p>
          <a:p>
            <a:endParaRPr lang="lv-LV" dirty="0"/>
          </a:p>
          <a:p>
            <a:r>
              <a:rPr lang="lv-LV" dirty="0"/>
              <a:t>Pirmkārt, mainīgais i tiek deklarēts un inicializēts uz 1.</a:t>
            </a:r>
          </a:p>
          <a:p>
            <a:r>
              <a:rPr lang="lv-LV" dirty="0"/>
              <a:t>Pēc tam tiek novērtēts nosacījums (i&lt;=5).</a:t>
            </a:r>
          </a:p>
          <a:p>
            <a:r>
              <a:rPr lang="lv-LV" dirty="0"/>
              <a:t>Tā kā nosacījums atgriež patieso vērtību, programma pēc tam izpilda for cilpas pamattekstu. Tas izdrukā doto rindu ar iterāciju 1 (Iterācija vienkārši nozīmē atkārtošanos).</a:t>
            </a:r>
          </a:p>
          <a:p>
            <a:r>
              <a:rPr lang="lv-LV" dirty="0"/>
              <a:t>Tagad tiek novērtēts iterators (i++). Tas palielina i vērtību līdz 2.</a:t>
            </a:r>
          </a:p>
          <a:p>
            <a:r>
              <a:rPr lang="lv-LV" dirty="0"/>
              <a:t>Nosacījums (i&lt;=5) tiek novērtēts vēlreiz, un beigās i vērtība tiek palielināta par 1. Nosacījums tiks novērtēts kā patiess pirmajās 5 reizēs.</a:t>
            </a:r>
          </a:p>
          <a:p>
            <a:r>
              <a:rPr lang="lv-LV" dirty="0"/>
              <a:t>Kad i vērtība būs 6 un nosacījums būs nepatiess, cilpa tiks pārtraukta.</a:t>
            </a:r>
          </a:p>
        </p:txBody>
      </p:sp>
    </p:spTree>
    <p:extLst>
      <p:ext uri="{BB962C8B-B14F-4D97-AF65-F5344CB8AC3E}">
        <p14:creationId xmlns:p14="http://schemas.microsoft.com/office/powerpoint/2010/main" val="314345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v-LV" dirty="0"/>
              <a:t>Kad programma darbojas,</a:t>
            </a:r>
          </a:p>
          <a:p>
            <a:endParaRPr lang="lv-LV" dirty="0"/>
          </a:p>
          <a:p>
            <a:r>
              <a:rPr lang="lv-LV" dirty="0"/>
              <a:t>Pirmkārt, mainīgais i tiek deklarēts un inicializēts uz 1.</a:t>
            </a:r>
          </a:p>
          <a:p>
            <a:r>
              <a:rPr lang="lv-LV" dirty="0"/>
              <a:t>Pēc tam tiek novērtēts nosacījums (i&lt;=5).</a:t>
            </a:r>
          </a:p>
          <a:p>
            <a:r>
              <a:rPr lang="lv-LV" dirty="0"/>
              <a:t>Tā kā nosacījums atgriež patieso vērtību, programma pēc tam izpilda for cilpas pamattekstu. Tas izdrukā doto rindu ar iterāciju 1 (Iterācija vienkārši nozīmē atkārtošanos).</a:t>
            </a:r>
          </a:p>
          <a:p>
            <a:r>
              <a:rPr lang="lv-LV" dirty="0"/>
              <a:t>Tagad tiek novērtēts </a:t>
            </a:r>
            <a:r>
              <a:rPr lang="lv-LV" dirty="0" err="1"/>
              <a:t>iterators</a:t>
            </a:r>
            <a:r>
              <a:rPr lang="lv-LV" dirty="0"/>
              <a:t> (i++). Tas palielina i vērtību līdz 2.</a:t>
            </a:r>
          </a:p>
          <a:p>
            <a:r>
              <a:rPr lang="lv-LV" dirty="0"/>
              <a:t>Nosacījums (i&lt;=5) tiek novērtēts vēlreiz, un beigās i vērtība tiek palielināta par 1. Nosacījums tiks novērtēts kā patiess pirmajās 5 reizēs.</a:t>
            </a:r>
          </a:p>
          <a:p>
            <a:r>
              <a:rPr lang="lv-LV" dirty="0"/>
              <a:t>Kad i vērtība būs 6 un nosacījums būs nepatiess, cilpa tiks pārtraukta.</a:t>
            </a:r>
          </a:p>
        </p:txBody>
      </p:sp>
    </p:spTree>
    <p:extLst>
      <p:ext uri="{BB962C8B-B14F-4D97-AF65-F5344CB8AC3E}">
        <p14:creationId xmlns:p14="http://schemas.microsoft.com/office/powerpoint/2010/main" val="145813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7"/>
        <p:cNvGrpSpPr/>
        <p:nvPr/>
      </p:nvGrpSpPr>
      <p:grpSpPr>
        <a:xfrm>
          <a:off x="0" y="0"/>
          <a:ext cx="0" cy="0"/>
          <a:chOff x="0" y="0"/>
          <a:chExt cx="0" cy="0"/>
        </a:xfrm>
      </p:grpSpPr>
      <p:sp>
        <p:nvSpPr>
          <p:cNvPr id="6318" name="Google Shape;6318;g245bd6a573f_0_11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9" name="Google Shape;6319;g245bd6a573f_0_11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3"/>
        <p:cNvGrpSpPr/>
        <p:nvPr/>
      </p:nvGrpSpPr>
      <p:grpSpPr>
        <a:xfrm>
          <a:off x="0" y="0"/>
          <a:ext cx="0" cy="0"/>
          <a:chOff x="0" y="0"/>
          <a:chExt cx="0" cy="0"/>
        </a:xfrm>
      </p:grpSpPr>
      <p:sp>
        <p:nvSpPr>
          <p:cNvPr id="6744" name="Google Shape;6744;g245bd6a573f_0_12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5" name="Google Shape;6745;g245bd6a573f_0_12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4"/>
        <p:cNvGrpSpPr/>
        <p:nvPr/>
      </p:nvGrpSpPr>
      <p:grpSpPr>
        <a:xfrm>
          <a:off x="0" y="0"/>
          <a:ext cx="0" cy="0"/>
          <a:chOff x="0" y="0"/>
          <a:chExt cx="0" cy="0"/>
        </a:xfrm>
      </p:grpSpPr>
      <p:sp>
        <p:nvSpPr>
          <p:cNvPr id="7105" name="Google Shape;7105;g245bd6a573f_0_12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6" name="Google Shape;7106;g245bd6a573f_0_12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4"/>
        <p:cNvGrpSpPr/>
        <p:nvPr/>
      </p:nvGrpSpPr>
      <p:grpSpPr>
        <a:xfrm>
          <a:off x="0" y="0"/>
          <a:ext cx="0" cy="0"/>
          <a:chOff x="0" y="0"/>
          <a:chExt cx="0" cy="0"/>
        </a:xfrm>
      </p:grpSpPr>
      <p:sp>
        <p:nvSpPr>
          <p:cNvPr id="7615" name="Google Shape;7615;g245bd6a573f_0_12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6" name="Google Shape;7616;g245bd6a573f_0_12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300" y="4975"/>
            <a:ext cx="9137400" cy="5143399"/>
            <a:chOff x="3300" y="4975"/>
            <a:chExt cx="9137400" cy="5143399"/>
          </a:xfrm>
        </p:grpSpPr>
        <p:grpSp>
          <p:nvGrpSpPr>
            <p:cNvPr id="10" name="Google Shape;10;p2"/>
            <p:cNvGrpSpPr/>
            <p:nvPr/>
          </p:nvGrpSpPr>
          <p:grpSpPr>
            <a:xfrm>
              <a:off x="3300" y="256486"/>
              <a:ext cx="9137400" cy="4629802"/>
              <a:chOff x="3300" y="256486"/>
              <a:chExt cx="9137400" cy="4629802"/>
            </a:xfrm>
          </p:grpSpPr>
          <p:cxnSp>
            <p:nvCxnSpPr>
              <p:cNvPr id="11" name="Google Shape;11;p2"/>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30" name="Google Shape;30;p2"/>
            <p:cNvGrpSpPr/>
            <p:nvPr/>
          </p:nvGrpSpPr>
          <p:grpSpPr>
            <a:xfrm>
              <a:off x="272000" y="4975"/>
              <a:ext cx="8600000" cy="5143399"/>
              <a:chOff x="272000" y="4975"/>
              <a:chExt cx="8600000" cy="5180700"/>
            </a:xfrm>
          </p:grpSpPr>
          <p:cxnSp>
            <p:nvCxnSpPr>
              <p:cNvPr id="31" name="Google Shape;31;p2"/>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6" name="Google Shape;36;p2"/>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7" name="Google Shape;37;p2"/>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8" name="Google Shape;38;p2"/>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39" name="Google Shape;39;p2"/>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0" name="Google Shape;40;p2"/>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1" name="Google Shape;41;p2"/>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2" name="Google Shape;42;p2"/>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3" name="Google Shape;43;p2"/>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4" name="Google Shape;44;p2"/>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5" name="Google Shape;45;p2"/>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6" name="Google Shape;46;p2"/>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7" name="Google Shape;47;p2"/>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8" name="Google Shape;48;p2"/>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49" name="Google Shape;49;p2"/>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0" name="Google Shape;50;p2"/>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1" name="Google Shape;51;p2"/>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2" name="Google Shape;52;p2"/>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3" name="Google Shape;53;p2"/>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4" name="Google Shape;54;p2"/>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5" name="Google Shape;55;p2"/>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6" name="Google Shape;56;p2"/>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7" name="Google Shape;57;p2"/>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8" name="Google Shape;58;p2"/>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59" name="Google Shape;59;p2"/>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0" name="Google Shape;60;p2"/>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1" name="Google Shape;61;p2"/>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2" name="Google Shape;62;p2"/>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63" name="Google Shape;63;p2"/>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64" name="Google Shape;64;p2"/>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txBox="1">
            <a:spLocks noGrp="1"/>
          </p:cNvSpPr>
          <p:nvPr>
            <p:ph type="ctrTitle"/>
          </p:nvPr>
        </p:nvSpPr>
        <p:spPr>
          <a:xfrm>
            <a:off x="713225" y="615700"/>
            <a:ext cx="5379900" cy="17517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4000"/>
              <a:buNone/>
              <a:defRPr sz="4000"/>
            </a:lvl1pPr>
            <a:lvl2pPr lvl="1" algn="ctr">
              <a:spcBef>
                <a:spcPts val="0"/>
              </a:spcBef>
              <a:spcAft>
                <a:spcPts val="0"/>
              </a:spcAft>
              <a:buClr>
                <a:srgbClr val="191919"/>
              </a:buClr>
              <a:buSzPts val="4000"/>
              <a:buNone/>
              <a:defRPr sz="4000">
                <a:solidFill>
                  <a:srgbClr val="191919"/>
                </a:solidFill>
              </a:defRPr>
            </a:lvl2pPr>
            <a:lvl3pPr lvl="2" algn="ctr">
              <a:spcBef>
                <a:spcPts val="0"/>
              </a:spcBef>
              <a:spcAft>
                <a:spcPts val="0"/>
              </a:spcAft>
              <a:buClr>
                <a:srgbClr val="191919"/>
              </a:buClr>
              <a:buSzPts val="4000"/>
              <a:buNone/>
              <a:defRPr sz="4000">
                <a:solidFill>
                  <a:srgbClr val="191919"/>
                </a:solidFill>
              </a:defRPr>
            </a:lvl3pPr>
            <a:lvl4pPr lvl="3" algn="ctr">
              <a:spcBef>
                <a:spcPts val="0"/>
              </a:spcBef>
              <a:spcAft>
                <a:spcPts val="0"/>
              </a:spcAft>
              <a:buClr>
                <a:srgbClr val="191919"/>
              </a:buClr>
              <a:buSzPts val="4000"/>
              <a:buNone/>
              <a:defRPr sz="4000">
                <a:solidFill>
                  <a:srgbClr val="191919"/>
                </a:solidFill>
              </a:defRPr>
            </a:lvl4pPr>
            <a:lvl5pPr lvl="4" algn="ctr">
              <a:spcBef>
                <a:spcPts val="0"/>
              </a:spcBef>
              <a:spcAft>
                <a:spcPts val="0"/>
              </a:spcAft>
              <a:buClr>
                <a:srgbClr val="191919"/>
              </a:buClr>
              <a:buSzPts val="4000"/>
              <a:buNone/>
              <a:defRPr sz="4000">
                <a:solidFill>
                  <a:srgbClr val="191919"/>
                </a:solidFill>
              </a:defRPr>
            </a:lvl5pPr>
            <a:lvl6pPr lvl="5" algn="ctr">
              <a:spcBef>
                <a:spcPts val="0"/>
              </a:spcBef>
              <a:spcAft>
                <a:spcPts val="0"/>
              </a:spcAft>
              <a:buClr>
                <a:srgbClr val="191919"/>
              </a:buClr>
              <a:buSzPts val="4000"/>
              <a:buNone/>
              <a:defRPr sz="4000">
                <a:solidFill>
                  <a:srgbClr val="191919"/>
                </a:solidFill>
              </a:defRPr>
            </a:lvl6pPr>
            <a:lvl7pPr lvl="6" algn="ctr">
              <a:spcBef>
                <a:spcPts val="0"/>
              </a:spcBef>
              <a:spcAft>
                <a:spcPts val="0"/>
              </a:spcAft>
              <a:buClr>
                <a:srgbClr val="191919"/>
              </a:buClr>
              <a:buSzPts val="4000"/>
              <a:buNone/>
              <a:defRPr sz="4000">
                <a:solidFill>
                  <a:srgbClr val="191919"/>
                </a:solidFill>
              </a:defRPr>
            </a:lvl7pPr>
            <a:lvl8pPr lvl="7" algn="ctr">
              <a:spcBef>
                <a:spcPts val="0"/>
              </a:spcBef>
              <a:spcAft>
                <a:spcPts val="0"/>
              </a:spcAft>
              <a:buClr>
                <a:srgbClr val="191919"/>
              </a:buClr>
              <a:buSzPts val="4000"/>
              <a:buNone/>
              <a:defRPr sz="4000">
                <a:solidFill>
                  <a:srgbClr val="191919"/>
                </a:solidFill>
              </a:defRPr>
            </a:lvl8pPr>
            <a:lvl9pPr lvl="8" algn="ctr">
              <a:spcBef>
                <a:spcPts val="0"/>
              </a:spcBef>
              <a:spcAft>
                <a:spcPts val="0"/>
              </a:spcAft>
              <a:buClr>
                <a:srgbClr val="191919"/>
              </a:buClr>
              <a:buSzPts val="4000"/>
              <a:buNone/>
              <a:defRPr sz="4000">
                <a:solidFill>
                  <a:srgbClr val="191919"/>
                </a:solidFill>
              </a:defRPr>
            </a:lvl9pPr>
          </a:lstStyle>
          <a:p>
            <a:endParaRPr/>
          </a:p>
        </p:txBody>
      </p:sp>
      <p:sp>
        <p:nvSpPr>
          <p:cNvPr id="66" name="Google Shape;66;p2"/>
          <p:cNvSpPr txBox="1">
            <a:spLocks noGrp="1"/>
          </p:cNvSpPr>
          <p:nvPr>
            <p:ph type="subTitle" idx="1"/>
          </p:nvPr>
        </p:nvSpPr>
        <p:spPr>
          <a:xfrm>
            <a:off x="5946125" y="3796825"/>
            <a:ext cx="2484600" cy="731100"/>
          </a:xfrm>
          <a:prstGeom prst="rect">
            <a:avLst/>
          </a:prstGeom>
          <a:noFill/>
          <a:ln>
            <a:noFill/>
          </a:ln>
        </p:spPr>
        <p:txBody>
          <a:bodyPr spcFirstLastPara="1" wrap="square" lIns="91425" tIns="91425" rIns="91425" bIns="91425" anchor="b" anchorCtr="0">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3"/>
        <p:cNvGrpSpPr/>
        <p:nvPr/>
      </p:nvGrpSpPr>
      <p:grpSpPr>
        <a:xfrm>
          <a:off x="0" y="0"/>
          <a:ext cx="0" cy="0"/>
          <a:chOff x="0" y="0"/>
          <a:chExt cx="0" cy="0"/>
        </a:xfrm>
      </p:grpSpPr>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99"/>
        <p:cNvGrpSpPr/>
        <p:nvPr/>
      </p:nvGrpSpPr>
      <p:grpSpPr>
        <a:xfrm>
          <a:off x="0" y="0"/>
          <a:ext cx="0" cy="0"/>
          <a:chOff x="0" y="0"/>
          <a:chExt cx="0" cy="0"/>
        </a:xfrm>
      </p:grpSpPr>
      <p:grpSp>
        <p:nvGrpSpPr>
          <p:cNvPr id="1700" name="Google Shape;1700;p31"/>
          <p:cNvGrpSpPr/>
          <p:nvPr/>
        </p:nvGrpSpPr>
        <p:grpSpPr>
          <a:xfrm>
            <a:off x="3300" y="4975"/>
            <a:ext cx="9137400" cy="5143399"/>
            <a:chOff x="3300" y="4975"/>
            <a:chExt cx="9137400" cy="5143399"/>
          </a:xfrm>
        </p:grpSpPr>
        <p:grpSp>
          <p:nvGrpSpPr>
            <p:cNvPr id="1701" name="Google Shape;1701;p31"/>
            <p:cNvGrpSpPr/>
            <p:nvPr/>
          </p:nvGrpSpPr>
          <p:grpSpPr>
            <a:xfrm>
              <a:off x="3300" y="256486"/>
              <a:ext cx="9137400" cy="4629802"/>
              <a:chOff x="3300" y="256486"/>
              <a:chExt cx="9137400" cy="4629802"/>
            </a:xfrm>
          </p:grpSpPr>
          <p:cxnSp>
            <p:nvCxnSpPr>
              <p:cNvPr id="1702" name="Google Shape;1702;p31"/>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3" name="Google Shape;1703;p31"/>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4" name="Google Shape;1704;p31"/>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5" name="Google Shape;1705;p31"/>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6" name="Google Shape;1706;p31"/>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7" name="Google Shape;1707;p31"/>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8" name="Google Shape;1708;p31"/>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09" name="Google Shape;1709;p31"/>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0" name="Google Shape;1710;p31"/>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1" name="Google Shape;1711;p31"/>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2" name="Google Shape;1712;p31"/>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3" name="Google Shape;1713;p31"/>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4" name="Google Shape;1714;p31"/>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5" name="Google Shape;1715;p31"/>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6" name="Google Shape;1716;p31"/>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7" name="Google Shape;1717;p31"/>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8" name="Google Shape;1718;p31"/>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19" name="Google Shape;1719;p31"/>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20" name="Google Shape;1720;p31"/>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721" name="Google Shape;1721;p31"/>
            <p:cNvGrpSpPr/>
            <p:nvPr/>
          </p:nvGrpSpPr>
          <p:grpSpPr>
            <a:xfrm>
              <a:off x="272000" y="4975"/>
              <a:ext cx="8600000" cy="5143399"/>
              <a:chOff x="272000" y="4975"/>
              <a:chExt cx="8600000" cy="5180700"/>
            </a:xfrm>
          </p:grpSpPr>
          <p:cxnSp>
            <p:nvCxnSpPr>
              <p:cNvPr id="1722" name="Google Shape;1722;p31"/>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3" name="Google Shape;1723;p31"/>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4" name="Google Shape;1724;p31"/>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5" name="Google Shape;1725;p31"/>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6" name="Google Shape;1726;p31"/>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7" name="Google Shape;1727;p31"/>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8" name="Google Shape;1728;p31"/>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29" name="Google Shape;1729;p31"/>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0" name="Google Shape;1730;p31"/>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1" name="Google Shape;1731;p31"/>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2" name="Google Shape;1732;p31"/>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3" name="Google Shape;1733;p31"/>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4" name="Google Shape;1734;p31"/>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5" name="Google Shape;1735;p31"/>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6" name="Google Shape;1736;p31"/>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7" name="Google Shape;1737;p31"/>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8" name="Google Shape;1738;p31"/>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39" name="Google Shape;1739;p31"/>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0" name="Google Shape;1740;p31"/>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1" name="Google Shape;1741;p31"/>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2" name="Google Shape;1742;p31"/>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3" name="Google Shape;1743;p31"/>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4" name="Google Shape;1744;p31"/>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5" name="Google Shape;1745;p31"/>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6" name="Google Shape;1746;p31"/>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7" name="Google Shape;1747;p31"/>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8" name="Google Shape;1748;p31"/>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49" name="Google Shape;1749;p31"/>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0" name="Google Shape;1750;p31"/>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1" name="Google Shape;1751;p31"/>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2" name="Google Shape;1752;p31"/>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3" name="Google Shape;1753;p31"/>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54" name="Google Shape;1754;p31"/>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755" name="Google Shape;1755;p31"/>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1"/>
          <p:cNvSpPr/>
          <p:nvPr/>
        </p:nvSpPr>
        <p:spPr>
          <a:xfrm rot="10800000">
            <a:off x="7599525" y="-547700"/>
            <a:ext cx="1087200" cy="10872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1"/>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58"/>
        <p:cNvGrpSpPr/>
        <p:nvPr/>
      </p:nvGrpSpPr>
      <p:grpSpPr>
        <a:xfrm>
          <a:off x="0" y="0"/>
          <a:ext cx="0" cy="0"/>
          <a:chOff x="0" y="0"/>
          <a:chExt cx="0" cy="0"/>
        </a:xfrm>
      </p:grpSpPr>
      <p:grpSp>
        <p:nvGrpSpPr>
          <p:cNvPr id="1759" name="Google Shape;1759;p32"/>
          <p:cNvGrpSpPr/>
          <p:nvPr/>
        </p:nvGrpSpPr>
        <p:grpSpPr>
          <a:xfrm>
            <a:off x="3300" y="4975"/>
            <a:ext cx="9137400" cy="5143399"/>
            <a:chOff x="3300" y="4975"/>
            <a:chExt cx="9137400" cy="5143399"/>
          </a:xfrm>
        </p:grpSpPr>
        <p:grpSp>
          <p:nvGrpSpPr>
            <p:cNvPr id="1760" name="Google Shape;1760;p32"/>
            <p:cNvGrpSpPr/>
            <p:nvPr/>
          </p:nvGrpSpPr>
          <p:grpSpPr>
            <a:xfrm>
              <a:off x="3300" y="256486"/>
              <a:ext cx="9137400" cy="4629802"/>
              <a:chOff x="3300" y="256486"/>
              <a:chExt cx="9137400" cy="4629802"/>
            </a:xfrm>
          </p:grpSpPr>
          <p:cxnSp>
            <p:nvCxnSpPr>
              <p:cNvPr id="1761" name="Google Shape;1761;p32"/>
              <p:cNvCxnSpPr/>
              <p:nvPr/>
            </p:nvCxnSpPr>
            <p:spPr>
              <a:xfrm>
                <a:off x="3300" y="25648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2" name="Google Shape;1762;p32"/>
              <p:cNvCxnSpPr/>
              <p:nvPr/>
            </p:nvCxnSpPr>
            <p:spPr>
              <a:xfrm>
                <a:off x="3300" y="51369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3" name="Google Shape;1763;p32"/>
              <p:cNvCxnSpPr/>
              <p:nvPr/>
            </p:nvCxnSpPr>
            <p:spPr>
              <a:xfrm>
                <a:off x="3300" y="77090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4" name="Google Shape;1764;p32"/>
              <p:cNvCxnSpPr/>
              <p:nvPr/>
            </p:nvCxnSpPr>
            <p:spPr>
              <a:xfrm>
                <a:off x="3300" y="102812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5" name="Google Shape;1765;p32"/>
              <p:cNvCxnSpPr/>
              <p:nvPr/>
            </p:nvCxnSpPr>
            <p:spPr>
              <a:xfrm>
                <a:off x="3300" y="128533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6" name="Google Shape;1766;p32"/>
              <p:cNvCxnSpPr/>
              <p:nvPr/>
            </p:nvCxnSpPr>
            <p:spPr>
              <a:xfrm>
                <a:off x="3300" y="1542543"/>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7" name="Google Shape;1767;p32"/>
              <p:cNvCxnSpPr/>
              <p:nvPr/>
            </p:nvCxnSpPr>
            <p:spPr>
              <a:xfrm>
                <a:off x="3300" y="179975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8" name="Google Shape;1768;p32"/>
              <p:cNvCxnSpPr/>
              <p:nvPr/>
            </p:nvCxnSpPr>
            <p:spPr>
              <a:xfrm>
                <a:off x="3300" y="205696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69" name="Google Shape;1769;p32"/>
              <p:cNvCxnSpPr/>
              <p:nvPr/>
            </p:nvCxnSpPr>
            <p:spPr>
              <a:xfrm>
                <a:off x="3300" y="231417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0" name="Google Shape;1770;p32"/>
              <p:cNvCxnSpPr/>
              <p:nvPr/>
            </p:nvCxnSpPr>
            <p:spPr>
              <a:xfrm>
                <a:off x="3300" y="257138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1" name="Google Shape;1771;p32"/>
              <p:cNvCxnSpPr/>
              <p:nvPr/>
            </p:nvCxnSpPr>
            <p:spPr>
              <a:xfrm>
                <a:off x="3300" y="2828599"/>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2" name="Google Shape;1772;p32"/>
              <p:cNvCxnSpPr/>
              <p:nvPr/>
            </p:nvCxnSpPr>
            <p:spPr>
              <a:xfrm>
                <a:off x="3300" y="3085810"/>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3" name="Google Shape;1773;p32"/>
              <p:cNvCxnSpPr/>
              <p:nvPr/>
            </p:nvCxnSpPr>
            <p:spPr>
              <a:xfrm>
                <a:off x="3300" y="3343021"/>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4" name="Google Shape;1774;p32"/>
              <p:cNvCxnSpPr/>
              <p:nvPr/>
            </p:nvCxnSpPr>
            <p:spPr>
              <a:xfrm>
                <a:off x="3300" y="3600232"/>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5" name="Google Shape;1775;p32"/>
              <p:cNvCxnSpPr/>
              <p:nvPr/>
            </p:nvCxnSpPr>
            <p:spPr>
              <a:xfrm>
                <a:off x="3300" y="3857444"/>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6" name="Google Shape;1776;p32"/>
              <p:cNvCxnSpPr/>
              <p:nvPr/>
            </p:nvCxnSpPr>
            <p:spPr>
              <a:xfrm>
                <a:off x="3300" y="4114655"/>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7" name="Google Shape;1777;p32"/>
              <p:cNvCxnSpPr/>
              <p:nvPr/>
            </p:nvCxnSpPr>
            <p:spPr>
              <a:xfrm>
                <a:off x="3300" y="4371866"/>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8" name="Google Shape;1778;p32"/>
              <p:cNvCxnSpPr/>
              <p:nvPr/>
            </p:nvCxnSpPr>
            <p:spPr>
              <a:xfrm>
                <a:off x="3300" y="4629078"/>
                <a:ext cx="9137400" cy="0"/>
              </a:xfrm>
              <a:prstGeom prst="straightConnector1">
                <a:avLst/>
              </a:prstGeom>
              <a:noFill/>
              <a:ln w="19050" cap="flat" cmpd="sng">
                <a:solidFill>
                  <a:schemeClr val="accent3"/>
                </a:solidFill>
                <a:prstDash val="solid"/>
                <a:round/>
                <a:headEnd type="none" w="med" len="med"/>
                <a:tailEnd type="none" w="med" len="med"/>
              </a:ln>
            </p:spPr>
          </p:cxnSp>
          <p:cxnSp>
            <p:nvCxnSpPr>
              <p:cNvPr id="1779" name="Google Shape;1779;p32"/>
              <p:cNvCxnSpPr/>
              <p:nvPr/>
            </p:nvCxnSpPr>
            <p:spPr>
              <a:xfrm>
                <a:off x="3300" y="4886289"/>
                <a:ext cx="9137400" cy="0"/>
              </a:xfrm>
              <a:prstGeom prst="straightConnector1">
                <a:avLst/>
              </a:prstGeom>
              <a:noFill/>
              <a:ln w="19050" cap="flat" cmpd="sng">
                <a:solidFill>
                  <a:schemeClr val="accent3"/>
                </a:solidFill>
                <a:prstDash val="solid"/>
                <a:round/>
                <a:headEnd type="none" w="med" len="med"/>
                <a:tailEnd type="none" w="med" len="med"/>
              </a:ln>
            </p:spPr>
          </p:cxnSp>
        </p:grpSp>
        <p:grpSp>
          <p:nvGrpSpPr>
            <p:cNvPr id="1780" name="Google Shape;1780;p32"/>
            <p:cNvGrpSpPr/>
            <p:nvPr/>
          </p:nvGrpSpPr>
          <p:grpSpPr>
            <a:xfrm>
              <a:off x="272000" y="4975"/>
              <a:ext cx="8600000" cy="5143399"/>
              <a:chOff x="272000" y="4975"/>
              <a:chExt cx="8600000" cy="5180700"/>
            </a:xfrm>
          </p:grpSpPr>
          <p:cxnSp>
            <p:nvCxnSpPr>
              <p:cNvPr id="1781" name="Google Shape;1781;p32"/>
              <p:cNvCxnSpPr/>
              <p:nvPr/>
            </p:nvCxnSpPr>
            <p:spPr>
              <a:xfrm>
                <a:off x="2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2" name="Google Shape;1782;p32"/>
              <p:cNvCxnSpPr/>
              <p:nvPr/>
            </p:nvCxnSpPr>
            <p:spPr>
              <a:xfrm>
                <a:off x="5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3" name="Google Shape;1783;p32"/>
              <p:cNvCxnSpPr/>
              <p:nvPr/>
            </p:nvCxnSpPr>
            <p:spPr>
              <a:xfrm>
                <a:off x="8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4" name="Google Shape;1784;p32"/>
              <p:cNvCxnSpPr/>
              <p:nvPr/>
            </p:nvCxnSpPr>
            <p:spPr>
              <a:xfrm>
                <a:off x="10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5" name="Google Shape;1785;p32"/>
              <p:cNvCxnSpPr/>
              <p:nvPr/>
            </p:nvCxnSpPr>
            <p:spPr>
              <a:xfrm>
                <a:off x="13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6" name="Google Shape;1786;p32"/>
              <p:cNvCxnSpPr/>
              <p:nvPr/>
            </p:nvCxnSpPr>
            <p:spPr>
              <a:xfrm>
                <a:off x="16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7" name="Google Shape;1787;p32"/>
              <p:cNvCxnSpPr/>
              <p:nvPr/>
            </p:nvCxnSpPr>
            <p:spPr>
              <a:xfrm>
                <a:off x="18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8" name="Google Shape;1788;p32"/>
              <p:cNvCxnSpPr/>
              <p:nvPr/>
            </p:nvCxnSpPr>
            <p:spPr>
              <a:xfrm>
                <a:off x="21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89" name="Google Shape;1789;p32"/>
              <p:cNvCxnSpPr/>
              <p:nvPr/>
            </p:nvCxnSpPr>
            <p:spPr>
              <a:xfrm>
                <a:off x="24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0" name="Google Shape;1790;p32"/>
              <p:cNvCxnSpPr/>
              <p:nvPr/>
            </p:nvCxnSpPr>
            <p:spPr>
              <a:xfrm>
                <a:off x="26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1" name="Google Shape;1791;p32"/>
              <p:cNvCxnSpPr/>
              <p:nvPr/>
            </p:nvCxnSpPr>
            <p:spPr>
              <a:xfrm>
                <a:off x="29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2" name="Google Shape;1792;p32"/>
              <p:cNvCxnSpPr/>
              <p:nvPr/>
            </p:nvCxnSpPr>
            <p:spPr>
              <a:xfrm>
                <a:off x="32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3" name="Google Shape;1793;p32"/>
              <p:cNvCxnSpPr/>
              <p:nvPr/>
            </p:nvCxnSpPr>
            <p:spPr>
              <a:xfrm>
                <a:off x="34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4" name="Google Shape;1794;p32"/>
              <p:cNvCxnSpPr/>
              <p:nvPr/>
            </p:nvCxnSpPr>
            <p:spPr>
              <a:xfrm>
                <a:off x="37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5" name="Google Shape;1795;p32"/>
              <p:cNvCxnSpPr/>
              <p:nvPr/>
            </p:nvCxnSpPr>
            <p:spPr>
              <a:xfrm>
                <a:off x="40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6" name="Google Shape;1796;p32"/>
              <p:cNvCxnSpPr/>
              <p:nvPr/>
            </p:nvCxnSpPr>
            <p:spPr>
              <a:xfrm>
                <a:off x="43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7" name="Google Shape;1797;p32"/>
              <p:cNvCxnSpPr/>
              <p:nvPr/>
            </p:nvCxnSpPr>
            <p:spPr>
              <a:xfrm>
                <a:off x="457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8" name="Google Shape;1798;p32"/>
              <p:cNvCxnSpPr/>
              <p:nvPr/>
            </p:nvCxnSpPr>
            <p:spPr>
              <a:xfrm>
                <a:off x="484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799" name="Google Shape;1799;p32"/>
              <p:cNvCxnSpPr/>
              <p:nvPr/>
            </p:nvCxnSpPr>
            <p:spPr>
              <a:xfrm>
                <a:off x="510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0" name="Google Shape;1800;p32"/>
              <p:cNvCxnSpPr/>
              <p:nvPr/>
            </p:nvCxnSpPr>
            <p:spPr>
              <a:xfrm>
                <a:off x="537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1" name="Google Shape;1801;p32"/>
              <p:cNvCxnSpPr/>
              <p:nvPr/>
            </p:nvCxnSpPr>
            <p:spPr>
              <a:xfrm>
                <a:off x="564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2" name="Google Shape;1802;p32"/>
              <p:cNvCxnSpPr/>
              <p:nvPr/>
            </p:nvCxnSpPr>
            <p:spPr>
              <a:xfrm>
                <a:off x="591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3" name="Google Shape;1803;p32"/>
              <p:cNvCxnSpPr/>
              <p:nvPr/>
            </p:nvCxnSpPr>
            <p:spPr>
              <a:xfrm>
                <a:off x="618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4" name="Google Shape;1804;p32"/>
              <p:cNvCxnSpPr/>
              <p:nvPr/>
            </p:nvCxnSpPr>
            <p:spPr>
              <a:xfrm>
                <a:off x="645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5" name="Google Shape;1805;p32"/>
              <p:cNvCxnSpPr/>
              <p:nvPr/>
            </p:nvCxnSpPr>
            <p:spPr>
              <a:xfrm>
                <a:off x="6722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6" name="Google Shape;1806;p32"/>
              <p:cNvCxnSpPr/>
              <p:nvPr/>
            </p:nvCxnSpPr>
            <p:spPr>
              <a:xfrm>
                <a:off x="6990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7" name="Google Shape;1807;p32"/>
              <p:cNvCxnSpPr/>
              <p:nvPr/>
            </p:nvCxnSpPr>
            <p:spPr>
              <a:xfrm>
                <a:off x="7259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8" name="Google Shape;1808;p32"/>
              <p:cNvCxnSpPr/>
              <p:nvPr/>
            </p:nvCxnSpPr>
            <p:spPr>
              <a:xfrm>
                <a:off x="7528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09" name="Google Shape;1809;p32"/>
              <p:cNvCxnSpPr/>
              <p:nvPr/>
            </p:nvCxnSpPr>
            <p:spPr>
              <a:xfrm>
                <a:off x="77970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0" name="Google Shape;1810;p32"/>
              <p:cNvCxnSpPr/>
              <p:nvPr/>
            </p:nvCxnSpPr>
            <p:spPr>
              <a:xfrm>
                <a:off x="80657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1" name="Google Shape;1811;p32"/>
              <p:cNvCxnSpPr/>
              <p:nvPr/>
            </p:nvCxnSpPr>
            <p:spPr>
              <a:xfrm>
                <a:off x="833450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2" name="Google Shape;1812;p32"/>
              <p:cNvCxnSpPr/>
              <p:nvPr/>
            </p:nvCxnSpPr>
            <p:spPr>
              <a:xfrm>
                <a:off x="8603250" y="4975"/>
                <a:ext cx="0" cy="5180700"/>
              </a:xfrm>
              <a:prstGeom prst="straightConnector1">
                <a:avLst/>
              </a:prstGeom>
              <a:noFill/>
              <a:ln w="19050" cap="flat" cmpd="sng">
                <a:solidFill>
                  <a:schemeClr val="accent3"/>
                </a:solidFill>
                <a:prstDash val="solid"/>
                <a:round/>
                <a:headEnd type="none" w="med" len="med"/>
                <a:tailEnd type="none" w="med" len="med"/>
              </a:ln>
            </p:spPr>
          </p:cxnSp>
          <p:cxnSp>
            <p:nvCxnSpPr>
              <p:cNvPr id="1813" name="Google Shape;1813;p32"/>
              <p:cNvCxnSpPr/>
              <p:nvPr/>
            </p:nvCxnSpPr>
            <p:spPr>
              <a:xfrm>
                <a:off x="8872000" y="4975"/>
                <a:ext cx="0" cy="5180700"/>
              </a:xfrm>
              <a:prstGeom prst="straightConnector1">
                <a:avLst/>
              </a:prstGeom>
              <a:noFill/>
              <a:ln w="19050" cap="flat" cmpd="sng">
                <a:solidFill>
                  <a:schemeClr val="accent3"/>
                </a:solidFill>
                <a:prstDash val="solid"/>
                <a:round/>
                <a:headEnd type="none" w="med" len="med"/>
                <a:tailEnd type="none" w="med" len="med"/>
              </a:ln>
            </p:spPr>
          </p:cxnSp>
        </p:grpSp>
      </p:grpSp>
      <p:sp>
        <p:nvSpPr>
          <p:cNvPr id="1814" name="Google Shape;1814;p32"/>
          <p:cNvSpPr/>
          <p:nvPr/>
        </p:nvSpPr>
        <p:spPr>
          <a:xfrm>
            <a:off x="539400" y="517075"/>
            <a:ext cx="8065200" cy="4109400"/>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2"/>
          <p:cNvSpPr/>
          <p:nvPr/>
        </p:nvSpPr>
        <p:spPr>
          <a:xfrm flipH="1">
            <a:off x="713225" y="437382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flipH="1">
            <a:off x="2260925" y="402367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20"/>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821"/>
        <p:cNvGrpSpPr/>
        <p:nvPr/>
      </p:nvGrpSpPr>
      <p:grpSpPr>
        <a:xfrm>
          <a:off x="0" y="0"/>
          <a:ext cx="0" cy="0"/>
          <a:chOff x="0" y="0"/>
          <a:chExt cx="0" cy="0"/>
        </a:xfrm>
      </p:grpSpPr>
      <p:sp>
        <p:nvSpPr>
          <p:cNvPr id="1822" name="Google Shape;1822;p35"/>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2pPr>
            <a:lvl3pPr lvl="2"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3pPr>
            <a:lvl4pPr lvl="3"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4pPr>
            <a:lvl5pPr lvl="4"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5pPr>
            <a:lvl6pPr lvl="5"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6pPr>
            <a:lvl7pPr lvl="6"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7pPr>
            <a:lvl8pPr lvl="7"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8pPr>
            <a:lvl9pPr lvl="8" rtl="0">
              <a:spcBef>
                <a:spcPts val="0"/>
              </a:spcBef>
              <a:spcAft>
                <a:spcPts val="0"/>
              </a:spcAft>
              <a:buClr>
                <a:schemeClr val="dk1"/>
              </a:buClr>
              <a:buSzPts val="3500"/>
              <a:buFont typeface="Epilogue"/>
              <a:buNone/>
              <a:defRPr sz="35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7" r:id="rId3"/>
    <p:sldLayoutId id="2147483678" r:id="rId4"/>
  </p:sldLayoutIdLst>
  <p:transition spd="slow">
    <p:wip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17"/>
        <p:cNvGrpSpPr/>
        <p:nvPr/>
      </p:nvGrpSpPr>
      <p:grpSpPr>
        <a:xfrm>
          <a:off x="0" y="0"/>
          <a:ext cx="0" cy="0"/>
          <a:chOff x="0" y="0"/>
          <a:chExt cx="0" cy="0"/>
        </a:xfrm>
      </p:grpSpPr>
      <p:sp>
        <p:nvSpPr>
          <p:cNvPr id="1818" name="Google Shape;1818;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819" name="Google Shape;1819;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Lst>
  <p:transition spd="slow">
    <p:wip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bitesizedtech.com/post/how-to-make-a-game-for-loop/" TargetMode="External"/><Relationship Id="rId2" Type="http://schemas.openxmlformats.org/officeDocument/2006/relationships/hyperlink" Target="https://www.programiz.com/csharp-programming/for-loop"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orkspace.google.com/marketplace/app/icons_for_slides_docs/381578326502"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27" name="Google Shape;1827;p36"/>
          <p:cNvSpPr txBox="1">
            <a:spLocks noGrp="1"/>
          </p:cNvSpPr>
          <p:nvPr>
            <p:ph type="ctrTitle"/>
          </p:nvPr>
        </p:nvSpPr>
        <p:spPr>
          <a:xfrm>
            <a:off x="713225" y="615699"/>
            <a:ext cx="5727622" cy="3181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v-LV" sz="2200" dirty="0"/>
              <a:t>Sistēmas Programmēšanas Eksāmens</a:t>
            </a:r>
            <a:r>
              <a:rPr lang="en-US" sz="2200" dirty="0"/>
              <a:t>:</a:t>
            </a:r>
            <a:br>
              <a:rPr lang="lv-LV" sz="2200" dirty="0"/>
            </a:br>
            <a:r>
              <a:rPr lang="en-US" sz="2200" dirty="0"/>
              <a:t> </a:t>
            </a:r>
          </a:p>
          <a:p>
            <a:pPr marL="0" lvl="0" indent="0" algn="l" rtl="0">
              <a:spcBef>
                <a:spcPts val="0"/>
              </a:spcBef>
              <a:spcAft>
                <a:spcPts val="0"/>
              </a:spcAft>
              <a:buNone/>
            </a:pPr>
            <a:r>
              <a:rPr lang="lv-LV" sz="3600" dirty="0">
                <a:solidFill>
                  <a:srgbClr val="9AA6FF"/>
                </a:solidFill>
              </a:rPr>
              <a:t>Cikls ar skaitītāju strādājot ar C# programmēšanas valodu Unity dzinī</a:t>
            </a:r>
            <a:endParaRPr lang="en-US" sz="3600" dirty="0">
              <a:solidFill>
                <a:srgbClr val="9AA6FF"/>
              </a:solidFill>
            </a:endParaRPr>
          </a:p>
        </p:txBody>
      </p:sp>
      <p:sp>
        <p:nvSpPr>
          <p:cNvPr id="1828" name="Google Shape;1828;p36"/>
          <p:cNvSpPr txBox="1">
            <a:spLocks noGrp="1"/>
          </p:cNvSpPr>
          <p:nvPr>
            <p:ph type="subTitle" idx="1"/>
          </p:nvPr>
        </p:nvSpPr>
        <p:spPr>
          <a:xfrm>
            <a:off x="5946125" y="3796825"/>
            <a:ext cx="2484600" cy="731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lv-LV" dirty="0"/>
              <a:t>Veidoja: Ulvis Roze 2PT1</a:t>
            </a:r>
            <a:endParaRPr dirty="0"/>
          </a:p>
        </p:txBody>
      </p:sp>
      <p:sp>
        <p:nvSpPr>
          <p:cNvPr id="1829" name="Google Shape;1829;p36"/>
          <p:cNvSpPr/>
          <p:nvPr/>
        </p:nvSpPr>
        <p:spPr>
          <a:xfrm rot="-5400000" flipH="1">
            <a:off x="8196926" y="189100"/>
            <a:ext cx="1917000" cy="1917000"/>
          </a:xfrm>
          <a:prstGeom prst="blockArc">
            <a:avLst>
              <a:gd name="adj1" fmla="val 10800000"/>
              <a:gd name="adj2" fmla="val 36061"/>
              <a:gd name="adj3" fmla="val 23276"/>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0" name="Google Shape;1830;p36"/>
          <p:cNvCxnSpPr>
            <a:cxnSpLocks/>
          </p:cNvCxnSpPr>
          <p:nvPr/>
        </p:nvCxnSpPr>
        <p:spPr>
          <a:xfrm>
            <a:off x="839123" y="3710629"/>
            <a:ext cx="4053251" cy="0"/>
          </a:xfrm>
          <a:prstGeom prst="straightConnector1">
            <a:avLst/>
          </a:prstGeom>
          <a:noFill/>
          <a:ln w="19050" cap="flat" cmpd="sng">
            <a:solidFill>
              <a:schemeClr val="accent2"/>
            </a:solidFill>
            <a:prstDash val="solid"/>
            <a:round/>
            <a:headEnd type="none" w="med" len="med"/>
            <a:tailEnd type="none" w="med" len="med"/>
          </a:ln>
        </p:spPr>
      </p:cxnSp>
      <p:sp>
        <p:nvSpPr>
          <p:cNvPr id="1831" name="Google Shape;1831;p36"/>
          <p:cNvSpPr/>
          <p:nvPr/>
        </p:nvSpPr>
        <p:spPr>
          <a:xfrm>
            <a:off x="713225" y="4373825"/>
            <a:ext cx="1547700" cy="15477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6"/>
          <p:cNvSpPr/>
          <p:nvPr/>
        </p:nvSpPr>
        <p:spPr>
          <a:xfrm>
            <a:off x="2071950" y="4023675"/>
            <a:ext cx="455100" cy="455100"/>
          </a:xfrm>
          <a:prstGeom prst="ellipse">
            <a:avLst/>
          </a:prstGeom>
          <a:gradFill>
            <a:gsLst>
              <a:gs pos="0">
                <a:schemeClr val="accent2"/>
              </a:gs>
              <a:gs pos="100000">
                <a:srgbClr val="9AA6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432605-03A9-AD9A-6441-D59FFE24DD6A}"/>
              </a:ext>
            </a:extLst>
          </p:cNvPr>
          <p:cNvSpPr txBox="1"/>
          <p:nvPr/>
        </p:nvSpPr>
        <p:spPr>
          <a:xfrm>
            <a:off x="144645" y="578291"/>
            <a:ext cx="8854710" cy="830997"/>
          </a:xfrm>
          <a:prstGeom prst="rect">
            <a:avLst/>
          </a:prstGeom>
          <a:noFill/>
        </p:spPr>
        <p:txBody>
          <a:bodyPr wrap="square">
            <a:spAutoFit/>
          </a:bodyPr>
          <a:lstStyle/>
          <a:p>
            <a:pPr algn="ctr"/>
            <a:r>
              <a:rPr lang="en-US" sz="2400" b="1" dirty="0">
                <a:solidFill>
                  <a:schemeClr val="dk1"/>
                </a:solidFill>
                <a:latin typeface="Epilogue"/>
              </a:rPr>
              <a:t>C# for cikls </a:t>
            </a:r>
            <a:r>
              <a:rPr lang="lv-LV" sz="2400" b="1" dirty="0">
                <a:solidFill>
                  <a:schemeClr val="dk1"/>
                </a:solidFill>
                <a:latin typeface="Epilogue"/>
              </a:rPr>
              <a:t> ar vairākām inicializācijas </a:t>
            </a:r>
            <a:endParaRPr lang="en-US" sz="2400" b="1" dirty="0">
              <a:solidFill>
                <a:schemeClr val="dk1"/>
              </a:solidFill>
              <a:latin typeface="Epilogue"/>
            </a:endParaRPr>
          </a:p>
          <a:p>
            <a:pPr algn="ctr"/>
            <a:r>
              <a:rPr lang="lv-LV" sz="2400" b="1" dirty="0">
                <a:solidFill>
                  <a:schemeClr val="dk1"/>
                </a:solidFill>
                <a:latin typeface="Epilogue"/>
              </a:rPr>
              <a:t>un iteratora izteiksmēm</a:t>
            </a:r>
          </a:p>
        </p:txBody>
      </p:sp>
    </p:spTree>
    <p:extLst>
      <p:ext uri="{BB962C8B-B14F-4D97-AF65-F5344CB8AC3E}">
        <p14:creationId xmlns:p14="http://schemas.microsoft.com/office/powerpoint/2010/main" val="321982863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2A66EF-4A98-74C7-4EA9-7A01118E5E74}"/>
              </a:ext>
            </a:extLst>
          </p:cNvPr>
          <p:cNvPicPr>
            <a:picLocks noChangeAspect="1"/>
          </p:cNvPicPr>
          <p:nvPr/>
        </p:nvPicPr>
        <p:blipFill>
          <a:blip r:embed="rId2"/>
          <a:stretch>
            <a:fillRect/>
          </a:stretch>
        </p:blipFill>
        <p:spPr>
          <a:xfrm>
            <a:off x="869835" y="1720563"/>
            <a:ext cx="4264619" cy="17023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1F2019C3-A26D-1722-6546-B34A16F03F1F}"/>
              </a:ext>
            </a:extLst>
          </p:cNvPr>
          <p:cNvPicPr>
            <a:picLocks noChangeAspect="1"/>
          </p:cNvPicPr>
          <p:nvPr/>
        </p:nvPicPr>
        <p:blipFill rotWithShape="1">
          <a:blip r:embed="rId3"/>
          <a:srcRect l="2239" r="15702" b="6666"/>
          <a:stretch/>
        </p:blipFill>
        <p:spPr>
          <a:xfrm>
            <a:off x="6121682" y="1689224"/>
            <a:ext cx="1958274" cy="176505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9DEB7B59-4BBD-5FFC-A0EF-05FFE4DA53AC}"/>
              </a:ext>
            </a:extLst>
          </p:cNvPr>
          <p:cNvSpPr txBox="1"/>
          <p:nvPr/>
        </p:nvSpPr>
        <p:spPr>
          <a:xfrm>
            <a:off x="144645" y="510018"/>
            <a:ext cx="8854710" cy="830997"/>
          </a:xfrm>
          <a:prstGeom prst="rect">
            <a:avLst/>
          </a:prstGeom>
          <a:noFill/>
        </p:spPr>
        <p:txBody>
          <a:bodyPr wrap="square">
            <a:spAutoFit/>
          </a:bodyPr>
          <a:lstStyle/>
          <a:p>
            <a:pPr algn="ctr"/>
            <a:r>
              <a:rPr lang="en-US" sz="2400" b="1" dirty="0">
                <a:solidFill>
                  <a:schemeClr val="dk1"/>
                </a:solidFill>
                <a:latin typeface="Epilogue"/>
              </a:rPr>
              <a:t>C# for cikls</a:t>
            </a:r>
            <a:r>
              <a:rPr lang="lv-LV" sz="2400" b="1" dirty="0">
                <a:solidFill>
                  <a:schemeClr val="dk1"/>
                </a:solidFill>
                <a:latin typeface="Epilogue"/>
              </a:rPr>
              <a:t> bez inicializācijas</a:t>
            </a:r>
            <a:endParaRPr lang="en-US" sz="2400" b="1" dirty="0">
              <a:solidFill>
                <a:schemeClr val="dk1"/>
              </a:solidFill>
              <a:latin typeface="Epilogue"/>
            </a:endParaRPr>
          </a:p>
          <a:p>
            <a:pPr algn="ctr"/>
            <a:r>
              <a:rPr lang="lv-LV" sz="2400" b="1" dirty="0">
                <a:solidFill>
                  <a:schemeClr val="dk1"/>
                </a:solidFill>
                <a:latin typeface="Epilogue"/>
              </a:rPr>
              <a:t> un iteratora priekšraksta</a:t>
            </a:r>
          </a:p>
        </p:txBody>
      </p:sp>
    </p:spTree>
    <p:extLst>
      <p:ext uri="{BB962C8B-B14F-4D97-AF65-F5344CB8AC3E}">
        <p14:creationId xmlns:p14="http://schemas.microsoft.com/office/powerpoint/2010/main" val="28059521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69D809-008B-C883-2821-B53E65A83A52}"/>
              </a:ext>
            </a:extLst>
          </p:cNvPr>
          <p:cNvSpPr txBox="1"/>
          <p:nvPr/>
        </p:nvSpPr>
        <p:spPr>
          <a:xfrm>
            <a:off x="144645" y="510018"/>
            <a:ext cx="8854710" cy="830997"/>
          </a:xfrm>
          <a:prstGeom prst="rect">
            <a:avLst/>
          </a:prstGeom>
          <a:noFill/>
        </p:spPr>
        <p:txBody>
          <a:bodyPr wrap="square">
            <a:spAutoFit/>
          </a:bodyPr>
          <a:lstStyle/>
          <a:p>
            <a:pPr algn="ctr"/>
            <a:r>
              <a:rPr lang="en-US" sz="2400" b="1" dirty="0">
                <a:solidFill>
                  <a:schemeClr val="dk1"/>
                </a:solidFill>
                <a:latin typeface="Epilogue"/>
              </a:rPr>
              <a:t>C# for cikls</a:t>
            </a:r>
            <a:r>
              <a:rPr lang="lv-LV" sz="2400" b="1" dirty="0">
                <a:solidFill>
                  <a:schemeClr val="dk1"/>
                </a:solidFill>
                <a:latin typeface="Epilogue"/>
              </a:rPr>
              <a:t> bez inicializācijas</a:t>
            </a:r>
            <a:endParaRPr lang="en-US" sz="2400" b="1" dirty="0">
              <a:solidFill>
                <a:schemeClr val="dk1"/>
              </a:solidFill>
              <a:latin typeface="Epilogue"/>
            </a:endParaRPr>
          </a:p>
          <a:p>
            <a:pPr algn="ctr"/>
            <a:r>
              <a:rPr lang="lv-LV" sz="2400" b="1" dirty="0">
                <a:solidFill>
                  <a:schemeClr val="dk1"/>
                </a:solidFill>
                <a:latin typeface="Epilogue"/>
              </a:rPr>
              <a:t> un iteratora priekšraksta</a:t>
            </a:r>
          </a:p>
        </p:txBody>
      </p:sp>
    </p:spTree>
    <p:extLst>
      <p:ext uri="{BB962C8B-B14F-4D97-AF65-F5344CB8AC3E}">
        <p14:creationId xmlns:p14="http://schemas.microsoft.com/office/powerpoint/2010/main" val="285512910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B70B55-F04D-EEA2-58DC-930DB9ABC2C5}"/>
              </a:ext>
            </a:extLst>
          </p:cNvPr>
          <p:cNvPicPr>
            <a:picLocks noChangeAspect="1"/>
          </p:cNvPicPr>
          <p:nvPr/>
        </p:nvPicPr>
        <p:blipFill>
          <a:blip r:embed="rId2"/>
          <a:stretch>
            <a:fillRect/>
          </a:stretch>
        </p:blipFill>
        <p:spPr>
          <a:xfrm>
            <a:off x="1923680" y="1714380"/>
            <a:ext cx="5296639" cy="171473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D6BEBE28-383B-03CC-A31A-709DA2B80C10}"/>
              </a:ext>
            </a:extLst>
          </p:cNvPr>
          <p:cNvSpPr txBox="1"/>
          <p:nvPr/>
        </p:nvSpPr>
        <p:spPr>
          <a:xfrm>
            <a:off x="144644" y="623307"/>
            <a:ext cx="8854710" cy="461665"/>
          </a:xfrm>
          <a:prstGeom prst="rect">
            <a:avLst/>
          </a:prstGeom>
          <a:noFill/>
        </p:spPr>
        <p:txBody>
          <a:bodyPr wrap="square">
            <a:spAutoFit/>
          </a:bodyPr>
          <a:lstStyle/>
          <a:p>
            <a:pPr algn="ctr"/>
            <a:r>
              <a:rPr lang="en-US" sz="2400" b="1" dirty="0">
                <a:solidFill>
                  <a:schemeClr val="dk1"/>
                </a:solidFill>
                <a:latin typeface="Epilogue"/>
              </a:rPr>
              <a:t>Bezgalīgs C# for cikls</a:t>
            </a:r>
            <a:endParaRPr lang="lv-LV" sz="2400" b="1" dirty="0">
              <a:solidFill>
                <a:schemeClr val="dk1"/>
              </a:solidFill>
              <a:latin typeface="Epilogue"/>
            </a:endParaRPr>
          </a:p>
        </p:txBody>
      </p:sp>
    </p:spTree>
    <p:extLst>
      <p:ext uri="{BB962C8B-B14F-4D97-AF65-F5344CB8AC3E}">
        <p14:creationId xmlns:p14="http://schemas.microsoft.com/office/powerpoint/2010/main" val="128994111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16FF03-6C34-A63B-FC8A-8094D898E5D9}"/>
              </a:ext>
            </a:extLst>
          </p:cNvPr>
          <p:cNvSpPr txBox="1"/>
          <p:nvPr/>
        </p:nvSpPr>
        <p:spPr>
          <a:xfrm>
            <a:off x="144644" y="623307"/>
            <a:ext cx="8854710" cy="461665"/>
          </a:xfrm>
          <a:prstGeom prst="rect">
            <a:avLst/>
          </a:prstGeom>
          <a:noFill/>
        </p:spPr>
        <p:txBody>
          <a:bodyPr wrap="square">
            <a:spAutoFit/>
          </a:bodyPr>
          <a:lstStyle/>
          <a:p>
            <a:pPr algn="ctr"/>
            <a:r>
              <a:rPr lang="en-US" sz="2400" b="1" dirty="0">
                <a:solidFill>
                  <a:schemeClr val="dk1"/>
                </a:solidFill>
                <a:latin typeface="Epilogue"/>
              </a:rPr>
              <a:t>Bezgalīgs C# for cikls</a:t>
            </a:r>
            <a:endParaRPr lang="lv-LV" sz="2400" b="1" dirty="0">
              <a:solidFill>
                <a:schemeClr val="dk1"/>
              </a:solidFill>
              <a:latin typeface="Epilogue"/>
            </a:endParaRPr>
          </a:p>
        </p:txBody>
      </p:sp>
    </p:spTree>
    <p:extLst>
      <p:ext uri="{BB962C8B-B14F-4D97-AF65-F5344CB8AC3E}">
        <p14:creationId xmlns:p14="http://schemas.microsoft.com/office/powerpoint/2010/main" val="422876455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C480F-4BC3-8A4B-CC8E-D284E6AC66C2}"/>
              </a:ext>
            </a:extLst>
          </p:cNvPr>
          <p:cNvSpPr txBox="1"/>
          <p:nvPr/>
        </p:nvSpPr>
        <p:spPr>
          <a:xfrm>
            <a:off x="144644" y="623307"/>
            <a:ext cx="8854710" cy="553998"/>
          </a:xfrm>
          <a:prstGeom prst="rect">
            <a:avLst/>
          </a:prstGeom>
          <a:noFill/>
        </p:spPr>
        <p:txBody>
          <a:bodyPr wrap="square">
            <a:spAutoFit/>
          </a:bodyPr>
          <a:lstStyle/>
          <a:p>
            <a:pPr algn="ctr"/>
            <a:r>
              <a:rPr lang="en-US" sz="3000" b="1" dirty="0">
                <a:solidFill>
                  <a:schemeClr val="dk1"/>
                </a:solidFill>
                <a:latin typeface="Epilogue"/>
              </a:rPr>
              <a:t>Izmantotā literatūra</a:t>
            </a:r>
            <a:endParaRPr lang="lv-LV" sz="3000" b="1" dirty="0">
              <a:solidFill>
                <a:schemeClr val="dk1"/>
              </a:solidFill>
              <a:latin typeface="Epilogue"/>
            </a:endParaRPr>
          </a:p>
        </p:txBody>
      </p:sp>
      <p:sp>
        <p:nvSpPr>
          <p:cNvPr id="4" name="TextBox 3">
            <a:extLst>
              <a:ext uri="{FF2B5EF4-FFF2-40B4-BE49-F238E27FC236}">
                <a16:creationId xmlns:a16="http://schemas.microsoft.com/office/drawing/2014/main" id="{7C3CF05E-BA3D-1ADA-B1DA-C400438E7702}"/>
              </a:ext>
            </a:extLst>
          </p:cNvPr>
          <p:cNvSpPr txBox="1"/>
          <p:nvPr/>
        </p:nvSpPr>
        <p:spPr>
          <a:xfrm>
            <a:off x="1042859" y="1866595"/>
            <a:ext cx="7058279" cy="1169551"/>
          </a:xfrm>
          <a:prstGeom prst="rect">
            <a:avLst/>
          </a:prstGeom>
          <a:noFill/>
        </p:spPr>
        <p:txBody>
          <a:bodyPr wrap="square">
            <a:spAutoFit/>
          </a:bodyPr>
          <a:lstStyle/>
          <a:p>
            <a:pPr marL="285750" indent="-285750">
              <a:buClr>
                <a:schemeClr val="tx1"/>
              </a:buClr>
              <a:buFont typeface="Arial" panose="020B0604020202020204" pitchFamily="34" charset="0"/>
              <a:buChar char="•"/>
            </a:pPr>
            <a:r>
              <a:rPr lang="lv-LV" dirty="0">
                <a:solidFill>
                  <a:schemeClr val="tx1"/>
                </a:solidFill>
                <a:hlinkClick r:id="rId2"/>
              </a:rPr>
              <a:t>https://www.programiz.com/csharp-programming/for-loop</a:t>
            </a:r>
            <a:endParaRPr lang="en-US" dirty="0">
              <a:solidFill>
                <a:schemeClr val="tx1"/>
              </a:solidFill>
            </a:endParaRPr>
          </a:p>
          <a:p>
            <a:pPr marL="285750" indent="-285750">
              <a:buClr>
                <a:schemeClr val="tx1"/>
              </a:buClr>
              <a:buFont typeface="Arial" panose="020B0604020202020204" pitchFamily="34" charset="0"/>
              <a:buChar char="•"/>
            </a:pPr>
            <a:endParaRPr lang="en-US" dirty="0">
              <a:solidFill>
                <a:schemeClr val="tx1"/>
              </a:solidFill>
            </a:endParaRPr>
          </a:p>
          <a:p>
            <a:pPr marL="285750" indent="-285750">
              <a:buClr>
                <a:schemeClr val="tx1"/>
              </a:buClr>
              <a:buFont typeface="Arial" panose="020B0604020202020204" pitchFamily="34" charset="0"/>
              <a:buChar char="•"/>
            </a:pPr>
            <a:r>
              <a:rPr lang="lv-LV" dirty="0">
                <a:solidFill>
                  <a:schemeClr val="tx1"/>
                </a:solidFill>
                <a:hlinkClick r:id="rId3"/>
              </a:rPr>
              <a:t>https://bitesizedtech.com/post/how-to-make-a-game-for-loop/</a:t>
            </a:r>
            <a:endParaRPr lang="en-US" dirty="0">
              <a:solidFill>
                <a:schemeClr val="tx1"/>
              </a:solidFill>
            </a:endParaRPr>
          </a:p>
          <a:p>
            <a:pPr marL="285750" indent="-285750">
              <a:buClr>
                <a:schemeClr val="tx1"/>
              </a:buClr>
              <a:buFont typeface="Arial" panose="020B0604020202020204" pitchFamily="34" charset="0"/>
              <a:buChar char="•"/>
            </a:pPr>
            <a:endParaRPr lang="en-US" dirty="0">
              <a:solidFill>
                <a:schemeClr val="tx1"/>
              </a:solidFill>
            </a:endParaRPr>
          </a:p>
          <a:p>
            <a:pPr>
              <a:buClr>
                <a:schemeClr val="tx1"/>
              </a:buClr>
            </a:pPr>
            <a:endParaRPr lang="lv-LV" dirty="0">
              <a:solidFill>
                <a:schemeClr val="tx1"/>
              </a:solidFill>
            </a:endParaRPr>
          </a:p>
        </p:txBody>
      </p:sp>
    </p:spTree>
    <p:extLst>
      <p:ext uri="{BB962C8B-B14F-4D97-AF65-F5344CB8AC3E}">
        <p14:creationId xmlns:p14="http://schemas.microsoft.com/office/powerpoint/2010/main" val="168261882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46980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4883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02982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18761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FA744B-55E4-EDD7-30FE-2B6BDBBE583C}"/>
              </a:ext>
            </a:extLst>
          </p:cNvPr>
          <p:cNvSpPr txBox="1"/>
          <p:nvPr/>
        </p:nvSpPr>
        <p:spPr>
          <a:xfrm>
            <a:off x="1692728" y="625529"/>
            <a:ext cx="5758543" cy="477054"/>
          </a:xfrm>
          <a:prstGeom prst="rect">
            <a:avLst/>
          </a:prstGeom>
          <a:noFill/>
        </p:spPr>
        <p:txBody>
          <a:bodyPr wrap="square">
            <a:spAutoFit/>
          </a:bodyPr>
          <a:lstStyle/>
          <a:p>
            <a:pPr algn="ctr"/>
            <a:r>
              <a:rPr lang="lv-LV" sz="2500" b="1" dirty="0">
                <a:solidFill>
                  <a:schemeClr val="dk1"/>
                </a:solidFill>
                <a:latin typeface="Epilogue"/>
                <a:sym typeface="Epilogue"/>
              </a:rPr>
              <a:t>Kas ir Cikls?</a:t>
            </a:r>
          </a:p>
        </p:txBody>
      </p:sp>
      <p:pic>
        <p:nvPicPr>
          <p:cNvPr id="5" name="Picture 4">
            <a:extLst>
              <a:ext uri="{FF2B5EF4-FFF2-40B4-BE49-F238E27FC236}">
                <a16:creationId xmlns:a16="http://schemas.microsoft.com/office/drawing/2014/main" id="{541F7987-D92E-4050-D09D-112DEBEE774B}"/>
              </a:ext>
            </a:extLst>
          </p:cNvPr>
          <p:cNvPicPr>
            <a:picLocks noChangeAspect="1"/>
          </p:cNvPicPr>
          <p:nvPr/>
        </p:nvPicPr>
        <p:blipFill rotWithShape="1">
          <a:blip r:embed="rId3"/>
          <a:srcRect r="5247"/>
          <a:stretch/>
        </p:blipFill>
        <p:spPr>
          <a:xfrm>
            <a:off x="2964763" y="1248239"/>
            <a:ext cx="3214471" cy="3129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3017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52336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89936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405312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32186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76162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46676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372692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41735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320"/>
        <p:cNvGrpSpPr/>
        <p:nvPr/>
      </p:nvGrpSpPr>
      <p:grpSpPr>
        <a:xfrm>
          <a:off x="0" y="0"/>
          <a:ext cx="0" cy="0"/>
          <a:chOff x="0" y="0"/>
          <a:chExt cx="0" cy="0"/>
        </a:xfrm>
      </p:grpSpPr>
      <p:grpSp>
        <p:nvGrpSpPr>
          <p:cNvPr id="6321" name="Google Shape;6321;p83"/>
          <p:cNvGrpSpPr/>
          <p:nvPr/>
        </p:nvGrpSpPr>
        <p:grpSpPr>
          <a:xfrm>
            <a:off x="821785" y="2307635"/>
            <a:ext cx="339235" cy="298186"/>
            <a:chOff x="898875" y="244725"/>
            <a:chExt cx="481800" cy="423500"/>
          </a:xfrm>
        </p:grpSpPr>
        <p:sp>
          <p:nvSpPr>
            <p:cNvPr id="6322" name="Google Shape;6322;p83"/>
            <p:cNvSpPr/>
            <p:nvPr/>
          </p:nvSpPr>
          <p:spPr>
            <a:xfrm>
              <a:off x="1125675" y="47057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23" name="Google Shape;6323;p83"/>
            <p:cNvSpPr/>
            <p:nvPr/>
          </p:nvSpPr>
          <p:spPr>
            <a:xfrm>
              <a:off x="898875" y="24472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24" name="Google Shape;6324;p83"/>
            <p:cNvSpPr/>
            <p:nvPr/>
          </p:nvSpPr>
          <p:spPr>
            <a:xfrm>
              <a:off x="1324200" y="38590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25" name="Google Shape;6325;p83"/>
            <p:cNvSpPr/>
            <p:nvPr/>
          </p:nvSpPr>
          <p:spPr>
            <a:xfrm>
              <a:off x="898875" y="38590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26" name="Google Shape;6326;p83"/>
            <p:cNvSpPr/>
            <p:nvPr/>
          </p:nvSpPr>
          <p:spPr>
            <a:xfrm>
              <a:off x="1063650" y="41412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27" name="Google Shape;6327;p83"/>
            <p:cNvSpPr/>
            <p:nvPr/>
          </p:nvSpPr>
          <p:spPr>
            <a:xfrm>
              <a:off x="898875" y="49880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28" name="Google Shape;6328;p83"/>
          <p:cNvGrpSpPr/>
          <p:nvPr/>
        </p:nvGrpSpPr>
        <p:grpSpPr>
          <a:xfrm>
            <a:off x="1260167" y="2287103"/>
            <a:ext cx="298169" cy="339253"/>
            <a:chOff x="1529350" y="258825"/>
            <a:chExt cx="423475" cy="481825"/>
          </a:xfrm>
        </p:grpSpPr>
        <p:sp>
          <p:nvSpPr>
            <p:cNvPr id="6329" name="Google Shape;6329;p83"/>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30" name="Google Shape;6330;p83"/>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31" name="Google Shape;6331;p83"/>
          <p:cNvGrpSpPr/>
          <p:nvPr/>
        </p:nvGrpSpPr>
        <p:grpSpPr>
          <a:xfrm>
            <a:off x="2102437" y="2287102"/>
            <a:ext cx="298169" cy="339253"/>
            <a:chOff x="2707500" y="249400"/>
            <a:chExt cx="423475" cy="481825"/>
          </a:xfrm>
        </p:grpSpPr>
        <p:sp>
          <p:nvSpPr>
            <p:cNvPr id="6332" name="Google Shape;6332;p83"/>
            <p:cNvSpPr/>
            <p:nvPr/>
          </p:nvSpPr>
          <p:spPr>
            <a:xfrm>
              <a:off x="2739175" y="420675"/>
              <a:ext cx="360100" cy="310550"/>
            </a:xfrm>
            <a:custGeom>
              <a:avLst/>
              <a:gdLst/>
              <a:ahLst/>
              <a:cxnLst/>
              <a:rect l="l" t="t" r="r" b="b"/>
              <a:pathLst>
                <a:path w="14404" h="12422" extrusionOk="0">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33" name="Google Shape;6333;p83"/>
            <p:cNvSpPr/>
            <p:nvPr/>
          </p:nvSpPr>
          <p:spPr>
            <a:xfrm>
              <a:off x="2707500" y="249400"/>
              <a:ext cx="423475" cy="141175"/>
            </a:xfrm>
            <a:custGeom>
              <a:avLst/>
              <a:gdLst/>
              <a:ahLst/>
              <a:cxnLst/>
              <a:rect l="l" t="t" r="r" b="b"/>
              <a:pathLst>
                <a:path w="16939" h="5647" extrusionOk="0">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34" name="Google Shape;6334;p83"/>
          <p:cNvGrpSpPr/>
          <p:nvPr/>
        </p:nvGrpSpPr>
        <p:grpSpPr>
          <a:xfrm>
            <a:off x="2516052" y="2287428"/>
            <a:ext cx="305386" cy="338602"/>
            <a:chOff x="3300325" y="249875"/>
            <a:chExt cx="433725" cy="480900"/>
          </a:xfrm>
        </p:grpSpPr>
        <p:sp>
          <p:nvSpPr>
            <p:cNvPr id="6335" name="Google Shape;6335;p83"/>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36" name="Google Shape;6336;p83"/>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37" name="Google Shape;6337;p83"/>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38" name="Google Shape;6338;p83"/>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39" name="Google Shape;6339;p83"/>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40" name="Google Shape;6340;p83"/>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41" name="Google Shape;6341;p83"/>
          <p:cNvGrpSpPr/>
          <p:nvPr/>
        </p:nvGrpSpPr>
        <p:grpSpPr>
          <a:xfrm>
            <a:off x="1653142" y="2367273"/>
            <a:ext cx="340890" cy="178912"/>
            <a:chOff x="2084325" y="363300"/>
            <a:chExt cx="484150" cy="254100"/>
          </a:xfrm>
        </p:grpSpPr>
        <p:sp>
          <p:nvSpPr>
            <p:cNvPr id="6342" name="Google Shape;6342;p83"/>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43" name="Google Shape;6343;p83"/>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44" name="Google Shape;6344;p83"/>
          <p:cNvGrpSpPr/>
          <p:nvPr/>
        </p:nvGrpSpPr>
        <p:grpSpPr>
          <a:xfrm>
            <a:off x="2905137" y="2287349"/>
            <a:ext cx="352349" cy="338760"/>
            <a:chOff x="3854700" y="249750"/>
            <a:chExt cx="500425" cy="481125"/>
          </a:xfrm>
        </p:grpSpPr>
        <p:sp>
          <p:nvSpPr>
            <p:cNvPr id="6345" name="Google Shape;6345;p83"/>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46" name="Google Shape;6346;p83"/>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47" name="Google Shape;6347;p83"/>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48" name="Google Shape;6348;p83"/>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49" name="Google Shape;6349;p83"/>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50" name="Google Shape;6350;p83"/>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51" name="Google Shape;6351;p83"/>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52" name="Google Shape;6352;p83"/>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53" name="Google Shape;6353;p83"/>
          <p:cNvGrpSpPr/>
          <p:nvPr/>
        </p:nvGrpSpPr>
        <p:grpSpPr>
          <a:xfrm>
            <a:off x="3323126" y="2287349"/>
            <a:ext cx="352349" cy="338760"/>
            <a:chOff x="4447550" y="249750"/>
            <a:chExt cx="500425" cy="481125"/>
          </a:xfrm>
        </p:grpSpPr>
        <p:sp>
          <p:nvSpPr>
            <p:cNvPr id="6354" name="Google Shape;6354;p83"/>
            <p:cNvSpPr/>
            <p:nvPr/>
          </p:nvSpPr>
          <p:spPr>
            <a:xfrm>
              <a:off x="4447550" y="413675"/>
              <a:ext cx="353475" cy="317200"/>
            </a:xfrm>
            <a:custGeom>
              <a:avLst/>
              <a:gdLst/>
              <a:ahLst/>
              <a:cxnLst/>
              <a:rect l="l" t="t" r="r" b="b"/>
              <a:pathLst>
                <a:path w="14139" h="12688" extrusionOk="0">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55" name="Google Shape;6355;p83"/>
            <p:cNvSpPr/>
            <p:nvPr/>
          </p:nvSpPr>
          <p:spPr>
            <a:xfrm>
              <a:off x="4589675" y="249750"/>
              <a:ext cx="358300" cy="322025"/>
            </a:xfrm>
            <a:custGeom>
              <a:avLst/>
              <a:gdLst/>
              <a:ahLst/>
              <a:cxnLst/>
              <a:rect l="l" t="t" r="r" b="b"/>
              <a:pathLst>
                <a:path w="14332" h="12881" extrusionOk="0">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56" name="Google Shape;6356;p83"/>
          <p:cNvGrpSpPr/>
          <p:nvPr/>
        </p:nvGrpSpPr>
        <p:grpSpPr>
          <a:xfrm>
            <a:off x="3752328" y="2287102"/>
            <a:ext cx="339253" cy="339253"/>
            <a:chOff x="5049725" y="249400"/>
            <a:chExt cx="481825" cy="481825"/>
          </a:xfrm>
        </p:grpSpPr>
        <p:sp>
          <p:nvSpPr>
            <p:cNvPr id="6357" name="Google Shape;6357;p83"/>
            <p:cNvSpPr/>
            <p:nvPr/>
          </p:nvSpPr>
          <p:spPr>
            <a:xfrm>
              <a:off x="5191775" y="560925"/>
              <a:ext cx="197625" cy="170300"/>
            </a:xfrm>
            <a:custGeom>
              <a:avLst/>
              <a:gdLst/>
              <a:ahLst/>
              <a:cxnLst/>
              <a:rect l="l" t="t" r="r" b="b"/>
              <a:pathLst>
                <a:path w="7905" h="6812" extrusionOk="0">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58" name="Google Shape;6358;p83"/>
            <p:cNvSpPr/>
            <p:nvPr/>
          </p:nvSpPr>
          <p:spPr>
            <a:xfrm>
              <a:off x="5049725" y="249400"/>
              <a:ext cx="481825" cy="396225"/>
            </a:xfrm>
            <a:custGeom>
              <a:avLst/>
              <a:gdLst/>
              <a:ahLst/>
              <a:cxnLst/>
              <a:rect l="l" t="t" r="r" b="b"/>
              <a:pathLst>
                <a:path w="19273" h="15849" extrusionOk="0">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59" name="Google Shape;6359;p83"/>
          <p:cNvGrpSpPr/>
          <p:nvPr/>
        </p:nvGrpSpPr>
        <p:grpSpPr>
          <a:xfrm>
            <a:off x="4166269" y="2287102"/>
            <a:ext cx="339253" cy="339253"/>
            <a:chOff x="5660400" y="238125"/>
            <a:chExt cx="481825" cy="481825"/>
          </a:xfrm>
        </p:grpSpPr>
        <p:sp>
          <p:nvSpPr>
            <p:cNvPr id="6360" name="Google Shape;6360;p83"/>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61" name="Google Shape;6361;p83"/>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62" name="Google Shape;6362;p83"/>
          <p:cNvGrpSpPr/>
          <p:nvPr/>
        </p:nvGrpSpPr>
        <p:grpSpPr>
          <a:xfrm>
            <a:off x="4582955" y="2287102"/>
            <a:ext cx="339253" cy="339253"/>
            <a:chOff x="6235400" y="249400"/>
            <a:chExt cx="481825" cy="481825"/>
          </a:xfrm>
        </p:grpSpPr>
        <p:sp>
          <p:nvSpPr>
            <p:cNvPr id="6363" name="Google Shape;6363;p83"/>
            <p:cNvSpPr/>
            <p:nvPr/>
          </p:nvSpPr>
          <p:spPr>
            <a:xfrm>
              <a:off x="6425625" y="482025"/>
              <a:ext cx="177700" cy="135375"/>
            </a:xfrm>
            <a:custGeom>
              <a:avLst/>
              <a:gdLst/>
              <a:ahLst/>
              <a:cxnLst/>
              <a:rect l="l" t="t" r="r" b="b"/>
              <a:pathLst>
                <a:path w="7108" h="5415" extrusionOk="0">
                  <a:moveTo>
                    <a:pt x="5415" y="0"/>
                  </a:moveTo>
                  <a:lnTo>
                    <a:pt x="1" y="5415"/>
                  </a:lnTo>
                  <a:lnTo>
                    <a:pt x="7107" y="5415"/>
                  </a:lnTo>
                  <a:lnTo>
                    <a:pt x="7107" y="1696"/>
                  </a:lnTo>
                  <a:lnTo>
                    <a:pt x="54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64" name="Google Shape;6364;p83"/>
            <p:cNvSpPr/>
            <p:nvPr/>
          </p:nvSpPr>
          <p:spPr>
            <a:xfrm>
              <a:off x="6462150" y="419775"/>
              <a:ext cx="28250" cy="28250"/>
            </a:xfrm>
            <a:custGeom>
              <a:avLst/>
              <a:gdLst/>
              <a:ahLst/>
              <a:cxnLst/>
              <a:rect l="l" t="t" r="r" b="b"/>
              <a:pathLst>
                <a:path w="1130" h="1130" extrusionOk="0">
                  <a:moveTo>
                    <a:pt x="566" y="0"/>
                  </a:moveTo>
                  <a:cubicBezTo>
                    <a:pt x="253" y="0"/>
                    <a:pt x="0" y="250"/>
                    <a:pt x="0" y="563"/>
                  </a:cubicBezTo>
                  <a:cubicBezTo>
                    <a:pt x="0" y="876"/>
                    <a:pt x="253" y="1129"/>
                    <a:pt x="566" y="1129"/>
                  </a:cubicBezTo>
                  <a:cubicBezTo>
                    <a:pt x="877" y="1129"/>
                    <a:pt x="1130" y="876"/>
                    <a:pt x="1130" y="563"/>
                  </a:cubicBezTo>
                  <a:cubicBezTo>
                    <a:pt x="1130" y="250"/>
                    <a:pt x="877"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65" name="Google Shape;6365;p83"/>
            <p:cNvSpPr/>
            <p:nvPr/>
          </p:nvSpPr>
          <p:spPr>
            <a:xfrm>
              <a:off x="6349225" y="508600"/>
              <a:ext cx="113625" cy="108800"/>
            </a:xfrm>
            <a:custGeom>
              <a:avLst/>
              <a:gdLst/>
              <a:ahLst/>
              <a:cxnLst/>
              <a:rect l="l" t="t" r="r" b="b"/>
              <a:pathLst>
                <a:path w="4545" h="4352" extrusionOk="0">
                  <a:moveTo>
                    <a:pt x="2858" y="0"/>
                  </a:moveTo>
                  <a:lnTo>
                    <a:pt x="0" y="2623"/>
                  </a:lnTo>
                  <a:lnTo>
                    <a:pt x="0" y="4352"/>
                  </a:lnTo>
                  <a:lnTo>
                    <a:pt x="1461" y="4352"/>
                  </a:lnTo>
                  <a:lnTo>
                    <a:pt x="4544" y="1265"/>
                  </a:lnTo>
                  <a:lnTo>
                    <a:pt x="2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66" name="Google Shape;6366;p83"/>
            <p:cNvSpPr/>
            <p:nvPr/>
          </p:nvSpPr>
          <p:spPr>
            <a:xfrm>
              <a:off x="6349225" y="363300"/>
              <a:ext cx="254100" cy="172575"/>
            </a:xfrm>
            <a:custGeom>
              <a:avLst/>
              <a:gdLst/>
              <a:ahLst/>
              <a:cxnLst/>
              <a:rect l="l" t="t" r="r" b="b"/>
              <a:pathLst>
                <a:path w="10164" h="6903" extrusionOk="0">
                  <a:moveTo>
                    <a:pt x="5083" y="1130"/>
                  </a:moveTo>
                  <a:cubicBezTo>
                    <a:pt x="5767" y="1130"/>
                    <a:pt x="6384" y="1542"/>
                    <a:pt x="6646" y="2175"/>
                  </a:cubicBezTo>
                  <a:cubicBezTo>
                    <a:pt x="6908" y="2807"/>
                    <a:pt x="6764" y="3536"/>
                    <a:pt x="6279" y="4021"/>
                  </a:cubicBezTo>
                  <a:cubicBezTo>
                    <a:pt x="5955" y="4345"/>
                    <a:pt x="5521" y="4517"/>
                    <a:pt x="5081" y="4517"/>
                  </a:cubicBezTo>
                  <a:cubicBezTo>
                    <a:pt x="4862" y="4517"/>
                    <a:pt x="4642" y="4475"/>
                    <a:pt x="4433" y="4388"/>
                  </a:cubicBezTo>
                  <a:cubicBezTo>
                    <a:pt x="3801" y="4126"/>
                    <a:pt x="3388" y="3509"/>
                    <a:pt x="3388" y="2822"/>
                  </a:cubicBezTo>
                  <a:cubicBezTo>
                    <a:pt x="3388" y="1886"/>
                    <a:pt x="4147" y="1130"/>
                    <a:pt x="5083" y="1130"/>
                  </a:cubicBezTo>
                  <a:close/>
                  <a:moveTo>
                    <a:pt x="0" y="1"/>
                  </a:moveTo>
                  <a:lnTo>
                    <a:pt x="0" y="6903"/>
                  </a:lnTo>
                  <a:lnTo>
                    <a:pt x="2443" y="4665"/>
                  </a:lnTo>
                  <a:cubicBezTo>
                    <a:pt x="2549" y="4567"/>
                    <a:pt x="2686" y="4517"/>
                    <a:pt x="2824" y="4517"/>
                  </a:cubicBezTo>
                  <a:cubicBezTo>
                    <a:pt x="2943" y="4517"/>
                    <a:pt x="3062" y="4554"/>
                    <a:pt x="3162" y="4629"/>
                  </a:cubicBezTo>
                  <a:lnTo>
                    <a:pt x="5351" y="6270"/>
                  </a:lnTo>
                  <a:lnTo>
                    <a:pt x="8071" y="3551"/>
                  </a:lnTo>
                  <a:cubicBezTo>
                    <a:pt x="8181" y="3441"/>
                    <a:pt x="8325" y="3386"/>
                    <a:pt x="8470" y="3386"/>
                  </a:cubicBezTo>
                  <a:cubicBezTo>
                    <a:pt x="8614" y="3386"/>
                    <a:pt x="8759" y="3441"/>
                    <a:pt x="8869" y="3551"/>
                  </a:cubicBezTo>
                  <a:lnTo>
                    <a:pt x="10163" y="4846"/>
                  </a:lnTo>
                  <a:lnTo>
                    <a:pt x="101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67" name="Google Shape;6367;p83"/>
            <p:cNvSpPr/>
            <p:nvPr/>
          </p:nvSpPr>
          <p:spPr>
            <a:xfrm>
              <a:off x="6235400" y="249400"/>
              <a:ext cx="481825" cy="481825"/>
            </a:xfrm>
            <a:custGeom>
              <a:avLst/>
              <a:gdLst/>
              <a:ahLst/>
              <a:cxnLst/>
              <a:rect l="l" t="t" r="r" b="b"/>
              <a:pathLst>
                <a:path w="19273" h="19273" extrusionOk="0">
                  <a:moveTo>
                    <a:pt x="15283" y="3427"/>
                  </a:moveTo>
                  <a:cubicBezTo>
                    <a:pt x="15593" y="3427"/>
                    <a:pt x="15846" y="3677"/>
                    <a:pt x="15846" y="3991"/>
                  </a:cubicBezTo>
                  <a:lnTo>
                    <a:pt x="15846" y="15283"/>
                  </a:lnTo>
                  <a:cubicBezTo>
                    <a:pt x="15846" y="15596"/>
                    <a:pt x="15593" y="15849"/>
                    <a:pt x="15283" y="15849"/>
                  </a:cubicBezTo>
                  <a:lnTo>
                    <a:pt x="3990" y="15849"/>
                  </a:lnTo>
                  <a:cubicBezTo>
                    <a:pt x="3677" y="15849"/>
                    <a:pt x="3424" y="15596"/>
                    <a:pt x="3424" y="15283"/>
                  </a:cubicBezTo>
                  <a:lnTo>
                    <a:pt x="3424" y="3991"/>
                  </a:lnTo>
                  <a:cubicBezTo>
                    <a:pt x="3424" y="3677"/>
                    <a:pt x="3677" y="3427"/>
                    <a:pt x="3990" y="3427"/>
                  </a:cubicBezTo>
                  <a:close/>
                  <a:moveTo>
                    <a:pt x="564" y="1"/>
                  </a:moveTo>
                  <a:cubicBezTo>
                    <a:pt x="250" y="1"/>
                    <a:pt x="0" y="254"/>
                    <a:pt x="0" y="567"/>
                  </a:cubicBezTo>
                  <a:lnTo>
                    <a:pt x="0" y="2861"/>
                  </a:lnTo>
                  <a:cubicBezTo>
                    <a:pt x="0" y="3175"/>
                    <a:pt x="250" y="3427"/>
                    <a:pt x="564" y="3427"/>
                  </a:cubicBezTo>
                  <a:cubicBezTo>
                    <a:pt x="877" y="3427"/>
                    <a:pt x="1127" y="3677"/>
                    <a:pt x="1127" y="3991"/>
                  </a:cubicBezTo>
                  <a:cubicBezTo>
                    <a:pt x="1127" y="4304"/>
                    <a:pt x="877" y="4557"/>
                    <a:pt x="564" y="4557"/>
                  </a:cubicBezTo>
                  <a:cubicBezTo>
                    <a:pt x="250" y="4557"/>
                    <a:pt x="0" y="4807"/>
                    <a:pt x="0" y="5120"/>
                  </a:cubicBezTo>
                  <a:lnTo>
                    <a:pt x="0" y="8507"/>
                  </a:lnTo>
                  <a:cubicBezTo>
                    <a:pt x="0" y="8821"/>
                    <a:pt x="250" y="9074"/>
                    <a:pt x="564" y="9074"/>
                  </a:cubicBezTo>
                  <a:cubicBezTo>
                    <a:pt x="877" y="9074"/>
                    <a:pt x="1127" y="9324"/>
                    <a:pt x="1127" y="9637"/>
                  </a:cubicBezTo>
                  <a:cubicBezTo>
                    <a:pt x="1127" y="9950"/>
                    <a:pt x="877" y="10203"/>
                    <a:pt x="564" y="10203"/>
                  </a:cubicBezTo>
                  <a:cubicBezTo>
                    <a:pt x="250" y="10203"/>
                    <a:pt x="0" y="10453"/>
                    <a:pt x="0" y="10766"/>
                  </a:cubicBezTo>
                  <a:lnTo>
                    <a:pt x="0" y="14154"/>
                  </a:lnTo>
                  <a:cubicBezTo>
                    <a:pt x="0" y="14467"/>
                    <a:pt x="250" y="14720"/>
                    <a:pt x="564" y="14720"/>
                  </a:cubicBezTo>
                  <a:cubicBezTo>
                    <a:pt x="877" y="14720"/>
                    <a:pt x="1127" y="14970"/>
                    <a:pt x="1127" y="15283"/>
                  </a:cubicBezTo>
                  <a:cubicBezTo>
                    <a:pt x="1127" y="15596"/>
                    <a:pt x="877" y="15849"/>
                    <a:pt x="564" y="15849"/>
                  </a:cubicBezTo>
                  <a:cubicBezTo>
                    <a:pt x="250" y="15849"/>
                    <a:pt x="0" y="16099"/>
                    <a:pt x="0" y="16412"/>
                  </a:cubicBezTo>
                  <a:lnTo>
                    <a:pt x="0" y="18710"/>
                  </a:lnTo>
                  <a:cubicBezTo>
                    <a:pt x="0" y="19020"/>
                    <a:pt x="250" y="19273"/>
                    <a:pt x="564" y="19273"/>
                  </a:cubicBezTo>
                  <a:lnTo>
                    <a:pt x="2861" y="19273"/>
                  </a:lnTo>
                  <a:cubicBezTo>
                    <a:pt x="3171" y="19273"/>
                    <a:pt x="3424" y="19020"/>
                    <a:pt x="3424" y="18710"/>
                  </a:cubicBezTo>
                  <a:cubicBezTo>
                    <a:pt x="3424" y="18396"/>
                    <a:pt x="3677" y="18143"/>
                    <a:pt x="3990" y="18143"/>
                  </a:cubicBezTo>
                  <a:cubicBezTo>
                    <a:pt x="4300" y="18143"/>
                    <a:pt x="4553" y="18396"/>
                    <a:pt x="4553" y="18710"/>
                  </a:cubicBezTo>
                  <a:cubicBezTo>
                    <a:pt x="4553" y="19020"/>
                    <a:pt x="4806" y="19273"/>
                    <a:pt x="5120" y="19273"/>
                  </a:cubicBezTo>
                  <a:lnTo>
                    <a:pt x="8507" y="19273"/>
                  </a:lnTo>
                  <a:cubicBezTo>
                    <a:pt x="8817" y="19273"/>
                    <a:pt x="9070" y="19020"/>
                    <a:pt x="9070" y="18710"/>
                  </a:cubicBezTo>
                  <a:cubicBezTo>
                    <a:pt x="9070" y="18396"/>
                    <a:pt x="9323" y="18143"/>
                    <a:pt x="9636" y="18143"/>
                  </a:cubicBezTo>
                  <a:cubicBezTo>
                    <a:pt x="9947" y="18143"/>
                    <a:pt x="10200" y="18396"/>
                    <a:pt x="10200" y="18710"/>
                  </a:cubicBezTo>
                  <a:cubicBezTo>
                    <a:pt x="10200" y="19020"/>
                    <a:pt x="10452" y="19273"/>
                    <a:pt x="10766" y="19273"/>
                  </a:cubicBezTo>
                  <a:lnTo>
                    <a:pt x="14153" y="19273"/>
                  </a:lnTo>
                  <a:cubicBezTo>
                    <a:pt x="14463" y="19273"/>
                    <a:pt x="14716" y="19020"/>
                    <a:pt x="14716" y="18710"/>
                  </a:cubicBezTo>
                  <a:cubicBezTo>
                    <a:pt x="14716" y="18396"/>
                    <a:pt x="14969" y="18143"/>
                    <a:pt x="15283" y="18143"/>
                  </a:cubicBezTo>
                  <a:cubicBezTo>
                    <a:pt x="15593" y="18143"/>
                    <a:pt x="15846" y="18396"/>
                    <a:pt x="15846" y="18710"/>
                  </a:cubicBezTo>
                  <a:cubicBezTo>
                    <a:pt x="15846" y="19020"/>
                    <a:pt x="16099" y="19273"/>
                    <a:pt x="16412" y="19273"/>
                  </a:cubicBezTo>
                  <a:lnTo>
                    <a:pt x="18706" y="19273"/>
                  </a:lnTo>
                  <a:cubicBezTo>
                    <a:pt x="19019" y="19273"/>
                    <a:pt x="19272" y="19020"/>
                    <a:pt x="19272" y="18710"/>
                  </a:cubicBezTo>
                  <a:lnTo>
                    <a:pt x="19272" y="16412"/>
                  </a:lnTo>
                  <a:cubicBezTo>
                    <a:pt x="19272" y="16099"/>
                    <a:pt x="19019" y="15849"/>
                    <a:pt x="18706" y="15849"/>
                  </a:cubicBezTo>
                  <a:cubicBezTo>
                    <a:pt x="18393" y="15849"/>
                    <a:pt x="18143" y="15596"/>
                    <a:pt x="18143" y="15283"/>
                  </a:cubicBezTo>
                  <a:cubicBezTo>
                    <a:pt x="18143" y="14970"/>
                    <a:pt x="18393" y="14720"/>
                    <a:pt x="18706" y="14720"/>
                  </a:cubicBezTo>
                  <a:cubicBezTo>
                    <a:pt x="19019" y="14720"/>
                    <a:pt x="19272" y="14467"/>
                    <a:pt x="19272" y="14154"/>
                  </a:cubicBezTo>
                  <a:lnTo>
                    <a:pt x="19272" y="10766"/>
                  </a:lnTo>
                  <a:cubicBezTo>
                    <a:pt x="19272" y="10453"/>
                    <a:pt x="19019" y="10203"/>
                    <a:pt x="18706" y="10203"/>
                  </a:cubicBezTo>
                  <a:cubicBezTo>
                    <a:pt x="18393" y="10203"/>
                    <a:pt x="18143" y="9950"/>
                    <a:pt x="18143" y="9637"/>
                  </a:cubicBezTo>
                  <a:cubicBezTo>
                    <a:pt x="18143" y="9324"/>
                    <a:pt x="18393" y="9074"/>
                    <a:pt x="18706" y="9074"/>
                  </a:cubicBezTo>
                  <a:cubicBezTo>
                    <a:pt x="19019" y="9074"/>
                    <a:pt x="19272" y="8821"/>
                    <a:pt x="19272" y="8507"/>
                  </a:cubicBezTo>
                  <a:lnTo>
                    <a:pt x="19272" y="5120"/>
                  </a:lnTo>
                  <a:cubicBezTo>
                    <a:pt x="19272" y="4807"/>
                    <a:pt x="19019" y="4557"/>
                    <a:pt x="18706" y="4557"/>
                  </a:cubicBezTo>
                  <a:cubicBezTo>
                    <a:pt x="18393" y="4557"/>
                    <a:pt x="18143" y="4304"/>
                    <a:pt x="18143" y="3991"/>
                  </a:cubicBezTo>
                  <a:cubicBezTo>
                    <a:pt x="18143" y="3677"/>
                    <a:pt x="18393" y="3427"/>
                    <a:pt x="18706" y="3427"/>
                  </a:cubicBezTo>
                  <a:cubicBezTo>
                    <a:pt x="19019" y="3427"/>
                    <a:pt x="19272" y="3175"/>
                    <a:pt x="19272" y="2861"/>
                  </a:cubicBezTo>
                  <a:lnTo>
                    <a:pt x="19272" y="567"/>
                  </a:lnTo>
                  <a:cubicBezTo>
                    <a:pt x="19272" y="254"/>
                    <a:pt x="19019" y="1"/>
                    <a:pt x="18706" y="1"/>
                  </a:cubicBezTo>
                  <a:lnTo>
                    <a:pt x="16412" y="1"/>
                  </a:lnTo>
                  <a:cubicBezTo>
                    <a:pt x="16099" y="1"/>
                    <a:pt x="15846" y="254"/>
                    <a:pt x="15846" y="567"/>
                  </a:cubicBezTo>
                  <a:cubicBezTo>
                    <a:pt x="15846" y="877"/>
                    <a:pt x="15593" y="1130"/>
                    <a:pt x="15283" y="1130"/>
                  </a:cubicBezTo>
                  <a:cubicBezTo>
                    <a:pt x="14969" y="1130"/>
                    <a:pt x="14716" y="877"/>
                    <a:pt x="14716" y="567"/>
                  </a:cubicBezTo>
                  <a:cubicBezTo>
                    <a:pt x="14716" y="254"/>
                    <a:pt x="14463" y="1"/>
                    <a:pt x="14153" y="1"/>
                  </a:cubicBezTo>
                  <a:lnTo>
                    <a:pt x="10766" y="1"/>
                  </a:lnTo>
                  <a:cubicBezTo>
                    <a:pt x="10452" y="1"/>
                    <a:pt x="10200" y="254"/>
                    <a:pt x="10200" y="567"/>
                  </a:cubicBezTo>
                  <a:cubicBezTo>
                    <a:pt x="10200" y="877"/>
                    <a:pt x="9947" y="1130"/>
                    <a:pt x="9636" y="1130"/>
                  </a:cubicBezTo>
                  <a:cubicBezTo>
                    <a:pt x="9323" y="1130"/>
                    <a:pt x="9070" y="877"/>
                    <a:pt x="9070" y="567"/>
                  </a:cubicBezTo>
                  <a:cubicBezTo>
                    <a:pt x="9070" y="254"/>
                    <a:pt x="8817" y="1"/>
                    <a:pt x="8507" y="1"/>
                  </a:cubicBezTo>
                  <a:lnTo>
                    <a:pt x="5120" y="1"/>
                  </a:lnTo>
                  <a:cubicBezTo>
                    <a:pt x="4806" y="1"/>
                    <a:pt x="4553" y="254"/>
                    <a:pt x="4553" y="567"/>
                  </a:cubicBezTo>
                  <a:cubicBezTo>
                    <a:pt x="4553" y="877"/>
                    <a:pt x="4300" y="1130"/>
                    <a:pt x="3990" y="1130"/>
                  </a:cubicBezTo>
                  <a:cubicBezTo>
                    <a:pt x="3677" y="1130"/>
                    <a:pt x="3424" y="877"/>
                    <a:pt x="3424" y="567"/>
                  </a:cubicBezTo>
                  <a:cubicBezTo>
                    <a:pt x="3424" y="254"/>
                    <a:pt x="3171" y="1"/>
                    <a:pt x="2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68" name="Google Shape;6368;p83"/>
          <p:cNvGrpSpPr/>
          <p:nvPr/>
        </p:nvGrpSpPr>
        <p:grpSpPr>
          <a:xfrm>
            <a:off x="821301" y="2731810"/>
            <a:ext cx="340204" cy="298116"/>
            <a:chOff x="899850" y="871450"/>
            <a:chExt cx="483175" cy="423400"/>
          </a:xfrm>
        </p:grpSpPr>
        <p:sp>
          <p:nvSpPr>
            <p:cNvPr id="6369" name="Google Shape;6369;p83"/>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70" name="Google Shape;6370;p83"/>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71" name="Google Shape;6371;p83"/>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72" name="Google Shape;6372;p83"/>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373" name="Google Shape;6373;p83"/>
          <p:cNvSpPr/>
          <p:nvPr/>
        </p:nvSpPr>
        <p:spPr>
          <a:xfrm>
            <a:off x="1258100" y="2711214"/>
            <a:ext cx="302200" cy="339253"/>
          </a:xfrm>
          <a:custGeom>
            <a:avLst/>
            <a:gdLst/>
            <a:ahLst/>
            <a:cxnLst/>
            <a:rect l="l" t="t" r="r" b="b"/>
            <a:pathLst>
              <a:path w="17168" h="19273" extrusionOk="0">
                <a:moveTo>
                  <a:pt x="15361" y="1130"/>
                </a:moveTo>
                <a:cubicBezTo>
                  <a:pt x="15671" y="1130"/>
                  <a:pt x="15924" y="1382"/>
                  <a:pt x="15924" y="1696"/>
                </a:cubicBezTo>
                <a:cubicBezTo>
                  <a:pt x="15924" y="2006"/>
                  <a:pt x="15671" y="2259"/>
                  <a:pt x="15361" y="2259"/>
                </a:cubicBezTo>
                <a:lnTo>
                  <a:pt x="1810" y="2259"/>
                </a:lnTo>
                <a:cubicBezTo>
                  <a:pt x="1497" y="2259"/>
                  <a:pt x="1244" y="2006"/>
                  <a:pt x="1244" y="1696"/>
                </a:cubicBezTo>
                <a:cubicBezTo>
                  <a:pt x="1244" y="1382"/>
                  <a:pt x="1497" y="1130"/>
                  <a:pt x="1810" y="1130"/>
                </a:cubicBezTo>
                <a:close/>
                <a:moveTo>
                  <a:pt x="15361" y="11332"/>
                </a:moveTo>
                <a:cubicBezTo>
                  <a:pt x="15671" y="11332"/>
                  <a:pt x="15924" y="11582"/>
                  <a:pt x="15924" y="11895"/>
                </a:cubicBezTo>
                <a:cubicBezTo>
                  <a:pt x="15924" y="12208"/>
                  <a:pt x="15671" y="12461"/>
                  <a:pt x="15361" y="12461"/>
                </a:cubicBezTo>
                <a:lnTo>
                  <a:pt x="1810" y="12461"/>
                </a:lnTo>
                <a:cubicBezTo>
                  <a:pt x="1497" y="12461"/>
                  <a:pt x="1244" y="12208"/>
                  <a:pt x="1244" y="11895"/>
                </a:cubicBezTo>
                <a:cubicBezTo>
                  <a:pt x="1244" y="11582"/>
                  <a:pt x="1497" y="11332"/>
                  <a:pt x="1810" y="11332"/>
                </a:cubicBezTo>
                <a:close/>
                <a:moveTo>
                  <a:pt x="1804" y="0"/>
                </a:moveTo>
                <a:cubicBezTo>
                  <a:pt x="982" y="0"/>
                  <a:pt x="277" y="593"/>
                  <a:pt x="139" y="1404"/>
                </a:cubicBezTo>
                <a:cubicBezTo>
                  <a:pt x="1" y="2217"/>
                  <a:pt x="467" y="3012"/>
                  <a:pt x="1244" y="3286"/>
                </a:cubicBezTo>
                <a:lnTo>
                  <a:pt x="1244" y="10305"/>
                </a:lnTo>
                <a:cubicBezTo>
                  <a:pt x="570" y="10543"/>
                  <a:pt x="118" y="11178"/>
                  <a:pt x="115" y="11895"/>
                </a:cubicBezTo>
                <a:cubicBezTo>
                  <a:pt x="115" y="12831"/>
                  <a:pt x="874" y="13587"/>
                  <a:pt x="1810" y="13590"/>
                </a:cubicBezTo>
                <a:lnTo>
                  <a:pt x="6752" y="13590"/>
                </a:lnTo>
                <a:lnTo>
                  <a:pt x="2518" y="18333"/>
                </a:lnTo>
                <a:cubicBezTo>
                  <a:pt x="2316" y="18565"/>
                  <a:pt x="2337" y="18914"/>
                  <a:pt x="2566" y="19122"/>
                </a:cubicBezTo>
                <a:cubicBezTo>
                  <a:pt x="2674" y="19218"/>
                  <a:pt x="2809" y="19266"/>
                  <a:pt x="2943" y="19266"/>
                </a:cubicBezTo>
                <a:cubicBezTo>
                  <a:pt x="3095" y="19266"/>
                  <a:pt x="3247" y="19205"/>
                  <a:pt x="3358" y="19086"/>
                </a:cubicBezTo>
                <a:lnTo>
                  <a:pt x="8020" y="13867"/>
                </a:lnTo>
                <a:lnTo>
                  <a:pt x="8020" y="18709"/>
                </a:lnTo>
                <a:cubicBezTo>
                  <a:pt x="8020" y="19019"/>
                  <a:pt x="8273" y="19272"/>
                  <a:pt x="8586" y="19272"/>
                </a:cubicBezTo>
                <a:cubicBezTo>
                  <a:pt x="8896" y="19272"/>
                  <a:pt x="9149" y="19019"/>
                  <a:pt x="9149" y="18709"/>
                </a:cubicBezTo>
                <a:lnTo>
                  <a:pt x="9149" y="13867"/>
                </a:lnTo>
                <a:lnTo>
                  <a:pt x="13810" y="19086"/>
                </a:lnTo>
                <a:cubicBezTo>
                  <a:pt x="13922" y="19203"/>
                  <a:pt x="14072" y="19263"/>
                  <a:pt x="14224" y="19263"/>
                </a:cubicBezTo>
                <a:cubicBezTo>
                  <a:pt x="14359" y="19263"/>
                  <a:pt x="14494" y="19215"/>
                  <a:pt x="14602" y="19119"/>
                </a:cubicBezTo>
                <a:cubicBezTo>
                  <a:pt x="14831" y="18914"/>
                  <a:pt x="14852" y="18562"/>
                  <a:pt x="14650" y="18330"/>
                </a:cubicBezTo>
                <a:lnTo>
                  <a:pt x="10417" y="13590"/>
                </a:lnTo>
                <a:lnTo>
                  <a:pt x="15361" y="13590"/>
                </a:lnTo>
                <a:cubicBezTo>
                  <a:pt x="16183" y="13590"/>
                  <a:pt x="16891" y="12997"/>
                  <a:pt x="17029" y="12184"/>
                </a:cubicBezTo>
                <a:cubicBezTo>
                  <a:pt x="17168" y="11374"/>
                  <a:pt x="16701" y="10579"/>
                  <a:pt x="15924" y="10305"/>
                </a:cubicBezTo>
                <a:lnTo>
                  <a:pt x="15924" y="3286"/>
                </a:lnTo>
                <a:cubicBezTo>
                  <a:pt x="16701" y="3012"/>
                  <a:pt x="17168" y="2217"/>
                  <a:pt x="17029" y="1404"/>
                </a:cubicBezTo>
                <a:cubicBezTo>
                  <a:pt x="16891" y="593"/>
                  <a:pt x="16187" y="0"/>
                  <a:pt x="15367" y="0"/>
                </a:cubicBezTo>
                <a:cubicBezTo>
                  <a:pt x="15365" y="0"/>
                  <a:pt x="15363" y="0"/>
                  <a:pt x="15361" y="0"/>
                </a:cubicBezTo>
                <a:lnTo>
                  <a:pt x="1810" y="0"/>
                </a:lnTo>
                <a:cubicBezTo>
                  <a:pt x="1808" y="0"/>
                  <a:pt x="1806" y="0"/>
                  <a:pt x="1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374" name="Google Shape;6374;p83"/>
          <p:cNvGrpSpPr/>
          <p:nvPr/>
        </p:nvGrpSpPr>
        <p:grpSpPr>
          <a:xfrm>
            <a:off x="1653301" y="2711232"/>
            <a:ext cx="340573" cy="339271"/>
            <a:chOff x="2085450" y="842250"/>
            <a:chExt cx="483700" cy="481850"/>
          </a:xfrm>
        </p:grpSpPr>
        <p:sp>
          <p:nvSpPr>
            <p:cNvPr id="6375" name="Google Shape;6375;p83"/>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76" name="Google Shape;6376;p83"/>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77" name="Google Shape;6377;p83"/>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78" name="Google Shape;6378;p83"/>
          <p:cNvGrpSpPr/>
          <p:nvPr/>
        </p:nvGrpSpPr>
        <p:grpSpPr>
          <a:xfrm>
            <a:off x="2081868" y="2711241"/>
            <a:ext cx="339306" cy="339253"/>
            <a:chOff x="2685825" y="840375"/>
            <a:chExt cx="481900" cy="481825"/>
          </a:xfrm>
        </p:grpSpPr>
        <p:sp>
          <p:nvSpPr>
            <p:cNvPr id="6379" name="Google Shape;6379;p83"/>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80" name="Google Shape;6380;p83"/>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81" name="Google Shape;6381;p83"/>
          <p:cNvGrpSpPr/>
          <p:nvPr/>
        </p:nvGrpSpPr>
        <p:grpSpPr>
          <a:xfrm>
            <a:off x="2493529" y="2710924"/>
            <a:ext cx="350431" cy="339887"/>
            <a:chOff x="3270675" y="841800"/>
            <a:chExt cx="497700" cy="482725"/>
          </a:xfrm>
        </p:grpSpPr>
        <p:sp>
          <p:nvSpPr>
            <p:cNvPr id="6382" name="Google Shape;6382;p83"/>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83" name="Google Shape;6383;p83"/>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84" name="Google Shape;6384;p83"/>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385" name="Google Shape;6385;p83"/>
          <p:cNvSpPr/>
          <p:nvPr/>
        </p:nvSpPr>
        <p:spPr>
          <a:xfrm>
            <a:off x="2911555" y="2721811"/>
            <a:ext cx="339253" cy="31806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386" name="Google Shape;6386;p83"/>
          <p:cNvGrpSpPr/>
          <p:nvPr/>
        </p:nvGrpSpPr>
        <p:grpSpPr>
          <a:xfrm>
            <a:off x="3329675" y="2731783"/>
            <a:ext cx="339253" cy="298169"/>
            <a:chOff x="4467200" y="877100"/>
            <a:chExt cx="481825" cy="423475"/>
          </a:xfrm>
        </p:grpSpPr>
        <p:sp>
          <p:nvSpPr>
            <p:cNvPr id="6387" name="Google Shape;6387;p83"/>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88" name="Google Shape;6388;p83"/>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89" name="Google Shape;6389;p83"/>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90" name="Google Shape;6390;p83"/>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91" name="Google Shape;6391;p83"/>
          <p:cNvGrpSpPr/>
          <p:nvPr/>
        </p:nvGrpSpPr>
        <p:grpSpPr>
          <a:xfrm>
            <a:off x="3744565" y="2711232"/>
            <a:ext cx="354778" cy="339271"/>
            <a:chOff x="5045500" y="842250"/>
            <a:chExt cx="503875" cy="481850"/>
          </a:xfrm>
        </p:grpSpPr>
        <p:sp>
          <p:nvSpPr>
            <p:cNvPr id="6392" name="Google Shape;6392;p83"/>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93" name="Google Shape;6393;p83"/>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94" name="Google Shape;6394;p83"/>
          <p:cNvGrpSpPr/>
          <p:nvPr/>
        </p:nvGrpSpPr>
        <p:grpSpPr>
          <a:xfrm>
            <a:off x="4167413" y="2737451"/>
            <a:ext cx="336965" cy="286833"/>
            <a:chOff x="5645200" y="879425"/>
            <a:chExt cx="478575" cy="407375"/>
          </a:xfrm>
        </p:grpSpPr>
        <p:sp>
          <p:nvSpPr>
            <p:cNvPr id="6395" name="Google Shape;6395;p83"/>
            <p:cNvSpPr/>
            <p:nvPr/>
          </p:nvSpPr>
          <p:spPr>
            <a:xfrm>
              <a:off x="6004200" y="1075025"/>
              <a:ext cx="86075" cy="93450"/>
            </a:xfrm>
            <a:custGeom>
              <a:avLst/>
              <a:gdLst/>
              <a:ahLst/>
              <a:cxnLst/>
              <a:rect l="l" t="t" r="r" b="b"/>
              <a:pathLst>
                <a:path w="3443" h="3738" extrusionOk="0">
                  <a:moveTo>
                    <a:pt x="1" y="0"/>
                  </a:moveTo>
                  <a:lnTo>
                    <a:pt x="1" y="3737"/>
                  </a:lnTo>
                  <a:lnTo>
                    <a:pt x="1907" y="3737"/>
                  </a:lnTo>
                  <a:cubicBezTo>
                    <a:pt x="2157" y="3737"/>
                    <a:pt x="2377" y="3574"/>
                    <a:pt x="2449" y="3334"/>
                  </a:cubicBezTo>
                  <a:lnTo>
                    <a:pt x="3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96" name="Google Shape;6396;p83"/>
            <p:cNvSpPr/>
            <p:nvPr/>
          </p:nvSpPr>
          <p:spPr>
            <a:xfrm>
              <a:off x="5880900" y="953275"/>
              <a:ext cx="95100" cy="93525"/>
            </a:xfrm>
            <a:custGeom>
              <a:avLst/>
              <a:gdLst/>
              <a:ahLst/>
              <a:cxnLst/>
              <a:rect l="l" t="t" r="r" b="b"/>
              <a:pathLst>
                <a:path w="3804" h="3741" extrusionOk="0">
                  <a:moveTo>
                    <a:pt x="0" y="1"/>
                  </a:moveTo>
                  <a:lnTo>
                    <a:pt x="0" y="3741"/>
                  </a:lnTo>
                  <a:lnTo>
                    <a:pt x="3804" y="3741"/>
                  </a:lnTo>
                  <a:lnTo>
                    <a:pt x="38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97" name="Google Shape;6397;p83"/>
            <p:cNvSpPr/>
            <p:nvPr/>
          </p:nvSpPr>
          <p:spPr>
            <a:xfrm>
              <a:off x="6004200" y="953275"/>
              <a:ext cx="119575" cy="93525"/>
            </a:xfrm>
            <a:custGeom>
              <a:avLst/>
              <a:gdLst/>
              <a:ahLst/>
              <a:cxnLst/>
              <a:rect l="l" t="t" r="r" b="b"/>
              <a:pathLst>
                <a:path w="4783" h="3741" extrusionOk="0">
                  <a:moveTo>
                    <a:pt x="1" y="1"/>
                  </a:moveTo>
                  <a:lnTo>
                    <a:pt x="1" y="3741"/>
                  </a:lnTo>
                  <a:lnTo>
                    <a:pt x="3777" y="3741"/>
                  </a:lnTo>
                  <a:lnTo>
                    <a:pt x="4674" y="727"/>
                  </a:lnTo>
                  <a:cubicBezTo>
                    <a:pt x="4783" y="365"/>
                    <a:pt x="4512" y="1"/>
                    <a:pt x="4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98" name="Google Shape;6398;p83"/>
            <p:cNvSpPr/>
            <p:nvPr/>
          </p:nvSpPr>
          <p:spPr>
            <a:xfrm>
              <a:off x="5880900" y="1075025"/>
              <a:ext cx="95100" cy="93450"/>
            </a:xfrm>
            <a:custGeom>
              <a:avLst/>
              <a:gdLst/>
              <a:ahLst/>
              <a:cxnLst/>
              <a:rect l="l" t="t" r="r" b="b"/>
              <a:pathLst>
                <a:path w="3804" h="3738" extrusionOk="0">
                  <a:moveTo>
                    <a:pt x="0" y="0"/>
                  </a:moveTo>
                  <a:lnTo>
                    <a:pt x="0" y="3737"/>
                  </a:lnTo>
                  <a:lnTo>
                    <a:pt x="3804" y="3737"/>
                  </a:lnTo>
                  <a:lnTo>
                    <a:pt x="3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99" name="Google Shape;6399;p83"/>
            <p:cNvSpPr/>
            <p:nvPr/>
          </p:nvSpPr>
          <p:spPr>
            <a:xfrm>
              <a:off x="5645200" y="879425"/>
              <a:ext cx="207500" cy="167375"/>
            </a:xfrm>
            <a:custGeom>
              <a:avLst/>
              <a:gdLst/>
              <a:ahLst/>
              <a:cxn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00" name="Google Shape;6400;p83"/>
            <p:cNvSpPr/>
            <p:nvPr/>
          </p:nvSpPr>
          <p:spPr>
            <a:xfrm>
              <a:off x="5722500" y="1075025"/>
              <a:ext cx="370875" cy="211775"/>
            </a:xfrm>
            <a:custGeom>
              <a:avLst/>
              <a:gdLst/>
              <a:ahLst/>
              <a:cxn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01" name="Google Shape;6401;p83"/>
          <p:cNvGrpSpPr/>
          <p:nvPr/>
        </p:nvGrpSpPr>
        <p:grpSpPr>
          <a:xfrm>
            <a:off x="4603488" y="2711241"/>
            <a:ext cx="298186" cy="339253"/>
            <a:chOff x="6264525" y="842250"/>
            <a:chExt cx="423500" cy="481825"/>
          </a:xfrm>
        </p:grpSpPr>
        <p:sp>
          <p:nvSpPr>
            <p:cNvPr id="6402" name="Google Shape;6402;p83"/>
            <p:cNvSpPr/>
            <p:nvPr/>
          </p:nvSpPr>
          <p:spPr>
            <a:xfrm>
              <a:off x="6264525" y="1033450"/>
              <a:ext cx="135300" cy="266450"/>
            </a:xfrm>
            <a:custGeom>
              <a:avLst/>
              <a:gdLst/>
              <a:ahLst/>
              <a:cxnLst/>
              <a:rect l="l" t="t" r="r" b="b"/>
              <a:pathLst>
                <a:path w="5412" h="10658" extrusionOk="0">
                  <a:moveTo>
                    <a:pt x="1" y="1"/>
                  </a:moveTo>
                  <a:lnTo>
                    <a:pt x="1" y="9932"/>
                  </a:lnTo>
                  <a:cubicBezTo>
                    <a:pt x="1" y="10182"/>
                    <a:pt x="61" y="10429"/>
                    <a:pt x="169" y="10658"/>
                  </a:cubicBezTo>
                  <a:lnTo>
                    <a:pt x="5412" y="541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03" name="Google Shape;6403;p83"/>
            <p:cNvSpPr/>
            <p:nvPr/>
          </p:nvSpPr>
          <p:spPr>
            <a:xfrm>
              <a:off x="6552700" y="1033450"/>
              <a:ext cx="135325" cy="266450"/>
            </a:xfrm>
            <a:custGeom>
              <a:avLst/>
              <a:gdLst/>
              <a:ahLst/>
              <a:cxnLst/>
              <a:rect l="l" t="t" r="r" b="b"/>
              <a:pathLst>
                <a:path w="5413" h="10658" extrusionOk="0">
                  <a:moveTo>
                    <a:pt x="5412" y="1"/>
                  </a:moveTo>
                  <a:lnTo>
                    <a:pt x="1" y="5415"/>
                  </a:lnTo>
                  <a:lnTo>
                    <a:pt x="5243" y="10658"/>
                  </a:lnTo>
                  <a:cubicBezTo>
                    <a:pt x="5352" y="10429"/>
                    <a:pt x="5412" y="10182"/>
                    <a:pt x="5412" y="9932"/>
                  </a:cubicBezTo>
                  <a:lnTo>
                    <a:pt x="5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04" name="Google Shape;6404;p83"/>
            <p:cNvSpPr/>
            <p:nvPr/>
          </p:nvSpPr>
          <p:spPr>
            <a:xfrm>
              <a:off x="6462150" y="985275"/>
              <a:ext cx="28025" cy="28250"/>
            </a:xfrm>
            <a:custGeom>
              <a:avLst/>
              <a:gdLst/>
              <a:ahLst/>
              <a:cxnLst/>
              <a:rect l="l" t="t" r="r" b="b"/>
              <a:pathLst>
                <a:path w="1121" h="1130" extrusionOk="0">
                  <a:moveTo>
                    <a:pt x="566" y="1"/>
                  </a:moveTo>
                  <a:cubicBezTo>
                    <a:pt x="253" y="1"/>
                    <a:pt x="0" y="254"/>
                    <a:pt x="0" y="567"/>
                  </a:cubicBezTo>
                  <a:cubicBezTo>
                    <a:pt x="0" y="877"/>
                    <a:pt x="253" y="1130"/>
                    <a:pt x="566" y="1130"/>
                  </a:cubicBezTo>
                  <a:cubicBezTo>
                    <a:pt x="955" y="1130"/>
                    <a:pt x="1060" y="862"/>
                    <a:pt x="1120" y="528"/>
                  </a:cubicBezTo>
                  <a:cubicBezTo>
                    <a:pt x="1102" y="233"/>
                    <a:pt x="862" y="4"/>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05" name="Google Shape;6405;p83"/>
            <p:cNvSpPr/>
            <p:nvPr/>
          </p:nvSpPr>
          <p:spPr>
            <a:xfrm>
              <a:off x="6288775" y="1182900"/>
              <a:ext cx="375075" cy="141175"/>
            </a:xfrm>
            <a:custGeom>
              <a:avLst/>
              <a:gdLst/>
              <a:ahLst/>
              <a:cxnLst/>
              <a:rect l="l" t="t" r="r" b="b"/>
              <a:pathLst>
                <a:path w="15003" h="5647" extrusionOk="0">
                  <a:moveTo>
                    <a:pt x="5475" y="0"/>
                  </a:moveTo>
                  <a:lnTo>
                    <a:pt x="0" y="5478"/>
                  </a:lnTo>
                  <a:cubicBezTo>
                    <a:pt x="226" y="5586"/>
                    <a:pt x="473" y="5646"/>
                    <a:pt x="726" y="5646"/>
                  </a:cubicBezTo>
                  <a:lnTo>
                    <a:pt x="14277" y="5646"/>
                  </a:lnTo>
                  <a:cubicBezTo>
                    <a:pt x="14527" y="5646"/>
                    <a:pt x="14774" y="5586"/>
                    <a:pt x="15002" y="5478"/>
                  </a:cubicBezTo>
                  <a:lnTo>
                    <a:pt x="9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06" name="Google Shape;6406;p83"/>
            <p:cNvSpPr/>
            <p:nvPr/>
          </p:nvSpPr>
          <p:spPr>
            <a:xfrm>
              <a:off x="6278675" y="965325"/>
              <a:ext cx="42350" cy="84725"/>
            </a:xfrm>
            <a:custGeom>
              <a:avLst/>
              <a:gdLst/>
              <a:ahLst/>
              <a:cxnLst/>
              <a:rect l="l" t="t" r="r" b="b"/>
              <a:pathLst>
                <a:path w="1694" h="3389" extrusionOk="0">
                  <a:moveTo>
                    <a:pt x="1693" y="1"/>
                  </a:moveTo>
                  <a:lnTo>
                    <a:pt x="1" y="1693"/>
                  </a:lnTo>
                  <a:lnTo>
                    <a:pt x="1693" y="3388"/>
                  </a:lnTo>
                  <a:lnTo>
                    <a:pt x="16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07" name="Google Shape;6407;p83"/>
            <p:cNvSpPr/>
            <p:nvPr/>
          </p:nvSpPr>
          <p:spPr>
            <a:xfrm>
              <a:off x="6631525" y="965325"/>
              <a:ext cx="42400" cy="84725"/>
            </a:xfrm>
            <a:custGeom>
              <a:avLst/>
              <a:gdLst/>
              <a:ahLst/>
              <a:cxnLst/>
              <a:rect l="l" t="t" r="r" b="b"/>
              <a:pathLst>
                <a:path w="1696" h="3389" extrusionOk="0">
                  <a:moveTo>
                    <a:pt x="1" y="1"/>
                  </a:moveTo>
                  <a:lnTo>
                    <a:pt x="1" y="3388"/>
                  </a:lnTo>
                  <a:lnTo>
                    <a:pt x="1696" y="169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08" name="Google Shape;6408;p83"/>
            <p:cNvSpPr/>
            <p:nvPr/>
          </p:nvSpPr>
          <p:spPr>
            <a:xfrm>
              <a:off x="6349225" y="842250"/>
              <a:ext cx="254100" cy="312425"/>
            </a:xfrm>
            <a:custGeom>
              <a:avLst/>
              <a:gdLst/>
              <a:ahLst/>
              <a:cxnLst/>
              <a:rect l="l" t="t" r="r" b="b"/>
              <a:pathLst>
                <a:path w="10164" h="12497" extrusionOk="0">
                  <a:moveTo>
                    <a:pt x="5081" y="2333"/>
                  </a:moveTo>
                  <a:cubicBezTo>
                    <a:pt x="5779" y="2333"/>
                    <a:pt x="6477" y="2518"/>
                    <a:pt x="7098" y="2885"/>
                  </a:cubicBezTo>
                  <a:cubicBezTo>
                    <a:pt x="8299" y="3596"/>
                    <a:pt x="9034" y="4891"/>
                    <a:pt x="9034" y="6288"/>
                  </a:cubicBezTo>
                  <a:cubicBezTo>
                    <a:pt x="9034" y="7293"/>
                    <a:pt x="8207" y="7981"/>
                    <a:pt x="7335" y="7981"/>
                  </a:cubicBezTo>
                  <a:cubicBezTo>
                    <a:pt x="6947" y="7981"/>
                    <a:pt x="6550" y="7845"/>
                    <a:pt x="6213" y="7540"/>
                  </a:cubicBezTo>
                  <a:cubicBezTo>
                    <a:pt x="5894" y="7824"/>
                    <a:pt x="5492" y="7968"/>
                    <a:pt x="5089" y="7968"/>
                  </a:cubicBezTo>
                  <a:cubicBezTo>
                    <a:pt x="4739" y="7968"/>
                    <a:pt x="4388" y="7860"/>
                    <a:pt x="4090" y="7640"/>
                  </a:cubicBezTo>
                  <a:cubicBezTo>
                    <a:pt x="3448" y="7170"/>
                    <a:pt x="3222" y="6315"/>
                    <a:pt x="3551" y="5589"/>
                  </a:cubicBezTo>
                  <a:cubicBezTo>
                    <a:pt x="3826" y="4973"/>
                    <a:pt x="4435" y="4593"/>
                    <a:pt x="5087" y="4593"/>
                  </a:cubicBezTo>
                  <a:cubicBezTo>
                    <a:pt x="5205" y="4593"/>
                    <a:pt x="5325" y="4606"/>
                    <a:pt x="5445" y="4632"/>
                  </a:cubicBezTo>
                  <a:cubicBezTo>
                    <a:pt x="6225" y="4800"/>
                    <a:pt x="6779" y="5490"/>
                    <a:pt x="6776" y="6288"/>
                  </a:cubicBezTo>
                  <a:cubicBezTo>
                    <a:pt x="6776" y="6660"/>
                    <a:pt x="7058" y="6846"/>
                    <a:pt x="7340" y="6846"/>
                  </a:cubicBezTo>
                  <a:cubicBezTo>
                    <a:pt x="7623" y="6846"/>
                    <a:pt x="7905" y="6660"/>
                    <a:pt x="7905" y="6288"/>
                  </a:cubicBezTo>
                  <a:cubicBezTo>
                    <a:pt x="7905" y="5288"/>
                    <a:pt x="7378" y="4367"/>
                    <a:pt x="6520" y="3858"/>
                  </a:cubicBezTo>
                  <a:cubicBezTo>
                    <a:pt x="6076" y="3595"/>
                    <a:pt x="5578" y="3463"/>
                    <a:pt x="5080" y="3463"/>
                  </a:cubicBezTo>
                  <a:cubicBezTo>
                    <a:pt x="4614" y="3463"/>
                    <a:pt x="4147" y="3578"/>
                    <a:pt x="3725" y="3810"/>
                  </a:cubicBezTo>
                  <a:cubicBezTo>
                    <a:pt x="2849" y="4288"/>
                    <a:pt x="2295" y="5195"/>
                    <a:pt x="2262" y="6191"/>
                  </a:cubicBezTo>
                  <a:cubicBezTo>
                    <a:pt x="2226" y="7188"/>
                    <a:pt x="2723" y="8128"/>
                    <a:pt x="3563" y="8667"/>
                  </a:cubicBezTo>
                  <a:cubicBezTo>
                    <a:pt x="4023" y="8960"/>
                    <a:pt x="4541" y="9107"/>
                    <a:pt x="5077" y="9107"/>
                  </a:cubicBezTo>
                  <a:cubicBezTo>
                    <a:pt x="5519" y="9107"/>
                    <a:pt x="5973" y="9007"/>
                    <a:pt x="6414" y="8805"/>
                  </a:cubicBezTo>
                  <a:cubicBezTo>
                    <a:pt x="6502" y="8765"/>
                    <a:pt x="6585" y="8746"/>
                    <a:pt x="6664" y="8746"/>
                  </a:cubicBezTo>
                  <a:cubicBezTo>
                    <a:pt x="7191" y="8746"/>
                    <a:pt x="7476" y="9559"/>
                    <a:pt x="6884" y="9832"/>
                  </a:cubicBezTo>
                  <a:cubicBezTo>
                    <a:pt x="6300" y="10100"/>
                    <a:pt x="5685" y="10239"/>
                    <a:pt x="5077" y="10239"/>
                  </a:cubicBezTo>
                  <a:cubicBezTo>
                    <a:pt x="4340" y="10239"/>
                    <a:pt x="3611" y="10036"/>
                    <a:pt x="2954" y="9615"/>
                  </a:cubicBezTo>
                  <a:cubicBezTo>
                    <a:pt x="1777" y="8865"/>
                    <a:pt x="1084" y="7546"/>
                    <a:pt x="1133" y="6152"/>
                  </a:cubicBezTo>
                  <a:cubicBezTo>
                    <a:pt x="1178" y="4755"/>
                    <a:pt x="1958" y="3490"/>
                    <a:pt x="3183" y="2819"/>
                  </a:cubicBezTo>
                  <a:cubicBezTo>
                    <a:pt x="3775" y="2494"/>
                    <a:pt x="4429" y="2333"/>
                    <a:pt x="5081" y="2333"/>
                  </a:cubicBezTo>
                  <a:close/>
                  <a:moveTo>
                    <a:pt x="618" y="0"/>
                  </a:moveTo>
                  <a:cubicBezTo>
                    <a:pt x="277" y="0"/>
                    <a:pt x="0" y="277"/>
                    <a:pt x="0" y="618"/>
                  </a:cubicBezTo>
                  <a:lnTo>
                    <a:pt x="0" y="9441"/>
                  </a:lnTo>
                  <a:lnTo>
                    <a:pt x="3057" y="12497"/>
                  </a:lnTo>
                  <a:lnTo>
                    <a:pt x="7107" y="12497"/>
                  </a:lnTo>
                  <a:lnTo>
                    <a:pt x="10163" y="9441"/>
                  </a:lnTo>
                  <a:lnTo>
                    <a:pt x="10163" y="723"/>
                  </a:lnTo>
                  <a:cubicBezTo>
                    <a:pt x="10163" y="326"/>
                    <a:pt x="9838" y="0"/>
                    <a:pt x="9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09" name="Google Shape;6409;p83"/>
          <p:cNvGrpSpPr/>
          <p:nvPr/>
        </p:nvGrpSpPr>
        <p:grpSpPr>
          <a:xfrm>
            <a:off x="821776" y="3125895"/>
            <a:ext cx="339253" cy="339253"/>
            <a:chOff x="900750" y="1436075"/>
            <a:chExt cx="481825" cy="481825"/>
          </a:xfrm>
        </p:grpSpPr>
        <p:sp>
          <p:nvSpPr>
            <p:cNvPr id="6410" name="Google Shape;6410;p83"/>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11" name="Google Shape;6411;p83"/>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12" name="Google Shape;6412;p83"/>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13" name="Google Shape;6413;p83"/>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14" name="Google Shape;6414;p83"/>
          <p:cNvGrpSpPr/>
          <p:nvPr/>
        </p:nvGrpSpPr>
        <p:grpSpPr>
          <a:xfrm>
            <a:off x="1239624" y="3186183"/>
            <a:ext cx="339253" cy="218676"/>
            <a:chOff x="1492675" y="1520750"/>
            <a:chExt cx="481825" cy="310575"/>
          </a:xfrm>
        </p:grpSpPr>
        <p:sp>
          <p:nvSpPr>
            <p:cNvPr id="6415" name="Google Shape;6415;p83"/>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16" name="Google Shape;6416;p83"/>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17" name="Google Shape;6417;p83"/>
          <p:cNvGrpSpPr/>
          <p:nvPr/>
        </p:nvGrpSpPr>
        <p:grpSpPr>
          <a:xfrm>
            <a:off x="1647421" y="3125877"/>
            <a:ext cx="352332" cy="339288"/>
            <a:chOff x="2071000" y="1435025"/>
            <a:chExt cx="500400" cy="481875"/>
          </a:xfrm>
        </p:grpSpPr>
        <p:sp>
          <p:nvSpPr>
            <p:cNvPr id="6418" name="Google Shape;6418;p83"/>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19" name="Google Shape;6419;p83"/>
            <p:cNvSpPr/>
            <p:nvPr/>
          </p:nvSpPr>
          <p:spPr>
            <a:xfrm>
              <a:off x="2071000" y="1477850"/>
              <a:ext cx="453125"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20" name="Google Shape;6420;p83"/>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21" name="Google Shape;6421;p83"/>
          <p:cNvGrpSpPr/>
          <p:nvPr/>
        </p:nvGrpSpPr>
        <p:grpSpPr>
          <a:xfrm>
            <a:off x="2075584" y="3146709"/>
            <a:ext cx="351874" cy="297623"/>
            <a:chOff x="2678350" y="1464650"/>
            <a:chExt cx="499750" cy="422700"/>
          </a:xfrm>
        </p:grpSpPr>
        <p:sp>
          <p:nvSpPr>
            <p:cNvPr id="6422" name="Google Shape;6422;p83"/>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23" name="Google Shape;6423;p83"/>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24" name="Google Shape;6424;p83"/>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25" name="Google Shape;6425;p83"/>
          <p:cNvGrpSpPr/>
          <p:nvPr/>
        </p:nvGrpSpPr>
        <p:grpSpPr>
          <a:xfrm>
            <a:off x="2499118" y="3125895"/>
            <a:ext cx="339253" cy="339253"/>
            <a:chOff x="3271200" y="1435075"/>
            <a:chExt cx="481825" cy="481825"/>
          </a:xfrm>
        </p:grpSpPr>
        <p:sp>
          <p:nvSpPr>
            <p:cNvPr id="6426" name="Google Shape;6426;p83"/>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27" name="Google Shape;6427;p83"/>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28" name="Google Shape;6428;p83"/>
          <p:cNvGrpSpPr/>
          <p:nvPr/>
        </p:nvGrpSpPr>
        <p:grpSpPr>
          <a:xfrm>
            <a:off x="2909591" y="3125877"/>
            <a:ext cx="343442" cy="339288"/>
            <a:chOff x="3858100" y="1435075"/>
            <a:chExt cx="487775" cy="481875"/>
          </a:xfrm>
        </p:grpSpPr>
        <p:sp>
          <p:nvSpPr>
            <p:cNvPr id="6429" name="Google Shape;6429;p83"/>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30" name="Google Shape;6430;p83"/>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31" name="Google Shape;6431;p83"/>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32" name="Google Shape;6432;p83"/>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33" name="Google Shape;6433;p83"/>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34" name="Google Shape;6434;p83"/>
          <p:cNvGrpSpPr/>
          <p:nvPr/>
        </p:nvGrpSpPr>
        <p:grpSpPr>
          <a:xfrm>
            <a:off x="3329674" y="3125895"/>
            <a:ext cx="339253" cy="339253"/>
            <a:chOff x="4456875" y="1435075"/>
            <a:chExt cx="481825" cy="481825"/>
          </a:xfrm>
        </p:grpSpPr>
        <p:sp>
          <p:nvSpPr>
            <p:cNvPr id="6435" name="Google Shape;6435;p83"/>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36" name="Google Shape;6436;p83"/>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37" name="Google Shape;6437;p83"/>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38" name="Google Shape;6438;p83"/>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39" name="Google Shape;6439;p83"/>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0" name="Google Shape;6440;p83"/>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1" name="Google Shape;6441;p83"/>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2" name="Google Shape;6442;p83"/>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3" name="Google Shape;6443;p83"/>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4" name="Google Shape;6444;p83"/>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5" name="Google Shape;6445;p83"/>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6" name="Google Shape;6446;p83"/>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7" name="Google Shape;6447;p83"/>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8" name="Google Shape;6448;p83"/>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9" name="Google Shape;6449;p83"/>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50" name="Google Shape;6450;p83"/>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51" name="Google Shape;6451;p83"/>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52" name="Google Shape;6452;p83"/>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53" name="Google Shape;6453;p83"/>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54" name="Google Shape;6454;p83"/>
          <p:cNvGrpSpPr/>
          <p:nvPr/>
        </p:nvGrpSpPr>
        <p:grpSpPr>
          <a:xfrm>
            <a:off x="3750665" y="3125886"/>
            <a:ext cx="342580" cy="339271"/>
            <a:chOff x="5049725" y="1435050"/>
            <a:chExt cx="486550" cy="481850"/>
          </a:xfrm>
        </p:grpSpPr>
        <p:sp>
          <p:nvSpPr>
            <p:cNvPr id="6455" name="Google Shape;6455;p83"/>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56" name="Google Shape;6456;p83"/>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57" name="Google Shape;6457;p83"/>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58" name="Google Shape;6458;p83"/>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59" name="Google Shape;6459;p83"/>
          <p:cNvGrpSpPr/>
          <p:nvPr/>
        </p:nvGrpSpPr>
        <p:grpSpPr>
          <a:xfrm>
            <a:off x="4166216" y="3125895"/>
            <a:ext cx="339359" cy="339253"/>
            <a:chOff x="5642475" y="1435075"/>
            <a:chExt cx="481975" cy="481825"/>
          </a:xfrm>
        </p:grpSpPr>
        <p:sp>
          <p:nvSpPr>
            <p:cNvPr id="6460" name="Google Shape;6460;p83"/>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61" name="Google Shape;6461;p83"/>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62" name="Google Shape;6462;p83"/>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63" name="Google Shape;6463;p83"/>
          <p:cNvGrpSpPr/>
          <p:nvPr/>
        </p:nvGrpSpPr>
        <p:grpSpPr>
          <a:xfrm>
            <a:off x="4580702" y="3125886"/>
            <a:ext cx="343759" cy="339271"/>
            <a:chOff x="6232000" y="1435050"/>
            <a:chExt cx="488225" cy="481850"/>
          </a:xfrm>
        </p:grpSpPr>
        <p:sp>
          <p:nvSpPr>
            <p:cNvPr id="6464" name="Google Shape;6464;p83"/>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65" name="Google Shape;6465;p83"/>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66" name="Google Shape;6466;p83"/>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67" name="Google Shape;6467;p83"/>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68" name="Google Shape;6468;p83"/>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69" name="Google Shape;6469;p83"/>
          <p:cNvGrpSpPr/>
          <p:nvPr/>
        </p:nvGrpSpPr>
        <p:grpSpPr>
          <a:xfrm>
            <a:off x="841438" y="3539545"/>
            <a:ext cx="299929" cy="337792"/>
            <a:chOff x="924450" y="2028975"/>
            <a:chExt cx="425975" cy="479750"/>
          </a:xfrm>
        </p:grpSpPr>
        <p:sp>
          <p:nvSpPr>
            <p:cNvPr id="6470" name="Google Shape;6470;p83"/>
            <p:cNvSpPr/>
            <p:nvPr/>
          </p:nvSpPr>
          <p:spPr>
            <a:xfrm>
              <a:off x="1035500" y="2028975"/>
              <a:ext cx="314925" cy="153075"/>
            </a:xfrm>
            <a:custGeom>
              <a:avLst/>
              <a:gdLst/>
              <a:ahLst/>
              <a:cxnLst/>
              <a:rect l="l" t="t" r="r" b="b"/>
              <a:pathLst>
                <a:path w="12597" h="6123" extrusionOk="0">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71" name="Google Shape;6471;p83"/>
            <p:cNvSpPr/>
            <p:nvPr/>
          </p:nvSpPr>
          <p:spPr>
            <a:xfrm>
              <a:off x="1212475" y="2137450"/>
              <a:ext cx="137950" cy="304275"/>
            </a:xfrm>
            <a:custGeom>
              <a:avLst/>
              <a:gdLst/>
              <a:ahLst/>
              <a:cxnLst/>
              <a:rect l="l" t="t" r="r" b="b"/>
              <a:pathLst>
                <a:path w="5518" h="12171" extrusionOk="0">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72" name="Google Shape;6472;p83"/>
            <p:cNvSpPr/>
            <p:nvPr/>
          </p:nvSpPr>
          <p:spPr>
            <a:xfrm>
              <a:off x="924450" y="2204450"/>
              <a:ext cx="139300" cy="304275"/>
            </a:xfrm>
            <a:custGeom>
              <a:avLst/>
              <a:gdLst/>
              <a:ahLst/>
              <a:cxnLst/>
              <a:rect l="l" t="t" r="r" b="b"/>
              <a:pathLst>
                <a:path w="5572" h="12171" extrusionOk="0">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73" name="Google Shape;6473;p83"/>
          <p:cNvGrpSpPr/>
          <p:nvPr/>
        </p:nvGrpSpPr>
        <p:grpSpPr>
          <a:xfrm>
            <a:off x="1653934" y="3559347"/>
            <a:ext cx="339306" cy="298186"/>
            <a:chOff x="2085450" y="2057100"/>
            <a:chExt cx="481900" cy="423500"/>
          </a:xfrm>
        </p:grpSpPr>
        <p:sp>
          <p:nvSpPr>
            <p:cNvPr id="6474" name="Google Shape;6474;p83"/>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75" name="Google Shape;6475;p83"/>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76" name="Google Shape;6476;p83"/>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77" name="Google Shape;6477;p83"/>
          <p:cNvGrpSpPr/>
          <p:nvPr/>
        </p:nvGrpSpPr>
        <p:grpSpPr>
          <a:xfrm>
            <a:off x="2081868" y="3582592"/>
            <a:ext cx="339306" cy="251698"/>
            <a:chOff x="2678275" y="2090100"/>
            <a:chExt cx="481900" cy="357475"/>
          </a:xfrm>
        </p:grpSpPr>
        <p:sp>
          <p:nvSpPr>
            <p:cNvPr id="6478" name="Google Shape;6478;p83"/>
            <p:cNvSpPr/>
            <p:nvPr/>
          </p:nvSpPr>
          <p:spPr>
            <a:xfrm>
              <a:off x="2899450" y="2249100"/>
              <a:ext cx="39550" cy="39550"/>
            </a:xfrm>
            <a:custGeom>
              <a:avLst/>
              <a:gdLst/>
              <a:ahLst/>
              <a:cxnLst/>
              <a:rect l="l" t="t" r="r" b="b"/>
              <a:pathLst>
                <a:path w="1582" h="1582" extrusionOk="0">
                  <a:moveTo>
                    <a:pt x="793" y="1"/>
                  </a:moveTo>
                  <a:cubicBezTo>
                    <a:pt x="356" y="1"/>
                    <a:pt x="1" y="353"/>
                    <a:pt x="1" y="790"/>
                  </a:cubicBezTo>
                  <a:cubicBezTo>
                    <a:pt x="1" y="1226"/>
                    <a:pt x="356" y="1581"/>
                    <a:pt x="793" y="1581"/>
                  </a:cubicBezTo>
                  <a:cubicBezTo>
                    <a:pt x="1227" y="1581"/>
                    <a:pt x="1582" y="1226"/>
                    <a:pt x="1582" y="790"/>
                  </a:cubicBezTo>
                  <a:cubicBezTo>
                    <a:pt x="1582" y="353"/>
                    <a:pt x="1227" y="1"/>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79" name="Google Shape;6479;p83"/>
            <p:cNvSpPr/>
            <p:nvPr/>
          </p:nvSpPr>
          <p:spPr>
            <a:xfrm>
              <a:off x="3092400" y="2249100"/>
              <a:ext cx="39550" cy="39550"/>
            </a:xfrm>
            <a:custGeom>
              <a:avLst/>
              <a:gdLst/>
              <a:ahLst/>
              <a:cxnLst/>
              <a:rect l="l" t="t" r="r" b="b"/>
              <a:pathLst>
                <a:path w="1582" h="1582" extrusionOk="0">
                  <a:moveTo>
                    <a:pt x="790" y="1"/>
                  </a:moveTo>
                  <a:cubicBezTo>
                    <a:pt x="353" y="1"/>
                    <a:pt x="1" y="353"/>
                    <a:pt x="1" y="790"/>
                  </a:cubicBezTo>
                  <a:cubicBezTo>
                    <a:pt x="1" y="1226"/>
                    <a:pt x="353" y="1581"/>
                    <a:pt x="790" y="1581"/>
                  </a:cubicBezTo>
                  <a:cubicBezTo>
                    <a:pt x="1226" y="1581"/>
                    <a:pt x="1582" y="1226"/>
                    <a:pt x="1582" y="790"/>
                  </a:cubicBezTo>
                  <a:cubicBezTo>
                    <a:pt x="1582" y="353"/>
                    <a:pt x="1226" y="1"/>
                    <a:pt x="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80" name="Google Shape;6480;p83"/>
            <p:cNvSpPr/>
            <p:nvPr/>
          </p:nvSpPr>
          <p:spPr>
            <a:xfrm>
              <a:off x="2678350" y="2389425"/>
              <a:ext cx="481825" cy="58150"/>
            </a:xfrm>
            <a:custGeom>
              <a:avLst/>
              <a:gdLst/>
              <a:ahLst/>
              <a:cxnLst/>
              <a:rect l="l" t="t" r="r" b="b"/>
              <a:pathLst>
                <a:path w="19273" h="2326" extrusionOk="0">
                  <a:moveTo>
                    <a:pt x="1" y="1"/>
                  </a:moveTo>
                  <a:lnTo>
                    <a:pt x="1" y="1759"/>
                  </a:lnTo>
                  <a:cubicBezTo>
                    <a:pt x="1" y="2072"/>
                    <a:pt x="251" y="2325"/>
                    <a:pt x="564" y="2325"/>
                  </a:cubicBezTo>
                  <a:lnTo>
                    <a:pt x="18707" y="2325"/>
                  </a:lnTo>
                  <a:cubicBezTo>
                    <a:pt x="19020" y="2325"/>
                    <a:pt x="19273" y="2072"/>
                    <a:pt x="19273" y="1759"/>
                  </a:cubicBezTo>
                  <a:lnTo>
                    <a:pt x="19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81" name="Google Shape;6481;p83"/>
            <p:cNvSpPr/>
            <p:nvPr/>
          </p:nvSpPr>
          <p:spPr>
            <a:xfrm>
              <a:off x="2706600" y="2249100"/>
              <a:ext cx="39550" cy="39550"/>
            </a:xfrm>
            <a:custGeom>
              <a:avLst/>
              <a:gdLst/>
              <a:ahLst/>
              <a:cxnLst/>
              <a:rect l="l" t="t" r="r" b="b"/>
              <a:pathLst>
                <a:path w="1582" h="1582" extrusionOk="0">
                  <a:moveTo>
                    <a:pt x="789" y="1"/>
                  </a:moveTo>
                  <a:cubicBezTo>
                    <a:pt x="352" y="1"/>
                    <a:pt x="0" y="353"/>
                    <a:pt x="0" y="790"/>
                  </a:cubicBezTo>
                  <a:cubicBezTo>
                    <a:pt x="0" y="1226"/>
                    <a:pt x="352" y="1581"/>
                    <a:pt x="789" y="1581"/>
                  </a:cubicBezTo>
                  <a:cubicBezTo>
                    <a:pt x="1226" y="1581"/>
                    <a:pt x="1581" y="1226"/>
                    <a:pt x="1581" y="790"/>
                  </a:cubicBezTo>
                  <a:cubicBezTo>
                    <a:pt x="1581" y="353"/>
                    <a:pt x="1226"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82" name="Google Shape;6482;p83"/>
            <p:cNvSpPr/>
            <p:nvPr/>
          </p:nvSpPr>
          <p:spPr>
            <a:xfrm>
              <a:off x="2678275" y="2090100"/>
              <a:ext cx="481900" cy="271125"/>
            </a:xfrm>
            <a:custGeom>
              <a:avLst/>
              <a:gdLst/>
              <a:ahLst/>
              <a:cxnLst/>
              <a:rect l="l" t="t" r="r" b="b"/>
              <a:pathLst>
                <a:path w="19276" h="10845" extrusionOk="0">
                  <a:moveTo>
                    <a:pt x="9638" y="5229"/>
                  </a:moveTo>
                  <a:cubicBezTo>
                    <a:pt x="9885" y="5229"/>
                    <a:pt x="10134" y="5277"/>
                    <a:pt x="10372" y="5376"/>
                  </a:cubicBezTo>
                  <a:cubicBezTo>
                    <a:pt x="11091" y="5674"/>
                    <a:pt x="11558" y="6373"/>
                    <a:pt x="11558" y="7150"/>
                  </a:cubicBezTo>
                  <a:cubicBezTo>
                    <a:pt x="11558" y="8209"/>
                    <a:pt x="10697" y="9068"/>
                    <a:pt x="9640" y="9071"/>
                  </a:cubicBezTo>
                  <a:cubicBezTo>
                    <a:pt x="8863" y="9071"/>
                    <a:pt x="8161" y="8601"/>
                    <a:pt x="7866" y="7884"/>
                  </a:cubicBezTo>
                  <a:cubicBezTo>
                    <a:pt x="7568" y="7168"/>
                    <a:pt x="7731" y="6343"/>
                    <a:pt x="8282" y="5791"/>
                  </a:cubicBezTo>
                  <a:cubicBezTo>
                    <a:pt x="8648" y="5425"/>
                    <a:pt x="9139" y="5229"/>
                    <a:pt x="9638" y="5229"/>
                  </a:cubicBezTo>
                  <a:close/>
                  <a:moveTo>
                    <a:pt x="571" y="1"/>
                  </a:moveTo>
                  <a:cubicBezTo>
                    <a:pt x="281" y="1"/>
                    <a:pt x="3" y="226"/>
                    <a:pt x="1" y="567"/>
                  </a:cubicBezTo>
                  <a:lnTo>
                    <a:pt x="1" y="7150"/>
                  </a:lnTo>
                  <a:cubicBezTo>
                    <a:pt x="1" y="6373"/>
                    <a:pt x="471" y="5674"/>
                    <a:pt x="1187" y="5376"/>
                  </a:cubicBezTo>
                  <a:cubicBezTo>
                    <a:pt x="1425" y="5277"/>
                    <a:pt x="1674" y="5229"/>
                    <a:pt x="1921" y="5229"/>
                  </a:cubicBezTo>
                  <a:cubicBezTo>
                    <a:pt x="2420" y="5229"/>
                    <a:pt x="2912" y="5425"/>
                    <a:pt x="3280" y="5791"/>
                  </a:cubicBezTo>
                  <a:cubicBezTo>
                    <a:pt x="3828" y="6343"/>
                    <a:pt x="3994" y="7168"/>
                    <a:pt x="3696" y="7884"/>
                  </a:cubicBezTo>
                  <a:cubicBezTo>
                    <a:pt x="3398" y="8601"/>
                    <a:pt x="2699" y="9071"/>
                    <a:pt x="1922" y="9071"/>
                  </a:cubicBezTo>
                  <a:cubicBezTo>
                    <a:pt x="862" y="9068"/>
                    <a:pt x="4" y="8209"/>
                    <a:pt x="1" y="7150"/>
                  </a:cubicBezTo>
                  <a:lnTo>
                    <a:pt x="1" y="10844"/>
                  </a:lnTo>
                  <a:lnTo>
                    <a:pt x="19276" y="10844"/>
                  </a:lnTo>
                  <a:lnTo>
                    <a:pt x="19276" y="7150"/>
                  </a:lnTo>
                  <a:cubicBezTo>
                    <a:pt x="19276" y="7926"/>
                    <a:pt x="18806" y="8625"/>
                    <a:pt x="18089" y="8923"/>
                  </a:cubicBezTo>
                  <a:cubicBezTo>
                    <a:pt x="17852" y="9022"/>
                    <a:pt x="17603" y="9070"/>
                    <a:pt x="17356" y="9070"/>
                  </a:cubicBezTo>
                  <a:cubicBezTo>
                    <a:pt x="16857" y="9070"/>
                    <a:pt x="16365" y="8874"/>
                    <a:pt x="15997" y="8508"/>
                  </a:cubicBezTo>
                  <a:cubicBezTo>
                    <a:pt x="15449" y="7957"/>
                    <a:pt x="15283" y="7131"/>
                    <a:pt x="15581" y="6415"/>
                  </a:cubicBezTo>
                  <a:cubicBezTo>
                    <a:pt x="15879" y="5698"/>
                    <a:pt x="16578" y="5231"/>
                    <a:pt x="17355" y="5231"/>
                  </a:cubicBezTo>
                  <a:cubicBezTo>
                    <a:pt x="18415" y="5231"/>
                    <a:pt x="19273" y="6090"/>
                    <a:pt x="19276" y="7150"/>
                  </a:cubicBezTo>
                  <a:lnTo>
                    <a:pt x="19276" y="567"/>
                  </a:lnTo>
                  <a:cubicBezTo>
                    <a:pt x="19276" y="341"/>
                    <a:pt x="19137" y="133"/>
                    <a:pt x="18927" y="46"/>
                  </a:cubicBezTo>
                  <a:cubicBezTo>
                    <a:pt x="18857" y="17"/>
                    <a:pt x="18783" y="2"/>
                    <a:pt x="18709" y="2"/>
                  </a:cubicBezTo>
                  <a:cubicBezTo>
                    <a:pt x="18564" y="2"/>
                    <a:pt x="18420" y="58"/>
                    <a:pt x="18312" y="166"/>
                  </a:cubicBezTo>
                  <a:lnTo>
                    <a:pt x="14783" y="3641"/>
                  </a:lnTo>
                  <a:lnTo>
                    <a:pt x="9971" y="112"/>
                  </a:lnTo>
                  <a:cubicBezTo>
                    <a:pt x="9871" y="38"/>
                    <a:pt x="9754" y="1"/>
                    <a:pt x="9636" y="1"/>
                  </a:cubicBezTo>
                  <a:cubicBezTo>
                    <a:pt x="9517" y="1"/>
                    <a:pt x="9397" y="39"/>
                    <a:pt x="9297" y="115"/>
                  </a:cubicBezTo>
                  <a:lnTo>
                    <a:pt x="4656" y="3641"/>
                  </a:lnTo>
                  <a:lnTo>
                    <a:pt x="952" y="154"/>
                  </a:lnTo>
                  <a:cubicBezTo>
                    <a:pt x="840" y="48"/>
                    <a:pt x="704" y="1"/>
                    <a:pt x="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83" name="Google Shape;6483;p83"/>
          <p:cNvGrpSpPr/>
          <p:nvPr/>
        </p:nvGrpSpPr>
        <p:grpSpPr>
          <a:xfrm>
            <a:off x="2559072" y="3594790"/>
            <a:ext cx="219345" cy="227301"/>
            <a:chOff x="3357325" y="2093500"/>
            <a:chExt cx="311525" cy="322825"/>
          </a:xfrm>
        </p:grpSpPr>
        <p:sp>
          <p:nvSpPr>
            <p:cNvPr id="6484" name="Google Shape;6484;p83"/>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85" name="Google Shape;6485;p83"/>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86" name="Google Shape;6486;p83"/>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487" name="Google Shape;6487;p83"/>
          <p:cNvSpPr/>
          <p:nvPr/>
        </p:nvSpPr>
        <p:spPr>
          <a:xfrm>
            <a:off x="2914345" y="3550464"/>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488" name="Google Shape;6488;p83"/>
          <p:cNvGrpSpPr/>
          <p:nvPr/>
        </p:nvGrpSpPr>
        <p:grpSpPr>
          <a:xfrm>
            <a:off x="3353262" y="3538814"/>
            <a:ext cx="292078" cy="339253"/>
            <a:chOff x="4492800" y="2027925"/>
            <a:chExt cx="414825" cy="481825"/>
          </a:xfrm>
        </p:grpSpPr>
        <p:sp>
          <p:nvSpPr>
            <p:cNvPr id="6489" name="Google Shape;6489;p83"/>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90" name="Google Shape;6490;p83"/>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491" name="Google Shape;6491;p83"/>
          <p:cNvGrpSpPr/>
          <p:nvPr/>
        </p:nvGrpSpPr>
        <p:grpSpPr>
          <a:xfrm>
            <a:off x="3752354" y="3538805"/>
            <a:ext cx="339200" cy="339271"/>
            <a:chOff x="5049725" y="2027900"/>
            <a:chExt cx="481750" cy="481850"/>
          </a:xfrm>
        </p:grpSpPr>
        <p:sp>
          <p:nvSpPr>
            <p:cNvPr id="6492" name="Google Shape;6492;p83"/>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93" name="Google Shape;6493;p83"/>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94" name="Google Shape;6494;p83"/>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95" name="Google Shape;6495;p83"/>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96" name="Google Shape;6496;p83"/>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97" name="Google Shape;6497;p83"/>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98" name="Google Shape;6498;p83"/>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99" name="Google Shape;6499;p83"/>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00" name="Google Shape;6500;p83"/>
          <p:cNvGrpSpPr/>
          <p:nvPr/>
        </p:nvGrpSpPr>
        <p:grpSpPr>
          <a:xfrm>
            <a:off x="4225950" y="3538893"/>
            <a:ext cx="219890" cy="339095"/>
            <a:chOff x="5726350" y="2028150"/>
            <a:chExt cx="312300" cy="481600"/>
          </a:xfrm>
        </p:grpSpPr>
        <p:sp>
          <p:nvSpPr>
            <p:cNvPr id="6501" name="Google Shape;6501;p83"/>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02" name="Google Shape;6502;p83"/>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03" name="Google Shape;6503;p83"/>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04" name="Google Shape;6504;p83"/>
          <p:cNvGrpSpPr/>
          <p:nvPr/>
        </p:nvGrpSpPr>
        <p:grpSpPr>
          <a:xfrm>
            <a:off x="4586141" y="3542000"/>
            <a:ext cx="332881" cy="332881"/>
            <a:chOff x="6239925" y="2032450"/>
            <a:chExt cx="472775" cy="472775"/>
          </a:xfrm>
        </p:grpSpPr>
        <p:sp>
          <p:nvSpPr>
            <p:cNvPr id="6505" name="Google Shape;6505;p83"/>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06" name="Google Shape;6506;p83"/>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07" name="Google Shape;6507;p83"/>
          <p:cNvGrpSpPr/>
          <p:nvPr/>
        </p:nvGrpSpPr>
        <p:grpSpPr>
          <a:xfrm>
            <a:off x="5035233" y="2364092"/>
            <a:ext cx="334641" cy="185425"/>
            <a:chOff x="903075" y="2730000"/>
            <a:chExt cx="475275" cy="263350"/>
          </a:xfrm>
        </p:grpSpPr>
        <p:sp>
          <p:nvSpPr>
            <p:cNvPr id="6508" name="Google Shape;6508;p83"/>
            <p:cNvSpPr/>
            <p:nvPr/>
          </p:nvSpPr>
          <p:spPr>
            <a:xfrm>
              <a:off x="986725" y="2807325"/>
              <a:ext cx="308000" cy="108800"/>
            </a:xfrm>
            <a:custGeom>
              <a:avLst/>
              <a:gdLst/>
              <a:ahLst/>
              <a:cxnLst/>
              <a:rect l="l" t="t" r="r" b="b"/>
              <a:pathLst>
                <a:path w="12320" h="4352" extrusionOk="0">
                  <a:moveTo>
                    <a:pt x="6161" y="482"/>
                  </a:moveTo>
                  <a:cubicBezTo>
                    <a:pt x="6845" y="482"/>
                    <a:pt x="7462" y="894"/>
                    <a:pt x="7724" y="1527"/>
                  </a:cubicBezTo>
                  <a:cubicBezTo>
                    <a:pt x="7986" y="2159"/>
                    <a:pt x="7838" y="2888"/>
                    <a:pt x="7357" y="3370"/>
                  </a:cubicBezTo>
                  <a:cubicBezTo>
                    <a:pt x="7032" y="3694"/>
                    <a:pt x="6599" y="3866"/>
                    <a:pt x="6158" y="3866"/>
                  </a:cubicBezTo>
                  <a:cubicBezTo>
                    <a:pt x="5940" y="3866"/>
                    <a:pt x="5720" y="3824"/>
                    <a:pt x="5511" y="3737"/>
                  </a:cubicBezTo>
                  <a:cubicBezTo>
                    <a:pt x="4881" y="3475"/>
                    <a:pt x="4469" y="2858"/>
                    <a:pt x="4469" y="2174"/>
                  </a:cubicBezTo>
                  <a:cubicBezTo>
                    <a:pt x="4469" y="1241"/>
                    <a:pt x="5225" y="482"/>
                    <a:pt x="6161" y="482"/>
                  </a:cubicBezTo>
                  <a:close/>
                  <a:moveTo>
                    <a:pt x="1418" y="0"/>
                  </a:moveTo>
                  <a:cubicBezTo>
                    <a:pt x="1220" y="684"/>
                    <a:pt x="684" y="1220"/>
                    <a:pt x="0" y="1415"/>
                  </a:cubicBezTo>
                  <a:lnTo>
                    <a:pt x="0" y="2933"/>
                  </a:lnTo>
                  <a:cubicBezTo>
                    <a:pt x="684" y="3129"/>
                    <a:pt x="1220" y="3665"/>
                    <a:pt x="1418" y="4351"/>
                  </a:cubicBezTo>
                  <a:lnTo>
                    <a:pt x="10904" y="4351"/>
                  </a:lnTo>
                  <a:cubicBezTo>
                    <a:pt x="11100" y="3665"/>
                    <a:pt x="11636" y="3129"/>
                    <a:pt x="12319" y="2933"/>
                  </a:cubicBezTo>
                  <a:lnTo>
                    <a:pt x="12319" y="1415"/>
                  </a:lnTo>
                  <a:cubicBezTo>
                    <a:pt x="11636" y="1220"/>
                    <a:pt x="11100" y="684"/>
                    <a:pt x="10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09" name="Google Shape;6509;p83"/>
            <p:cNvSpPr/>
            <p:nvPr/>
          </p:nvSpPr>
          <p:spPr>
            <a:xfrm>
              <a:off x="1126675" y="2847600"/>
              <a:ext cx="28100" cy="28175"/>
            </a:xfrm>
            <a:custGeom>
              <a:avLst/>
              <a:gdLst/>
              <a:ahLst/>
              <a:cxnLst/>
              <a:rect l="l" t="t" r="r" b="b"/>
              <a:pathLst>
                <a:path w="1124" h="1127" extrusionOk="0">
                  <a:moveTo>
                    <a:pt x="563" y="0"/>
                  </a:moveTo>
                  <a:cubicBezTo>
                    <a:pt x="250" y="0"/>
                    <a:pt x="0" y="253"/>
                    <a:pt x="0" y="563"/>
                  </a:cubicBezTo>
                  <a:cubicBezTo>
                    <a:pt x="0" y="873"/>
                    <a:pt x="250" y="1126"/>
                    <a:pt x="563" y="1126"/>
                  </a:cubicBezTo>
                  <a:cubicBezTo>
                    <a:pt x="873" y="1126"/>
                    <a:pt x="1123" y="873"/>
                    <a:pt x="1123" y="563"/>
                  </a:cubicBezTo>
                  <a:cubicBezTo>
                    <a:pt x="1123" y="253"/>
                    <a:pt x="873"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10" name="Google Shape;6510;p83"/>
            <p:cNvSpPr/>
            <p:nvPr/>
          </p:nvSpPr>
          <p:spPr>
            <a:xfrm>
              <a:off x="903075" y="2730000"/>
              <a:ext cx="475275" cy="263350"/>
            </a:xfrm>
            <a:custGeom>
              <a:avLst/>
              <a:gdLst/>
              <a:ahLst/>
              <a:cxnLst/>
              <a:rect l="l" t="t" r="r" b="b"/>
              <a:pathLst>
                <a:path w="19011" h="10534" extrusionOk="0">
                  <a:moveTo>
                    <a:pt x="14735" y="1964"/>
                  </a:moveTo>
                  <a:cubicBezTo>
                    <a:pt x="15045" y="1964"/>
                    <a:pt x="15298" y="2217"/>
                    <a:pt x="15298" y="2530"/>
                  </a:cubicBezTo>
                  <a:cubicBezTo>
                    <a:pt x="15298" y="3042"/>
                    <a:pt x="15716" y="3460"/>
                    <a:pt x="16231" y="3460"/>
                  </a:cubicBezTo>
                  <a:cubicBezTo>
                    <a:pt x="16541" y="3460"/>
                    <a:pt x="16794" y="3713"/>
                    <a:pt x="16794" y="4026"/>
                  </a:cubicBezTo>
                  <a:lnTo>
                    <a:pt x="16794" y="6511"/>
                  </a:lnTo>
                  <a:cubicBezTo>
                    <a:pt x="16794" y="6821"/>
                    <a:pt x="16541" y="7074"/>
                    <a:pt x="16231" y="7074"/>
                  </a:cubicBezTo>
                  <a:cubicBezTo>
                    <a:pt x="15716" y="7074"/>
                    <a:pt x="15298" y="7492"/>
                    <a:pt x="15298" y="8007"/>
                  </a:cubicBezTo>
                  <a:cubicBezTo>
                    <a:pt x="15298" y="8318"/>
                    <a:pt x="15045" y="8570"/>
                    <a:pt x="14735" y="8570"/>
                  </a:cubicBezTo>
                  <a:lnTo>
                    <a:pt x="4277" y="8570"/>
                  </a:lnTo>
                  <a:cubicBezTo>
                    <a:pt x="3966" y="8570"/>
                    <a:pt x="3714" y="8318"/>
                    <a:pt x="3714" y="8007"/>
                  </a:cubicBezTo>
                  <a:cubicBezTo>
                    <a:pt x="3714" y="7492"/>
                    <a:pt x="3295" y="7074"/>
                    <a:pt x="2783" y="7074"/>
                  </a:cubicBezTo>
                  <a:cubicBezTo>
                    <a:pt x="2470" y="7074"/>
                    <a:pt x="2217" y="6821"/>
                    <a:pt x="2217" y="6511"/>
                  </a:cubicBezTo>
                  <a:lnTo>
                    <a:pt x="2217" y="4026"/>
                  </a:lnTo>
                  <a:cubicBezTo>
                    <a:pt x="2217" y="3713"/>
                    <a:pt x="2470" y="3460"/>
                    <a:pt x="2783" y="3460"/>
                  </a:cubicBezTo>
                  <a:cubicBezTo>
                    <a:pt x="3295" y="3460"/>
                    <a:pt x="3714" y="3042"/>
                    <a:pt x="3714" y="2530"/>
                  </a:cubicBezTo>
                  <a:cubicBezTo>
                    <a:pt x="3714" y="2217"/>
                    <a:pt x="3966" y="1964"/>
                    <a:pt x="4277" y="1964"/>
                  </a:cubicBezTo>
                  <a:close/>
                  <a:moveTo>
                    <a:pt x="567" y="0"/>
                  </a:moveTo>
                  <a:cubicBezTo>
                    <a:pt x="254" y="0"/>
                    <a:pt x="1" y="253"/>
                    <a:pt x="1" y="567"/>
                  </a:cubicBezTo>
                  <a:lnTo>
                    <a:pt x="1" y="9968"/>
                  </a:lnTo>
                  <a:cubicBezTo>
                    <a:pt x="1" y="10281"/>
                    <a:pt x="254" y="10534"/>
                    <a:pt x="567" y="10534"/>
                  </a:cubicBezTo>
                  <a:lnTo>
                    <a:pt x="18445" y="10534"/>
                  </a:lnTo>
                  <a:cubicBezTo>
                    <a:pt x="18758" y="10534"/>
                    <a:pt x="19011" y="10281"/>
                    <a:pt x="19011" y="9968"/>
                  </a:cubicBezTo>
                  <a:lnTo>
                    <a:pt x="19011" y="567"/>
                  </a:lnTo>
                  <a:cubicBezTo>
                    <a:pt x="19011" y="253"/>
                    <a:pt x="18758" y="0"/>
                    <a:pt x="184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11" name="Google Shape;6511;p83"/>
          <p:cNvGrpSpPr/>
          <p:nvPr/>
        </p:nvGrpSpPr>
        <p:grpSpPr>
          <a:xfrm>
            <a:off x="1239624" y="3538814"/>
            <a:ext cx="339253" cy="339253"/>
            <a:chOff x="1492675" y="2027925"/>
            <a:chExt cx="481825" cy="481825"/>
          </a:xfrm>
        </p:grpSpPr>
        <p:sp>
          <p:nvSpPr>
            <p:cNvPr id="6512" name="Google Shape;6512;p83"/>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13" name="Google Shape;6513;p83"/>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14" name="Google Shape;6514;p83"/>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15" name="Google Shape;6515;p83"/>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16" name="Google Shape;6516;p83"/>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17" name="Google Shape;6517;p83"/>
          <p:cNvGrpSpPr/>
          <p:nvPr/>
        </p:nvGrpSpPr>
        <p:grpSpPr>
          <a:xfrm>
            <a:off x="5466000" y="2287178"/>
            <a:ext cx="339253" cy="339253"/>
            <a:chOff x="1492675" y="2620775"/>
            <a:chExt cx="481825" cy="481825"/>
          </a:xfrm>
        </p:grpSpPr>
        <p:sp>
          <p:nvSpPr>
            <p:cNvPr id="6518" name="Google Shape;6518;p83"/>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19" name="Google Shape;6519;p83"/>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520" name="Google Shape;6520;p83"/>
          <p:cNvSpPr/>
          <p:nvPr/>
        </p:nvSpPr>
        <p:spPr>
          <a:xfrm>
            <a:off x="5865948" y="2287094"/>
            <a:ext cx="352508" cy="339253"/>
          </a:xfrm>
          <a:custGeom>
            <a:avLst/>
            <a:gdLst/>
            <a:ahLst/>
            <a:cxnLst/>
            <a:rect l="l" t="t" r="r" b="b"/>
            <a:pathLst>
              <a:path w="20026" h="19273" extrusionOk="0">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521" name="Google Shape;6521;p83"/>
          <p:cNvGrpSpPr/>
          <p:nvPr/>
        </p:nvGrpSpPr>
        <p:grpSpPr>
          <a:xfrm>
            <a:off x="6289754" y="2303161"/>
            <a:ext cx="333585" cy="307287"/>
            <a:chOff x="2682350" y="2643425"/>
            <a:chExt cx="473775" cy="436425"/>
          </a:xfrm>
        </p:grpSpPr>
        <p:sp>
          <p:nvSpPr>
            <p:cNvPr id="6522" name="Google Shape;6522;p83"/>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23" name="Google Shape;6523;p83"/>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24" name="Google Shape;6524;p83"/>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25" name="Google Shape;6525;p83"/>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26" name="Google Shape;6526;p83"/>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27" name="Google Shape;6527;p83"/>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28" name="Google Shape;6528;p83"/>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29" name="Google Shape;6529;p83"/>
          <p:cNvGrpSpPr/>
          <p:nvPr/>
        </p:nvGrpSpPr>
        <p:grpSpPr>
          <a:xfrm>
            <a:off x="6755243" y="2287178"/>
            <a:ext cx="238531" cy="339253"/>
            <a:chOff x="3342725" y="2620775"/>
            <a:chExt cx="338775" cy="481825"/>
          </a:xfrm>
        </p:grpSpPr>
        <p:sp>
          <p:nvSpPr>
            <p:cNvPr id="6530" name="Google Shape;6530;p83"/>
            <p:cNvSpPr/>
            <p:nvPr/>
          </p:nvSpPr>
          <p:spPr>
            <a:xfrm>
              <a:off x="3342725" y="2620775"/>
              <a:ext cx="338775" cy="56475"/>
            </a:xfrm>
            <a:custGeom>
              <a:avLst/>
              <a:gdLst/>
              <a:ahLst/>
              <a:cxnLst/>
              <a:rect l="l" t="t" r="r" b="b"/>
              <a:pathLst>
                <a:path w="13551" h="2259" extrusionOk="0">
                  <a:moveTo>
                    <a:pt x="1693" y="0"/>
                  </a:moveTo>
                  <a:cubicBezTo>
                    <a:pt x="756" y="0"/>
                    <a:pt x="0" y="759"/>
                    <a:pt x="0" y="1695"/>
                  </a:cubicBezTo>
                  <a:lnTo>
                    <a:pt x="0" y="2259"/>
                  </a:lnTo>
                  <a:lnTo>
                    <a:pt x="13551" y="2259"/>
                  </a:lnTo>
                  <a:lnTo>
                    <a:pt x="13551" y="1695"/>
                  </a:lnTo>
                  <a:cubicBezTo>
                    <a:pt x="13548" y="759"/>
                    <a:pt x="12792" y="0"/>
                    <a:pt x="11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31" name="Google Shape;6531;p83"/>
            <p:cNvSpPr/>
            <p:nvPr/>
          </p:nvSpPr>
          <p:spPr>
            <a:xfrm>
              <a:off x="3342725" y="2705450"/>
              <a:ext cx="338775" cy="284225"/>
            </a:xfrm>
            <a:custGeom>
              <a:avLst/>
              <a:gdLst/>
              <a:ahLst/>
              <a:cxnLst/>
              <a:rect l="l" t="t" r="r" b="b"/>
              <a:pathLst>
                <a:path w="13551" h="11369" extrusionOk="0">
                  <a:moveTo>
                    <a:pt x="0" y="1"/>
                  </a:moveTo>
                  <a:lnTo>
                    <a:pt x="0" y="11368"/>
                  </a:lnTo>
                  <a:lnTo>
                    <a:pt x="13551" y="11368"/>
                  </a:lnTo>
                  <a:lnTo>
                    <a:pt x="135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32" name="Google Shape;6532;p83"/>
            <p:cNvSpPr/>
            <p:nvPr/>
          </p:nvSpPr>
          <p:spPr>
            <a:xfrm>
              <a:off x="3342725" y="3017875"/>
              <a:ext cx="338775" cy="84725"/>
            </a:xfrm>
            <a:custGeom>
              <a:avLst/>
              <a:gdLst/>
              <a:ahLst/>
              <a:cxnLst/>
              <a:rect l="l" t="t" r="r" b="b"/>
              <a:pathLst>
                <a:path w="13551" h="3389" extrusionOk="0">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33" name="Google Shape;6533;p83"/>
          <p:cNvGrpSpPr/>
          <p:nvPr/>
        </p:nvGrpSpPr>
        <p:grpSpPr>
          <a:xfrm>
            <a:off x="7148994" y="2287178"/>
            <a:ext cx="278296" cy="339253"/>
            <a:chOff x="3907325" y="2620775"/>
            <a:chExt cx="395250" cy="481825"/>
          </a:xfrm>
        </p:grpSpPr>
        <p:sp>
          <p:nvSpPr>
            <p:cNvPr id="6534" name="Google Shape;6534;p83"/>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35" name="Google Shape;6535;p83"/>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36" name="Google Shape;6536;p83"/>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37" name="Google Shape;6537;p83"/>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38" name="Google Shape;6538;p83"/>
          <p:cNvGrpSpPr/>
          <p:nvPr/>
        </p:nvGrpSpPr>
        <p:grpSpPr>
          <a:xfrm>
            <a:off x="7542181" y="2297783"/>
            <a:ext cx="339253" cy="318042"/>
            <a:chOff x="4456875" y="2635825"/>
            <a:chExt cx="481825" cy="451700"/>
          </a:xfrm>
        </p:grpSpPr>
        <p:sp>
          <p:nvSpPr>
            <p:cNvPr id="6539" name="Google Shape;6539;p83"/>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40" name="Google Shape;6540;p83"/>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41" name="Google Shape;6541;p83"/>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42" name="Google Shape;6542;p83"/>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43" name="Google Shape;6543;p83"/>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44" name="Google Shape;6544;p83"/>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45" name="Google Shape;6545;p83"/>
          <p:cNvGrpSpPr/>
          <p:nvPr/>
        </p:nvGrpSpPr>
        <p:grpSpPr>
          <a:xfrm>
            <a:off x="7967105" y="2297783"/>
            <a:ext cx="339253" cy="318042"/>
            <a:chOff x="5049725" y="2635825"/>
            <a:chExt cx="481825" cy="451700"/>
          </a:xfrm>
        </p:grpSpPr>
        <p:sp>
          <p:nvSpPr>
            <p:cNvPr id="6546" name="Google Shape;6546;p83"/>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47" name="Google Shape;6547;p83"/>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48" name="Google Shape;6548;p83"/>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49" name="Google Shape;6549;p83"/>
          <p:cNvGrpSpPr/>
          <p:nvPr/>
        </p:nvGrpSpPr>
        <p:grpSpPr>
          <a:xfrm>
            <a:off x="2211475" y="3952243"/>
            <a:ext cx="338566" cy="338373"/>
            <a:chOff x="5643000" y="2621375"/>
            <a:chExt cx="480850" cy="480575"/>
          </a:xfrm>
        </p:grpSpPr>
        <p:sp>
          <p:nvSpPr>
            <p:cNvPr id="6550" name="Google Shape;6550;p83"/>
            <p:cNvSpPr/>
            <p:nvPr/>
          </p:nvSpPr>
          <p:spPr>
            <a:xfrm>
              <a:off x="5837150" y="2812950"/>
              <a:ext cx="92625" cy="88125"/>
            </a:xfrm>
            <a:custGeom>
              <a:avLst/>
              <a:gdLst/>
              <a:ahLst/>
              <a:cxnLst/>
              <a:rect l="l" t="t" r="r" b="b"/>
              <a:pathLst>
                <a:path w="3705" h="3525" extrusionOk="0">
                  <a:moveTo>
                    <a:pt x="1853" y="1"/>
                  </a:moveTo>
                  <a:lnTo>
                    <a:pt x="1" y="1347"/>
                  </a:lnTo>
                  <a:lnTo>
                    <a:pt x="706" y="3524"/>
                  </a:lnTo>
                  <a:lnTo>
                    <a:pt x="2997" y="3524"/>
                  </a:lnTo>
                  <a:lnTo>
                    <a:pt x="3705" y="1347"/>
                  </a:lnTo>
                  <a:lnTo>
                    <a:pt x="18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51" name="Google Shape;6551;p83"/>
            <p:cNvSpPr/>
            <p:nvPr/>
          </p:nvSpPr>
          <p:spPr>
            <a:xfrm>
              <a:off x="5643000" y="2631975"/>
              <a:ext cx="480850" cy="469975"/>
            </a:xfrm>
            <a:custGeom>
              <a:avLst/>
              <a:gdLst/>
              <a:ahLst/>
              <a:cxnLst/>
              <a:rect l="l" t="t" r="r" b="b"/>
              <a:pathLst>
                <a:path w="19234" h="18799" extrusionOk="0">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52" name="Google Shape;6552;p83"/>
            <p:cNvSpPr/>
            <p:nvPr/>
          </p:nvSpPr>
          <p:spPr>
            <a:xfrm>
              <a:off x="6041550" y="2749725"/>
              <a:ext cx="79750" cy="95025"/>
            </a:xfrm>
            <a:custGeom>
              <a:avLst/>
              <a:gdLst/>
              <a:ahLst/>
              <a:cxnLst/>
              <a:rect l="l" t="t" r="r" b="b"/>
              <a:pathLst>
                <a:path w="3190" h="3801" extrusionOk="0">
                  <a:moveTo>
                    <a:pt x="2184" y="0"/>
                  </a:moveTo>
                  <a:lnTo>
                    <a:pt x="723" y="196"/>
                  </a:lnTo>
                  <a:lnTo>
                    <a:pt x="0" y="2424"/>
                  </a:lnTo>
                  <a:lnTo>
                    <a:pt x="1895" y="3801"/>
                  </a:lnTo>
                  <a:lnTo>
                    <a:pt x="3189" y="3102"/>
                  </a:lnTo>
                  <a:cubicBezTo>
                    <a:pt x="3036" y="2018"/>
                    <a:pt x="2696" y="967"/>
                    <a:pt x="2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53" name="Google Shape;6553;p83"/>
            <p:cNvSpPr/>
            <p:nvPr/>
          </p:nvSpPr>
          <p:spPr>
            <a:xfrm>
              <a:off x="5963025" y="2996125"/>
              <a:ext cx="92625" cy="81175"/>
            </a:xfrm>
            <a:custGeom>
              <a:avLst/>
              <a:gdLst/>
              <a:ahLst/>
              <a:cxnLst/>
              <a:rect l="l" t="t" r="r" b="b"/>
              <a:pathLst>
                <a:path w="3705" h="3247" extrusionOk="0">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54" name="Google Shape;6554;p83"/>
            <p:cNvSpPr/>
            <p:nvPr/>
          </p:nvSpPr>
          <p:spPr>
            <a:xfrm>
              <a:off x="5711225" y="2996200"/>
              <a:ext cx="92600" cy="81100"/>
            </a:xfrm>
            <a:custGeom>
              <a:avLst/>
              <a:gdLst/>
              <a:ahLst/>
              <a:cxnLst/>
              <a:rect l="l" t="t" r="r" b="b"/>
              <a:pathLst>
                <a:path w="3704" h="3244" extrusionOk="0">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55" name="Google Shape;6555;p83"/>
            <p:cNvSpPr/>
            <p:nvPr/>
          </p:nvSpPr>
          <p:spPr>
            <a:xfrm>
              <a:off x="5645575" y="2749725"/>
              <a:ext cx="79825" cy="95100"/>
            </a:xfrm>
            <a:custGeom>
              <a:avLst/>
              <a:gdLst/>
              <a:ahLst/>
              <a:cxnLst/>
              <a:rect l="l" t="t" r="r" b="b"/>
              <a:pathLst>
                <a:path w="3193" h="3804" extrusionOk="0">
                  <a:moveTo>
                    <a:pt x="1009" y="0"/>
                  </a:moveTo>
                  <a:cubicBezTo>
                    <a:pt x="497" y="967"/>
                    <a:pt x="154" y="2018"/>
                    <a:pt x="0" y="3105"/>
                  </a:cubicBezTo>
                  <a:lnTo>
                    <a:pt x="1295" y="3804"/>
                  </a:lnTo>
                  <a:lnTo>
                    <a:pt x="3192" y="2424"/>
                  </a:lnTo>
                  <a:lnTo>
                    <a:pt x="2467" y="196"/>
                  </a:lnTo>
                  <a:lnTo>
                    <a:pt x="10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56" name="Google Shape;6556;p83"/>
            <p:cNvSpPr/>
            <p:nvPr/>
          </p:nvSpPr>
          <p:spPr>
            <a:xfrm>
              <a:off x="5836025" y="2621375"/>
              <a:ext cx="94800" cy="74100"/>
            </a:xfrm>
            <a:custGeom>
              <a:avLst/>
              <a:gdLst/>
              <a:ahLst/>
              <a:cxnLst/>
              <a:rect l="l" t="t" r="r" b="b"/>
              <a:pathLst>
                <a:path w="3792" h="2964" extrusionOk="0">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57" name="Google Shape;6557;p83"/>
          <p:cNvGrpSpPr/>
          <p:nvPr/>
        </p:nvGrpSpPr>
        <p:grpSpPr>
          <a:xfrm>
            <a:off x="4032695" y="3951803"/>
            <a:ext cx="339359" cy="339253"/>
            <a:chOff x="6235250" y="2620775"/>
            <a:chExt cx="481975" cy="481825"/>
          </a:xfrm>
        </p:grpSpPr>
        <p:sp>
          <p:nvSpPr>
            <p:cNvPr id="6558" name="Google Shape;6558;p83"/>
            <p:cNvSpPr/>
            <p:nvPr/>
          </p:nvSpPr>
          <p:spPr>
            <a:xfrm>
              <a:off x="6405675" y="2620775"/>
              <a:ext cx="28275" cy="56475"/>
            </a:xfrm>
            <a:custGeom>
              <a:avLst/>
              <a:gdLst/>
              <a:ahLst/>
              <a:cxnLst/>
              <a:rect l="l" t="t" r="r" b="b"/>
              <a:pathLst>
                <a:path w="1131"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59" name="Google Shape;6559;p83"/>
            <p:cNvSpPr/>
            <p:nvPr/>
          </p:nvSpPr>
          <p:spPr>
            <a:xfrm>
              <a:off x="6518600" y="2620775"/>
              <a:ext cx="28250" cy="56475"/>
            </a:xfrm>
            <a:custGeom>
              <a:avLst/>
              <a:gdLst/>
              <a:ahLst/>
              <a:cxnLst/>
              <a:rect l="l" t="t" r="r" b="b"/>
              <a:pathLst>
                <a:path w="1130"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60" name="Google Shape;6560;p83"/>
            <p:cNvSpPr/>
            <p:nvPr/>
          </p:nvSpPr>
          <p:spPr>
            <a:xfrm>
              <a:off x="6603300" y="2649000"/>
              <a:ext cx="28250" cy="56475"/>
            </a:xfrm>
            <a:custGeom>
              <a:avLst/>
              <a:gdLst/>
              <a:ahLst/>
              <a:cxnLst/>
              <a:rect l="l" t="t" r="r" b="b"/>
              <a:pathLst>
                <a:path w="1130" h="2259" extrusionOk="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61" name="Google Shape;6561;p83"/>
            <p:cNvSpPr/>
            <p:nvPr/>
          </p:nvSpPr>
          <p:spPr>
            <a:xfrm>
              <a:off x="6321000" y="2649000"/>
              <a:ext cx="28250" cy="56475"/>
            </a:xfrm>
            <a:custGeom>
              <a:avLst/>
              <a:gdLst/>
              <a:ahLst/>
              <a:cxnLst/>
              <a:rect l="l" t="t" r="r" b="b"/>
              <a:pathLst>
                <a:path w="1130" h="2259" extrusionOk="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62" name="Google Shape;6562;p83"/>
            <p:cNvSpPr/>
            <p:nvPr/>
          </p:nvSpPr>
          <p:spPr>
            <a:xfrm>
              <a:off x="6235250" y="2677225"/>
              <a:ext cx="481975" cy="425375"/>
            </a:xfrm>
            <a:custGeom>
              <a:avLst/>
              <a:gdLst/>
              <a:ahLst/>
              <a:cxnLst/>
              <a:rect l="l" t="t" r="r" b="b"/>
              <a:pathLst>
                <a:path w="19279" h="17015" extrusionOk="0">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563" name="Google Shape;6563;p83"/>
          <p:cNvSpPr/>
          <p:nvPr/>
        </p:nvSpPr>
        <p:spPr>
          <a:xfrm>
            <a:off x="5030010" y="2720693"/>
            <a:ext cx="345027" cy="32029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564" name="Google Shape;6564;p83"/>
          <p:cNvGrpSpPr/>
          <p:nvPr/>
        </p:nvGrpSpPr>
        <p:grpSpPr>
          <a:xfrm>
            <a:off x="5465078" y="2711317"/>
            <a:ext cx="341101" cy="339253"/>
            <a:chOff x="1535000" y="3223325"/>
            <a:chExt cx="484450" cy="481825"/>
          </a:xfrm>
        </p:grpSpPr>
        <p:sp>
          <p:nvSpPr>
            <p:cNvPr id="6565" name="Google Shape;6565;p83"/>
            <p:cNvSpPr/>
            <p:nvPr/>
          </p:nvSpPr>
          <p:spPr>
            <a:xfrm>
              <a:off x="1760150" y="3308225"/>
              <a:ext cx="143825" cy="140600"/>
            </a:xfrm>
            <a:custGeom>
              <a:avLst/>
              <a:gdLst/>
              <a:ahLst/>
              <a:cxnLst/>
              <a:rect l="l" t="t" r="r" b="b"/>
              <a:pathLst>
                <a:path w="5753" h="5624" extrusionOk="0">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4" y="5310"/>
                  </a:cubicBezTo>
                  <a:lnTo>
                    <a:pt x="4102" y="3973"/>
                  </a:lnTo>
                  <a:lnTo>
                    <a:pt x="5439" y="3304"/>
                  </a:lnTo>
                  <a:cubicBezTo>
                    <a:pt x="5629" y="3208"/>
                    <a:pt x="5752" y="3012"/>
                    <a:pt x="5752" y="2798"/>
                  </a:cubicBezTo>
                  <a:cubicBezTo>
                    <a:pt x="5752" y="2585"/>
                    <a:pt x="5632" y="2389"/>
                    <a:pt x="5439" y="2295"/>
                  </a:cubicBezTo>
                  <a:lnTo>
                    <a:pt x="4102" y="1627"/>
                  </a:lnTo>
                  <a:lnTo>
                    <a:pt x="3434" y="287"/>
                  </a:lnTo>
                  <a:cubicBezTo>
                    <a:pt x="3337" y="96"/>
                    <a:pt x="313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66" name="Google Shape;6566;p83"/>
            <p:cNvSpPr/>
            <p:nvPr/>
          </p:nvSpPr>
          <p:spPr>
            <a:xfrm>
              <a:off x="1873075" y="3421150"/>
              <a:ext cx="146375" cy="140600"/>
            </a:xfrm>
            <a:custGeom>
              <a:avLst/>
              <a:gdLst/>
              <a:ahLst/>
              <a:cxnLst/>
              <a:rect l="l" t="t" r="r" b="b"/>
              <a:pathLst>
                <a:path w="5855" h="5624" extrusionOk="0">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3" y="5310"/>
                  </a:cubicBezTo>
                  <a:lnTo>
                    <a:pt x="4102" y="3973"/>
                  </a:lnTo>
                  <a:lnTo>
                    <a:pt x="5439" y="3304"/>
                  </a:lnTo>
                  <a:cubicBezTo>
                    <a:pt x="5854" y="3096"/>
                    <a:pt x="5854" y="2503"/>
                    <a:pt x="5439" y="2295"/>
                  </a:cubicBezTo>
                  <a:lnTo>
                    <a:pt x="4102" y="1627"/>
                  </a:lnTo>
                  <a:lnTo>
                    <a:pt x="3433" y="287"/>
                  </a:lnTo>
                  <a:cubicBezTo>
                    <a:pt x="3337" y="96"/>
                    <a:pt x="313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67" name="Google Shape;6567;p83"/>
            <p:cNvSpPr/>
            <p:nvPr/>
          </p:nvSpPr>
          <p:spPr>
            <a:xfrm>
              <a:off x="1535000" y="3223325"/>
              <a:ext cx="406450" cy="481825"/>
            </a:xfrm>
            <a:custGeom>
              <a:avLst/>
              <a:gdLst/>
              <a:ahLst/>
              <a:cxnLst/>
              <a:rect l="l" t="t" r="r" b="b"/>
              <a:pathLst>
                <a:path w="16258" h="19273" extrusionOk="0">
                  <a:moveTo>
                    <a:pt x="9660" y="0"/>
                  </a:moveTo>
                  <a:cubicBezTo>
                    <a:pt x="4399" y="0"/>
                    <a:pt x="0" y="4351"/>
                    <a:pt x="0" y="9636"/>
                  </a:cubicBezTo>
                  <a:cubicBezTo>
                    <a:pt x="0" y="14927"/>
                    <a:pt x="4381" y="19272"/>
                    <a:pt x="9675" y="19272"/>
                  </a:cubicBezTo>
                  <a:cubicBezTo>
                    <a:pt x="12012" y="19269"/>
                    <a:pt x="14270" y="18411"/>
                    <a:pt x="16023" y="16860"/>
                  </a:cubicBezTo>
                  <a:cubicBezTo>
                    <a:pt x="16195" y="16707"/>
                    <a:pt x="16258" y="16463"/>
                    <a:pt x="16176" y="16243"/>
                  </a:cubicBezTo>
                  <a:cubicBezTo>
                    <a:pt x="16098" y="16026"/>
                    <a:pt x="15893" y="15879"/>
                    <a:pt x="15662" y="15872"/>
                  </a:cubicBezTo>
                  <a:cubicBezTo>
                    <a:pt x="11352" y="15752"/>
                    <a:pt x="7980" y="12250"/>
                    <a:pt x="7980" y="7941"/>
                  </a:cubicBezTo>
                  <a:cubicBezTo>
                    <a:pt x="7974" y="5207"/>
                    <a:pt x="9380" y="2662"/>
                    <a:pt x="11696" y="1211"/>
                  </a:cubicBezTo>
                  <a:cubicBezTo>
                    <a:pt x="12129" y="937"/>
                    <a:pt x="12006" y="274"/>
                    <a:pt x="11503" y="178"/>
                  </a:cubicBezTo>
                  <a:cubicBezTo>
                    <a:pt x="10881" y="58"/>
                    <a:pt x="10265" y="0"/>
                    <a:pt x="9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68" name="Google Shape;6568;p83"/>
          <p:cNvGrpSpPr/>
          <p:nvPr/>
        </p:nvGrpSpPr>
        <p:grpSpPr>
          <a:xfrm>
            <a:off x="5872645" y="2746618"/>
            <a:ext cx="339253" cy="268649"/>
            <a:chOff x="2085525" y="3263750"/>
            <a:chExt cx="481825" cy="381550"/>
          </a:xfrm>
        </p:grpSpPr>
        <p:sp>
          <p:nvSpPr>
            <p:cNvPr id="6569" name="Google Shape;6569;p83"/>
            <p:cNvSpPr/>
            <p:nvPr/>
          </p:nvSpPr>
          <p:spPr>
            <a:xfrm>
              <a:off x="2320325" y="3263750"/>
              <a:ext cx="227825" cy="141025"/>
            </a:xfrm>
            <a:custGeom>
              <a:avLst/>
              <a:gdLst/>
              <a:ahLst/>
              <a:cxnLst/>
              <a:rect l="l" t="t" r="r" b="b"/>
              <a:pathLst>
                <a:path w="9113" h="5641" extrusionOk="0">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70" name="Google Shape;6570;p83"/>
            <p:cNvSpPr/>
            <p:nvPr/>
          </p:nvSpPr>
          <p:spPr>
            <a:xfrm>
              <a:off x="2085525" y="3355200"/>
              <a:ext cx="481825" cy="290100"/>
            </a:xfrm>
            <a:custGeom>
              <a:avLst/>
              <a:gdLst/>
              <a:ahLst/>
              <a:cxnLst/>
              <a:rect l="l" t="t" r="r" b="b"/>
              <a:pathLst>
                <a:path w="19273" h="11604" extrusionOk="0">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571" name="Google Shape;6571;p83"/>
          <p:cNvSpPr/>
          <p:nvPr/>
        </p:nvSpPr>
        <p:spPr>
          <a:xfrm>
            <a:off x="6286830" y="2778690"/>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572" name="Google Shape;6572;p83"/>
          <p:cNvGrpSpPr/>
          <p:nvPr/>
        </p:nvGrpSpPr>
        <p:grpSpPr>
          <a:xfrm>
            <a:off x="6704407" y="2711308"/>
            <a:ext cx="340204" cy="339271"/>
            <a:chOff x="3270450" y="3213625"/>
            <a:chExt cx="483175" cy="481850"/>
          </a:xfrm>
        </p:grpSpPr>
        <p:sp>
          <p:nvSpPr>
            <p:cNvPr id="6573" name="Google Shape;6573;p83"/>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74" name="Google Shape;6574;p83"/>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75" name="Google Shape;6575;p83"/>
          <p:cNvGrpSpPr/>
          <p:nvPr/>
        </p:nvGrpSpPr>
        <p:grpSpPr>
          <a:xfrm>
            <a:off x="7203676" y="2711317"/>
            <a:ext cx="168931" cy="339253"/>
            <a:chOff x="3984950" y="3213600"/>
            <a:chExt cx="239925" cy="481825"/>
          </a:xfrm>
        </p:grpSpPr>
        <p:sp>
          <p:nvSpPr>
            <p:cNvPr id="6576" name="Google Shape;6576;p83"/>
            <p:cNvSpPr/>
            <p:nvPr/>
          </p:nvSpPr>
          <p:spPr>
            <a:xfrm>
              <a:off x="3984950" y="3213600"/>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77" name="Google Shape;6577;p83"/>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578" name="Google Shape;6578;p83"/>
          <p:cNvSpPr/>
          <p:nvPr/>
        </p:nvSpPr>
        <p:spPr>
          <a:xfrm>
            <a:off x="7542004" y="2711214"/>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79" name="Google Shape;6579;p83"/>
          <p:cNvSpPr/>
          <p:nvPr/>
        </p:nvSpPr>
        <p:spPr>
          <a:xfrm>
            <a:off x="7966934" y="2731069"/>
            <a:ext cx="339253" cy="29954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580" name="Google Shape;6580;p83"/>
          <p:cNvGrpSpPr/>
          <p:nvPr/>
        </p:nvGrpSpPr>
        <p:grpSpPr>
          <a:xfrm>
            <a:off x="1736111" y="3981487"/>
            <a:ext cx="355218" cy="279880"/>
            <a:chOff x="5629975" y="3255775"/>
            <a:chExt cx="504500" cy="397500"/>
          </a:xfrm>
        </p:grpSpPr>
        <p:sp>
          <p:nvSpPr>
            <p:cNvPr id="6581" name="Google Shape;6581;p83"/>
            <p:cNvSpPr/>
            <p:nvPr/>
          </p:nvSpPr>
          <p:spPr>
            <a:xfrm>
              <a:off x="5756375" y="3255775"/>
              <a:ext cx="112950" cy="143425"/>
            </a:xfrm>
            <a:custGeom>
              <a:avLst/>
              <a:gdLst/>
              <a:ahLst/>
              <a:cxnLst/>
              <a:rect l="l" t="t" r="r" b="b"/>
              <a:pathLst>
                <a:path w="4518" h="5737" extrusionOk="0">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82" name="Google Shape;6582;p83"/>
            <p:cNvSpPr/>
            <p:nvPr/>
          </p:nvSpPr>
          <p:spPr>
            <a:xfrm>
              <a:off x="5629975" y="3374400"/>
              <a:ext cx="140575" cy="136175"/>
            </a:xfrm>
            <a:custGeom>
              <a:avLst/>
              <a:gdLst/>
              <a:ahLst/>
              <a:cxnLst/>
              <a:rect l="l" t="t" r="r" b="b"/>
              <a:pathLst>
                <a:path w="5623" h="5447" extrusionOk="0">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83" name="Google Shape;6583;p83"/>
            <p:cNvSpPr/>
            <p:nvPr/>
          </p:nvSpPr>
          <p:spPr>
            <a:xfrm>
              <a:off x="5897525" y="3255775"/>
              <a:ext cx="112950" cy="143425"/>
            </a:xfrm>
            <a:custGeom>
              <a:avLst/>
              <a:gdLst/>
              <a:ahLst/>
              <a:cxnLst/>
              <a:rect l="l" t="t" r="r" b="b"/>
              <a:pathLst>
                <a:path w="4518" h="5737" extrusionOk="0">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84" name="Google Shape;6584;p83"/>
            <p:cNvSpPr/>
            <p:nvPr/>
          </p:nvSpPr>
          <p:spPr>
            <a:xfrm>
              <a:off x="5996075" y="3373900"/>
              <a:ext cx="138400" cy="136200"/>
            </a:xfrm>
            <a:custGeom>
              <a:avLst/>
              <a:gdLst/>
              <a:ahLst/>
              <a:cxnLst/>
              <a:rect l="l" t="t" r="r" b="b"/>
              <a:pathLst>
                <a:path w="5536" h="5448" extrusionOk="0">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85" name="Google Shape;6585;p83"/>
            <p:cNvSpPr/>
            <p:nvPr/>
          </p:nvSpPr>
          <p:spPr>
            <a:xfrm>
              <a:off x="5728150" y="3427400"/>
              <a:ext cx="310575" cy="225875"/>
            </a:xfrm>
            <a:custGeom>
              <a:avLst/>
              <a:gdLst/>
              <a:ahLst/>
              <a:cxnLst/>
              <a:rect l="l" t="t" r="r" b="b"/>
              <a:pathLst>
                <a:path w="12423" h="9035" extrusionOk="0">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86" name="Google Shape;6586;p83"/>
          <p:cNvGrpSpPr/>
          <p:nvPr/>
        </p:nvGrpSpPr>
        <p:grpSpPr>
          <a:xfrm>
            <a:off x="3572294" y="3981593"/>
            <a:ext cx="340256" cy="279669"/>
            <a:chOff x="6234950" y="3255925"/>
            <a:chExt cx="483250" cy="397200"/>
          </a:xfrm>
        </p:grpSpPr>
        <p:sp>
          <p:nvSpPr>
            <p:cNvPr id="6587" name="Google Shape;6587;p83"/>
            <p:cNvSpPr/>
            <p:nvPr/>
          </p:nvSpPr>
          <p:spPr>
            <a:xfrm>
              <a:off x="6444675" y="3255925"/>
              <a:ext cx="128300" cy="90200"/>
            </a:xfrm>
            <a:custGeom>
              <a:avLst/>
              <a:gdLst/>
              <a:ahLst/>
              <a:cxnLst/>
              <a:rect l="l" t="t" r="r" b="b"/>
              <a:pathLst>
                <a:path w="5132" h="3608" extrusionOk="0">
                  <a:moveTo>
                    <a:pt x="567" y="0"/>
                  </a:moveTo>
                  <a:cubicBezTo>
                    <a:pt x="254" y="0"/>
                    <a:pt x="1" y="253"/>
                    <a:pt x="1" y="563"/>
                  </a:cubicBezTo>
                  <a:cubicBezTo>
                    <a:pt x="7" y="1662"/>
                    <a:pt x="368" y="2731"/>
                    <a:pt x="1034" y="3608"/>
                  </a:cubicBezTo>
                  <a:cubicBezTo>
                    <a:pt x="2097" y="3138"/>
                    <a:pt x="3325" y="2864"/>
                    <a:pt x="5014" y="2864"/>
                  </a:cubicBezTo>
                  <a:cubicBezTo>
                    <a:pt x="5054" y="2864"/>
                    <a:pt x="5093" y="2873"/>
                    <a:pt x="5132" y="2873"/>
                  </a:cubicBezTo>
                  <a:cubicBezTo>
                    <a:pt x="4289" y="1117"/>
                    <a:pt x="2515"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88" name="Google Shape;6588;p83"/>
            <p:cNvSpPr/>
            <p:nvPr/>
          </p:nvSpPr>
          <p:spPr>
            <a:xfrm>
              <a:off x="6444750" y="3563200"/>
              <a:ext cx="128225" cy="89925"/>
            </a:xfrm>
            <a:custGeom>
              <a:avLst/>
              <a:gdLst/>
              <a:ahLst/>
              <a:cxnLst/>
              <a:rect l="l" t="t" r="r" b="b"/>
              <a:pathLst>
                <a:path w="5129" h="3597" extrusionOk="0">
                  <a:moveTo>
                    <a:pt x="1022" y="1"/>
                  </a:moveTo>
                  <a:cubicBezTo>
                    <a:pt x="362" y="874"/>
                    <a:pt x="4" y="1937"/>
                    <a:pt x="1" y="3033"/>
                  </a:cubicBezTo>
                  <a:cubicBezTo>
                    <a:pt x="1" y="3343"/>
                    <a:pt x="251" y="3596"/>
                    <a:pt x="564" y="3596"/>
                  </a:cubicBezTo>
                  <a:cubicBezTo>
                    <a:pt x="2512" y="3596"/>
                    <a:pt x="4286" y="2479"/>
                    <a:pt x="5129" y="724"/>
                  </a:cubicBezTo>
                  <a:cubicBezTo>
                    <a:pt x="5093" y="724"/>
                    <a:pt x="5051" y="736"/>
                    <a:pt x="5011" y="736"/>
                  </a:cubicBezTo>
                  <a:cubicBezTo>
                    <a:pt x="3319" y="736"/>
                    <a:pt x="2088" y="462"/>
                    <a:pt x="1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89" name="Google Shape;6589;p83"/>
            <p:cNvSpPr/>
            <p:nvPr/>
          </p:nvSpPr>
          <p:spPr>
            <a:xfrm>
              <a:off x="6375350" y="3355650"/>
              <a:ext cx="244750" cy="197650"/>
            </a:xfrm>
            <a:custGeom>
              <a:avLst/>
              <a:gdLst/>
              <a:ahLst/>
              <a:cxnLst/>
              <a:rect l="l" t="t" r="r" b="b"/>
              <a:pathLst>
                <a:path w="9790" h="7906" extrusionOk="0">
                  <a:moveTo>
                    <a:pt x="6045" y="2610"/>
                  </a:moveTo>
                  <a:cubicBezTo>
                    <a:pt x="6190" y="2610"/>
                    <a:pt x="6335" y="2666"/>
                    <a:pt x="6444" y="2777"/>
                  </a:cubicBezTo>
                  <a:cubicBezTo>
                    <a:pt x="6664" y="2997"/>
                    <a:pt x="6664" y="3356"/>
                    <a:pt x="6444" y="3575"/>
                  </a:cubicBezTo>
                  <a:cubicBezTo>
                    <a:pt x="6225" y="3795"/>
                    <a:pt x="6225" y="4153"/>
                    <a:pt x="6444" y="4373"/>
                  </a:cubicBezTo>
                  <a:cubicBezTo>
                    <a:pt x="6664" y="4593"/>
                    <a:pt x="6664" y="4951"/>
                    <a:pt x="6444" y="5171"/>
                  </a:cubicBezTo>
                  <a:cubicBezTo>
                    <a:pt x="6335" y="5281"/>
                    <a:pt x="6190" y="5336"/>
                    <a:pt x="6045" y="5336"/>
                  </a:cubicBezTo>
                  <a:cubicBezTo>
                    <a:pt x="5901" y="5336"/>
                    <a:pt x="5756" y="5281"/>
                    <a:pt x="5646" y="5171"/>
                  </a:cubicBezTo>
                  <a:cubicBezTo>
                    <a:pt x="4984" y="4509"/>
                    <a:pt x="4984" y="3440"/>
                    <a:pt x="5646" y="2777"/>
                  </a:cubicBezTo>
                  <a:cubicBezTo>
                    <a:pt x="5756" y="2666"/>
                    <a:pt x="5901" y="2610"/>
                    <a:pt x="6045" y="2610"/>
                  </a:cubicBezTo>
                  <a:close/>
                  <a:moveTo>
                    <a:pt x="7787" y="1"/>
                  </a:moveTo>
                  <a:cubicBezTo>
                    <a:pt x="4463" y="1"/>
                    <a:pt x="3204" y="1064"/>
                    <a:pt x="919" y="2997"/>
                  </a:cubicBezTo>
                  <a:lnTo>
                    <a:pt x="271" y="3542"/>
                  </a:lnTo>
                  <a:cubicBezTo>
                    <a:pt x="0" y="3765"/>
                    <a:pt x="0" y="4181"/>
                    <a:pt x="271" y="4406"/>
                  </a:cubicBezTo>
                  <a:lnTo>
                    <a:pt x="856" y="4897"/>
                  </a:lnTo>
                  <a:cubicBezTo>
                    <a:pt x="3147" y="6837"/>
                    <a:pt x="4412" y="7906"/>
                    <a:pt x="7787" y="7906"/>
                  </a:cubicBezTo>
                  <a:cubicBezTo>
                    <a:pt x="8450" y="7902"/>
                    <a:pt x="9106" y="7788"/>
                    <a:pt x="9730" y="7574"/>
                  </a:cubicBezTo>
                  <a:cubicBezTo>
                    <a:pt x="8357" y="6951"/>
                    <a:pt x="7456" y="5602"/>
                    <a:pt x="7411" y="4093"/>
                  </a:cubicBezTo>
                  <a:cubicBezTo>
                    <a:pt x="7366" y="2588"/>
                    <a:pt x="8179" y="1184"/>
                    <a:pt x="9513" y="480"/>
                  </a:cubicBezTo>
                  <a:cubicBezTo>
                    <a:pt x="9603" y="432"/>
                    <a:pt x="9697" y="398"/>
                    <a:pt x="9790" y="356"/>
                  </a:cubicBezTo>
                  <a:cubicBezTo>
                    <a:pt x="9149" y="124"/>
                    <a:pt x="8471" y="4"/>
                    <a:pt x="7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0" name="Google Shape;6590;p83"/>
            <p:cNvSpPr/>
            <p:nvPr/>
          </p:nvSpPr>
          <p:spPr>
            <a:xfrm>
              <a:off x="6587875" y="3385100"/>
              <a:ext cx="130325" cy="140500"/>
            </a:xfrm>
            <a:custGeom>
              <a:avLst/>
              <a:gdLst/>
              <a:ahLst/>
              <a:cxnLst/>
              <a:rect l="l" t="t" r="r" b="b"/>
              <a:pathLst>
                <a:path w="5213" h="5620" extrusionOk="0">
                  <a:moveTo>
                    <a:pt x="2343" y="1789"/>
                  </a:moveTo>
                  <a:cubicBezTo>
                    <a:pt x="2633" y="1789"/>
                    <a:pt x="2912" y="2015"/>
                    <a:pt x="2912" y="2355"/>
                  </a:cubicBezTo>
                  <a:cubicBezTo>
                    <a:pt x="2912" y="2665"/>
                    <a:pt x="2659" y="2918"/>
                    <a:pt x="2349" y="2918"/>
                  </a:cubicBezTo>
                  <a:cubicBezTo>
                    <a:pt x="1846" y="2918"/>
                    <a:pt x="1593" y="2310"/>
                    <a:pt x="1948" y="1955"/>
                  </a:cubicBezTo>
                  <a:cubicBezTo>
                    <a:pt x="2063" y="1840"/>
                    <a:pt x="2204" y="1789"/>
                    <a:pt x="2343" y="1789"/>
                  </a:cubicBezTo>
                  <a:close/>
                  <a:moveTo>
                    <a:pt x="2846" y="0"/>
                  </a:moveTo>
                  <a:cubicBezTo>
                    <a:pt x="2394" y="0"/>
                    <a:pt x="1947" y="85"/>
                    <a:pt x="1539" y="301"/>
                  </a:cubicBezTo>
                  <a:cubicBezTo>
                    <a:pt x="645" y="774"/>
                    <a:pt x="72" y="1687"/>
                    <a:pt x="36" y="2698"/>
                  </a:cubicBezTo>
                  <a:cubicBezTo>
                    <a:pt x="0" y="3707"/>
                    <a:pt x="506" y="4662"/>
                    <a:pt x="1367" y="5195"/>
                  </a:cubicBezTo>
                  <a:cubicBezTo>
                    <a:pt x="1792" y="5460"/>
                    <a:pt x="2280" y="5607"/>
                    <a:pt x="2782" y="5619"/>
                  </a:cubicBezTo>
                  <a:cubicBezTo>
                    <a:pt x="3752" y="4957"/>
                    <a:pt x="4550" y="4078"/>
                    <a:pt x="5119" y="3051"/>
                  </a:cubicBezTo>
                  <a:cubicBezTo>
                    <a:pt x="5213" y="2882"/>
                    <a:pt x="5213" y="2674"/>
                    <a:pt x="5119" y="2506"/>
                  </a:cubicBezTo>
                  <a:cubicBezTo>
                    <a:pt x="4568" y="1512"/>
                    <a:pt x="3797" y="654"/>
                    <a:pt x="2870" y="0"/>
                  </a:cubicBezTo>
                  <a:cubicBezTo>
                    <a:pt x="2862" y="0"/>
                    <a:pt x="2854" y="0"/>
                    <a:pt x="2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1" name="Google Shape;6591;p83"/>
            <p:cNvSpPr/>
            <p:nvPr/>
          </p:nvSpPr>
          <p:spPr>
            <a:xfrm>
              <a:off x="6234950" y="3469100"/>
              <a:ext cx="165050" cy="141200"/>
            </a:xfrm>
            <a:custGeom>
              <a:avLst/>
              <a:gdLst/>
              <a:ahLst/>
              <a:cxnLst/>
              <a:rect l="l" t="t" r="r" b="b"/>
              <a:pathLst>
                <a:path w="6602" h="5648" extrusionOk="0">
                  <a:moveTo>
                    <a:pt x="3990" y="1"/>
                  </a:moveTo>
                  <a:cubicBezTo>
                    <a:pt x="1807" y="1"/>
                    <a:pt x="0" y="1772"/>
                    <a:pt x="0" y="3955"/>
                  </a:cubicBezTo>
                  <a:lnTo>
                    <a:pt x="0" y="5084"/>
                  </a:lnTo>
                  <a:cubicBezTo>
                    <a:pt x="0" y="5394"/>
                    <a:pt x="253" y="5647"/>
                    <a:pt x="566" y="5647"/>
                  </a:cubicBezTo>
                  <a:lnTo>
                    <a:pt x="1696" y="5647"/>
                  </a:lnTo>
                  <a:cubicBezTo>
                    <a:pt x="4014" y="5647"/>
                    <a:pt x="5996" y="4075"/>
                    <a:pt x="6601" y="1943"/>
                  </a:cubicBezTo>
                  <a:cubicBezTo>
                    <a:pt x="6324" y="1717"/>
                    <a:pt x="6041" y="1476"/>
                    <a:pt x="5740" y="1223"/>
                  </a:cubicBezTo>
                  <a:lnTo>
                    <a:pt x="5481" y="1004"/>
                  </a:lnTo>
                  <a:lnTo>
                    <a:pt x="4391" y="2097"/>
                  </a:lnTo>
                  <a:cubicBezTo>
                    <a:pt x="4281" y="2203"/>
                    <a:pt x="4139" y="2255"/>
                    <a:pt x="3997" y="2255"/>
                  </a:cubicBezTo>
                  <a:cubicBezTo>
                    <a:pt x="3852" y="2255"/>
                    <a:pt x="3708" y="2200"/>
                    <a:pt x="3599" y="2091"/>
                  </a:cubicBezTo>
                  <a:cubicBezTo>
                    <a:pt x="3379" y="1871"/>
                    <a:pt x="3376" y="1519"/>
                    <a:pt x="3593" y="1299"/>
                  </a:cubicBezTo>
                  <a:lnTo>
                    <a:pt x="4611" y="278"/>
                  </a:lnTo>
                  <a:lnTo>
                    <a:pt x="4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2" name="Google Shape;6592;p83"/>
            <p:cNvSpPr/>
            <p:nvPr/>
          </p:nvSpPr>
          <p:spPr>
            <a:xfrm>
              <a:off x="6234950" y="3299725"/>
              <a:ext cx="165050" cy="141175"/>
            </a:xfrm>
            <a:custGeom>
              <a:avLst/>
              <a:gdLst/>
              <a:ahLst/>
              <a:cxnLst/>
              <a:rect l="l" t="t" r="r" b="b"/>
              <a:pathLst>
                <a:path w="6602" h="5647" extrusionOk="0">
                  <a:moveTo>
                    <a:pt x="566" y="1"/>
                  </a:moveTo>
                  <a:cubicBezTo>
                    <a:pt x="253" y="1"/>
                    <a:pt x="3" y="254"/>
                    <a:pt x="3" y="567"/>
                  </a:cubicBezTo>
                  <a:lnTo>
                    <a:pt x="3" y="1699"/>
                  </a:lnTo>
                  <a:cubicBezTo>
                    <a:pt x="0" y="3879"/>
                    <a:pt x="1807" y="5647"/>
                    <a:pt x="3990" y="5647"/>
                  </a:cubicBezTo>
                  <a:lnTo>
                    <a:pt x="4285" y="5647"/>
                  </a:lnTo>
                  <a:lnTo>
                    <a:pt x="4611" y="5373"/>
                  </a:lnTo>
                  <a:lnTo>
                    <a:pt x="3593" y="4352"/>
                  </a:lnTo>
                  <a:cubicBezTo>
                    <a:pt x="3379" y="4132"/>
                    <a:pt x="3382" y="3780"/>
                    <a:pt x="3599" y="3563"/>
                  </a:cubicBezTo>
                  <a:cubicBezTo>
                    <a:pt x="3710" y="3451"/>
                    <a:pt x="3856" y="3396"/>
                    <a:pt x="4001" y="3396"/>
                  </a:cubicBezTo>
                  <a:cubicBezTo>
                    <a:pt x="4142" y="3396"/>
                    <a:pt x="4282" y="3448"/>
                    <a:pt x="4391" y="3554"/>
                  </a:cubicBezTo>
                  <a:lnTo>
                    <a:pt x="5481" y="4644"/>
                  </a:lnTo>
                  <a:lnTo>
                    <a:pt x="5809" y="4370"/>
                  </a:lnTo>
                  <a:cubicBezTo>
                    <a:pt x="6083" y="4138"/>
                    <a:pt x="6345" y="3918"/>
                    <a:pt x="6601" y="3704"/>
                  </a:cubicBezTo>
                  <a:cubicBezTo>
                    <a:pt x="5996" y="1575"/>
                    <a:pt x="4017" y="1"/>
                    <a:pt x="1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93" name="Google Shape;6593;p83"/>
          <p:cNvGrpSpPr/>
          <p:nvPr/>
        </p:nvGrpSpPr>
        <p:grpSpPr>
          <a:xfrm>
            <a:off x="5043532" y="3125970"/>
            <a:ext cx="318042" cy="339253"/>
            <a:chOff x="914900" y="3806450"/>
            <a:chExt cx="451700" cy="481825"/>
          </a:xfrm>
        </p:grpSpPr>
        <p:sp>
          <p:nvSpPr>
            <p:cNvPr id="6594" name="Google Shape;6594;p83"/>
            <p:cNvSpPr/>
            <p:nvPr/>
          </p:nvSpPr>
          <p:spPr>
            <a:xfrm>
              <a:off x="914900" y="4174425"/>
              <a:ext cx="423400" cy="113850"/>
            </a:xfrm>
            <a:custGeom>
              <a:avLst/>
              <a:gdLst/>
              <a:ahLst/>
              <a:cxnLst/>
              <a:rect l="l" t="t" r="r" b="b"/>
              <a:pathLst>
                <a:path w="16936" h="4554" extrusionOk="0">
                  <a:moveTo>
                    <a:pt x="564" y="0"/>
                  </a:moveTo>
                  <a:cubicBezTo>
                    <a:pt x="250" y="0"/>
                    <a:pt x="0" y="250"/>
                    <a:pt x="0" y="563"/>
                  </a:cubicBezTo>
                  <a:cubicBezTo>
                    <a:pt x="0" y="877"/>
                    <a:pt x="250" y="1130"/>
                    <a:pt x="564" y="1130"/>
                  </a:cubicBezTo>
                  <a:lnTo>
                    <a:pt x="2259" y="1130"/>
                  </a:lnTo>
                  <a:lnTo>
                    <a:pt x="2259" y="2861"/>
                  </a:lnTo>
                  <a:cubicBezTo>
                    <a:pt x="2259" y="3795"/>
                    <a:pt x="3015" y="4553"/>
                    <a:pt x="3951" y="4553"/>
                  </a:cubicBezTo>
                  <a:cubicBezTo>
                    <a:pt x="4264" y="4553"/>
                    <a:pt x="4517" y="4300"/>
                    <a:pt x="4517" y="3990"/>
                  </a:cubicBezTo>
                  <a:lnTo>
                    <a:pt x="4517" y="1130"/>
                  </a:lnTo>
                  <a:lnTo>
                    <a:pt x="5646" y="1130"/>
                  </a:lnTo>
                  <a:lnTo>
                    <a:pt x="5646" y="1693"/>
                  </a:lnTo>
                  <a:cubicBezTo>
                    <a:pt x="5646" y="2629"/>
                    <a:pt x="6402" y="3424"/>
                    <a:pt x="7339" y="3424"/>
                  </a:cubicBezTo>
                  <a:cubicBezTo>
                    <a:pt x="7652" y="3424"/>
                    <a:pt x="7905" y="3171"/>
                    <a:pt x="7905" y="2861"/>
                  </a:cubicBezTo>
                  <a:lnTo>
                    <a:pt x="7905" y="1130"/>
                  </a:lnTo>
                  <a:lnTo>
                    <a:pt x="9034" y="1130"/>
                  </a:lnTo>
                  <a:lnTo>
                    <a:pt x="9034" y="3990"/>
                  </a:lnTo>
                  <a:cubicBezTo>
                    <a:pt x="9034" y="4300"/>
                    <a:pt x="9284" y="4553"/>
                    <a:pt x="9597" y="4553"/>
                  </a:cubicBezTo>
                  <a:cubicBezTo>
                    <a:pt x="9910" y="4553"/>
                    <a:pt x="10163" y="4300"/>
                    <a:pt x="10163" y="3990"/>
                  </a:cubicBezTo>
                  <a:lnTo>
                    <a:pt x="10163" y="1130"/>
                  </a:lnTo>
                  <a:lnTo>
                    <a:pt x="16373" y="1130"/>
                  </a:lnTo>
                  <a:cubicBezTo>
                    <a:pt x="16686" y="1130"/>
                    <a:pt x="16936" y="877"/>
                    <a:pt x="16936" y="563"/>
                  </a:cubicBezTo>
                  <a:cubicBezTo>
                    <a:pt x="16936" y="250"/>
                    <a:pt x="16686" y="0"/>
                    <a:pt x="16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5" name="Google Shape;6595;p83"/>
            <p:cNvSpPr/>
            <p:nvPr/>
          </p:nvSpPr>
          <p:spPr>
            <a:xfrm>
              <a:off x="971350" y="3806450"/>
              <a:ext cx="254100" cy="339775"/>
            </a:xfrm>
            <a:custGeom>
              <a:avLst/>
              <a:gdLst/>
              <a:ahLst/>
              <a:cxnLst/>
              <a:rect l="l" t="t" r="r" b="b"/>
              <a:pathLst>
                <a:path w="10164" h="13591" extrusionOk="0">
                  <a:moveTo>
                    <a:pt x="7563" y="2032"/>
                  </a:moveTo>
                  <a:cubicBezTo>
                    <a:pt x="7853" y="2032"/>
                    <a:pt x="8131" y="2256"/>
                    <a:pt x="8131" y="2596"/>
                  </a:cubicBezTo>
                  <a:cubicBezTo>
                    <a:pt x="8131" y="2937"/>
                    <a:pt x="7852" y="3163"/>
                    <a:pt x="7562" y="3163"/>
                  </a:cubicBezTo>
                  <a:cubicBezTo>
                    <a:pt x="7423" y="3163"/>
                    <a:pt x="7282" y="3111"/>
                    <a:pt x="7168" y="2997"/>
                  </a:cubicBezTo>
                  <a:cubicBezTo>
                    <a:pt x="6945" y="2777"/>
                    <a:pt x="6945" y="2418"/>
                    <a:pt x="7168" y="2199"/>
                  </a:cubicBezTo>
                  <a:cubicBezTo>
                    <a:pt x="7283" y="2083"/>
                    <a:pt x="7425" y="2032"/>
                    <a:pt x="7563" y="2032"/>
                  </a:cubicBezTo>
                  <a:close/>
                  <a:moveTo>
                    <a:pt x="7339" y="0"/>
                  </a:moveTo>
                  <a:cubicBezTo>
                    <a:pt x="5412" y="0"/>
                    <a:pt x="3759" y="1087"/>
                    <a:pt x="2901" y="2668"/>
                  </a:cubicBezTo>
                  <a:cubicBezTo>
                    <a:pt x="2852" y="2674"/>
                    <a:pt x="2804" y="2686"/>
                    <a:pt x="2762" y="2704"/>
                  </a:cubicBezTo>
                  <a:cubicBezTo>
                    <a:pt x="2602" y="2782"/>
                    <a:pt x="2431" y="2819"/>
                    <a:pt x="2260" y="2819"/>
                  </a:cubicBezTo>
                  <a:cubicBezTo>
                    <a:pt x="1967" y="2819"/>
                    <a:pt x="1678" y="2707"/>
                    <a:pt x="1458" y="2494"/>
                  </a:cubicBezTo>
                  <a:cubicBezTo>
                    <a:pt x="1247" y="2280"/>
                    <a:pt x="1127" y="1994"/>
                    <a:pt x="1130" y="1696"/>
                  </a:cubicBezTo>
                  <a:cubicBezTo>
                    <a:pt x="1130" y="1395"/>
                    <a:pt x="1247" y="1178"/>
                    <a:pt x="1458" y="964"/>
                  </a:cubicBezTo>
                  <a:cubicBezTo>
                    <a:pt x="1681" y="744"/>
                    <a:pt x="1681" y="386"/>
                    <a:pt x="1458" y="166"/>
                  </a:cubicBezTo>
                  <a:cubicBezTo>
                    <a:pt x="1348" y="56"/>
                    <a:pt x="1204" y="1"/>
                    <a:pt x="1059" y="1"/>
                  </a:cubicBezTo>
                  <a:cubicBezTo>
                    <a:pt x="915" y="1"/>
                    <a:pt x="770" y="56"/>
                    <a:pt x="660" y="166"/>
                  </a:cubicBezTo>
                  <a:cubicBezTo>
                    <a:pt x="236" y="594"/>
                    <a:pt x="1" y="1093"/>
                    <a:pt x="1" y="1696"/>
                  </a:cubicBezTo>
                  <a:cubicBezTo>
                    <a:pt x="1" y="2942"/>
                    <a:pt x="1010" y="3954"/>
                    <a:pt x="2259" y="3954"/>
                  </a:cubicBezTo>
                  <a:cubicBezTo>
                    <a:pt x="2307" y="3954"/>
                    <a:pt x="2353" y="3939"/>
                    <a:pt x="2401" y="3936"/>
                  </a:cubicBezTo>
                  <a:lnTo>
                    <a:pt x="2401" y="3936"/>
                  </a:lnTo>
                  <a:cubicBezTo>
                    <a:pt x="2319" y="4282"/>
                    <a:pt x="2274" y="4635"/>
                    <a:pt x="2265" y="4990"/>
                  </a:cubicBezTo>
                  <a:cubicBezTo>
                    <a:pt x="2976" y="4680"/>
                    <a:pt x="3741" y="4517"/>
                    <a:pt x="4518" y="4517"/>
                  </a:cubicBezTo>
                  <a:lnTo>
                    <a:pt x="5081" y="4517"/>
                  </a:lnTo>
                  <a:cubicBezTo>
                    <a:pt x="6017" y="4517"/>
                    <a:pt x="6773" y="5276"/>
                    <a:pt x="6776" y="6213"/>
                  </a:cubicBezTo>
                  <a:lnTo>
                    <a:pt x="6776" y="9073"/>
                  </a:lnTo>
                  <a:cubicBezTo>
                    <a:pt x="6776" y="10925"/>
                    <a:pt x="5864" y="12557"/>
                    <a:pt x="4482" y="13590"/>
                  </a:cubicBezTo>
                  <a:lnTo>
                    <a:pt x="6210" y="13590"/>
                  </a:lnTo>
                  <a:cubicBezTo>
                    <a:pt x="8393" y="13590"/>
                    <a:pt x="10164" y="11820"/>
                    <a:pt x="10164" y="9636"/>
                  </a:cubicBezTo>
                  <a:lnTo>
                    <a:pt x="10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6" name="Google Shape;6596;p83"/>
            <p:cNvSpPr/>
            <p:nvPr/>
          </p:nvSpPr>
          <p:spPr>
            <a:xfrm>
              <a:off x="971350" y="3947600"/>
              <a:ext cx="141175" cy="198625"/>
            </a:xfrm>
            <a:custGeom>
              <a:avLst/>
              <a:gdLst/>
              <a:ahLst/>
              <a:cxnLst/>
              <a:rect l="l" t="t" r="r" b="b"/>
              <a:pathLst>
                <a:path w="5647" h="7945" extrusionOk="0">
                  <a:moveTo>
                    <a:pt x="4518" y="0"/>
                  </a:moveTo>
                  <a:cubicBezTo>
                    <a:pt x="2021" y="0"/>
                    <a:pt x="1" y="2060"/>
                    <a:pt x="1" y="4556"/>
                  </a:cubicBezTo>
                  <a:lnTo>
                    <a:pt x="1" y="6815"/>
                  </a:lnTo>
                  <a:cubicBezTo>
                    <a:pt x="934" y="6812"/>
                    <a:pt x="1693" y="6056"/>
                    <a:pt x="1693" y="5120"/>
                  </a:cubicBezTo>
                  <a:cubicBezTo>
                    <a:pt x="1693" y="4806"/>
                    <a:pt x="1946" y="4556"/>
                    <a:pt x="2259" y="4556"/>
                  </a:cubicBezTo>
                  <a:cubicBezTo>
                    <a:pt x="2569" y="4556"/>
                    <a:pt x="2822" y="4806"/>
                    <a:pt x="2822" y="5120"/>
                  </a:cubicBezTo>
                  <a:cubicBezTo>
                    <a:pt x="2822" y="6547"/>
                    <a:pt x="1753" y="7718"/>
                    <a:pt x="377" y="7905"/>
                  </a:cubicBezTo>
                  <a:cubicBezTo>
                    <a:pt x="434" y="7929"/>
                    <a:pt x="501" y="7941"/>
                    <a:pt x="564" y="7944"/>
                  </a:cubicBezTo>
                  <a:lnTo>
                    <a:pt x="1130" y="7944"/>
                  </a:lnTo>
                  <a:cubicBezTo>
                    <a:pt x="3623" y="7944"/>
                    <a:pt x="5647" y="5921"/>
                    <a:pt x="5647" y="3427"/>
                  </a:cubicBezTo>
                  <a:lnTo>
                    <a:pt x="5647" y="567"/>
                  </a:lnTo>
                  <a:cubicBezTo>
                    <a:pt x="5647" y="253"/>
                    <a:pt x="5394" y="0"/>
                    <a:pt x="5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7" name="Google Shape;6597;p83"/>
            <p:cNvSpPr/>
            <p:nvPr/>
          </p:nvSpPr>
          <p:spPr>
            <a:xfrm>
              <a:off x="1253675" y="3806450"/>
              <a:ext cx="112925" cy="90350"/>
            </a:xfrm>
            <a:custGeom>
              <a:avLst/>
              <a:gdLst/>
              <a:ahLst/>
              <a:cxnLst/>
              <a:rect l="l" t="t" r="r" b="b"/>
              <a:pathLst>
                <a:path w="4517" h="3614" extrusionOk="0">
                  <a:moveTo>
                    <a:pt x="0" y="0"/>
                  </a:moveTo>
                  <a:lnTo>
                    <a:pt x="0" y="1696"/>
                  </a:lnTo>
                  <a:cubicBezTo>
                    <a:pt x="142" y="1685"/>
                    <a:pt x="428" y="1669"/>
                    <a:pt x="771" y="1669"/>
                  </a:cubicBezTo>
                  <a:cubicBezTo>
                    <a:pt x="1415" y="1669"/>
                    <a:pt x="2264" y="1726"/>
                    <a:pt x="2749" y="1988"/>
                  </a:cubicBezTo>
                  <a:cubicBezTo>
                    <a:pt x="3355" y="2313"/>
                    <a:pt x="4062" y="3078"/>
                    <a:pt x="4517" y="3614"/>
                  </a:cubicBezTo>
                  <a:lnTo>
                    <a:pt x="4517" y="2259"/>
                  </a:lnTo>
                  <a:cubicBezTo>
                    <a:pt x="4517" y="1012"/>
                    <a:pt x="3505" y="0"/>
                    <a:pt x="2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8" name="Google Shape;6598;p83"/>
            <p:cNvSpPr/>
            <p:nvPr/>
          </p:nvSpPr>
          <p:spPr>
            <a:xfrm>
              <a:off x="1253600" y="3876425"/>
              <a:ext cx="95025" cy="42975"/>
            </a:xfrm>
            <a:custGeom>
              <a:avLst/>
              <a:gdLst/>
              <a:ahLst/>
              <a:cxnLst/>
              <a:rect l="l" t="t" r="r" b="b"/>
              <a:pathLst>
                <a:path w="3801" h="1719" extrusionOk="0">
                  <a:moveTo>
                    <a:pt x="726" y="0"/>
                  </a:moveTo>
                  <a:cubicBezTo>
                    <a:pt x="478" y="0"/>
                    <a:pt x="239" y="9"/>
                    <a:pt x="42" y="23"/>
                  </a:cubicBezTo>
                  <a:lnTo>
                    <a:pt x="0" y="23"/>
                  </a:lnTo>
                  <a:lnTo>
                    <a:pt x="3" y="1718"/>
                  </a:lnTo>
                  <a:lnTo>
                    <a:pt x="3800" y="1718"/>
                  </a:lnTo>
                  <a:cubicBezTo>
                    <a:pt x="3379" y="1203"/>
                    <a:pt x="2692" y="438"/>
                    <a:pt x="2219" y="182"/>
                  </a:cubicBezTo>
                  <a:cubicBezTo>
                    <a:pt x="1969" y="49"/>
                    <a:pt x="1321" y="0"/>
                    <a:pt x="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99" name="Google Shape;6599;p83"/>
          <p:cNvGrpSpPr/>
          <p:nvPr/>
        </p:nvGrpSpPr>
        <p:grpSpPr>
          <a:xfrm>
            <a:off x="5462454" y="3125785"/>
            <a:ext cx="346347" cy="339623"/>
            <a:chOff x="1490050" y="3805975"/>
            <a:chExt cx="491900" cy="482350"/>
          </a:xfrm>
        </p:grpSpPr>
        <p:sp>
          <p:nvSpPr>
            <p:cNvPr id="6600" name="Google Shape;6600;p83"/>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01" name="Google Shape;6601;p83"/>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02" name="Google Shape;6602;p83"/>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03" name="Google Shape;6603;p83"/>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04" name="Google Shape;6604;p83"/>
          <p:cNvGrpSpPr/>
          <p:nvPr/>
        </p:nvGrpSpPr>
        <p:grpSpPr>
          <a:xfrm>
            <a:off x="5886322" y="3125970"/>
            <a:ext cx="311899" cy="339253"/>
            <a:chOff x="2104275" y="3806450"/>
            <a:chExt cx="442975" cy="481825"/>
          </a:xfrm>
        </p:grpSpPr>
        <p:sp>
          <p:nvSpPr>
            <p:cNvPr id="6605" name="Google Shape;6605;p83"/>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06" name="Google Shape;6606;p83"/>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07" name="Google Shape;6607;p83"/>
          <p:cNvGrpSpPr/>
          <p:nvPr/>
        </p:nvGrpSpPr>
        <p:grpSpPr>
          <a:xfrm>
            <a:off x="6309839" y="3125970"/>
            <a:ext cx="293416" cy="339253"/>
            <a:chOff x="2710875" y="3806450"/>
            <a:chExt cx="416725" cy="481825"/>
          </a:xfrm>
        </p:grpSpPr>
        <p:sp>
          <p:nvSpPr>
            <p:cNvPr id="6608" name="Google Shape;6608;p83"/>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09" name="Google Shape;6609;p83"/>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10" name="Google Shape;6610;p83"/>
          <p:cNvGrpSpPr/>
          <p:nvPr/>
        </p:nvGrpSpPr>
        <p:grpSpPr>
          <a:xfrm>
            <a:off x="6704883" y="3166412"/>
            <a:ext cx="339253" cy="258369"/>
            <a:chOff x="3271200" y="3863875"/>
            <a:chExt cx="481825" cy="366950"/>
          </a:xfrm>
        </p:grpSpPr>
        <p:sp>
          <p:nvSpPr>
            <p:cNvPr id="6611" name="Google Shape;6611;p83"/>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12" name="Google Shape;6612;p83"/>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13" name="Google Shape;6613;p83"/>
          <p:cNvGrpSpPr/>
          <p:nvPr/>
        </p:nvGrpSpPr>
        <p:grpSpPr>
          <a:xfrm>
            <a:off x="7140377" y="3126199"/>
            <a:ext cx="295528" cy="338795"/>
            <a:chOff x="3895050" y="3806775"/>
            <a:chExt cx="419725" cy="481175"/>
          </a:xfrm>
        </p:grpSpPr>
        <p:sp>
          <p:nvSpPr>
            <p:cNvPr id="6614" name="Google Shape;6614;p83"/>
            <p:cNvSpPr/>
            <p:nvPr/>
          </p:nvSpPr>
          <p:spPr>
            <a:xfrm>
              <a:off x="3895050" y="3942650"/>
              <a:ext cx="419725" cy="345300"/>
            </a:xfrm>
            <a:custGeom>
              <a:avLst/>
              <a:gdLst/>
              <a:ahLst/>
              <a:cxnLst/>
              <a:rect l="l" t="t" r="r" b="b"/>
              <a:pathLst>
                <a:path w="16789" h="13812" extrusionOk="0">
                  <a:moveTo>
                    <a:pt x="4448" y="1"/>
                  </a:moveTo>
                  <a:cubicBezTo>
                    <a:pt x="4233" y="1"/>
                    <a:pt x="4016" y="18"/>
                    <a:pt x="3801" y="54"/>
                  </a:cubicBezTo>
                  <a:cubicBezTo>
                    <a:pt x="1545" y="418"/>
                    <a:pt x="1" y="2604"/>
                    <a:pt x="356" y="4929"/>
                  </a:cubicBezTo>
                  <a:cubicBezTo>
                    <a:pt x="994" y="9100"/>
                    <a:pt x="2205" y="11942"/>
                    <a:pt x="3858" y="13147"/>
                  </a:cubicBezTo>
                  <a:cubicBezTo>
                    <a:pt x="4470" y="13592"/>
                    <a:pt x="5129" y="13811"/>
                    <a:pt x="5863" y="13811"/>
                  </a:cubicBezTo>
                  <a:cubicBezTo>
                    <a:pt x="6071" y="13811"/>
                    <a:pt x="6286" y="13793"/>
                    <a:pt x="6508" y="13758"/>
                  </a:cubicBezTo>
                  <a:cubicBezTo>
                    <a:pt x="7125" y="13659"/>
                    <a:pt x="7610" y="13406"/>
                    <a:pt x="7999" y="12987"/>
                  </a:cubicBezTo>
                  <a:lnTo>
                    <a:pt x="8396" y="12557"/>
                  </a:lnTo>
                  <a:lnTo>
                    <a:pt x="8791" y="12987"/>
                  </a:lnTo>
                  <a:cubicBezTo>
                    <a:pt x="9179" y="13406"/>
                    <a:pt x="9667" y="13659"/>
                    <a:pt x="10281" y="13758"/>
                  </a:cubicBezTo>
                  <a:cubicBezTo>
                    <a:pt x="10503" y="13793"/>
                    <a:pt x="10718" y="13811"/>
                    <a:pt x="10927" y="13811"/>
                  </a:cubicBezTo>
                  <a:cubicBezTo>
                    <a:pt x="11660" y="13811"/>
                    <a:pt x="12319" y="13592"/>
                    <a:pt x="12931" y="13147"/>
                  </a:cubicBezTo>
                  <a:cubicBezTo>
                    <a:pt x="14587" y="11942"/>
                    <a:pt x="15795" y="9100"/>
                    <a:pt x="16433" y="4929"/>
                  </a:cubicBezTo>
                  <a:cubicBezTo>
                    <a:pt x="16788" y="2604"/>
                    <a:pt x="15244" y="418"/>
                    <a:pt x="12988" y="54"/>
                  </a:cubicBezTo>
                  <a:cubicBezTo>
                    <a:pt x="12773" y="18"/>
                    <a:pt x="12556" y="1"/>
                    <a:pt x="12341" y="1"/>
                  </a:cubicBezTo>
                  <a:cubicBezTo>
                    <a:pt x="11461" y="1"/>
                    <a:pt x="10599" y="293"/>
                    <a:pt x="9893" y="840"/>
                  </a:cubicBezTo>
                  <a:cubicBezTo>
                    <a:pt x="9601" y="1063"/>
                    <a:pt x="9263" y="1216"/>
                    <a:pt x="8905" y="1292"/>
                  </a:cubicBezTo>
                  <a:cubicBezTo>
                    <a:pt x="8736" y="1326"/>
                    <a:pt x="8567" y="1343"/>
                    <a:pt x="8397" y="1343"/>
                  </a:cubicBezTo>
                  <a:cubicBezTo>
                    <a:pt x="8296" y="1343"/>
                    <a:pt x="8196" y="1337"/>
                    <a:pt x="8095" y="1325"/>
                  </a:cubicBezTo>
                  <a:cubicBezTo>
                    <a:pt x="7658" y="1273"/>
                    <a:pt x="7246" y="1105"/>
                    <a:pt x="6896" y="840"/>
                  </a:cubicBezTo>
                  <a:cubicBezTo>
                    <a:pt x="6190" y="293"/>
                    <a:pt x="5328" y="1"/>
                    <a:pt x="44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15" name="Google Shape;6615;p83"/>
            <p:cNvSpPr/>
            <p:nvPr/>
          </p:nvSpPr>
          <p:spPr>
            <a:xfrm>
              <a:off x="4016325" y="3806775"/>
              <a:ext cx="199225" cy="142475"/>
            </a:xfrm>
            <a:custGeom>
              <a:avLst/>
              <a:gdLst/>
              <a:ahLst/>
              <a:cxnLst/>
              <a:rect l="l" t="t" r="r" b="b"/>
              <a:pathLst>
                <a:path w="7969" h="5699" extrusionOk="0">
                  <a:moveTo>
                    <a:pt x="1350" y="0"/>
                  </a:moveTo>
                  <a:cubicBezTo>
                    <a:pt x="1132" y="0"/>
                    <a:pt x="925" y="129"/>
                    <a:pt x="832" y="343"/>
                  </a:cubicBezTo>
                  <a:cubicBezTo>
                    <a:pt x="799" y="424"/>
                    <a:pt x="1" y="2330"/>
                    <a:pt x="678" y="4101"/>
                  </a:cubicBezTo>
                  <a:cubicBezTo>
                    <a:pt x="736" y="4242"/>
                    <a:pt x="796" y="4381"/>
                    <a:pt x="868" y="4516"/>
                  </a:cubicBezTo>
                  <a:cubicBezTo>
                    <a:pt x="1534" y="4691"/>
                    <a:pt x="2157" y="4995"/>
                    <a:pt x="2702" y="5414"/>
                  </a:cubicBezTo>
                  <a:cubicBezTo>
                    <a:pt x="2950" y="5603"/>
                    <a:pt x="3247" y="5698"/>
                    <a:pt x="3544" y="5698"/>
                  </a:cubicBezTo>
                  <a:cubicBezTo>
                    <a:pt x="3840" y="5698"/>
                    <a:pt x="4137" y="5603"/>
                    <a:pt x="4385" y="5414"/>
                  </a:cubicBezTo>
                  <a:cubicBezTo>
                    <a:pt x="4442" y="5368"/>
                    <a:pt x="4503" y="5326"/>
                    <a:pt x="4563" y="5284"/>
                  </a:cubicBezTo>
                  <a:cubicBezTo>
                    <a:pt x="4870" y="4592"/>
                    <a:pt x="5355" y="3968"/>
                    <a:pt x="6020" y="3417"/>
                  </a:cubicBezTo>
                  <a:cubicBezTo>
                    <a:pt x="6478" y="3035"/>
                    <a:pt x="6987" y="2722"/>
                    <a:pt x="7532" y="2484"/>
                  </a:cubicBezTo>
                  <a:cubicBezTo>
                    <a:pt x="7824" y="2372"/>
                    <a:pt x="7969" y="2044"/>
                    <a:pt x="7854" y="1752"/>
                  </a:cubicBezTo>
                  <a:cubicBezTo>
                    <a:pt x="7768" y="1529"/>
                    <a:pt x="7554" y="1392"/>
                    <a:pt x="7327" y="1392"/>
                  </a:cubicBezTo>
                  <a:cubicBezTo>
                    <a:pt x="7260" y="1392"/>
                    <a:pt x="7192" y="1404"/>
                    <a:pt x="7125" y="1430"/>
                  </a:cubicBezTo>
                  <a:lnTo>
                    <a:pt x="7125" y="1433"/>
                  </a:lnTo>
                  <a:cubicBezTo>
                    <a:pt x="7089" y="1445"/>
                    <a:pt x="6243" y="1776"/>
                    <a:pt x="5334" y="2520"/>
                  </a:cubicBezTo>
                  <a:cubicBezTo>
                    <a:pt x="4997" y="2794"/>
                    <a:pt x="4689" y="3098"/>
                    <a:pt x="4412" y="3429"/>
                  </a:cubicBezTo>
                  <a:cubicBezTo>
                    <a:pt x="4367" y="3194"/>
                    <a:pt x="4301" y="2965"/>
                    <a:pt x="4217" y="2743"/>
                  </a:cubicBezTo>
                  <a:cubicBezTo>
                    <a:pt x="3536" y="972"/>
                    <a:pt x="1669" y="90"/>
                    <a:pt x="1588" y="54"/>
                  </a:cubicBezTo>
                  <a:cubicBezTo>
                    <a:pt x="1511" y="17"/>
                    <a:pt x="1430" y="0"/>
                    <a:pt x="1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16" name="Google Shape;6616;p83"/>
          <p:cNvGrpSpPr/>
          <p:nvPr/>
        </p:nvGrpSpPr>
        <p:grpSpPr>
          <a:xfrm>
            <a:off x="7543659" y="3125979"/>
            <a:ext cx="336296" cy="339235"/>
            <a:chOff x="4464775" y="3806475"/>
            <a:chExt cx="477625" cy="481800"/>
          </a:xfrm>
        </p:grpSpPr>
        <p:sp>
          <p:nvSpPr>
            <p:cNvPr id="6617" name="Google Shape;6617;p83"/>
            <p:cNvSpPr/>
            <p:nvPr/>
          </p:nvSpPr>
          <p:spPr>
            <a:xfrm>
              <a:off x="4726375" y="3806475"/>
              <a:ext cx="56500" cy="141125"/>
            </a:xfrm>
            <a:custGeom>
              <a:avLst/>
              <a:gdLst/>
              <a:ahLst/>
              <a:cxnLst/>
              <a:rect l="l" t="t" r="r" b="b"/>
              <a:pathLst>
                <a:path w="2260" h="5645" extrusionOk="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18" name="Google Shape;6618;p83"/>
            <p:cNvSpPr/>
            <p:nvPr/>
          </p:nvSpPr>
          <p:spPr>
            <a:xfrm>
              <a:off x="4641700" y="3806475"/>
              <a:ext cx="56475" cy="141125"/>
            </a:xfrm>
            <a:custGeom>
              <a:avLst/>
              <a:gdLst/>
              <a:ahLst/>
              <a:cxnLst/>
              <a:rect l="l" t="t" r="r" b="b"/>
              <a:pathLst>
                <a:path w="2259" h="5645" extrusionOk="0">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19" name="Google Shape;6619;p83"/>
            <p:cNvSpPr/>
            <p:nvPr/>
          </p:nvSpPr>
          <p:spPr>
            <a:xfrm>
              <a:off x="4557000" y="3806475"/>
              <a:ext cx="56500" cy="141125"/>
            </a:xfrm>
            <a:custGeom>
              <a:avLst/>
              <a:gdLst/>
              <a:ahLst/>
              <a:cxnLst/>
              <a:rect l="l" t="t" r="r" b="b"/>
              <a:pathLst>
                <a:path w="2260" h="5645" extrusionOk="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0" name="Google Shape;6620;p83"/>
            <p:cNvSpPr/>
            <p:nvPr/>
          </p:nvSpPr>
          <p:spPr>
            <a:xfrm>
              <a:off x="4464775" y="4230875"/>
              <a:ext cx="395250" cy="57400"/>
            </a:xfrm>
            <a:custGeom>
              <a:avLst/>
              <a:gdLst/>
              <a:ahLst/>
              <a:cxnLst/>
              <a:rect l="l" t="t" r="r" b="b"/>
              <a:pathLst>
                <a:path w="15810" h="2296" extrusionOk="0">
                  <a:moveTo>
                    <a:pt x="567" y="1"/>
                  </a:moveTo>
                  <a:cubicBezTo>
                    <a:pt x="254" y="1"/>
                    <a:pt x="1" y="251"/>
                    <a:pt x="1" y="564"/>
                  </a:cubicBezTo>
                  <a:cubicBezTo>
                    <a:pt x="1" y="877"/>
                    <a:pt x="254" y="1130"/>
                    <a:pt x="567" y="1130"/>
                  </a:cubicBezTo>
                  <a:lnTo>
                    <a:pt x="1910" y="1130"/>
                  </a:lnTo>
                  <a:lnTo>
                    <a:pt x="2006" y="1359"/>
                  </a:lnTo>
                  <a:cubicBezTo>
                    <a:pt x="2291" y="1932"/>
                    <a:pt x="2875" y="2295"/>
                    <a:pt x="3516" y="2295"/>
                  </a:cubicBezTo>
                  <a:cubicBezTo>
                    <a:pt x="3519" y="2295"/>
                    <a:pt x="3521" y="2295"/>
                    <a:pt x="3524" y="2295"/>
                  </a:cubicBezTo>
                  <a:lnTo>
                    <a:pt x="12290" y="2295"/>
                  </a:lnTo>
                  <a:cubicBezTo>
                    <a:pt x="12292" y="2295"/>
                    <a:pt x="12295" y="2295"/>
                    <a:pt x="12298" y="2295"/>
                  </a:cubicBezTo>
                  <a:cubicBezTo>
                    <a:pt x="12936" y="2295"/>
                    <a:pt x="13520" y="1932"/>
                    <a:pt x="13804" y="1359"/>
                  </a:cubicBezTo>
                  <a:lnTo>
                    <a:pt x="13901" y="1130"/>
                  </a:lnTo>
                  <a:lnTo>
                    <a:pt x="15247" y="1130"/>
                  </a:lnTo>
                  <a:cubicBezTo>
                    <a:pt x="15557" y="1130"/>
                    <a:pt x="15810" y="877"/>
                    <a:pt x="15810" y="564"/>
                  </a:cubicBezTo>
                  <a:cubicBezTo>
                    <a:pt x="15810" y="251"/>
                    <a:pt x="15557" y="1"/>
                    <a:pt x="15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1" name="Google Shape;6621;p83"/>
            <p:cNvSpPr/>
            <p:nvPr/>
          </p:nvSpPr>
          <p:spPr>
            <a:xfrm>
              <a:off x="4840675" y="4007300"/>
              <a:ext cx="101725" cy="166025"/>
            </a:xfrm>
            <a:custGeom>
              <a:avLst/>
              <a:gdLst/>
              <a:ahLst/>
              <a:cxnLst/>
              <a:rect l="l" t="t" r="r" b="b"/>
              <a:pathLst>
                <a:path w="4069" h="6641" extrusionOk="0">
                  <a:moveTo>
                    <a:pt x="1870" y="0"/>
                  </a:moveTo>
                  <a:cubicBezTo>
                    <a:pt x="1852" y="380"/>
                    <a:pt x="1837" y="759"/>
                    <a:pt x="1795" y="1130"/>
                  </a:cubicBezTo>
                  <a:cubicBezTo>
                    <a:pt x="1927" y="1181"/>
                    <a:pt x="2048" y="1256"/>
                    <a:pt x="2150" y="1355"/>
                  </a:cubicBezTo>
                  <a:cubicBezTo>
                    <a:pt x="2800" y="2006"/>
                    <a:pt x="2433" y="3469"/>
                    <a:pt x="1352" y="4550"/>
                  </a:cubicBezTo>
                  <a:cubicBezTo>
                    <a:pt x="1177" y="4722"/>
                    <a:pt x="991" y="4879"/>
                    <a:pt x="792" y="5017"/>
                  </a:cubicBezTo>
                  <a:cubicBezTo>
                    <a:pt x="566" y="5577"/>
                    <a:pt x="301" y="6119"/>
                    <a:pt x="0" y="6640"/>
                  </a:cubicBezTo>
                  <a:cubicBezTo>
                    <a:pt x="747" y="6429"/>
                    <a:pt x="1506" y="5993"/>
                    <a:pt x="2150" y="5348"/>
                  </a:cubicBezTo>
                  <a:cubicBezTo>
                    <a:pt x="3716" y="3782"/>
                    <a:pt x="4068" y="1678"/>
                    <a:pt x="2948" y="557"/>
                  </a:cubicBezTo>
                  <a:cubicBezTo>
                    <a:pt x="2656" y="268"/>
                    <a:pt x="2280" y="97"/>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2" name="Google Shape;6622;p83"/>
            <p:cNvSpPr/>
            <p:nvPr/>
          </p:nvSpPr>
          <p:spPr>
            <a:xfrm>
              <a:off x="4464775" y="3976800"/>
              <a:ext cx="395250" cy="225875"/>
            </a:xfrm>
            <a:custGeom>
              <a:avLst/>
              <a:gdLst/>
              <a:ahLst/>
              <a:cxnLst/>
              <a:rect l="l" t="t" r="r" b="b"/>
              <a:pathLst>
                <a:path w="15810" h="9035" extrusionOk="0">
                  <a:moveTo>
                    <a:pt x="564" y="1"/>
                  </a:moveTo>
                  <a:cubicBezTo>
                    <a:pt x="254" y="1"/>
                    <a:pt x="1" y="251"/>
                    <a:pt x="1" y="564"/>
                  </a:cubicBezTo>
                  <a:cubicBezTo>
                    <a:pt x="1" y="3930"/>
                    <a:pt x="1157" y="7026"/>
                    <a:pt x="3075" y="9035"/>
                  </a:cubicBezTo>
                  <a:lnTo>
                    <a:pt x="12735" y="9035"/>
                  </a:lnTo>
                  <a:cubicBezTo>
                    <a:pt x="14654" y="7026"/>
                    <a:pt x="15810" y="3930"/>
                    <a:pt x="15810" y="564"/>
                  </a:cubicBezTo>
                  <a:cubicBezTo>
                    <a:pt x="15810" y="251"/>
                    <a:pt x="15557" y="1"/>
                    <a:pt x="15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23" name="Google Shape;6623;p83"/>
          <p:cNvGrpSpPr/>
          <p:nvPr/>
        </p:nvGrpSpPr>
        <p:grpSpPr>
          <a:xfrm>
            <a:off x="7967105" y="3125970"/>
            <a:ext cx="339253" cy="339253"/>
            <a:chOff x="5049725" y="3806450"/>
            <a:chExt cx="481825" cy="481825"/>
          </a:xfrm>
        </p:grpSpPr>
        <p:sp>
          <p:nvSpPr>
            <p:cNvPr id="6624" name="Google Shape;6624;p83"/>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5" name="Google Shape;6625;p83"/>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6" name="Google Shape;6626;p83"/>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27" name="Google Shape;6627;p83"/>
          <p:cNvGrpSpPr/>
          <p:nvPr/>
        </p:nvGrpSpPr>
        <p:grpSpPr>
          <a:xfrm>
            <a:off x="1276714" y="3951798"/>
            <a:ext cx="339253" cy="339253"/>
            <a:chOff x="5651375" y="3806450"/>
            <a:chExt cx="481825" cy="481825"/>
          </a:xfrm>
        </p:grpSpPr>
        <p:sp>
          <p:nvSpPr>
            <p:cNvPr id="6628" name="Google Shape;6628;p83"/>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9" name="Google Shape;6629;p83"/>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30" name="Google Shape;6630;p83"/>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31" name="Google Shape;6631;p83"/>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32" name="Google Shape;6632;p83"/>
          <p:cNvGrpSpPr/>
          <p:nvPr/>
        </p:nvGrpSpPr>
        <p:grpSpPr>
          <a:xfrm>
            <a:off x="3153646" y="3953787"/>
            <a:ext cx="298503" cy="335275"/>
            <a:chOff x="6264300" y="3809300"/>
            <a:chExt cx="423950" cy="476175"/>
          </a:xfrm>
        </p:grpSpPr>
        <p:sp>
          <p:nvSpPr>
            <p:cNvPr id="6633" name="Google Shape;6633;p83"/>
            <p:cNvSpPr/>
            <p:nvPr/>
          </p:nvSpPr>
          <p:spPr>
            <a:xfrm>
              <a:off x="6346200" y="4002825"/>
              <a:ext cx="66950" cy="63225"/>
            </a:xfrm>
            <a:custGeom>
              <a:avLst/>
              <a:gdLst/>
              <a:ahLst/>
              <a:cxnLst/>
              <a:rect l="l" t="t" r="r" b="b"/>
              <a:pathLst>
                <a:path w="2678" h="2529" extrusionOk="0">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34" name="Google Shape;6634;p83"/>
            <p:cNvSpPr/>
            <p:nvPr/>
          </p:nvSpPr>
          <p:spPr>
            <a:xfrm>
              <a:off x="6539375" y="4002825"/>
              <a:ext cx="66950" cy="63200"/>
            </a:xfrm>
            <a:custGeom>
              <a:avLst/>
              <a:gdLst/>
              <a:ahLst/>
              <a:cxnLst/>
              <a:rect l="l" t="t" r="r" b="b"/>
              <a:pathLst>
                <a:path w="2678" h="2528" extrusionOk="0">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35" name="Google Shape;6635;p83"/>
            <p:cNvSpPr/>
            <p:nvPr/>
          </p:nvSpPr>
          <p:spPr>
            <a:xfrm>
              <a:off x="6264300" y="3809300"/>
              <a:ext cx="423950" cy="476175"/>
            </a:xfrm>
            <a:custGeom>
              <a:avLst/>
              <a:gdLst/>
              <a:ahLst/>
              <a:cxnLst/>
              <a:rect l="l" t="t" r="r" b="b"/>
              <a:pathLst>
                <a:path w="16958" h="19047" extrusionOk="0">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36" name="Google Shape;6636;p83"/>
          <p:cNvGrpSpPr/>
          <p:nvPr/>
        </p:nvGrpSpPr>
        <p:grpSpPr>
          <a:xfrm>
            <a:off x="5032267" y="3538881"/>
            <a:ext cx="340573" cy="339271"/>
            <a:chOff x="898875" y="4399275"/>
            <a:chExt cx="483700" cy="481850"/>
          </a:xfrm>
        </p:grpSpPr>
        <p:sp>
          <p:nvSpPr>
            <p:cNvPr id="6637" name="Google Shape;6637;p83"/>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38" name="Google Shape;6638;p83"/>
            <p:cNvSpPr/>
            <p:nvPr/>
          </p:nvSpPr>
          <p:spPr>
            <a:xfrm>
              <a:off x="1138025" y="4763350"/>
              <a:ext cx="25" cy="25"/>
            </a:xfrm>
            <a:custGeom>
              <a:avLst/>
              <a:gdLst/>
              <a:ahLst/>
              <a:cxnLst/>
              <a:rect l="l" t="t" r="r" b="b"/>
              <a:pathLst>
                <a:path w="1" h="1" extrusionOk="0">
                  <a:moveTo>
                    <a:pt x="1"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39" name="Google Shape;6639;p83"/>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0" name="Google Shape;6640;p83"/>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1" name="Google Shape;6641;p83"/>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2" name="Google Shape;6642;p83"/>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3" name="Google Shape;6643;p83"/>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4" name="Google Shape;6644;p83"/>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45" name="Google Shape;6645;p83"/>
          <p:cNvGrpSpPr/>
          <p:nvPr/>
        </p:nvGrpSpPr>
        <p:grpSpPr>
          <a:xfrm>
            <a:off x="5466000" y="3554133"/>
            <a:ext cx="339253" cy="308765"/>
            <a:chOff x="1492675" y="4420975"/>
            <a:chExt cx="481825" cy="438525"/>
          </a:xfrm>
        </p:grpSpPr>
        <p:sp>
          <p:nvSpPr>
            <p:cNvPr id="6646" name="Google Shape;6646;p83"/>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7" name="Google Shape;6647;p83"/>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8" name="Google Shape;6648;p83"/>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9" name="Google Shape;6649;p83"/>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50" name="Google Shape;6650;p83"/>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51" name="Google Shape;6651;p83"/>
          <p:cNvGrpSpPr/>
          <p:nvPr/>
        </p:nvGrpSpPr>
        <p:grpSpPr>
          <a:xfrm>
            <a:off x="5870982" y="3539558"/>
            <a:ext cx="342580" cy="337915"/>
            <a:chOff x="2084100" y="4400250"/>
            <a:chExt cx="486550" cy="479925"/>
          </a:xfrm>
        </p:grpSpPr>
        <p:sp>
          <p:nvSpPr>
            <p:cNvPr id="6652" name="Google Shape;6652;p83"/>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53" name="Google Shape;6653;p83"/>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54" name="Google Shape;6654;p83"/>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55" name="Google Shape;6655;p83"/>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56" name="Google Shape;6656;p83"/>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57" name="Google Shape;6657;p83"/>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58" name="Google Shape;6658;p83"/>
          <p:cNvGrpSpPr/>
          <p:nvPr/>
        </p:nvGrpSpPr>
        <p:grpSpPr>
          <a:xfrm>
            <a:off x="6307462" y="3538907"/>
            <a:ext cx="298169" cy="339218"/>
            <a:chOff x="2707950" y="4399325"/>
            <a:chExt cx="423475" cy="481775"/>
          </a:xfrm>
        </p:grpSpPr>
        <p:sp>
          <p:nvSpPr>
            <p:cNvPr id="6659" name="Google Shape;6659;p83"/>
            <p:cNvSpPr/>
            <p:nvPr/>
          </p:nvSpPr>
          <p:spPr>
            <a:xfrm>
              <a:off x="2905550" y="4515000"/>
              <a:ext cx="28275" cy="366100"/>
            </a:xfrm>
            <a:custGeom>
              <a:avLst/>
              <a:gdLst/>
              <a:ahLst/>
              <a:cxnLst/>
              <a:rect l="l" t="t" r="r" b="b"/>
              <a:pathLst>
                <a:path w="1131" h="14644" extrusionOk="0">
                  <a:moveTo>
                    <a:pt x="1" y="0"/>
                  </a:moveTo>
                  <a:lnTo>
                    <a:pt x="1" y="14644"/>
                  </a:lnTo>
                  <a:lnTo>
                    <a:pt x="1130" y="14644"/>
                  </a:lnTo>
                  <a:lnTo>
                    <a:pt x="1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0" name="Google Shape;6660;p83"/>
            <p:cNvSpPr/>
            <p:nvPr/>
          </p:nvSpPr>
          <p:spPr>
            <a:xfrm>
              <a:off x="2962025" y="4710725"/>
              <a:ext cx="141175" cy="29225"/>
            </a:xfrm>
            <a:custGeom>
              <a:avLst/>
              <a:gdLst/>
              <a:ahLst/>
              <a:cxnLst/>
              <a:rect l="l" t="t" r="r" b="b"/>
              <a:pathLst>
                <a:path w="5647" h="1169" extrusionOk="0">
                  <a:moveTo>
                    <a:pt x="0" y="0"/>
                  </a:moveTo>
                  <a:lnTo>
                    <a:pt x="0" y="1169"/>
                  </a:lnTo>
                  <a:lnTo>
                    <a:pt x="5646" y="1169"/>
                  </a:lnTo>
                  <a:lnTo>
                    <a:pt x="5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1" name="Google Shape;6661;p83"/>
            <p:cNvSpPr/>
            <p:nvPr/>
          </p:nvSpPr>
          <p:spPr>
            <a:xfrm>
              <a:off x="2962025" y="4768175"/>
              <a:ext cx="141175" cy="112925"/>
            </a:xfrm>
            <a:custGeom>
              <a:avLst/>
              <a:gdLst/>
              <a:ahLst/>
              <a:cxnLst/>
              <a:rect l="l" t="t" r="r" b="b"/>
              <a:pathLst>
                <a:path w="5647" h="4517" extrusionOk="0">
                  <a:moveTo>
                    <a:pt x="0" y="0"/>
                  </a:moveTo>
                  <a:lnTo>
                    <a:pt x="0" y="4517"/>
                  </a:lnTo>
                  <a:lnTo>
                    <a:pt x="3951" y="4517"/>
                  </a:lnTo>
                  <a:cubicBezTo>
                    <a:pt x="4888" y="4517"/>
                    <a:pt x="5646" y="3758"/>
                    <a:pt x="5646" y="2825"/>
                  </a:cubicBezTo>
                  <a:lnTo>
                    <a:pt x="5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2" name="Google Shape;6662;p83"/>
            <p:cNvSpPr/>
            <p:nvPr/>
          </p:nvSpPr>
          <p:spPr>
            <a:xfrm>
              <a:off x="2736175" y="4710725"/>
              <a:ext cx="141175" cy="29225"/>
            </a:xfrm>
            <a:custGeom>
              <a:avLst/>
              <a:gdLst/>
              <a:ahLst/>
              <a:cxnLst/>
              <a:rect l="l" t="t" r="r" b="b"/>
              <a:pathLst>
                <a:path w="5647" h="1169" extrusionOk="0">
                  <a:moveTo>
                    <a:pt x="1" y="0"/>
                  </a:moveTo>
                  <a:lnTo>
                    <a:pt x="1" y="1169"/>
                  </a:lnTo>
                  <a:lnTo>
                    <a:pt x="5647" y="1169"/>
                  </a:lnTo>
                  <a:lnTo>
                    <a:pt x="5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3" name="Google Shape;6663;p83"/>
            <p:cNvSpPr/>
            <p:nvPr/>
          </p:nvSpPr>
          <p:spPr>
            <a:xfrm>
              <a:off x="2736175" y="4768175"/>
              <a:ext cx="141175" cy="112925"/>
            </a:xfrm>
            <a:custGeom>
              <a:avLst/>
              <a:gdLst/>
              <a:ahLst/>
              <a:cxnLst/>
              <a:rect l="l" t="t" r="r" b="b"/>
              <a:pathLst>
                <a:path w="5647" h="4517" extrusionOk="0">
                  <a:moveTo>
                    <a:pt x="1" y="0"/>
                  </a:moveTo>
                  <a:lnTo>
                    <a:pt x="1" y="2825"/>
                  </a:lnTo>
                  <a:cubicBezTo>
                    <a:pt x="1" y="3758"/>
                    <a:pt x="759" y="4517"/>
                    <a:pt x="1693" y="4517"/>
                  </a:cubicBezTo>
                  <a:lnTo>
                    <a:pt x="5647" y="4517"/>
                  </a:lnTo>
                  <a:lnTo>
                    <a:pt x="5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4" name="Google Shape;6664;p83"/>
            <p:cNvSpPr/>
            <p:nvPr/>
          </p:nvSpPr>
          <p:spPr>
            <a:xfrm>
              <a:off x="2707950" y="4515075"/>
              <a:ext cx="169400" cy="82825"/>
            </a:xfrm>
            <a:custGeom>
              <a:avLst/>
              <a:gdLst/>
              <a:ahLst/>
              <a:cxnLst/>
              <a:rect l="l" t="t" r="r" b="b"/>
              <a:pathLst>
                <a:path w="6776" h="3313" extrusionOk="0">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5" name="Google Shape;6665;p83"/>
            <p:cNvSpPr/>
            <p:nvPr/>
          </p:nvSpPr>
          <p:spPr>
            <a:xfrm>
              <a:off x="2736175" y="4626025"/>
              <a:ext cx="141175" cy="56500"/>
            </a:xfrm>
            <a:custGeom>
              <a:avLst/>
              <a:gdLst/>
              <a:ahLst/>
              <a:cxnLst/>
              <a:rect l="l" t="t" r="r" b="b"/>
              <a:pathLst>
                <a:path w="5647" h="2260" extrusionOk="0">
                  <a:moveTo>
                    <a:pt x="1" y="1"/>
                  </a:moveTo>
                  <a:lnTo>
                    <a:pt x="1" y="2259"/>
                  </a:lnTo>
                  <a:lnTo>
                    <a:pt x="5647" y="2259"/>
                  </a:lnTo>
                  <a:lnTo>
                    <a:pt x="5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6" name="Google Shape;6666;p83"/>
            <p:cNvSpPr/>
            <p:nvPr/>
          </p:nvSpPr>
          <p:spPr>
            <a:xfrm>
              <a:off x="2850525" y="4430375"/>
              <a:ext cx="138325" cy="56500"/>
            </a:xfrm>
            <a:custGeom>
              <a:avLst/>
              <a:gdLst/>
              <a:ahLst/>
              <a:cxnLst/>
              <a:rect l="l" t="t" r="r" b="b"/>
              <a:pathLst>
                <a:path w="5533" h="2260" extrusionOk="0">
                  <a:moveTo>
                    <a:pt x="2765" y="1"/>
                  </a:moveTo>
                  <a:cubicBezTo>
                    <a:pt x="1500" y="1"/>
                    <a:pt x="275" y="916"/>
                    <a:pt x="1" y="2259"/>
                  </a:cubicBezTo>
                  <a:lnTo>
                    <a:pt x="5532" y="2259"/>
                  </a:lnTo>
                  <a:cubicBezTo>
                    <a:pt x="5258" y="910"/>
                    <a:pt x="4030" y="1"/>
                    <a:pt x="2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7" name="Google Shape;6667;p83"/>
            <p:cNvSpPr/>
            <p:nvPr/>
          </p:nvSpPr>
          <p:spPr>
            <a:xfrm>
              <a:off x="2974300" y="4399350"/>
              <a:ext cx="129650" cy="87525"/>
            </a:xfrm>
            <a:custGeom>
              <a:avLst/>
              <a:gdLst/>
              <a:ahLst/>
              <a:cxnLst/>
              <a:rect l="l" t="t" r="r" b="b"/>
              <a:pathLst>
                <a:path w="5186" h="3501" extrusionOk="0">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8" name="Google Shape;6668;p83"/>
            <p:cNvSpPr/>
            <p:nvPr/>
          </p:nvSpPr>
          <p:spPr>
            <a:xfrm>
              <a:off x="2735425" y="4399325"/>
              <a:ext cx="129650" cy="87475"/>
            </a:xfrm>
            <a:custGeom>
              <a:avLst/>
              <a:gdLst/>
              <a:ahLst/>
              <a:cxnLst/>
              <a:rect l="l" t="t" r="r" b="b"/>
              <a:pathLst>
                <a:path w="5186" h="3499" extrusionOk="0">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9" name="Google Shape;6669;p83"/>
            <p:cNvSpPr/>
            <p:nvPr/>
          </p:nvSpPr>
          <p:spPr>
            <a:xfrm>
              <a:off x="2962025" y="4515075"/>
              <a:ext cx="169400" cy="82825"/>
            </a:xfrm>
            <a:custGeom>
              <a:avLst/>
              <a:gdLst/>
              <a:ahLst/>
              <a:cxnLst/>
              <a:rect l="l" t="t" r="r" b="b"/>
              <a:pathLst>
                <a:path w="6776" h="3313" extrusionOk="0">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0" name="Google Shape;6670;p83"/>
            <p:cNvSpPr/>
            <p:nvPr/>
          </p:nvSpPr>
          <p:spPr>
            <a:xfrm>
              <a:off x="2962025" y="4626025"/>
              <a:ext cx="141175" cy="56500"/>
            </a:xfrm>
            <a:custGeom>
              <a:avLst/>
              <a:gdLst/>
              <a:ahLst/>
              <a:cxnLst/>
              <a:rect l="l" t="t" r="r" b="b"/>
              <a:pathLst>
                <a:path w="5647" h="2260" extrusionOk="0">
                  <a:moveTo>
                    <a:pt x="0" y="1"/>
                  </a:moveTo>
                  <a:lnTo>
                    <a:pt x="0" y="2259"/>
                  </a:lnTo>
                  <a:lnTo>
                    <a:pt x="5646" y="2259"/>
                  </a:lnTo>
                  <a:lnTo>
                    <a:pt x="56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71" name="Google Shape;6671;p83"/>
          <p:cNvGrpSpPr/>
          <p:nvPr/>
        </p:nvGrpSpPr>
        <p:grpSpPr>
          <a:xfrm>
            <a:off x="6736981" y="3538881"/>
            <a:ext cx="275057" cy="339271"/>
            <a:chOff x="3330525" y="4399275"/>
            <a:chExt cx="390650" cy="481850"/>
          </a:xfrm>
        </p:grpSpPr>
        <p:sp>
          <p:nvSpPr>
            <p:cNvPr id="6672" name="Google Shape;6672;p83"/>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3" name="Google Shape;6673;p83"/>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4" name="Google Shape;6674;p83"/>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5" name="Google Shape;6675;p83"/>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6" name="Google Shape;6676;p83"/>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7" name="Google Shape;6677;p83"/>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8" name="Google Shape;6678;p83"/>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79" name="Google Shape;6679;p83"/>
          <p:cNvGrpSpPr/>
          <p:nvPr/>
        </p:nvGrpSpPr>
        <p:grpSpPr>
          <a:xfrm>
            <a:off x="7161510" y="3538890"/>
            <a:ext cx="253265" cy="339253"/>
            <a:chOff x="3938800" y="4399275"/>
            <a:chExt cx="359700" cy="481825"/>
          </a:xfrm>
        </p:grpSpPr>
        <p:sp>
          <p:nvSpPr>
            <p:cNvPr id="6680" name="Google Shape;6680;p83"/>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81" name="Google Shape;6681;p83"/>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82" name="Google Shape;6682;p83"/>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83" name="Google Shape;6683;p83"/>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84" name="Google Shape;6684;p83"/>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85" name="Google Shape;6685;p83"/>
          <p:cNvGrpSpPr/>
          <p:nvPr/>
        </p:nvGrpSpPr>
        <p:grpSpPr>
          <a:xfrm>
            <a:off x="7632288" y="3538890"/>
            <a:ext cx="159039" cy="339253"/>
            <a:chOff x="4584850" y="4399275"/>
            <a:chExt cx="225875" cy="481825"/>
          </a:xfrm>
        </p:grpSpPr>
        <p:sp>
          <p:nvSpPr>
            <p:cNvPr id="6686" name="Google Shape;6686;p83"/>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87" name="Google Shape;6687;p83"/>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688" name="Google Shape;6688;p83"/>
          <p:cNvSpPr/>
          <p:nvPr/>
        </p:nvSpPr>
        <p:spPr>
          <a:xfrm>
            <a:off x="7950424" y="3538820"/>
            <a:ext cx="372275" cy="339112"/>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689" name="Google Shape;6689;p83"/>
          <p:cNvGrpSpPr/>
          <p:nvPr/>
        </p:nvGrpSpPr>
        <p:grpSpPr>
          <a:xfrm>
            <a:off x="817316" y="3951795"/>
            <a:ext cx="339253" cy="339253"/>
            <a:chOff x="5642550" y="4399275"/>
            <a:chExt cx="481825" cy="481825"/>
          </a:xfrm>
        </p:grpSpPr>
        <p:sp>
          <p:nvSpPr>
            <p:cNvPr id="6690" name="Google Shape;6690;p83"/>
            <p:cNvSpPr/>
            <p:nvPr/>
          </p:nvSpPr>
          <p:spPr>
            <a:xfrm>
              <a:off x="5642550" y="4399275"/>
              <a:ext cx="481825" cy="481825"/>
            </a:xfrm>
            <a:custGeom>
              <a:avLst/>
              <a:gdLst/>
              <a:ahLst/>
              <a:cxnLst/>
              <a:rect l="l" t="t" r="r" b="b"/>
              <a:pathLst>
                <a:path w="19273" h="19273" extrusionOk="0">
                  <a:moveTo>
                    <a:pt x="15283" y="7945"/>
                  </a:moveTo>
                  <a:cubicBezTo>
                    <a:pt x="15593" y="7945"/>
                    <a:pt x="15846" y="8195"/>
                    <a:pt x="15846" y="8508"/>
                  </a:cubicBezTo>
                  <a:lnTo>
                    <a:pt x="15846" y="10766"/>
                  </a:lnTo>
                  <a:cubicBezTo>
                    <a:pt x="15846" y="11079"/>
                    <a:pt x="15593" y="11332"/>
                    <a:pt x="15283" y="11332"/>
                  </a:cubicBezTo>
                  <a:lnTo>
                    <a:pt x="3991" y="11332"/>
                  </a:lnTo>
                  <a:cubicBezTo>
                    <a:pt x="3678" y="11332"/>
                    <a:pt x="3425" y="11079"/>
                    <a:pt x="3425" y="10766"/>
                  </a:cubicBezTo>
                  <a:lnTo>
                    <a:pt x="3425" y="8508"/>
                  </a:lnTo>
                  <a:cubicBezTo>
                    <a:pt x="3425" y="8195"/>
                    <a:pt x="3678" y="7945"/>
                    <a:pt x="3991" y="7945"/>
                  </a:cubicBezTo>
                  <a:close/>
                  <a:moveTo>
                    <a:pt x="9637" y="1"/>
                  </a:moveTo>
                  <a:cubicBezTo>
                    <a:pt x="4331" y="1"/>
                    <a:pt x="1" y="4331"/>
                    <a:pt x="1" y="9637"/>
                  </a:cubicBezTo>
                  <a:cubicBezTo>
                    <a:pt x="1" y="14946"/>
                    <a:pt x="4328" y="19273"/>
                    <a:pt x="9637" y="19273"/>
                  </a:cubicBezTo>
                  <a:cubicBezTo>
                    <a:pt x="14943" y="19273"/>
                    <a:pt x="19273" y="14946"/>
                    <a:pt x="19273" y="9637"/>
                  </a:cubicBezTo>
                  <a:cubicBezTo>
                    <a:pt x="19273" y="4331"/>
                    <a:pt x="14943" y="1"/>
                    <a:pt x="9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91" name="Google Shape;6691;p83"/>
            <p:cNvSpPr/>
            <p:nvPr/>
          </p:nvSpPr>
          <p:spPr>
            <a:xfrm>
              <a:off x="5756375" y="4626100"/>
              <a:ext cx="254100" cy="28275"/>
            </a:xfrm>
            <a:custGeom>
              <a:avLst/>
              <a:gdLst/>
              <a:ahLst/>
              <a:cxnLst/>
              <a:rect l="l" t="t" r="r" b="b"/>
              <a:pathLst>
                <a:path w="10164" h="1131" extrusionOk="0">
                  <a:moveTo>
                    <a:pt x="1" y="1"/>
                  </a:moveTo>
                  <a:lnTo>
                    <a:pt x="1" y="1130"/>
                  </a:lnTo>
                  <a:lnTo>
                    <a:pt x="10164" y="1130"/>
                  </a:lnTo>
                  <a:lnTo>
                    <a:pt x="10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92" name="Google Shape;6692;p83"/>
          <p:cNvGrpSpPr/>
          <p:nvPr/>
        </p:nvGrpSpPr>
        <p:grpSpPr>
          <a:xfrm>
            <a:off x="2670186" y="3963703"/>
            <a:ext cx="363316" cy="315437"/>
            <a:chOff x="6218300" y="4416175"/>
            <a:chExt cx="516000" cy="448000"/>
          </a:xfrm>
        </p:grpSpPr>
        <p:sp>
          <p:nvSpPr>
            <p:cNvPr id="6693" name="Google Shape;6693;p83"/>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94" name="Google Shape;6694;p83"/>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95" name="Google Shape;6695;p83"/>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96" name="Google Shape;6696;p83"/>
          <p:cNvGrpSpPr/>
          <p:nvPr/>
        </p:nvGrpSpPr>
        <p:grpSpPr>
          <a:xfrm>
            <a:off x="5870391" y="3951792"/>
            <a:ext cx="339253" cy="339253"/>
            <a:chOff x="899850" y="4992125"/>
            <a:chExt cx="481825" cy="481825"/>
          </a:xfrm>
        </p:grpSpPr>
        <p:sp>
          <p:nvSpPr>
            <p:cNvPr id="6697" name="Google Shape;6697;p83"/>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98" name="Google Shape;6698;p83"/>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99" name="Google Shape;6699;p83"/>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00" name="Google Shape;6700;p83"/>
          <p:cNvGrpSpPr/>
          <p:nvPr/>
        </p:nvGrpSpPr>
        <p:grpSpPr>
          <a:xfrm>
            <a:off x="5410993" y="3951792"/>
            <a:ext cx="339253" cy="339253"/>
            <a:chOff x="1492675" y="4992125"/>
            <a:chExt cx="481825" cy="481825"/>
          </a:xfrm>
        </p:grpSpPr>
        <p:sp>
          <p:nvSpPr>
            <p:cNvPr id="6701" name="Google Shape;6701;p83"/>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02" name="Google Shape;6702;p83"/>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03" name="Google Shape;6703;p83"/>
          <p:cNvGrpSpPr/>
          <p:nvPr/>
        </p:nvGrpSpPr>
        <p:grpSpPr>
          <a:xfrm>
            <a:off x="4951595" y="3951792"/>
            <a:ext cx="339253" cy="339253"/>
            <a:chOff x="2085525" y="4992125"/>
            <a:chExt cx="481825" cy="481825"/>
          </a:xfrm>
        </p:grpSpPr>
        <p:sp>
          <p:nvSpPr>
            <p:cNvPr id="6704" name="Google Shape;6704;p83"/>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05" name="Google Shape;6705;p83"/>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06" name="Google Shape;6706;p83"/>
          <p:cNvGrpSpPr/>
          <p:nvPr/>
        </p:nvGrpSpPr>
        <p:grpSpPr>
          <a:xfrm>
            <a:off x="6789344" y="3951792"/>
            <a:ext cx="339253" cy="339253"/>
            <a:chOff x="2678350" y="4992125"/>
            <a:chExt cx="481825" cy="481825"/>
          </a:xfrm>
        </p:grpSpPr>
        <p:sp>
          <p:nvSpPr>
            <p:cNvPr id="6707" name="Google Shape;6707;p83"/>
            <p:cNvSpPr/>
            <p:nvPr/>
          </p:nvSpPr>
          <p:spPr>
            <a:xfrm>
              <a:off x="2975725" y="5079150"/>
              <a:ext cx="56475" cy="309125"/>
            </a:xfrm>
            <a:custGeom>
              <a:avLst/>
              <a:gdLst/>
              <a:ahLst/>
              <a:cxnLst/>
              <a:rect l="l" t="t" r="r" b="b"/>
              <a:pathLst>
                <a:path w="2259" h="12365" extrusionOk="0">
                  <a:moveTo>
                    <a:pt x="2259" y="1"/>
                  </a:moveTo>
                  <a:cubicBezTo>
                    <a:pt x="943" y="272"/>
                    <a:pt x="0" y="1428"/>
                    <a:pt x="0" y="2768"/>
                  </a:cubicBezTo>
                  <a:lnTo>
                    <a:pt x="0" y="6722"/>
                  </a:lnTo>
                  <a:lnTo>
                    <a:pt x="563" y="6722"/>
                  </a:lnTo>
                  <a:cubicBezTo>
                    <a:pt x="877" y="6722"/>
                    <a:pt x="1130" y="6972"/>
                    <a:pt x="1130" y="7285"/>
                  </a:cubicBezTo>
                  <a:lnTo>
                    <a:pt x="1130" y="11802"/>
                  </a:lnTo>
                  <a:cubicBezTo>
                    <a:pt x="1130" y="12115"/>
                    <a:pt x="1379" y="12365"/>
                    <a:pt x="1693" y="12365"/>
                  </a:cubicBezTo>
                  <a:cubicBezTo>
                    <a:pt x="2006" y="12365"/>
                    <a:pt x="2259" y="12115"/>
                    <a:pt x="2259" y="11802"/>
                  </a:cubicBezTo>
                  <a:lnTo>
                    <a:pt x="2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08" name="Google Shape;6708;p83"/>
            <p:cNvSpPr/>
            <p:nvPr/>
          </p:nvSpPr>
          <p:spPr>
            <a:xfrm>
              <a:off x="2806350" y="5162500"/>
              <a:ext cx="84700" cy="225775"/>
            </a:xfrm>
            <a:custGeom>
              <a:avLst/>
              <a:gdLst/>
              <a:ahLst/>
              <a:cxnLst/>
              <a:rect l="l" t="t" r="r" b="b"/>
              <a:pathLst>
                <a:path w="3388" h="9031" extrusionOk="0">
                  <a:moveTo>
                    <a:pt x="0" y="0"/>
                  </a:moveTo>
                  <a:lnTo>
                    <a:pt x="0" y="563"/>
                  </a:lnTo>
                  <a:cubicBezTo>
                    <a:pt x="0" y="876"/>
                    <a:pt x="250" y="1129"/>
                    <a:pt x="563" y="1129"/>
                  </a:cubicBezTo>
                  <a:cubicBezTo>
                    <a:pt x="876" y="1129"/>
                    <a:pt x="1129" y="1379"/>
                    <a:pt x="1129" y="1692"/>
                  </a:cubicBezTo>
                  <a:lnTo>
                    <a:pt x="1129" y="8468"/>
                  </a:lnTo>
                  <a:cubicBezTo>
                    <a:pt x="1129" y="8781"/>
                    <a:pt x="1379" y="9031"/>
                    <a:pt x="1692" y="9031"/>
                  </a:cubicBezTo>
                  <a:cubicBezTo>
                    <a:pt x="2006" y="9031"/>
                    <a:pt x="2258" y="8781"/>
                    <a:pt x="2258" y="8468"/>
                  </a:cubicBezTo>
                  <a:lnTo>
                    <a:pt x="2258" y="1692"/>
                  </a:lnTo>
                  <a:cubicBezTo>
                    <a:pt x="2258" y="1379"/>
                    <a:pt x="2508" y="1129"/>
                    <a:pt x="2822" y="1129"/>
                  </a:cubicBezTo>
                  <a:cubicBezTo>
                    <a:pt x="3135" y="1129"/>
                    <a:pt x="3388" y="876"/>
                    <a:pt x="3388" y="563"/>
                  </a:cubicBezTo>
                  <a:lnTo>
                    <a:pt x="3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09" name="Google Shape;6709;p83"/>
            <p:cNvSpPr/>
            <p:nvPr/>
          </p:nvSpPr>
          <p:spPr>
            <a:xfrm>
              <a:off x="2678350" y="4992125"/>
              <a:ext cx="481825" cy="481825"/>
            </a:xfrm>
            <a:custGeom>
              <a:avLst/>
              <a:gdLst/>
              <a:ahLst/>
              <a:cxnLst/>
              <a:rect l="l" t="t" r="r" b="b"/>
              <a:pathLst>
                <a:path w="19273" h="19273" extrusionOk="0">
                  <a:moveTo>
                    <a:pt x="9071" y="2298"/>
                  </a:moveTo>
                  <a:cubicBezTo>
                    <a:pt x="9384" y="2298"/>
                    <a:pt x="9637" y="2548"/>
                    <a:pt x="9637" y="2861"/>
                  </a:cubicBezTo>
                  <a:lnTo>
                    <a:pt x="9637" y="6249"/>
                  </a:lnTo>
                  <a:lnTo>
                    <a:pt x="9637" y="7378"/>
                  </a:lnTo>
                  <a:cubicBezTo>
                    <a:pt x="9634" y="8095"/>
                    <a:pt x="9182" y="8736"/>
                    <a:pt x="8508" y="8977"/>
                  </a:cubicBezTo>
                  <a:lnTo>
                    <a:pt x="8508" y="15283"/>
                  </a:lnTo>
                  <a:cubicBezTo>
                    <a:pt x="8508" y="16219"/>
                    <a:pt x="7749" y="16975"/>
                    <a:pt x="6812" y="16975"/>
                  </a:cubicBezTo>
                  <a:cubicBezTo>
                    <a:pt x="5876" y="16975"/>
                    <a:pt x="5120" y="16219"/>
                    <a:pt x="5120" y="15283"/>
                  </a:cubicBezTo>
                  <a:lnTo>
                    <a:pt x="5120" y="8977"/>
                  </a:lnTo>
                  <a:cubicBezTo>
                    <a:pt x="4443" y="8736"/>
                    <a:pt x="3991" y="8095"/>
                    <a:pt x="3991" y="7378"/>
                  </a:cubicBezTo>
                  <a:lnTo>
                    <a:pt x="3991" y="2861"/>
                  </a:lnTo>
                  <a:cubicBezTo>
                    <a:pt x="3991" y="2548"/>
                    <a:pt x="4241" y="2298"/>
                    <a:pt x="4554" y="2298"/>
                  </a:cubicBezTo>
                  <a:cubicBezTo>
                    <a:pt x="4867" y="2298"/>
                    <a:pt x="5120" y="2548"/>
                    <a:pt x="5120" y="2861"/>
                  </a:cubicBezTo>
                  <a:lnTo>
                    <a:pt x="5120" y="5686"/>
                  </a:lnTo>
                  <a:lnTo>
                    <a:pt x="6249" y="5686"/>
                  </a:lnTo>
                  <a:lnTo>
                    <a:pt x="6249" y="2861"/>
                  </a:lnTo>
                  <a:cubicBezTo>
                    <a:pt x="6249" y="2548"/>
                    <a:pt x="6499" y="2298"/>
                    <a:pt x="6812" y="2298"/>
                  </a:cubicBezTo>
                  <a:cubicBezTo>
                    <a:pt x="7126" y="2298"/>
                    <a:pt x="7378" y="2548"/>
                    <a:pt x="7378" y="2861"/>
                  </a:cubicBezTo>
                  <a:lnTo>
                    <a:pt x="7378" y="5686"/>
                  </a:lnTo>
                  <a:lnTo>
                    <a:pt x="8508" y="5686"/>
                  </a:lnTo>
                  <a:lnTo>
                    <a:pt x="8508" y="2861"/>
                  </a:lnTo>
                  <a:cubicBezTo>
                    <a:pt x="8508" y="2548"/>
                    <a:pt x="8758" y="2298"/>
                    <a:pt x="9071" y="2298"/>
                  </a:cubicBezTo>
                  <a:close/>
                  <a:moveTo>
                    <a:pt x="14717" y="2298"/>
                  </a:moveTo>
                  <a:cubicBezTo>
                    <a:pt x="15030" y="2298"/>
                    <a:pt x="15283" y="2548"/>
                    <a:pt x="15283" y="2861"/>
                  </a:cubicBezTo>
                  <a:lnTo>
                    <a:pt x="15283" y="15283"/>
                  </a:lnTo>
                  <a:cubicBezTo>
                    <a:pt x="15283" y="16219"/>
                    <a:pt x="14524" y="16975"/>
                    <a:pt x="13588" y="16975"/>
                  </a:cubicBezTo>
                  <a:cubicBezTo>
                    <a:pt x="12651" y="16975"/>
                    <a:pt x="11895" y="16219"/>
                    <a:pt x="11895" y="15283"/>
                  </a:cubicBezTo>
                  <a:lnTo>
                    <a:pt x="11895" y="11332"/>
                  </a:lnTo>
                  <a:lnTo>
                    <a:pt x="11329" y="11332"/>
                  </a:lnTo>
                  <a:cubicBezTo>
                    <a:pt x="11016" y="11332"/>
                    <a:pt x="10766" y="11079"/>
                    <a:pt x="10766" y="10766"/>
                  </a:cubicBezTo>
                  <a:lnTo>
                    <a:pt x="10766" y="6249"/>
                  </a:lnTo>
                  <a:cubicBezTo>
                    <a:pt x="10766" y="4066"/>
                    <a:pt x="12534" y="2298"/>
                    <a:pt x="14717" y="2298"/>
                  </a:cubicBezTo>
                  <a:close/>
                  <a:moveTo>
                    <a:pt x="1693" y="1"/>
                  </a:moveTo>
                  <a:cubicBezTo>
                    <a:pt x="757" y="1"/>
                    <a:pt x="1" y="759"/>
                    <a:pt x="1" y="1696"/>
                  </a:cubicBezTo>
                  <a:lnTo>
                    <a:pt x="1" y="17580"/>
                  </a:lnTo>
                  <a:cubicBezTo>
                    <a:pt x="1" y="18514"/>
                    <a:pt x="757" y="19273"/>
                    <a:pt x="1693" y="19273"/>
                  </a:cubicBezTo>
                  <a:lnTo>
                    <a:pt x="17578" y="19273"/>
                  </a:lnTo>
                  <a:cubicBezTo>
                    <a:pt x="18514" y="19273"/>
                    <a:pt x="19270" y="18514"/>
                    <a:pt x="19273" y="17580"/>
                  </a:cubicBezTo>
                  <a:lnTo>
                    <a:pt x="19273" y="1696"/>
                  </a:lnTo>
                  <a:cubicBezTo>
                    <a:pt x="19270" y="759"/>
                    <a:pt x="18514" y="1"/>
                    <a:pt x="17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10" name="Google Shape;6710;p83"/>
          <p:cNvGrpSpPr/>
          <p:nvPr/>
        </p:nvGrpSpPr>
        <p:grpSpPr>
          <a:xfrm>
            <a:off x="4492198" y="3951792"/>
            <a:ext cx="339253" cy="339253"/>
            <a:chOff x="3271200" y="4992125"/>
            <a:chExt cx="481825" cy="481825"/>
          </a:xfrm>
        </p:grpSpPr>
        <p:sp>
          <p:nvSpPr>
            <p:cNvPr id="6711" name="Google Shape;6711;p83"/>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2" name="Google Shape;6712;p83"/>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3" name="Google Shape;6713;p83"/>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14" name="Google Shape;6714;p83"/>
          <p:cNvGrpSpPr/>
          <p:nvPr/>
        </p:nvGrpSpPr>
        <p:grpSpPr>
          <a:xfrm>
            <a:off x="6329788" y="3952813"/>
            <a:ext cx="339411" cy="337211"/>
            <a:chOff x="5049575" y="4993600"/>
            <a:chExt cx="482050" cy="478925"/>
          </a:xfrm>
        </p:grpSpPr>
        <p:sp>
          <p:nvSpPr>
            <p:cNvPr id="6715" name="Google Shape;6715;p83"/>
            <p:cNvSpPr/>
            <p:nvPr/>
          </p:nvSpPr>
          <p:spPr>
            <a:xfrm>
              <a:off x="5063200"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6" name="Google Shape;6716;p83"/>
            <p:cNvSpPr/>
            <p:nvPr/>
          </p:nvSpPr>
          <p:spPr>
            <a:xfrm>
              <a:off x="5299425" y="5133350"/>
              <a:ext cx="232200" cy="339175"/>
            </a:xfrm>
            <a:custGeom>
              <a:avLst/>
              <a:gdLst/>
              <a:ahLst/>
              <a:cxnLst/>
              <a:rect l="l" t="t" r="r" b="b"/>
              <a:pathLst>
                <a:path w="9288" h="13567" extrusionOk="0">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7" name="Google Shape;6717;p83"/>
            <p:cNvSpPr/>
            <p:nvPr/>
          </p:nvSpPr>
          <p:spPr>
            <a:xfrm>
              <a:off x="5184475" y="4993600"/>
              <a:ext cx="334125" cy="168525"/>
            </a:xfrm>
            <a:custGeom>
              <a:avLst/>
              <a:gdLst/>
              <a:ahLst/>
              <a:cxnLst/>
              <a:rect l="l" t="t" r="r" b="b"/>
              <a:pathLst>
                <a:path w="13365" h="6741" extrusionOk="0">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8" name="Google Shape;6718;p83"/>
            <p:cNvSpPr/>
            <p:nvPr/>
          </p:nvSpPr>
          <p:spPr>
            <a:xfrm>
              <a:off x="5049575" y="5132450"/>
              <a:ext cx="221650" cy="339925"/>
            </a:xfrm>
            <a:custGeom>
              <a:avLst/>
              <a:gdLst/>
              <a:ahLst/>
              <a:cxnLst/>
              <a:rect l="l" t="t" r="r" b="b"/>
              <a:pathLst>
                <a:path w="8866" h="13597" extrusionOk="0">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719" name="Google Shape;6719;p83"/>
          <p:cNvSpPr txBox="1"/>
          <p:nvPr/>
        </p:nvSpPr>
        <p:spPr>
          <a:xfrm>
            <a:off x="723400" y="1187975"/>
            <a:ext cx="7697100" cy="761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lt1"/>
                </a:solidFill>
              </a:rPr>
              <a:t>You can </a:t>
            </a:r>
            <a:r>
              <a:rPr lang="en" sz="1100" b="1">
                <a:solidFill>
                  <a:schemeClr val="dk2"/>
                </a:solidFill>
              </a:rPr>
              <a:t>resize </a:t>
            </a:r>
            <a:r>
              <a:rPr lang="en" sz="1100">
                <a:solidFill>
                  <a:schemeClr val="lt1"/>
                </a:solidFill>
              </a:rPr>
              <a:t>these icons without losing quality.</a:t>
            </a:r>
            <a:endParaRPr sz="1100">
              <a:solidFill>
                <a:schemeClr val="lt1"/>
              </a:solidFill>
            </a:endParaRPr>
          </a:p>
          <a:p>
            <a:pPr marL="0" lvl="0" indent="0" algn="ctr" rtl="0">
              <a:lnSpc>
                <a:spcPct val="100000"/>
              </a:lnSpc>
              <a:spcBef>
                <a:spcPts val="0"/>
              </a:spcBef>
              <a:spcAft>
                <a:spcPts val="0"/>
              </a:spcAft>
              <a:buNone/>
            </a:pPr>
            <a:r>
              <a:rPr lang="en" sz="1100">
                <a:solidFill>
                  <a:schemeClr val="lt1"/>
                </a:solidFill>
              </a:rPr>
              <a:t>You can </a:t>
            </a:r>
            <a:r>
              <a:rPr lang="en" sz="1100" b="1">
                <a:solidFill>
                  <a:schemeClr val="dk2"/>
                </a:solidFill>
              </a:rPr>
              <a:t>change the stroke and fill color</a:t>
            </a:r>
            <a:r>
              <a:rPr lang="en" sz="1100">
                <a:solidFill>
                  <a:schemeClr val="lt1"/>
                </a:solidFill>
              </a:rPr>
              <a:t>; just select the icon and click on the </a:t>
            </a:r>
            <a:r>
              <a:rPr lang="en" sz="1100" b="1">
                <a:solidFill>
                  <a:schemeClr val="dk2"/>
                </a:solidFill>
              </a:rPr>
              <a:t>paint bucket/pen</a:t>
            </a:r>
            <a:r>
              <a:rPr lang="en" sz="1100">
                <a:solidFill>
                  <a:schemeClr val="lt1"/>
                </a:solidFill>
              </a:rPr>
              <a:t>.</a:t>
            </a:r>
            <a:endParaRPr sz="1100">
              <a:solidFill>
                <a:schemeClr val="lt1"/>
              </a:solidFill>
            </a:endParaRPr>
          </a:p>
          <a:p>
            <a:pPr marL="0" lvl="0" indent="0" algn="ctr" rtl="0">
              <a:lnSpc>
                <a:spcPct val="100000"/>
              </a:lnSpc>
              <a:spcBef>
                <a:spcPts val="0"/>
              </a:spcBef>
              <a:spcAft>
                <a:spcPts val="0"/>
              </a:spcAft>
              <a:buNone/>
            </a:pPr>
            <a:r>
              <a:rPr lang="en" sz="1100">
                <a:solidFill>
                  <a:schemeClr val="lt1"/>
                </a:solidFill>
              </a:rPr>
              <a:t>In Google Slides, you can also use </a:t>
            </a:r>
            <a:r>
              <a:rPr lang="en" sz="1100" b="1">
                <a:solidFill>
                  <a:schemeClr val="dk2"/>
                </a:solidFill>
                <a:uFill>
                  <a:noFill/>
                </a:uFill>
                <a:hlinkClick r:id="rId3">
                  <a:extLst>
                    <a:ext uri="{A12FA001-AC4F-418D-AE19-62706E023703}">
                      <ahyp:hlinkClr xmlns:ahyp="http://schemas.microsoft.com/office/drawing/2018/hyperlinkcolor" val="tx"/>
                    </a:ext>
                  </a:extLst>
                </a:hlinkClick>
              </a:rPr>
              <a:t>Flaticon’s extension</a:t>
            </a:r>
            <a:r>
              <a:rPr lang="en" sz="1100">
                <a:solidFill>
                  <a:schemeClr val="lt1"/>
                </a:solidFill>
              </a:rPr>
              <a:t>, allowing you to customize and add even more icons.</a:t>
            </a:r>
            <a:endParaRPr sz="1100">
              <a:solidFill>
                <a:schemeClr val="lt1"/>
              </a:solidFill>
            </a:endParaRPr>
          </a:p>
        </p:txBody>
      </p:sp>
      <p:sp>
        <p:nvSpPr>
          <p:cNvPr id="6720" name="Google Shape;6720;p83"/>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...and our sets of editable icons</a:t>
            </a:r>
            <a:endParaRPr/>
          </a:p>
        </p:txBody>
      </p:sp>
      <p:grpSp>
        <p:nvGrpSpPr>
          <p:cNvPr id="6721" name="Google Shape;6721;p83"/>
          <p:cNvGrpSpPr/>
          <p:nvPr/>
        </p:nvGrpSpPr>
        <p:grpSpPr>
          <a:xfrm>
            <a:off x="7248742" y="3975375"/>
            <a:ext cx="195300" cy="343772"/>
            <a:chOff x="3999225" y="4364775"/>
            <a:chExt cx="195300" cy="343772"/>
          </a:xfrm>
        </p:grpSpPr>
        <p:grpSp>
          <p:nvGrpSpPr>
            <p:cNvPr id="6722" name="Google Shape;6722;p83"/>
            <p:cNvGrpSpPr/>
            <p:nvPr/>
          </p:nvGrpSpPr>
          <p:grpSpPr>
            <a:xfrm>
              <a:off x="4048568" y="4562577"/>
              <a:ext cx="97317" cy="145970"/>
              <a:chOff x="1529575" y="2222650"/>
              <a:chExt cx="203125" cy="304675"/>
            </a:xfrm>
          </p:grpSpPr>
          <p:sp>
            <p:nvSpPr>
              <p:cNvPr id="6723" name="Google Shape;6723;p83"/>
              <p:cNvSpPr/>
              <p:nvPr/>
            </p:nvSpPr>
            <p:spPr>
              <a:xfrm>
                <a:off x="1631125" y="2222650"/>
                <a:ext cx="25" cy="304675"/>
              </a:xfrm>
              <a:custGeom>
                <a:avLst/>
                <a:gdLst/>
                <a:ahLst/>
                <a:cxnLst/>
                <a:rect l="l" t="t" r="r" b="b"/>
                <a:pathLst>
                  <a:path w="1" h="12187" fill="none" extrusionOk="0">
                    <a:moveTo>
                      <a:pt x="1" y="1"/>
                    </a:moveTo>
                    <a:lnTo>
                      <a:pt x="1" y="12187"/>
                    </a:lnTo>
                  </a:path>
                </a:pathLst>
              </a:custGeom>
              <a:solidFill>
                <a:srgbClr val="869FB2"/>
              </a:solid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83"/>
              <p:cNvSpPr/>
              <p:nvPr/>
            </p:nvSpPr>
            <p:spPr>
              <a:xfrm>
                <a:off x="1529575" y="2425750"/>
                <a:ext cx="203125" cy="25"/>
              </a:xfrm>
              <a:custGeom>
                <a:avLst/>
                <a:gdLst/>
                <a:ahLst/>
                <a:cxnLst/>
                <a:rect l="l" t="t" r="r" b="b"/>
                <a:pathLst>
                  <a:path w="8125" h="1" fill="none" extrusionOk="0">
                    <a:moveTo>
                      <a:pt x="1" y="1"/>
                    </a:moveTo>
                    <a:lnTo>
                      <a:pt x="8125" y="1"/>
                    </a:lnTo>
                  </a:path>
                </a:pathLst>
              </a:custGeom>
              <a:solidFill>
                <a:srgbClr val="869FB2"/>
              </a:solid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5" name="Google Shape;6725;p83"/>
            <p:cNvGrpSpPr/>
            <p:nvPr/>
          </p:nvGrpSpPr>
          <p:grpSpPr>
            <a:xfrm>
              <a:off x="3999225" y="4364775"/>
              <a:ext cx="195300" cy="195300"/>
              <a:chOff x="3999225" y="4364775"/>
              <a:chExt cx="195300" cy="195300"/>
            </a:xfrm>
          </p:grpSpPr>
          <p:sp>
            <p:nvSpPr>
              <p:cNvPr id="6726" name="Google Shape;6726;p83"/>
              <p:cNvSpPr/>
              <p:nvPr/>
            </p:nvSpPr>
            <p:spPr>
              <a:xfrm>
                <a:off x="3999225" y="4364775"/>
                <a:ext cx="195300" cy="195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83"/>
              <p:cNvSpPr/>
              <p:nvPr/>
            </p:nvSpPr>
            <p:spPr>
              <a:xfrm>
                <a:off x="4029725" y="4395250"/>
                <a:ext cx="134400" cy="1344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28" name="Google Shape;6728;p83"/>
          <p:cNvGrpSpPr/>
          <p:nvPr/>
        </p:nvGrpSpPr>
        <p:grpSpPr>
          <a:xfrm>
            <a:off x="7564186" y="3991627"/>
            <a:ext cx="277088" cy="259611"/>
            <a:chOff x="4335888" y="4398114"/>
            <a:chExt cx="277088" cy="259611"/>
          </a:xfrm>
        </p:grpSpPr>
        <p:grpSp>
          <p:nvGrpSpPr>
            <p:cNvPr id="6729" name="Google Shape;6729;p83"/>
            <p:cNvGrpSpPr/>
            <p:nvPr/>
          </p:nvGrpSpPr>
          <p:grpSpPr>
            <a:xfrm>
              <a:off x="4335888" y="4462425"/>
              <a:ext cx="195300" cy="195300"/>
              <a:chOff x="4335888" y="4462425"/>
              <a:chExt cx="195300" cy="195300"/>
            </a:xfrm>
          </p:grpSpPr>
          <p:sp>
            <p:nvSpPr>
              <p:cNvPr id="6730" name="Google Shape;6730;p83"/>
              <p:cNvSpPr/>
              <p:nvPr/>
            </p:nvSpPr>
            <p:spPr>
              <a:xfrm>
                <a:off x="4335888" y="4462425"/>
                <a:ext cx="195300" cy="195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83"/>
              <p:cNvSpPr/>
              <p:nvPr/>
            </p:nvSpPr>
            <p:spPr>
              <a:xfrm>
                <a:off x="4366388" y="4492900"/>
                <a:ext cx="134400" cy="1344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2" name="Google Shape;6732;p83"/>
            <p:cNvGrpSpPr/>
            <p:nvPr/>
          </p:nvGrpSpPr>
          <p:grpSpPr>
            <a:xfrm>
              <a:off x="4509813" y="4398114"/>
              <a:ext cx="103162" cy="103198"/>
              <a:chOff x="2277975" y="2021700"/>
              <a:chExt cx="215325" cy="215400"/>
            </a:xfrm>
          </p:grpSpPr>
          <p:sp>
            <p:nvSpPr>
              <p:cNvPr id="6733" name="Google Shape;6733;p83"/>
              <p:cNvSpPr/>
              <p:nvPr/>
            </p:nvSpPr>
            <p:spPr>
              <a:xfrm>
                <a:off x="2277975" y="2026475"/>
                <a:ext cx="210650" cy="210625"/>
              </a:xfrm>
              <a:custGeom>
                <a:avLst/>
                <a:gdLst/>
                <a:ahLst/>
                <a:cxnLst/>
                <a:rect l="l" t="t" r="r" b="b"/>
                <a:pathLst>
                  <a:path w="8426" h="8425" fill="none" extrusionOk="0">
                    <a:moveTo>
                      <a:pt x="8425" y="0"/>
                    </a:moveTo>
                    <a:lnTo>
                      <a:pt x="1" y="8425"/>
                    </a:lnTo>
                  </a:path>
                </a:pathLst>
              </a:custGeom>
              <a:solidFill>
                <a:srgbClr val="869FB2"/>
              </a:solid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83"/>
              <p:cNvSpPr/>
              <p:nvPr/>
            </p:nvSpPr>
            <p:spPr>
              <a:xfrm>
                <a:off x="2349675" y="2021700"/>
                <a:ext cx="143625" cy="143500"/>
              </a:xfrm>
              <a:custGeom>
                <a:avLst/>
                <a:gdLst/>
                <a:ahLst/>
                <a:cxnLst/>
                <a:rect l="l" t="t" r="r" b="b"/>
                <a:pathLst>
                  <a:path w="5745" h="5740" fill="none" extrusionOk="0">
                    <a:moveTo>
                      <a:pt x="1" y="0"/>
                    </a:moveTo>
                    <a:lnTo>
                      <a:pt x="5744" y="0"/>
                    </a:lnTo>
                    <a:lnTo>
                      <a:pt x="5744" y="5740"/>
                    </a:lnTo>
                  </a:path>
                </a:pathLst>
              </a:custGeom>
              <a:solidFill>
                <a:srgbClr val="869FB2"/>
              </a:solid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35" name="Google Shape;6735;p83"/>
          <p:cNvGrpSpPr/>
          <p:nvPr/>
        </p:nvGrpSpPr>
        <p:grpSpPr>
          <a:xfrm>
            <a:off x="7961419" y="4049613"/>
            <a:ext cx="392275" cy="195300"/>
            <a:chOff x="4752588" y="4440200"/>
            <a:chExt cx="392275" cy="195300"/>
          </a:xfrm>
        </p:grpSpPr>
        <p:grpSp>
          <p:nvGrpSpPr>
            <p:cNvPr id="6736" name="Google Shape;6736;p83"/>
            <p:cNvGrpSpPr/>
            <p:nvPr/>
          </p:nvGrpSpPr>
          <p:grpSpPr>
            <a:xfrm>
              <a:off x="4950384" y="4469728"/>
              <a:ext cx="194479" cy="136244"/>
              <a:chOff x="3163375" y="2175125"/>
              <a:chExt cx="405925" cy="284375"/>
            </a:xfrm>
          </p:grpSpPr>
          <p:sp>
            <p:nvSpPr>
              <p:cNvPr id="6737" name="Google Shape;6737;p83"/>
              <p:cNvSpPr/>
              <p:nvPr/>
            </p:nvSpPr>
            <p:spPr>
              <a:xfrm>
                <a:off x="3163375" y="2317300"/>
                <a:ext cx="389050" cy="25"/>
              </a:xfrm>
              <a:custGeom>
                <a:avLst/>
                <a:gdLst/>
                <a:ahLst/>
                <a:cxnLst/>
                <a:rect l="l" t="t" r="r" b="b"/>
                <a:pathLst>
                  <a:path w="15562" h="1" fill="none" extrusionOk="0">
                    <a:moveTo>
                      <a:pt x="15562" y="1"/>
                    </a:moveTo>
                    <a:lnTo>
                      <a:pt x="1" y="1"/>
                    </a:lnTo>
                  </a:path>
                </a:pathLst>
              </a:custGeom>
              <a:solidFill>
                <a:srgbClr val="869FB2"/>
              </a:solidFill>
              <a:ln w="19050" cap="sq" cmpd="sng">
                <a:solidFill>
                  <a:srgbClr val="869FB2"/>
                </a:solidFill>
                <a:prstDash val="solid"/>
                <a:miter lim="40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83"/>
              <p:cNvSpPr/>
              <p:nvPr/>
            </p:nvSpPr>
            <p:spPr>
              <a:xfrm>
                <a:off x="3299975" y="2175125"/>
                <a:ext cx="25" cy="284375"/>
              </a:xfrm>
              <a:custGeom>
                <a:avLst/>
                <a:gdLst/>
                <a:ahLst/>
                <a:cxnLst/>
                <a:rect l="l" t="t" r="r" b="b"/>
                <a:pathLst>
                  <a:path w="1" h="11375" fill="none" extrusionOk="0">
                    <a:moveTo>
                      <a:pt x="0" y="1"/>
                    </a:moveTo>
                    <a:lnTo>
                      <a:pt x="0" y="11374"/>
                    </a:lnTo>
                  </a:path>
                </a:pathLst>
              </a:custGeom>
              <a:solidFill>
                <a:srgbClr val="869FB2"/>
              </a:solidFill>
              <a:ln w="19050" cap="rnd" cmpd="sng">
                <a:solidFill>
                  <a:srgbClr val="869FB2"/>
                </a:solidFill>
                <a:prstDash val="solid"/>
                <a:miter lim="40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83"/>
              <p:cNvSpPr/>
              <p:nvPr/>
            </p:nvSpPr>
            <p:spPr>
              <a:xfrm>
                <a:off x="3438275" y="2186300"/>
                <a:ext cx="131025" cy="261925"/>
              </a:xfrm>
              <a:custGeom>
                <a:avLst/>
                <a:gdLst/>
                <a:ahLst/>
                <a:cxnLst/>
                <a:rect l="l" t="t" r="r" b="b"/>
                <a:pathLst>
                  <a:path w="5241" h="10477" fill="none" extrusionOk="0">
                    <a:moveTo>
                      <a:pt x="0" y="10476"/>
                    </a:moveTo>
                    <a:lnTo>
                      <a:pt x="5240" y="5241"/>
                    </a:lnTo>
                    <a:lnTo>
                      <a:pt x="0" y="1"/>
                    </a:lnTo>
                  </a:path>
                </a:pathLst>
              </a:custGeom>
              <a:solidFill>
                <a:srgbClr val="869FB2"/>
              </a:solid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0" name="Google Shape;6740;p83"/>
            <p:cNvGrpSpPr/>
            <p:nvPr/>
          </p:nvGrpSpPr>
          <p:grpSpPr>
            <a:xfrm>
              <a:off x="4752588" y="4440200"/>
              <a:ext cx="195300" cy="195300"/>
              <a:chOff x="4335888" y="4462425"/>
              <a:chExt cx="195300" cy="195300"/>
            </a:xfrm>
          </p:grpSpPr>
          <p:sp>
            <p:nvSpPr>
              <p:cNvPr id="6741" name="Google Shape;6741;p83"/>
              <p:cNvSpPr/>
              <p:nvPr/>
            </p:nvSpPr>
            <p:spPr>
              <a:xfrm>
                <a:off x="4335888" y="4462425"/>
                <a:ext cx="195300" cy="195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83"/>
              <p:cNvSpPr/>
              <p:nvPr/>
            </p:nvSpPr>
            <p:spPr>
              <a:xfrm>
                <a:off x="4366388" y="4492900"/>
                <a:ext cx="134400" cy="1344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746"/>
        <p:cNvGrpSpPr/>
        <p:nvPr/>
      </p:nvGrpSpPr>
      <p:grpSpPr>
        <a:xfrm>
          <a:off x="0" y="0"/>
          <a:ext cx="0" cy="0"/>
          <a:chOff x="0" y="0"/>
          <a:chExt cx="0" cy="0"/>
        </a:xfrm>
      </p:grpSpPr>
      <p:grpSp>
        <p:nvGrpSpPr>
          <p:cNvPr id="6747" name="Google Shape;6747;p84"/>
          <p:cNvGrpSpPr/>
          <p:nvPr/>
        </p:nvGrpSpPr>
        <p:grpSpPr>
          <a:xfrm>
            <a:off x="856199" y="1311179"/>
            <a:ext cx="322099" cy="370529"/>
            <a:chOff x="-42971725" y="3217825"/>
            <a:chExt cx="275675" cy="317125"/>
          </a:xfrm>
        </p:grpSpPr>
        <p:sp>
          <p:nvSpPr>
            <p:cNvPr id="6748" name="Google Shape;6748;p84"/>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84"/>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84"/>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1" name="Google Shape;6751;p84"/>
          <p:cNvGrpSpPr/>
          <p:nvPr/>
        </p:nvGrpSpPr>
        <p:grpSpPr>
          <a:xfrm>
            <a:off x="828113" y="1779835"/>
            <a:ext cx="378270" cy="337551"/>
            <a:chOff x="-42996150" y="3612600"/>
            <a:chExt cx="323750" cy="288900"/>
          </a:xfrm>
        </p:grpSpPr>
        <p:sp>
          <p:nvSpPr>
            <p:cNvPr id="6752" name="Google Shape;6752;p84"/>
            <p:cNvSpPr/>
            <p:nvPr/>
          </p:nvSpPr>
          <p:spPr>
            <a:xfrm>
              <a:off x="-42914225" y="3612600"/>
              <a:ext cx="241825" cy="239275"/>
            </a:xfrm>
            <a:custGeom>
              <a:avLst/>
              <a:gdLst/>
              <a:ahLst/>
              <a:cxnLst/>
              <a:rect l="l" t="t" r="r" b="b"/>
              <a:pathLst>
                <a:path w="9673" h="9571" extrusionOk="0">
                  <a:moveTo>
                    <a:pt x="5963" y="1"/>
                  </a:moveTo>
                  <a:cubicBezTo>
                    <a:pt x="5661" y="1"/>
                    <a:pt x="5365" y="127"/>
                    <a:pt x="5136" y="371"/>
                  </a:cubicBezTo>
                  <a:lnTo>
                    <a:pt x="0" y="5507"/>
                  </a:lnTo>
                  <a:lnTo>
                    <a:pt x="4064" y="9571"/>
                  </a:lnTo>
                  <a:lnTo>
                    <a:pt x="9200" y="4436"/>
                  </a:lnTo>
                  <a:cubicBezTo>
                    <a:pt x="9672" y="3963"/>
                    <a:pt x="9672" y="3207"/>
                    <a:pt x="9200" y="2734"/>
                  </a:cubicBezTo>
                  <a:lnTo>
                    <a:pt x="6868" y="434"/>
                  </a:lnTo>
                  <a:cubicBezTo>
                    <a:pt x="6609" y="143"/>
                    <a:pt x="6283" y="1"/>
                    <a:pt x="59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84"/>
            <p:cNvSpPr/>
            <p:nvPr/>
          </p:nvSpPr>
          <p:spPr>
            <a:xfrm>
              <a:off x="-42946525" y="3762850"/>
              <a:ext cx="118950" cy="118950"/>
            </a:xfrm>
            <a:custGeom>
              <a:avLst/>
              <a:gdLst/>
              <a:ahLst/>
              <a:cxnLst/>
              <a:rect l="l" t="t" r="r" b="b"/>
              <a:pathLst>
                <a:path w="4758" h="4758" extrusionOk="0">
                  <a:moveTo>
                    <a:pt x="725" y="1"/>
                  </a:moveTo>
                  <a:lnTo>
                    <a:pt x="473" y="284"/>
                  </a:lnTo>
                  <a:cubicBezTo>
                    <a:pt x="253" y="505"/>
                    <a:pt x="95" y="820"/>
                    <a:pt x="95" y="1198"/>
                  </a:cubicBezTo>
                  <a:cubicBezTo>
                    <a:pt x="95" y="1450"/>
                    <a:pt x="190" y="1765"/>
                    <a:pt x="442" y="1986"/>
                  </a:cubicBezTo>
                  <a:cubicBezTo>
                    <a:pt x="631" y="2112"/>
                    <a:pt x="599" y="2458"/>
                    <a:pt x="442" y="2616"/>
                  </a:cubicBezTo>
                  <a:lnTo>
                    <a:pt x="1" y="3025"/>
                  </a:lnTo>
                  <a:lnTo>
                    <a:pt x="1733" y="4758"/>
                  </a:lnTo>
                  <a:lnTo>
                    <a:pt x="2174" y="4348"/>
                  </a:lnTo>
                  <a:cubicBezTo>
                    <a:pt x="2253" y="4270"/>
                    <a:pt x="2363" y="4230"/>
                    <a:pt x="2478" y="4230"/>
                  </a:cubicBezTo>
                  <a:cubicBezTo>
                    <a:pt x="2592" y="4230"/>
                    <a:pt x="2710" y="4270"/>
                    <a:pt x="2804" y="4348"/>
                  </a:cubicBezTo>
                  <a:cubicBezTo>
                    <a:pt x="3025" y="4569"/>
                    <a:pt x="3340" y="4695"/>
                    <a:pt x="3655" y="4695"/>
                  </a:cubicBezTo>
                  <a:cubicBezTo>
                    <a:pt x="3970" y="4695"/>
                    <a:pt x="4254" y="4569"/>
                    <a:pt x="4506" y="4348"/>
                  </a:cubicBezTo>
                  <a:lnTo>
                    <a:pt x="4758" y="4065"/>
                  </a:ln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84"/>
            <p:cNvSpPr/>
            <p:nvPr/>
          </p:nvSpPr>
          <p:spPr>
            <a:xfrm>
              <a:off x="-42996150" y="3855800"/>
              <a:ext cx="78000" cy="45700"/>
            </a:xfrm>
            <a:custGeom>
              <a:avLst/>
              <a:gdLst/>
              <a:ahLst/>
              <a:cxnLst/>
              <a:rect l="l" t="t" r="r" b="b"/>
              <a:pathLst>
                <a:path w="3120" h="1828" extrusionOk="0">
                  <a:moveTo>
                    <a:pt x="1450" y="0"/>
                  </a:moveTo>
                  <a:lnTo>
                    <a:pt x="253" y="1166"/>
                  </a:lnTo>
                  <a:cubicBezTo>
                    <a:pt x="1" y="1355"/>
                    <a:pt x="190" y="1828"/>
                    <a:pt x="536" y="1828"/>
                  </a:cubicBezTo>
                  <a:lnTo>
                    <a:pt x="2773" y="1828"/>
                  </a:lnTo>
                  <a:cubicBezTo>
                    <a:pt x="2931" y="1828"/>
                    <a:pt x="3025" y="1765"/>
                    <a:pt x="3120" y="1670"/>
                  </a:cubicBezTo>
                  <a:lnTo>
                    <a:pt x="1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5" name="Google Shape;6755;p84"/>
          <p:cNvGrpSpPr/>
          <p:nvPr/>
        </p:nvGrpSpPr>
        <p:grpSpPr>
          <a:xfrm>
            <a:off x="830874" y="2189205"/>
            <a:ext cx="372749" cy="370909"/>
            <a:chOff x="-42994575" y="3950300"/>
            <a:chExt cx="319025" cy="317450"/>
          </a:xfrm>
        </p:grpSpPr>
        <p:sp>
          <p:nvSpPr>
            <p:cNvPr id="6756" name="Google Shape;6756;p84"/>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84"/>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84"/>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9" name="Google Shape;6759;p84"/>
          <p:cNvGrpSpPr/>
          <p:nvPr/>
        </p:nvGrpSpPr>
        <p:grpSpPr>
          <a:xfrm>
            <a:off x="2984269" y="1336037"/>
            <a:ext cx="371785" cy="370879"/>
            <a:chOff x="-41111350" y="3239100"/>
            <a:chExt cx="318200" cy="317425"/>
          </a:xfrm>
        </p:grpSpPr>
        <p:sp>
          <p:nvSpPr>
            <p:cNvPr id="6760" name="Google Shape;6760;p84"/>
            <p:cNvSpPr/>
            <p:nvPr/>
          </p:nvSpPr>
          <p:spPr>
            <a:xfrm>
              <a:off x="-41111350" y="3239100"/>
              <a:ext cx="145725" cy="144925"/>
            </a:xfrm>
            <a:custGeom>
              <a:avLst/>
              <a:gdLst/>
              <a:ahLst/>
              <a:cxnLst/>
              <a:rect l="l" t="t" r="r" b="b"/>
              <a:pathLst>
                <a:path w="5829" h="5797" extrusionOk="0">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84"/>
            <p:cNvSpPr/>
            <p:nvPr/>
          </p:nvSpPr>
          <p:spPr>
            <a:xfrm>
              <a:off x="-41110575" y="3412375"/>
              <a:ext cx="146525" cy="144150"/>
            </a:xfrm>
            <a:custGeom>
              <a:avLst/>
              <a:gdLst/>
              <a:ahLst/>
              <a:cxnLst/>
              <a:rect l="l" t="t" r="r" b="b"/>
              <a:pathLst>
                <a:path w="5861" h="5766" extrusionOk="0">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84"/>
            <p:cNvSpPr/>
            <p:nvPr/>
          </p:nvSpPr>
          <p:spPr>
            <a:xfrm>
              <a:off x="-40938875" y="3239100"/>
              <a:ext cx="145725" cy="144925"/>
            </a:xfrm>
            <a:custGeom>
              <a:avLst/>
              <a:gdLst/>
              <a:ahLst/>
              <a:cxnLst/>
              <a:rect l="l" t="t" r="r" b="b"/>
              <a:pathLst>
                <a:path w="5829" h="5797" extrusionOk="0">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84"/>
            <p:cNvSpPr/>
            <p:nvPr/>
          </p:nvSpPr>
          <p:spPr>
            <a:xfrm>
              <a:off x="-40938875" y="3411575"/>
              <a:ext cx="145725" cy="144950"/>
            </a:xfrm>
            <a:custGeom>
              <a:avLst/>
              <a:gdLst/>
              <a:ahLst/>
              <a:cxnLst/>
              <a:rect l="l" t="t" r="r" b="b"/>
              <a:pathLst>
                <a:path w="5829" h="5798" extrusionOk="0">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4" name="Google Shape;6764;p84"/>
          <p:cNvGrpSpPr/>
          <p:nvPr/>
        </p:nvGrpSpPr>
        <p:grpSpPr>
          <a:xfrm>
            <a:off x="2980588" y="1771568"/>
            <a:ext cx="379146" cy="370967"/>
            <a:chOff x="-41117650" y="3605525"/>
            <a:chExt cx="324500" cy="317500"/>
          </a:xfrm>
        </p:grpSpPr>
        <p:sp>
          <p:nvSpPr>
            <p:cNvPr id="6765" name="Google Shape;6765;p84"/>
            <p:cNvSpPr/>
            <p:nvPr/>
          </p:nvSpPr>
          <p:spPr>
            <a:xfrm>
              <a:off x="-41016850" y="3605525"/>
              <a:ext cx="106350" cy="105375"/>
            </a:xfrm>
            <a:custGeom>
              <a:avLst/>
              <a:gdLst/>
              <a:ahLst/>
              <a:cxnLst/>
              <a:rect l="l" t="t" r="r" b="b"/>
              <a:pathLst>
                <a:path w="4254" h="4215" extrusionOk="0">
                  <a:moveTo>
                    <a:pt x="2064" y="1"/>
                  </a:moveTo>
                  <a:cubicBezTo>
                    <a:pt x="1954" y="1"/>
                    <a:pt x="1844" y="40"/>
                    <a:pt x="1765" y="119"/>
                  </a:cubicBezTo>
                  <a:lnTo>
                    <a:pt x="1" y="1883"/>
                  </a:lnTo>
                  <a:lnTo>
                    <a:pt x="2332" y="4214"/>
                  </a:lnTo>
                  <a:lnTo>
                    <a:pt x="4096" y="2450"/>
                  </a:lnTo>
                  <a:cubicBezTo>
                    <a:pt x="4254" y="2293"/>
                    <a:pt x="4254" y="2009"/>
                    <a:pt x="4096" y="1852"/>
                  </a:cubicBezTo>
                  <a:lnTo>
                    <a:pt x="2364" y="119"/>
                  </a:lnTo>
                  <a:cubicBezTo>
                    <a:pt x="2285" y="40"/>
                    <a:pt x="2175" y="1"/>
                    <a:pt x="2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84"/>
            <p:cNvSpPr/>
            <p:nvPr/>
          </p:nvSpPr>
          <p:spPr>
            <a:xfrm>
              <a:off x="-40900275" y="3721300"/>
              <a:ext cx="107125" cy="105375"/>
            </a:xfrm>
            <a:custGeom>
              <a:avLst/>
              <a:gdLst/>
              <a:ahLst/>
              <a:cxnLst/>
              <a:rect l="l" t="t" r="r" b="b"/>
              <a:pathLst>
                <a:path w="4285" h="4215" extrusionOk="0">
                  <a:moveTo>
                    <a:pt x="2064" y="1"/>
                  </a:moveTo>
                  <a:cubicBezTo>
                    <a:pt x="1954" y="1"/>
                    <a:pt x="1843" y="40"/>
                    <a:pt x="1765" y="119"/>
                  </a:cubicBezTo>
                  <a:lnTo>
                    <a:pt x="0" y="1915"/>
                  </a:lnTo>
                  <a:lnTo>
                    <a:pt x="2300" y="4215"/>
                  </a:lnTo>
                  <a:lnTo>
                    <a:pt x="4128" y="2482"/>
                  </a:lnTo>
                  <a:cubicBezTo>
                    <a:pt x="4285" y="2324"/>
                    <a:pt x="4285" y="2072"/>
                    <a:pt x="4128" y="1915"/>
                  </a:cubicBezTo>
                  <a:lnTo>
                    <a:pt x="2363" y="119"/>
                  </a:lnTo>
                  <a:cubicBezTo>
                    <a:pt x="2285" y="40"/>
                    <a:pt x="2174" y="1"/>
                    <a:pt x="2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84"/>
            <p:cNvSpPr/>
            <p:nvPr/>
          </p:nvSpPr>
          <p:spPr>
            <a:xfrm>
              <a:off x="-41117650" y="3668350"/>
              <a:ext cx="262300" cy="254675"/>
            </a:xfrm>
            <a:custGeom>
              <a:avLst/>
              <a:gdLst/>
              <a:ahLst/>
              <a:cxnLst/>
              <a:rect l="l" t="t" r="r" b="b"/>
              <a:pathLst>
                <a:path w="10492" h="10187" extrusionOk="0">
                  <a:moveTo>
                    <a:pt x="3497" y="0"/>
                  </a:moveTo>
                  <a:lnTo>
                    <a:pt x="1764" y="1733"/>
                  </a:lnTo>
                  <a:cubicBezTo>
                    <a:pt x="1166" y="2332"/>
                    <a:pt x="725" y="3088"/>
                    <a:pt x="504" y="3812"/>
                  </a:cubicBezTo>
                  <a:cubicBezTo>
                    <a:pt x="0" y="5514"/>
                    <a:pt x="410" y="7404"/>
                    <a:pt x="1764" y="8759"/>
                  </a:cubicBezTo>
                  <a:cubicBezTo>
                    <a:pt x="2667" y="9661"/>
                    <a:pt x="3919" y="10187"/>
                    <a:pt x="5273" y="10187"/>
                  </a:cubicBezTo>
                  <a:cubicBezTo>
                    <a:pt x="5384" y="10187"/>
                    <a:pt x="5496" y="10183"/>
                    <a:pt x="5608" y="10176"/>
                  </a:cubicBezTo>
                  <a:cubicBezTo>
                    <a:pt x="6679" y="10082"/>
                    <a:pt x="7876" y="9609"/>
                    <a:pt x="8758" y="8759"/>
                  </a:cubicBezTo>
                  <a:lnTo>
                    <a:pt x="10491" y="7026"/>
                  </a:lnTo>
                  <a:lnTo>
                    <a:pt x="8191" y="4694"/>
                  </a:lnTo>
                  <a:lnTo>
                    <a:pt x="6396" y="6396"/>
                  </a:lnTo>
                  <a:cubicBezTo>
                    <a:pt x="6077" y="6715"/>
                    <a:pt x="5645" y="6880"/>
                    <a:pt x="5214" y="6880"/>
                  </a:cubicBezTo>
                  <a:cubicBezTo>
                    <a:pt x="4794" y="6880"/>
                    <a:pt x="4375" y="6722"/>
                    <a:pt x="4064" y="6396"/>
                  </a:cubicBezTo>
                  <a:cubicBezTo>
                    <a:pt x="3434" y="5766"/>
                    <a:pt x="3434" y="4694"/>
                    <a:pt x="4064" y="4064"/>
                  </a:cubicBezTo>
                  <a:lnTo>
                    <a:pt x="5797" y="2332"/>
                  </a:lnTo>
                  <a:lnTo>
                    <a:pt x="34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8" name="Google Shape;6768;p84"/>
          <p:cNvSpPr/>
          <p:nvPr/>
        </p:nvSpPr>
        <p:spPr>
          <a:xfrm>
            <a:off x="2986719" y="2221154"/>
            <a:ext cx="372720" cy="361678"/>
          </a:xfrm>
          <a:custGeom>
            <a:avLst/>
            <a:gdLst/>
            <a:ahLst/>
            <a:cxnLst/>
            <a:rect l="l" t="t" r="r" b="b"/>
            <a:pathLst>
              <a:path w="12760" h="12382" extrusionOk="0">
                <a:moveTo>
                  <a:pt x="2080" y="1"/>
                </a:moveTo>
                <a:cubicBezTo>
                  <a:pt x="946" y="1"/>
                  <a:pt x="32" y="946"/>
                  <a:pt x="1" y="2080"/>
                </a:cubicBezTo>
                <a:lnTo>
                  <a:pt x="1" y="9515"/>
                </a:lnTo>
                <a:cubicBezTo>
                  <a:pt x="1" y="11090"/>
                  <a:pt x="1261" y="12382"/>
                  <a:pt x="2899" y="12382"/>
                </a:cubicBezTo>
                <a:cubicBezTo>
                  <a:pt x="4537" y="12382"/>
                  <a:pt x="5798" y="11090"/>
                  <a:pt x="5829" y="9515"/>
                </a:cubicBezTo>
                <a:cubicBezTo>
                  <a:pt x="5829" y="9295"/>
                  <a:pt x="6144" y="9137"/>
                  <a:pt x="6365" y="9074"/>
                </a:cubicBezTo>
                <a:cubicBezTo>
                  <a:pt x="6617" y="9074"/>
                  <a:pt x="6932" y="9295"/>
                  <a:pt x="6932" y="9515"/>
                </a:cubicBezTo>
                <a:cubicBezTo>
                  <a:pt x="6932" y="11122"/>
                  <a:pt x="8223" y="12382"/>
                  <a:pt x="9830" y="12382"/>
                </a:cubicBezTo>
                <a:cubicBezTo>
                  <a:pt x="11374" y="12382"/>
                  <a:pt x="12760" y="11216"/>
                  <a:pt x="12760" y="9452"/>
                </a:cubicBezTo>
                <a:lnTo>
                  <a:pt x="12760" y="2080"/>
                </a:lnTo>
                <a:cubicBezTo>
                  <a:pt x="12760" y="946"/>
                  <a:pt x="11815" y="32"/>
                  <a:pt x="10681" y="1"/>
                </a:cubicBezTo>
                <a:cubicBezTo>
                  <a:pt x="10114" y="1"/>
                  <a:pt x="9578" y="221"/>
                  <a:pt x="9200" y="568"/>
                </a:cubicBezTo>
                <a:cubicBezTo>
                  <a:pt x="9043" y="725"/>
                  <a:pt x="9043" y="1009"/>
                  <a:pt x="9200" y="1166"/>
                </a:cubicBezTo>
                <a:cubicBezTo>
                  <a:pt x="9279" y="1245"/>
                  <a:pt x="9389" y="1284"/>
                  <a:pt x="9499" y="1284"/>
                </a:cubicBezTo>
                <a:cubicBezTo>
                  <a:pt x="9610" y="1284"/>
                  <a:pt x="9720" y="1245"/>
                  <a:pt x="9799" y="1166"/>
                </a:cubicBezTo>
                <a:cubicBezTo>
                  <a:pt x="10051" y="946"/>
                  <a:pt x="10366" y="820"/>
                  <a:pt x="10681" y="820"/>
                </a:cubicBezTo>
                <a:cubicBezTo>
                  <a:pt x="11342" y="820"/>
                  <a:pt x="11878" y="1355"/>
                  <a:pt x="11878" y="2080"/>
                </a:cubicBezTo>
                <a:lnTo>
                  <a:pt x="11878" y="7499"/>
                </a:lnTo>
                <a:cubicBezTo>
                  <a:pt x="11374" y="6963"/>
                  <a:pt x="10618" y="6648"/>
                  <a:pt x="9799" y="6648"/>
                </a:cubicBezTo>
                <a:cubicBezTo>
                  <a:pt x="8570" y="6648"/>
                  <a:pt x="7562" y="7404"/>
                  <a:pt x="7121" y="8444"/>
                </a:cubicBezTo>
                <a:cubicBezTo>
                  <a:pt x="6932" y="8349"/>
                  <a:pt x="6585" y="8286"/>
                  <a:pt x="6365" y="8286"/>
                </a:cubicBezTo>
                <a:cubicBezTo>
                  <a:pt x="6144" y="8286"/>
                  <a:pt x="5798" y="8381"/>
                  <a:pt x="5640" y="8444"/>
                </a:cubicBezTo>
                <a:cubicBezTo>
                  <a:pt x="5199" y="7404"/>
                  <a:pt x="4191" y="6648"/>
                  <a:pt x="2962" y="6648"/>
                </a:cubicBezTo>
                <a:cubicBezTo>
                  <a:pt x="2111" y="6648"/>
                  <a:pt x="1418" y="6995"/>
                  <a:pt x="851" y="7499"/>
                </a:cubicBezTo>
                <a:lnTo>
                  <a:pt x="851" y="2080"/>
                </a:lnTo>
                <a:cubicBezTo>
                  <a:pt x="851" y="1418"/>
                  <a:pt x="1418" y="851"/>
                  <a:pt x="2080" y="820"/>
                </a:cubicBezTo>
                <a:cubicBezTo>
                  <a:pt x="2426" y="820"/>
                  <a:pt x="2742" y="977"/>
                  <a:pt x="2962" y="1166"/>
                </a:cubicBezTo>
                <a:cubicBezTo>
                  <a:pt x="3041" y="1245"/>
                  <a:pt x="3151" y="1284"/>
                  <a:pt x="3257" y="1284"/>
                </a:cubicBezTo>
                <a:cubicBezTo>
                  <a:pt x="3364" y="1284"/>
                  <a:pt x="3466" y="1245"/>
                  <a:pt x="3529" y="1166"/>
                </a:cubicBezTo>
                <a:cubicBezTo>
                  <a:pt x="3687" y="1009"/>
                  <a:pt x="3687" y="725"/>
                  <a:pt x="3529" y="568"/>
                </a:cubicBezTo>
                <a:cubicBezTo>
                  <a:pt x="3183" y="221"/>
                  <a:pt x="2647" y="1"/>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9" name="Google Shape;6769;p84"/>
          <p:cNvGrpSpPr/>
          <p:nvPr/>
        </p:nvGrpSpPr>
        <p:grpSpPr>
          <a:xfrm>
            <a:off x="1806843" y="2663092"/>
            <a:ext cx="216271" cy="371814"/>
            <a:chOff x="-39205300" y="3220175"/>
            <a:chExt cx="185100" cy="318225"/>
          </a:xfrm>
        </p:grpSpPr>
        <p:sp>
          <p:nvSpPr>
            <p:cNvPr id="6770" name="Google Shape;6770;p84"/>
            <p:cNvSpPr/>
            <p:nvPr/>
          </p:nvSpPr>
          <p:spPr>
            <a:xfrm>
              <a:off x="-39205300" y="3220175"/>
              <a:ext cx="185100" cy="111875"/>
            </a:xfrm>
            <a:custGeom>
              <a:avLst/>
              <a:gdLst/>
              <a:ahLst/>
              <a:cxnLst/>
              <a:rect l="l" t="t" r="r" b="b"/>
              <a:pathLst>
                <a:path w="7404" h="4475" extrusionOk="0">
                  <a:moveTo>
                    <a:pt x="1229" y="1"/>
                  </a:moveTo>
                  <a:cubicBezTo>
                    <a:pt x="567" y="1"/>
                    <a:pt x="0" y="568"/>
                    <a:pt x="0" y="1261"/>
                  </a:cubicBezTo>
                  <a:cubicBezTo>
                    <a:pt x="0" y="1797"/>
                    <a:pt x="315" y="2269"/>
                    <a:pt x="819" y="2458"/>
                  </a:cubicBezTo>
                  <a:lnTo>
                    <a:pt x="819" y="4475"/>
                  </a:lnTo>
                  <a:lnTo>
                    <a:pt x="6616" y="4475"/>
                  </a:lnTo>
                  <a:lnTo>
                    <a:pt x="6616" y="2458"/>
                  </a:lnTo>
                  <a:lnTo>
                    <a:pt x="6585" y="2458"/>
                  </a:lnTo>
                  <a:cubicBezTo>
                    <a:pt x="7057" y="2301"/>
                    <a:pt x="7404" y="1828"/>
                    <a:pt x="7404" y="1261"/>
                  </a:cubicBezTo>
                  <a:cubicBezTo>
                    <a:pt x="7404" y="600"/>
                    <a:pt x="6868" y="64"/>
                    <a:pt x="6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84"/>
            <p:cNvSpPr/>
            <p:nvPr/>
          </p:nvSpPr>
          <p:spPr>
            <a:xfrm>
              <a:off x="-39184825" y="3353300"/>
              <a:ext cx="144950" cy="185100"/>
            </a:xfrm>
            <a:custGeom>
              <a:avLst/>
              <a:gdLst/>
              <a:ahLst/>
              <a:cxnLst/>
              <a:rect l="l" t="t" r="r" b="b"/>
              <a:pathLst>
                <a:path w="5798" h="7404" extrusionOk="0">
                  <a:moveTo>
                    <a:pt x="0" y="0"/>
                  </a:moveTo>
                  <a:lnTo>
                    <a:pt x="0" y="819"/>
                  </a:lnTo>
                  <a:lnTo>
                    <a:pt x="2111" y="819"/>
                  </a:lnTo>
                  <a:cubicBezTo>
                    <a:pt x="2332" y="819"/>
                    <a:pt x="2489" y="1040"/>
                    <a:pt x="2489" y="1260"/>
                  </a:cubicBezTo>
                  <a:cubicBezTo>
                    <a:pt x="2489" y="1513"/>
                    <a:pt x="2300" y="1702"/>
                    <a:pt x="2111" y="1702"/>
                  </a:cubicBezTo>
                  <a:lnTo>
                    <a:pt x="0" y="1702"/>
                  </a:lnTo>
                  <a:lnTo>
                    <a:pt x="0" y="2521"/>
                  </a:lnTo>
                  <a:lnTo>
                    <a:pt x="2111" y="2521"/>
                  </a:lnTo>
                  <a:cubicBezTo>
                    <a:pt x="2332" y="2521"/>
                    <a:pt x="2489" y="2710"/>
                    <a:pt x="2489" y="2930"/>
                  </a:cubicBezTo>
                  <a:cubicBezTo>
                    <a:pt x="2489" y="3151"/>
                    <a:pt x="2300" y="3340"/>
                    <a:pt x="2111" y="3340"/>
                  </a:cubicBezTo>
                  <a:lnTo>
                    <a:pt x="0" y="3340"/>
                  </a:lnTo>
                  <a:lnTo>
                    <a:pt x="0" y="4190"/>
                  </a:lnTo>
                  <a:lnTo>
                    <a:pt x="2111" y="4190"/>
                  </a:lnTo>
                  <a:cubicBezTo>
                    <a:pt x="2332" y="4190"/>
                    <a:pt x="2489" y="4379"/>
                    <a:pt x="2489" y="4600"/>
                  </a:cubicBezTo>
                  <a:cubicBezTo>
                    <a:pt x="2458" y="4726"/>
                    <a:pt x="2300" y="4915"/>
                    <a:pt x="2048" y="4915"/>
                  </a:cubicBezTo>
                  <a:lnTo>
                    <a:pt x="63" y="4915"/>
                  </a:lnTo>
                  <a:cubicBezTo>
                    <a:pt x="252" y="6427"/>
                    <a:pt x="1512" y="7404"/>
                    <a:pt x="2899" y="7404"/>
                  </a:cubicBezTo>
                  <a:cubicBezTo>
                    <a:pt x="4474" y="7404"/>
                    <a:pt x="5797" y="6112"/>
                    <a:pt x="5797" y="4537"/>
                  </a:cubicBezTo>
                  <a:lnTo>
                    <a:pt x="5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2" name="Google Shape;6772;p84"/>
          <p:cNvGrpSpPr/>
          <p:nvPr/>
        </p:nvGrpSpPr>
        <p:grpSpPr>
          <a:xfrm>
            <a:off x="1772370" y="3123163"/>
            <a:ext cx="300016" cy="369273"/>
            <a:chOff x="-39248625" y="3588600"/>
            <a:chExt cx="256775" cy="316050"/>
          </a:xfrm>
        </p:grpSpPr>
        <p:sp>
          <p:nvSpPr>
            <p:cNvPr id="6773" name="Google Shape;6773;p84"/>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84"/>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5" name="Google Shape;6775;p84"/>
          <p:cNvSpPr/>
          <p:nvPr/>
        </p:nvSpPr>
        <p:spPr>
          <a:xfrm>
            <a:off x="1743391" y="3578789"/>
            <a:ext cx="363548" cy="370909"/>
          </a:xfrm>
          <a:custGeom>
            <a:avLst/>
            <a:gdLst/>
            <a:ahLst/>
            <a:cxnLst/>
            <a:rect l="l" t="t" r="r" b="b"/>
            <a:pathLst>
              <a:path w="12446" h="12698" extrusionOk="0">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84"/>
          <p:cNvSpPr/>
          <p:nvPr/>
        </p:nvSpPr>
        <p:spPr>
          <a:xfrm>
            <a:off x="3932939" y="2650227"/>
            <a:ext cx="369974" cy="368601"/>
          </a:xfrm>
          <a:custGeom>
            <a:avLst/>
            <a:gdLst/>
            <a:ahLst/>
            <a:cxnLst/>
            <a:rect l="l" t="t" r="r" b="b"/>
            <a:pathLst>
              <a:path w="12666" h="12619" extrusionOk="0">
                <a:moveTo>
                  <a:pt x="9294" y="1"/>
                </a:moveTo>
                <a:cubicBezTo>
                  <a:pt x="9192" y="1"/>
                  <a:pt x="9089" y="40"/>
                  <a:pt x="9011" y="119"/>
                </a:cubicBezTo>
                <a:lnTo>
                  <a:pt x="7593" y="1537"/>
                </a:lnTo>
                <a:lnTo>
                  <a:pt x="9011" y="2954"/>
                </a:lnTo>
                <a:cubicBezTo>
                  <a:pt x="9168" y="3112"/>
                  <a:pt x="9168" y="3395"/>
                  <a:pt x="9011" y="3553"/>
                </a:cubicBezTo>
                <a:cubicBezTo>
                  <a:pt x="8932" y="3632"/>
                  <a:pt x="8822" y="3671"/>
                  <a:pt x="8711" y="3671"/>
                </a:cubicBezTo>
                <a:cubicBezTo>
                  <a:pt x="8601" y="3671"/>
                  <a:pt x="8491" y="3632"/>
                  <a:pt x="8412" y="3553"/>
                </a:cubicBezTo>
                <a:lnTo>
                  <a:pt x="6994" y="2135"/>
                </a:lnTo>
                <a:lnTo>
                  <a:pt x="5923" y="3206"/>
                </a:lnTo>
                <a:lnTo>
                  <a:pt x="7341" y="4624"/>
                </a:lnTo>
                <a:cubicBezTo>
                  <a:pt x="7498" y="4782"/>
                  <a:pt x="7498" y="5034"/>
                  <a:pt x="7341" y="5191"/>
                </a:cubicBezTo>
                <a:cubicBezTo>
                  <a:pt x="7262" y="5270"/>
                  <a:pt x="7160" y="5309"/>
                  <a:pt x="7053" y="5309"/>
                </a:cubicBezTo>
                <a:cubicBezTo>
                  <a:pt x="6947" y="5309"/>
                  <a:pt x="6837" y="5270"/>
                  <a:pt x="6742" y="5191"/>
                </a:cubicBezTo>
                <a:lnTo>
                  <a:pt x="5356" y="3773"/>
                </a:lnTo>
                <a:lnTo>
                  <a:pt x="4285" y="4845"/>
                </a:lnTo>
                <a:lnTo>
                  <a:pt x="5703" y="6262"/>
                </a:lnTo>
                <a:cubicBezTo>
                  <a:pt x="5860" y="6420"/>
                  <a:pt x="5860" y="6703"/>
                  <a:pt x="5703" y="6861"/>
                </a:cubicBezTo>
                <a:cubicBezTo>
                  <a:pt x="5624" y="6940"/>
                  <a:pt x="5514" y="6979"/>
                  <a:pt x="5403" y="6979"/>
                </a:cubicBezTo>
                <a:cubicBezTo>
                  <a:pt x="5293" y="6979"/>
                  <a:pt x="5183" y="6940"/>
                  <a:pt x="5104" y="6861"/>
                </a:cubicBezTo>
                <a:lnTo>
                  <a:pt x="3686" y="5443"/>
                </a:lnTo>
                <a:lnTo>
                  <a:pt x="2615" y="6514"/>
                </a:lnTo>
                <a:lnTo>
                  <a:pt x="4096" y="7932"/>
                </a:lnTo>
                <a:cubicBezTo>
                  <a:pt x="4253" y="8090"/>
                  <a:pt x="4253" y="8373"/>
                  <a:pt x="4096" y="8499"/>
                </a:cubicBezTo>
                <a:cubicBezTo>
                  <a:pt x="4017" y="8578"/>
                  <a:pt x="3907" y="8617"/>
                  <a:pt x="3797" y="8617"/>
                </a:cubicBezTo>
                <a:cubicBezTo>
                  <a:pt x="3686" y="8617"/>
                  <a:pt x="3576" y="8578"/>
                  <a:pt x="3497" y="8499"/>
                </a:cubicBezTo>
                <a:lnTo>
                  <a:pt x="2048" y="7081"/>
                </a:lnTo>
                <a:lnTo>
                  <a:pt x="158" y="8972"/>
                </a:lnTo>
                <a:cubicBezTo>
                  <a:pt x="0" y="9129"/>
                  <a:pt x="0" y="9413"/>
                  <a:pt x="158" y="9570"/>
                </a:cubicBezTo>
                <a:lnTo>
                  <a:pt x="3056" y="12500"/>
                </a:lnTo>
                <a:cubicBezTo>
                  <a:pt x="3135" y="12579"/>
                  <a:pt x="3245" y="12618"/>
                  <a:pt x="3356" y="12618"/>
                </a:cubicBezTo>
                <a:cubicBezTo>
                  <a:pt x="3466" y="12618"/>
                  <a:pt x="3576" y="12579"/>
                  <a:pt x="3655" y="12500"/>
                </a:cubicBezTo>
                <a:lnTo>
                  <a:pt x="12508" y="3616"/>
                </a:lnTo>
                <a:cubicBezTo>
                  <a:pt x="12665" y="3458"/>
                  <a:pt x="12665" y="3206"/>
                  <a:pt x="12508" y="3049"/>
                </a:cubicBezTo>
                <a:lnTo>
                  <a:pt x="9578" y="119"/>
                </a:lnTo>
                <a:cubicBezTo>
                  <a:pt x="9499" y="40"/>
                  <a:pt x="9397" y="1"/>
                  <a:pt x="9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7" name="Google Shape;6777;p84"/>
          <p:cNvGrpSpPr/>
          <p:nvPr/>
        </p:nvGrpSpPr>
        <p:grpSpPr>
          <a:xfrm>
            <a:off x="1223084" y="1311179"/>
            <a:ext cx="429504" cy="370879"/>
            <a:chOff x="-42651700" y="3217825"/>
            <a:chExt cx="367600" cy="317425"/>
          </a:xfrm>
        </p:grpSpPr>
        <p:sp>
          <p:nvSpPr>
            <p:cNvPr id="6778" name="Google Shape;6778;p84"/>
            <p:cNvSpPr/>
            <p:nvPr/>
          </p:nvSpPr>
          <p:spPr>
            <a:xfrm>
              <a:off x="-42651700" y="3239075"/>
              <a:ext cx="367600" cy="296175"/>
            </a:xfrm>
            <a:custGeom>
              <a:avLst/>
              <a:gdLst/>
              <a:ahLst/>
              <a:cxnLst/>
              <a:rect l="l" t="t" r="r" b="b"/>
              <a:pathLst>
                <a:path w="14704" h="11847" extrusionOk="0">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84"/>
            <p:cNvSpPr/>
            <p:nvPr/>
          </p:nvSpPr>
          <p:spPr>
            <a:xfrm>
              <a:off x="-42419600" y="3217825"/>
              <a:ext cx="106350" cy="106350"/>
            </a:xfrm>
            <a:custGeom>
              <a:avLst/>
              <a:gdLst/>
              <a:ahLst/>
              <a:cxnLst/>
              <a:rect l="l" t="t" r="r" b="b"/>
              <a:pathLst>
                <a:path w="4254" h="4254" extrusionOk="0">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84"/>
            <p:cNvSpPr/>
            <p:nvPr/>
          </p:nvSpPr>
          <p:spPr>
            <a:xfrm>
              <a:off x="-42623600" y="3218600"/>
              <a:ext cx="106350" cy="106375"/>
            </a:xfrm>
            <a:custGeom>
              <a:avLst/>
              <a:gdLst/>
              <a:ahLst/>
              <a:cxnLst/>
              <a:rect l="l" t="t" r="r" b="b"/>
              <a:pathLst>
                <a:path w="4254" h="4255" extrusionOk="0">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84"/>
            <p:cNvSpPr/>
            <p:nvPr/>
          </p:nvSpPr>
          <p:spPr>
            <a:xfrm>
              <a:off x="-42561375" y="3279250"/>
              <a:ext cx="185900" cy="186700"/>
            </a:xfrm>
            <a:custGeom>
              <a:avLst/>
              <a:gdLst/>
              <a:ahLst/>
              <a:cxnLst/>
              <a:rect l="l" t="t" r="r" b="b"/>
              <a:pathLst>
                <a:path w="7436" h="7468" extrusionOk="0">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2" name="Google Shape;6782;p84"/>
          <p:cNvGrpSpPr/>
          <p:nvPr/>
        </p:nvGrpSpPr>
        <p:grpSpPr>
          <a:xfrm>
            <a:off x="1258516" y="1750829"/>
            <a:ext cx="358640" cy="363226"/>
            <a:chOff x="-42617300" y="3587775"/>
            <a:chExt cx="306950" cy="310875"/>
          </a:xfrm>
        </p:grpSpPr>
        <p:sp>
          <p:nvSpPr>
            <p:cNvPr id="6783" name="Google Shape;6783;p84"/>
            <p:cNvSpPr/>
            <p:nvPr/>
          </p:nvSpPr>
          <p:spPr>
            <a:xfrm>
              <a:off x="-42617300" y="3587775"/>
              <a:ext cx="306950" cy="310875"/>
            </a:xfrm>
            <a:custGeom>
              <a:avLst/>
              <a:gdLst/>
              <a:ahLst/>
              <a:cxnLst/>
              <a:rect l="l" t="t" r="r" b="b"/>
              <a:pathLst>
                <a:path w="12278" h="12435" extrusionOk="0">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84"/>
            <p:cNvSpPr/>
            <p:nvPr/>
          </p:nvSpPr>
          <p:spPr>
            <a:xfrm>
              <a:off x="-42500725" y="3712425"/>
              <a:ext cx="63025" cy="62275"/>
            </a:xfrm>
            <a:custGeom>
              <a:avLst/>
              <a:gdLst/>
              <a:ahLst/>
              <a:cxnLst/>
              <a:rect l="l" t="t" r="r" b="b"/>
              <a:pathLst>
                <a:path w="2521" h="2491" extrusionOk="0">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5" name="Google Shape;6785;p84"/>
          <p:cNvSpPr/>
          <p:nvPr/>
        </p:nvSpPr>
        <p:spPr>
          <a:xfrm>
            <a:off x="1254968" y="2189872"/>
            <a:ext cx="371785" cy="369974"/>
          </a:xfrm>
          <a:custGeom>
            <a:avLst/>
            <a:gdLst/>
            <a:ahLst/>
            <a:cxnLst/>
            <a:rect l="l" t="t" r="r" b="b"/>
            <a:pathLst>
              <a:path w="12728" h="12666" extrusionOk="0">
                <a:moveTo>
                  <a:pt x="1859" y="3308"/>
                </a:moveTo>
                <a:lnTo>
                  <a:pt x="1859" y="5230"/>
                </a:lnTo>
                <a:lnTo>
                  <a:pt x="882" y="5230"/>
                </a:lnTo>
                <a:lnTo>
                  <a:pt x="882" y="3308"/>
                </a:lnTo>
                <a:close/>
                <a:moveTo>
                  <a:pt x="5765" y="2458"/>
                </a:moveTo>
                <a:cubicBezTo>
                  <a:pt x="5860" y="2458"/>
                  <a:pt x="5986" y="2584"/>
                  <a:pt x="5986" y="2710"/>
                </a:cubicBezTo>
                <a:lnTo>
                  <a:pt x="5986" y="5230"/>
                </a:lnTo>
                <a:lnTo>
                  <a:pt x="2678" y="5230"/>
                </a:lnTo>
                <a:lnTo>
                  <a:pt x="2678" y="2710"/>
                </a:lnTo>
                <a:cubicBezTo>
                  <a:pt x="2678" y="2584"/>
                  <a:pt x="2772" y="2458"/>
                  <a:pt x="2930" y="2458"/>
                </a:cubicBezTo>
                <a:close/>
                <a:moveTo>
                  <a:pt x="9893" y="2458"/>
                </a:moveTo>
                <a:cubicBezTo>
                  <a:pt x="10019" y="2458"/>
                  <a:pt x="10113" y="2584"/>
                  <a:pt x="10113" y="2710"/>
                </a:cubicBezTo>
                <a:lnTo>
                  <a:pt x="10113" y="5230"/>
                </a:lnTo>
                <a:lnTo>
                  <a:pt x="6837" y="5230"/>
                </a:lnTo>
                <a:lnTo>
                  <a:pt x="6837" y="2710"/>
                </a:lnTo>
                <a:cubicBezTo>
                  <a:pt x="6805" y="2584"/>
                  <a:pt x="6900" y="2458"/>
                  <a:pt x="7057" y="2458"/>
                </a:cubicBezTo>
                <a:close/>
                <a:moveTo>
                  <a:pt x="11940" y="3308"/>
                </a:moveTo>
                <a:lnTo>
                  <a:pt x="11940" y="5230"/>
                </a:lnTo>
                <a:lnTo>
                  <a:pt x="10964" y="5230"/>
                </a:lnTo>
                <a:lnTo>
                  <a:pt x="10964" y="3308"/>
                </a:lnTo>
                <a:close/>
                <a:moveTo>
                  <a:pt x="7215" y="6900"/>
                </a:moveTo>
                <a:cubicBezTo>
                  <a:pt x="7435" y="6900"/>
                  <a:pt x="7656" y="7089"/>
                  <a:pt x="7656" y="7278"/>
                </a:cubicBezTo>
                <a:cubicBezTo>
                  <a:pt x="7656" y="7530"/>
                  <a:pt x="7435" y="7719"/>
                  <a:pt x="7215" y="7719"/>
                </a:cubicBezTo>
                <a:lnTo>
                  <a:pt x="5545" y="7719"/>
                </a:lnTo>
                <a:cubicBezTo>
                  <a:pt x="5324" y="7719"/>
                  <a:pt x="5135" y="7530"/>
                  <a:pt x="5135" y="7278"/>
                </a:cubicBezTo>
                <a:cubicBezTo>
                  <a:pt x="5135" y="7026"/>
                  <a:pt x="5324" y="6900"/>
                  <a:pt x="5545" y="6900"/>
                </a:cubicBezTo>
                <a:close/>
                <a:moveTo>
                  <a:pt x="3088" y="6900"/>
                </a:moveTo>
                <a:cubicBezTo>
                  <a:pt x="3749" y="6900"/>
                  <a:pt x="4285" y="7436"/>
                  <a:pt x="4348" y="8097"/>
                </a:cubicBezTo>
                <a:cubicBezTo>
                  <a:pt x="4348" y="8790"/>
                  <a:pt x="3781" y="9326"/>
                  <a:pt x="3088" y="9326"/>
                </a:cubicBezTo>
                <a:cubicBezTo>
                  <a:pt x="2394" y="9326"/>
                  <a:pt x="1859" y="8790"/>
                  <a:pt x="1859" y="8097"/>
                </a:cubicBezTo>
                <a:cubicBezTo>
                  <a:pt x="1859" y="7436"/>
                  <a:pt x="2394" y="6900"/>
                  <a:pt x="3088" y="6900"/>
                </a:cubicBezTo>
                <a:close/>
                <a:moveTo>
                  <a:pt x="7215" y="8570"/>
                </a:moveTo>
                <a:cubicBezTo>
                  <a:pt x="7435" y="8570"/>
                  <a:pt x="7656" y="8790"/>
                  <a:pt x="7656" y="8979"/>
                </a:cubicBezTo>
                <a:cubicBezTo>
                  <a:pt x="7656" y="9168"/>
                  <a:pt x="7435" y="9357"/>
                  <a:pt x="7215" y="9357"/>
                </a:cubicBezTo>
                <a:lnTo>
                  <a:pt x="5545" y="9357"/>
                </a:lnTo>
                <a:cubicBezTo>
                  <a:pt x="5324" y="9357"/>
                  <a:pt x="5135" y="9168"/>
                  <a:pt x="5135" y="8979"/>
                </a:cubicBezTo>
                <a:cubicBezTo>
                  <a:pt x="5135" y="8727"/>
                  <a:pt x="5324" y="8570"/>
                  <a:pt x="5545" y="8570"/>
                </a:cubicBezTo>
                <a:close/>
                <a:moveTo>
                  <a:pt x="9790" y="6930"/>
                </a:moveTo>
                <a:cubicBezTo>
                  <a:pt x="10428" y="6930"/>
                  <a:pt x="10964" y="7456"/>
                  <a:pt x="10964" y="8160"/>
                </a:cubicBezTo>
                <a:cubicBezTo>
                  <a:pt x="10964" y="8822"/>
                  <a:pt x="10397" y="9357"/>
                  <a:pt x="9735" y="9357"/>
                </a:cubicBezTo>
                <a:cubicBezTo>
                  <a:pt x="9073" y="9357"/>
                  <a:pt x="8506" y="8822"/>
                  <a:pt x="8506" y="8160"/>
                </a:cubicBezTo>
                <a:cubicBezTo>
                  <a:pt x="8506" y="7467"/>
                  <a:pt x="9073" y="6931"/>
                  <a:pt x="9735" y="6931"/>
                </a:cubicBezTo>
                <a:cubicBezTo>
                  <a:pt x="9754" y="6931"/>
                  <a:pt x="9772" y="6930"/>
                  <a:pt x="9790" y="6930"/>
                </a:cubicBezTo>
                <a:close/>
                <a:moveTo>
                  <a:pt x="3875" y="0"/>
                </a:moveTo>
                <a:cubicBezTo>
                  <a:pt x="2709" y="0"/>
                  <a:pt x="1827" y="946"/>
                  <a:pt x="1764" y="2080"/>
                </a:cubicBezTo>
                <a:lnTo>
                  <a:pt x="1764" y="2458"/>
                </a:lnTo>
                <a:lnTo>
                  <a:pt x="410" y="2458"/>
                </a:lnTo>
                <a:cubicBezTo>
                  <a:pt x="158" y="2458"/>
                  <a:pt x="0" y="2678"/>
                  <a:pt x="0" y="2899"/>
                </a:cubicBezTo>
                <a:lnTo>
                  <a:pt x="0" y="5671"/>
                </a:lnTo>
                <a:cubicBezTo>
                  <a:pt x="32" y="5860"/>
                  <a:pt x="252" y="6049"/>
                  <a:pt x="473" y="6049"/>
                </a:cubicBezTo>
                <a:lnTo>
                  <a:pt x="1449" y="6049"/>
                </a:lnTo>
                <a:cubicBezTo>
                  <a:pt x="1197" y="6427"/>
                  <a:pt x="1040" y="6837"/>
                  <a:pt x="1040" y="7278"/>
                </a:cubicBezTo>
                <a:lnTo>
                  <a:pt x="1040" y="9767"/>
                </a:lnTo>
                <a:cubicBezTo>
                  <a:pt x="1040" y="10302"/>
                  <a:pt x="1386" y="10744"/>
                  <a:pt x="1859" y="10933"/>
                </a:cubicBezTo>
                <a:lnTo>
                  <a:pt x="1859" y="12256"/>
                </a:lnTo>
                <a:cubicBezTo>
                  <a:pt x="1859" y="12476"/>
                  <a:pt x="2048" y="12665"/>
                  <a:pt x="2300" y="12665"/>
                </a:cubicBezTo>
                <a:lnTo>
                  <a:pt x="3938" y="12665"/>
                </a:lnTo>
                <a:cubicBezTo>
                  <a:pt x="4190" y="12665"/>
                  <a:pt x="4348" y="12476"/>
                  <a:pt x="4348" y="12256"/>
                </a:cubicBezTo>
                <a:lnTo>
                  <a:pt x="4348" y="10996"/>
                </a:lnTo>
                <a:lnTo>
                  <a:pt x="8475" y="10996"/>
                </a:lnTo>
                <a:lnTo>
                  <a:pt x="8475" y="12256"/>
                </a:lnTo>
                <a:cubicBezTo>
                  <a:pt x="8475" y="12476"/>
                  <a:pt x="8664" y="12665"/>
                  <a:pt x="8884" y="12665"/>
                </a:cubicBezTo>
                <a:lnTo>
                  <a:pt x="10523" y="12665"/>
                </a:lnTo>
                <a:cubicBezTo>
                  <a:pt x="10775" y="12665"/>
                  <a:pt x="10901" y="12476"/>
                  <a:pt x="10901" y="12256"/>
                </a:cubicBezTo>
                <a:lnTo>
                  <a:pt x="10901" y="10933"/>
                </a:lnTo>
                <a:cubicBezTo>
                  <a:pt x="11373" y="10775"/>
                  <a:pt x="11751" y="10302"/>
                  <a:pt x="11751" y="9767"/>
                </a:cubicBezTo>
                <a:lnTo>
                  <a:pt x="11751" y="7278"/>
                </a:lnTo>
                <a:cubicBezTo>
                  <a:pt x="11751" y="6805"/>
                  <a:pt x="11594" y="6364"/>
                  <a:pt x="11310" y="6049"/>
                </a:cubicBezTo>
                <a:lnTo>
                  <a:pt x="12287" y="6049"/>
                </a:lnTo>
                <a:cubicBezTo>
                  <a:pt x="12539" y="6049"/>
                  <a:pt x="12728" y="5860"/>
                  <a:pt x="12728" y="5671"/>
                </a:cubicBezTo>
                <a:lnTo>
                  <a:pt x="12728" y="2899"/>
                </a:lnTo>
                <a:cubicBezTo>
                  <a:pt x="12728" y="2678"/>
                  <a:pt x="12539" y="2458"/>
                  <a:pt x="12287" y="2458"/>
                </a:cubicBezTo>
                <a:lnTo>
                  <a:pt x="10901" y="2458"/>
                </a:lnTo>
                <a:lnTo>
                  <a:pt x="10901" y="2080"/>
                </a:lnTo>
                <a:cubicBezTo>
                  <a:pt x="10901" y="946"/>
                  <a:pt x="9987" y="32"/>
                  <a:pt x="8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6" name="Google Shape;6786;p84"/>
          <p:cNvGrpSpPr/>
          <p:nvPr/>
        </p:nvGrpSpPr>
        <p:grpSpPr>
          <a:xfrm>
            <a:off x="3430343" y="1335569"/>
            <a:ext cx="376926" cy="370324"/>
            <a:chOff x="-40748275" y="3238700"/>
            <a:chExt cx="322600" cy="316950"/>
          </a:xfrm>
        </p:grpSpPr>
        <p:sp>
          <p:nvSpPr>
            <p:cNvPr id="6787" name="Google Shape;6787;p84"/>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84"/>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84"/>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84"/>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84"/>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84"/>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3" name="Google Shape;6793;p84"/>
          <p:cNvGrpSpPr/>
          <p:nvPr/>
        </p:nvGrpSpPr>
        <p:grpSpPr>
          <a:xfrm>
            <a:off x="3432899" y="1803553"/>
            <a:ext cx="371814" cy="338690"/>
            <a:chOff x="-40745125" y="3632900"/>
            <a:chExt cx="318225" cy="289875"/>
          </a:xfrm>
        </p:grpSpPr>
        <p:sp>
          <p:nvSpPr>
            <p:cNvPr id="6794" name="Google Shape;6794;p84"/>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84"/>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84"/>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84"/>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84"/>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84"/>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84"/>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1" name="Google Shape;6801;p84"/>
          <p:cNvGrpSpPr/>
          <p:nvPr/>
        </p:nvGrpSpPr>
        <p:grpSpPr>
          <a:xfrm>
            <a:off x="3437047" y="2214764"/>
            <a:ext cx="363518" cy="370178"/>
            <a:chOff x="-40742750" y="3972175"/>
            <a:chExt cx="311125" cy="316825"/>
          </a:xfrm>
        </p:grpSpPr>
        <p:sp>
          <p:nvSpPr>
            <p:cNvPr id="6802" name="Google Shape;6802;p84"/>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84"/>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4" name="Google Shape;6804;p84"/>
          <p:cNvGrpSpPr/>
          <p:nvPr/>
        </p:nvGrpSpPr>
        <p:grpSpPr>
          <a:xfrm>
            <a:off x="2219708" y="2664932"/>
            <a:ext cx="266892" cy="369974"/>
            <a:chOff x="-38860325" y="3221750"/>
            <a:chExt cx="228425" cy="316650"/>
          </a:xfrm>
        </p:grpSpPr>
        <p:sp>
          <p:nvSpPr>
            <p:cNvPr id="6805" name="Google Shape;6805;p84"/>
            <p:cNvSpPr/>
            <p:nvPr/>
          </p:nvSpPr>
          <p:spPr>
            <a:xfrm>
              <a:off x="-38735875" y="3222550"/>
              <a:ext cx="103975" cy="123675"/>
            </a:xfrm>
            <a:custGeom>
              <a:avLst/>
              <a:gdLst/>
              <a:ahLst/>
              <a:cxnLst/>
              <a:rect l="l" t="t" r="r" b="b"/>
              <a:pathLst>
                <a:path w="4159" h="4947" extrusionOk="0">
                  <a:moveTo>
                    <a:pt x="0" y="0"/>
                  </a:moveTo>
                  <a:lnTo>
                    <a:pt x="0" y="2552"/>
                  </a:lnTo>
                  <a:cubicBezTo>
                    <a:pt x="473" y="2710"/>
                    <a:pt x="851" y="3182"/>
                    <a:pt x="851" y="3750"/>
                  </a:cubicBezTo>
                  <a:lnTo>
                    <a:pt x="851" y="4947"/>
                  </a:lnTo>
                  <a:lnTo>
                    <a:pt x="4159" y="4947"/>
                  </a:lnTo>
                  <a:lnTo>
                    <a:pt x="4159" y="3687"/>
                  </a:lnTo>
                  <a:cubicBezTo>
                    <a:pt x="4159" y="1639"/>
                    <a:pt x="2489"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84"/>
            <p:cNvSpPr/>
            <p:nvPr/>
          </p:nvSpPr>
          <p:spPr>
            <a:xfrm>
              <a:off x="-38756375" y="3302875"/>
              <a:ext cx="22075" cy="63050"/>
            </a:xfrm>
            <a:custGeom>
              <a:avLst/>
              <a:gdLst/>
              <a:ahLst/>
              <a:cxnLst/>
              <a:rect l="l" t="t" r="r" b="b"/>
              <a:pathLst>
                <a:path w="883" h="2522" extrusionOk="0">
                  <a:moveTo>
                    <a:pt x="474" y="1"/>
                  </a:moveTo>
                  <a:cubicBezTo>
                    <a:pt x="253" y="1"/>
                    <a:pt x="95" y="222"/>
                    <a:pt x="95" y="442"/>
                  </a:cubicBezTo>
                  <a:lnTo>
                    <a:pt x="95" y="2112"/>
                  </a:lnTo>
                  <a:cubicBezTo>
                    <a:pt x="1" y="2332"/>
                    <a:pt x="190" y="2521"/>
                    <a:pt x="442" y="2521"/>
                  </a:cubicBezTo>
                  <a:cubicBezTo>
                    <a:pt x="663" y="2521"/>
                    <a:pt x="820" y="2332"/>
                    <a:pt x="883" y="2112"/>
                  </a:cubicBezTo>
                  <a:lnTo>
                    <a:pt x="883" y="442"/>
                  </a:lnTo>
                  <a:cubicBezTo>
                    <a:pt x="883" y="222"/>
                    <a:pt x="663" y="64"/>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84"/>
            <p:cNvSpPr/>
            <p:nvPr/>
          </p:nvSpPr>
          <p:spPr>
            <a:xfrm>
              <a:off x="-38859550" y="3221750"/>
              <a:ext cx="103200" cy="122900"/>
            </a:xfrm>
            <a:custGeom>
              <a:avLst/>
              <a:gdLst/>
              <a:ahLst/>
              <a:cxnLst/>
              <a:rect l="l" t="t" r="r" b="b"/>
              <a:pathLst>
                <a:path w="4128" h="4916" extrusionOk="0">
                  <a:moveTo>
                    <a:pt x="3687" y="1"/>
                  </a:moveTo>
                  <a:cubicBezTo>
                    <a:pt x="1671" y="1"/>
                    <a:pt x="1" y="1639"/>
                    <a:pt x="1" y="3687"/>
                  </a:cubicBezTo>
                  <a:lnTo>
                    <a:pt x="1" y="4916"/>
                  </a:lnTo>
                  <a:lnTo>
                    <a:pt x="3309" y="4916"/>
                  </a:lnTo>
                  <a:lnTo>
                    <a:pt x="3309" y="3687"/>
                  </a:lnTo>
                  <a:cubicBezTo>
                    <a:pt x="3309" y="3151"/>
                    <a:pt x="3655" y="2710"/>
                    <a:pt x="4128" y="2521"/>
                  </a:cubicBezTo>
                  <a:lnTo>
                    <a:pt x="4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84"/>
            <p:cNvSpPr/>
            <p:nvPr/>
          </p:nvSpPr>
          <p:spPr>
            <a:xfrm>
              <a:off x="-38860325" y="3367475"/>
              <a:ext cx="228425" cy="170925"/>
            </a:xfrm>
            <a:custGeom>
              <a:avLst/>
              <a:gdLst/>
              <a:ahLst/>
              <a:cxnLst/>
              <a:rect l="l" t="t" r="r" b="b"/>
              <a:pathLst>
                <a:path w="9137" h="6837" extrusionOk="0">
                  <a:moveTo>
                    <a:pt x="0" y="0"/>
                  </a:moveTo>
                  <a:lnTo>
                    <a:pt x="0" y="3151"/>
                  </a:lnTo>
                  <a:cubicBezTo>
                    <a:pt x="0" y="5199"/>
                    <a:pt x="1639" y="6837"/>
                    <a:pt x="3686" y="6837"/>
                  </a:cubicBezTo>
                  <a:lnTo>
                    <a:pt x="5356" y="6837"/>
                  </a:lnTo>
                  <a:cubicBezTo>
                    <a:pt x="7467" y="6837"/>
                    <a:pt x="9137" y="5199"/>
                    <a:pt x="9137" y="3151"/>
                  </a:cubicBezTo>
                  <a:lnTo>
                    <a:pt x="9137" y="0"/>
                  </a:lnTo>
                  <a:lnTo>
                    <a:pt x="5734" y="0"/>
                  </a:lnTo>
                  <a:cubicBezTo>
                    <a:pt x="5577" y="473"/>
                    <a:pt x="5104" y="819"/>
                    <a:pt x="4568" y="819"/>
                  </a:cubicBezTo>
                  <a:cubicBezTo>
                    <a:pt x="4001" y="819"/>
                    <a:pt x="3560" y="473"/>
                    <a:pt x="3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9" name="Google Shape;6809;p84"/>
          <p:cNvGrpSpPr/>
          <p:nvPr/>
        </p:nvGrpSpPr>
        <p:grpSpPr>
          <a:xfrm>
            <a:off x="2170515" y="3126989"/>
            <a:ext cx="380081" cy="367111"/>
            <a:chOff x="-38905225" y="3591875"/>
            <a:chExt cx="325300" cy="314200"/>
          </a:xfrm>
        </p:grpSpPr>
        <p:sp>
          <p:nvSpPr>
            <p:cNvPr id="6810" name="Google Shape;6810;p84"/>
            <p:cNvSpPr/>
            <p:nvPr/>
          </p:nvSpPr>
          <p:spPr>
            <a:xfrm>
              <a:off x="-38716975" y="3591875"/>
              <a:ext cx="137050" cy="131625"/>
            </a:xfrm>
            <a:custGeom>
              <a:avLst/>
              <a:gdLst/>
              <a:ahLst/>
              <a:cxnLst/>
              <a:rect l="l" t="t" r="r" b="b"/>
              <a:pathLst>
                <a:path w="5482" h="5265" extrusionOk="0">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84"/>
            <p:cNvSpPr/>
            <p:nvPr/>
          </p:nvSpPr>
          <p:spPr>
            <a:xfrm>
              <a:off x="-38905225" y="3774675"/>
              <a:ext cx="137075" cy="131400"/>
            </a:xfrm>
            <a:custGeom>
              <a:avLst/>
              <a:gdLst/>
              <a:ahLst/>
              <a:cxnLst/>
              <a:rect l="l" t="t" r="r" b="b"/>
              <a:pathLst>
                <a:path w="5483" h="5256" extrusionOk="0">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84"/>
            <p:cNvSpPr/>
            <p:nvPr/>
          </p:nvSpPr>
          <p:spPr>
            <a:xfrm>
              <a:off x="-38891050" y="3599025"/>
              <a:ext cx="298525" cy="300900"/>
            </a:xfrm>
            <a:custGeom>
              <a:avLst/>
              <a:gdLst/>
              <a:ahLst/>
              <a:cxnLst/>
              <a:rect l="l" t="t" r="r" b="b"/>
              <a:pathLst>
                <a:path w="11941" h="12036" extrusionOk="0">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3" name="Google Shape;6813;p84"/>
          <p:cNvSpPr/>
          <p:nvPr/>
        </p:nvSpPr>
        <p:spPr>
          <a:xfrm>
            <a:off x="2178329" y="3636767"/>
            <a:ext cx="369974" cy="312927"/>
          </a:xfrm>
          <a:custGeom>
            <a:avLst/>
            <a:gdLst/>
            <a:ahLst/>
            <a:cxnLst/>
            <a:rect l="l" t="t" r="r" b="b"/>
            <a:pathLst>
              <a:path w="12666" h="10713" extrusionOk="0">
                <a:moveTo>
                  <a:pt x="1765" y="3309"/>
                </a:moveTo>
                <a:lnTo>
                  <a:pt x="1765" y="7058"/>
                </a:lnTo>
                <a:cubicBezTo>
                  <a:pt x="1765" y="7278"/>
                  <a:pt x="1954" y="7436"/>
                  <a:pt x="2206" y="7436"/>
                </a:cubicBezTo>
                <a:lnTo>
                  <a:pt x="2615" y="7436"/>
                </a:lnTo>
                <a:lnTo>
                  <a:pt x="2615" y="9925"/>
                </a:lnTo>
                <a:lnTo>
                  <a:pt x="788" y="9925"/>
                </a:lnTo>
                <a:lnTo>
                  <a:pt x="788" y="3309"/>
                </a:lnTo>
                <a:close/>
                <a:moveTo>
                  <a:pt x="5073" y="3309"/>
                </a:moveTo>
                <a:lnTo>
                  <a:pt x="5073" y="7058"/>
                </a:lnTo>
                <a:cubicBezTo>
                  <a:pt x="5073" y="7278"/>
                  <a:pt x="5262" y="7436"/>
                  <a:pt x="5514" y="7436"/>
                </a:cubicBezTo>
                <a:lnTo>
                  <a:pt x="5892" y="7436"/>
                </a:lnTo>
                <a:lnTo>
                  <a:pt x="5892" y="9925"/>
                </a:lnTo>
                <a:lnTo>
                  <a:pt x="3403" y="9925"/>
                </a:lnTo>
                <a:lnTo>
                  <a:pt x="3403" y="7436"/>
                </a:lnTo>
                <a:lnTo>
                  <a:pt x="3813" y="7436"/>
                </a:lnTo>
                <a:cubicBezTo>
                  <a:pt x="4033" y="7436"/>
                  <a:pt x="4254" y="7247"/>
                  <a:pt x="4254" y="7058"/>
                </a:cubicBezTo>
                <a:lnTo>
                  <a:pt x="4254" y="3309"/>
                </a:lnTo>
                <a:close/>
                <a:moveTo>
                  <a:pt x="8412" y="3309"/>
                </a:moveTo>
                <a:lnTo>
                  <a:pt x="8412" y="7058"/>
                </a:lnTo>
                <a:cubicBezTo>
                  <a:pt x="8412" y="7278"/>
                  <a:pt x="8601" y="7436"/>
                  <a:pt x="8853" y="7436"/>
                </a:cubicBezTo>
                <a:lnTo>
                  <a:pt x="9294" y="7436"/>
                </a:lnTo>
                <a:lnTo>
                  <a:pt x="9294" y="9925"/>
                </a:lnTo>
                <a:lnTo>
                  <a:pt x="6711" y="9925"/>
                </a:lnTo>
                <a:lnTo>
                  <a:pt x="6711" y="7436"/>
                </a:lnTo>
                <a:lnTo>
                  <a:pt x="7152" y="7436"/>
                </a:lnTo>
                <a:cubicBezTo>
                  <a:pt x="7404" y="7436"/>
                  <a:pt x="7593" y="7247"/>
                  <a:pt x="7593" y="7058"/>
                </a:cubicBezTo>
                <a:lnTo>
                  <a:pt x="7593" y="3309"/>
                </a:lnTo>
                <a:close/>
                <a:moveTo>
                  <a:pt x="11815" y="3309"/>
                </a:moveTo>
                <a:lnTo>
                  <a:pt x="11815" y="9925"/>
                </a:lnTo>
                <a:lnTo>
                  <a:pt x="9988" y="9925"/>
                </a:lnTo>
                <a:lnTo>
                  <a:pt x="9988" y="7436"/>
                </a:lnTo>
                <a:lnTo>
                  <a:pt x="10429" y="7436"/>
                </a:lnTo>
                <a:cubicBezTo>
                  <a:pt x="10649" y="7436"/>
                  <a:pt x="10870" y="7247"/>
                  <a:pt x="10870" y="7058"/>
                </a:cubicBezTo>
                <a:lnTo>
                  <a:pt x="10870" y="3309"/>
                </a:lnTo>
                <a:close/>
                <a:moveTo>
                  <a:pt x="379" y="1"/>
                </a:moveTo>
                <a:cubicBezTo>
                  <a:pt x="158" y="1"/>
                  <a:pt x="1" y="190"/>
                  <a:pt x="1" y="379"/>
                </a:cubicBezTo>
                <a:lnTo>
                  <a:pt x="1" y="10334"/>
                </a:lnTo>
                <a:cubicBezTo>
                  <a:pt x="1" y="10555"/>
                  <a:pt x="190" y="10712"/>
                  <a:pt x="379" y="10712"/>
                </a:cubicBezTo>
                <a:lnTo>
                  <a:pt x="12224" y="10712"/>
                </a:lnTo>
                <a:cubicBezTo>
                  <a:pt x="12476" y="10712"/>
                  <a:pt x="12665" y="10523"/>
                  <a:pt x="12665" y="10334"/>
                </a:cubicBezTo>
                <a:lnTo>
                  <a:pt x="12665" y="379"/>
                </a:lnTo>
                <a:cubicBezTo>
                  <a:pt x="12634" y="190"/>
                  <a:pt x="12445" y="1"/>
                  <a:pt x="12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14" name="Google Shape;6814;p84"/>
          <p:cNvGrpSpPr/>
          <p:nvPr/>
        </p:nvGrpSpPr>
        <p:grpSpPr>
          <a:xfrm>
            <a:off x="3977265" y="3112069"/>
            <a:ext cx="290815" cy="369740"/>
            <a:chOff x="-37370925" y="3579105"/>
            <a:chExt cx="248900" cy="316450"/>
          </a:xfrm>
        </p:grpSpPr>
        <p:sp>
          <p:nvSpPr>
            <p:cNvPr id="6815" name="Google Shape;6815;p84"/>
            <p:cNvSpPr/>
            <p:nvPr/>
          </p:nvSpPr>
          <p:spPr>
            <a:xfrm>
              <a:off x="-37268550" y="3671055"/>
              <a:ext cx="83525" cy="82525"/>
            </a:xfrm>
            <a:custGeom>
              <a:avLst/>
              <a:gdLst/>
              <a:ahLst/>
              <a:cxnLst/>
              <a:rect l="l" t="t" r="r" b="b"/>
              <a:pathLst>
                <a:path w="3341" h="3301" extrusionOk="0">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84"/>
            <p:cNvSpPr/>
            <p:nvPr/>
          </p:nvSpPr>
          <p:spPr>
            <a:xfrm>
              <a:off x="-37370925" y="3579105"/>
              <a:ext cx="248900" cy="316450"/>
            </a:xfrm>
            <a:custGeom>
              <a:avLst/>
              <a:gdLst/>
              <a:ahLst/>
              <a:cxnLst/>
              <a:rect l="l" t="t" r="r" b="b"/>
              <a:pathLst>
                <a:path w="9956" h="12658" extrusionOk="0">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7" name="Google Shape;6817;p84"/>
          <p:cNvSpPr/>
          <p:nvPr/>
        </p:nvSpPr>
        <p:spPr>
          <a:xfrm>
            <a:off x="1677319" y="1311867"/>
            <a:ext cx="364453" cy="369419"/>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84"/>
          <p:cNvSpPr/>
          <p:nvPr/>
        </p:nvSpPr>
        <p:spPr>
          <a:xfrm>
            <a:off x="1702161" y="1747169"/>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19" name="Google Shape;6819;p84"/>
          <p:cNvGrpSpPr/>
          <p:nvPr/>
        </p:nvGrpSpPr>
        <p:grpSpPr>
          <a:xfrm>
            <a:off x="1670640" y="2190140"/>
            <a:ext cx="371814" cy="369974"/>
            <a:chOff x="-42259725" y="3951100"/>
            <a:chExt cx="318225" cy="316650"/>
          </a:xfrm>
        </p:grpSpPr>
        <p:sp>
          <p:nvSpPr>
            <p:cNvPr id="6820" name="Google Shape;6820;p84"/>
            <p:cNvSpPr/>
            <p:nvPr/>
          </p:nvSpPr>
          <p:spPr>
            <a:xfrm>
              <a:off x="-42258150" y="3951100"/>
              <a:ext cx="316650" cy="123675"/>
            </a:xfrm>
            <a:custGeom>
              <a:avLst/>
              <a:gdLst/>
              <a:ahLst/>
              <a:cxnLst/>
              <a:rect l="l" t="t" r="r" b="b"/>
              <a:pathLst>
                <a:path w="12666" h="4947" extrusionOk="0">
                  <a:moveTo>
                    <a:pt x="2868" y="820"/>
                  </a:moveTo>
                  <a:cubicBezTo>
                    <a:pt x="3120" y="820"/>
                    <a:pt x="3277" y="1009"/>
                    <a:pt x="3277" y="1261"/>
                  </a:cubicBezTo>
                  <a:lnTo>
                    <a:pt x="3277" y="2899"/>
                  </a:lnTo>
                  <a:cubicBezTo>
                    <a:pt x="3277" y="3151"/>
                    <a:pt x="3057" y="3308"/>
                    <a:pt x="2868" y="3308"/>
                  </a:cubicBezTo>
                  <a:cubicBezTo>
                    <a:pt x="2647" y="3308"/>
                    <a:pt x="2490" y="3119"/>
                    <a:pt x="2427" y="2899"/>
                  </a:cubicBezTo>
                  <a:lnTo>
                    <a:pt x="2427" y="1261"/>
                  </a:lnTo>
                  <a:cubicBezTo>
                    <a:pt x="2427" y="1009"/>
                    <a:pt x="2647" y="851"/>
                    <a:pt x="2868" y="820"/>
                  </a:cubicBezTo>
                  <a:close/>
                  <a:moveTo>
                    <a:pt x="9767" y="820"/>
                  </a:moveTo>
                  <a:cubicBezTo>
                    <a:pt x="9988" y="820"/>
                    <a:pt x="10145" y="1009"/>
                    <a:pt x="10145" y="1261"/>
                  </a:cubicBezTo>
                  <a:lnTo>
                    <a:pt x="10145" y="2899"/>
                  </a:lnTo>
                  <a:cubicBezTo>
                    <a:pt x="10145" y="3151"/>
                    <a:pt x="9956" y="3308"/>
                    <a:pt x="9767" y="3308"/>
                  </a:cubicBezTo>
                  <a:cubicBezTo>
                    <a:pt x="9515" y="3308"/>
                    <a:pt x="9358" y="3119"/>
                    <a:pt x="9326" y="2899"/>
                  </a:cubicBezTo>
                  <a:lnTo>
                    <a:pt x="9326" y="1261"/>
                  </a:lnTo>
                  <a:cubicBezTo>
                    <a:pt x="9326" y="1009"/>
                    <a:pt x="9515" y="851"/>
                    <a:pt x="9767" y="820"/>
                  </a:cubicBezTo>
                  <a:close/>
                  <a:moveTo>
                    <a:pt x="2868" y="0"/>
                  </a:moveTo>
                  <a:cubicBezTo>
                    <a:pt x="2206" y="0"/>
                    <a:pt x="1639" y="536"/>
                    <a:pt x="1608" y="1229"/>
                  </a:cubicBezTo>
                  <a:lnTo>
                    <a:pt x="1608" y="1639"/>
                  </a:lnTo>
                  <a:lnTo>
                    <a:pt x="1230" y="1639"/>
                  </a:lnTo>
                  <a:cubicBezTo>
                    <a:pt x="536" y="1639"/>
                    <a:pt x="1" y="2206"/>
                    <a:pt x="1" y="2867"/>
                  </a:cubicBezTo>
                  <a:lnTo>
                    <a:pt x="1" y="4947"/>
                  </a:lnTo>
                  <a:lnTo>
                    <a:pt x="12666" y="4947"/>
                  </a:lnTo>
                  <a:lnTo>
                    <a:pt x="12666" y="2867"/>
                  </a:lnTo>
                  <a:cubicBezTo>
                    <a:pt x="12634" y="2206"/>
                    <a:pt x="12036" y="1639"/>
                    <a:pt x="11374" y="1639"/>
                  </a:cubicBezTo>
                  <a:lnTo>
                    <a:pt x="10996" y="1639"/>
                  </a:lnTo>
                  <a:lnTo>
                    <a:pt x="10996" y="1229"/>
                  </a:lnTo>
                  <a:cubicBezTo>
                    <a:pt x="10996" y="536"/>
                    <a:pt x="10429" y="0"/>
                    <a:pt x="9767" y="0"/>
                  </a:cubicBezTo>
                  <a:cubicBezTo>
                    <a:pt x="9106" y="0"/>
                    <a:pt x="8539" y="536"/>
                    <a:pt x="8507" y="1229"/>
                  </a:cubicBezTo>
                  <a:lnTo>
                    <a:pt x="8507" y="1639"/>
                  </a:lnTo>
                  <a:lnTo>
                    <a:pt x="4097" y="1639"/>
                  </a:lnTo>
                  <a:lnTo>
                    <a:pt x="4097" y="1229"/>
                  </a:lnTo>
                  <a:cubicBezTo>
                    <a:pt x="4097" y="536"/>
                    <a:pt x="3561" y="0"/>
                    <a:pt x="2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84"/>
            <p:cNvSpPr/>
            <p:nvPr/>
          </p:nvSpPr>
          <p:spPr>
            <a:xfrm>
              <a:off x="-42259725" y="4096800"/>
              <a:ext cx="316650" cy="170950"/>
            </a:xfrm>
            <a:custGeom>
              <a:avLst/>
              <a:gdLst/>
              <a:ahLst/>
              <a:cxnLst/>
              <a:rect l="l" t="t" r="r" b="b"/>
              <a:pathLst>
                <a:path w="12666" h="6838" extrusionOk="0">
                  <a:moveTo>
                    <a:pt x="1" y="1"/>
                  </a:moveTo>
                  <a:lnTo>
                    <a:pt x="1" y="5640"/>
                  </a:lnTo>
                  <a:lnTo>
                    <a:pt x="32" y="5640"/>
                  </a:lnTo>
                  <a:cubicBezTo>
                    <a:pt x="32" y="6302"/>
                    <a:pt x="568" y="6837"/>
                    <a:pt x="1261" y="6837"/>
                  </a:cubicBezTo>
                  <a:lnTo>
                    <a:pt x="11437" y="6837"/>
                  </a:lnTo>
                  <a:cubicBezTo>
                    <a:pt x="12099" y="6837"/>
                    <a:pt x="12666" y="6302"/>
                    <a:pt x="12666" y="5640"/>
                  </a:cubicBezTo>
                  <a:lnTo>
                    <a:pt x="12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2" name="Google Shape;6822;p84"/>
          <p:cNvGrpSpPr/>
          <p:nvPr/>
        </p:nvGrpSpPr>
        <p:grpSpPr>
          <a:xfrm>
            <a:off x="3869002" y="1369161"/>
            <a:ext cx="370879" cy="337755"/>
            <a:chOff x="-40378075" y="3267450"/>
            <a:chExt cx="317425" cy="289075"/>
          </a:xfrm>
        </p:grpSpPr>
        <p:sp>
          <p:nvSpPr>
            <p:cNvPr id="6823" name="Google Shape;6823;p84"/>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84"/>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84"/>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84"/>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7" name="Google Shape;6827;p84"/>
          <p:cNvGrpSpPr/>
          <p:nvPr/>
        </p:nvGrpSpPr>
        <p:grpSpPr>
          <a:xfrm>
            <a:off x="3872668" y="1770429"/>
            <a:ext cx="363548" cy="369974"/>
            <a:chOff x="-40372575" y="3604550"/>
            <a:chExt cx="311150" cy="316650"/>
          </a:xfrm>
        </p:grpSpPr>
        <p:sp>
          <p:nvSpPr>
            <p:cNvPr id="6828" name="Google Shape;6828;p84"/>
            <p:cNvSpPr/>
            <p:nvPr/>
          </p:nvSpPr>
          <p:spPr>
            <a:xfrm>
              <a:off x="-40372575" y="3604550"/>
              <a:ext cx="311150" cy="134475"/>
            </a:xfrm>
            <a:custGeom>
              <a:avLst/>
              <a:gdLst/>
              <a:ahLst/>
              <a:cxnLst/>
              <a:rect l="l" t="t" r="r" b="b"/>
              <a:pathLst>
                <a:path w="12446" h="5379" extrusionOk="0">
                  <a:moveTo>
                    <a:pt x="3088" y="0"/>
                  </a:moveTo>
                  <a:cubicBezTo>
                    <a:pt x="1639" y="0"/>
                    <a:pt x="316" y="1008"/>
                    <a:pt x="95" y="2489"/>
                  </a:cubicBezTo>
                  <a:cubicBezTo>
                    <a:pt x="1" y="3214"/>
                    <a:pt x="190" y="3938"/>
                    <a:pt x="568" y="4506"/>
                  </a:cubicBezTo>
                  <a:cubicBezTo>
                    <a:pt x="962" y="5071"/>
                    <a:pt x="1607" y="5366"/>
                    <a:pt x="2240" y="5366"/>
                  </a:cubicBezTo>
                  <a:cubicBezTo>
                    <a:pt x="2772" y="5366"/>
                    <a:pt x="3296" y="5157"/>
                    <a:pt x="3655" y="4726"/>
                  </a:cubicBezTo>
                  <a:cubicBezTo>
                    <a:pt x="4569" y="3655"/>
                    <a:pt x="3844" y="2489"/>
                    <a:pt x="2836" y="2489"/>
                  </a:cubicBezTo>
                  <a:cubicBezTo>
                    <a:pt x="2584" y="2489"/>
                    <a:pt x="2427" y="2678"/>
                    <a:pt x="2427" y="2899"/>
                  </a:cubicBezTo>
                  <a:cubicBezTo>
                    <a:pt x="2427" y="3151"/>
                    <a:pt x="2616" y="3308"/>
                    <a:pt x="2836" y="3340"/>
                  </a:cubicBezTo>
                  <a:cubicBezTo>
                    <a:pt x="3057" y="3340"/>
                    <a:pt x="3214" y="3529"/>
                    <a:pt x="3214" y="3749"/>
                  </a:cubicBezTo>
                  <a:cubicBezTo>
                    <a:pt x="3214" y="3970"/>
                    <a:pt x="3025" y="4127"/>
                    <a:pt x="2836" y="4127"/>
                  </a:cubicBezTo>
                  <a:cubicBezTo>
                    <a:pt x="2049" y="4127"/>
                    <a:pt x="1450" y="3434"/>
                    <a:pt x="1608" y="2584"/>
                  </a:cubicBezTo>
                  <a:cubicBezTo>
                    <a:pt x="1754" y="1999"/>
                    <a:pt x="2279" y="1632"/>
                    <a:pt x="2882" y="1632"/>
                  </a:cubicBezTo>
                  <a:cubicBezTo>
                    <a:pt x="2930" y="1632"/>
                    <a:pt x="2977" y="1634"/>
                    <a:pt x="3025" y="1639"/>
                  </a:cubicBezTo>
                  <a:cubicBezTo>
                    <a:pt x="3624" y="1733"/>
                    <a:pt x="4128" y="2048"/>
                    <a:pt x="4474" y="2489"/>
                  </a:cubicBezTo>
                  <a:lnTo>
                    <a:pt x="7908" y="2489"/>
                  </a:lnTo>
                  <a:cubicBezTo>
                    <a:pt x="8255" y="2017"/>
                    <a:pt x="8759" y="1702"/>
                    <a:pt x="9358" y="1639"/>
                  </a:cubicBezTo>
                  <a:cubicBezTo>
                    <a:pt x="9406" y="1634"/>
                    <a:pt x="9453" y="1632"/>
                    <a:pt x="9501" y="1632"/>
                  </a:cubicBezTo>
                  <a:cubicBezTo>
                    <a:pt x="10104" y="1632"/>
                    <a:pt x="10629" y="1999"/>
                    <a:pt x="10775" y="2584"/>
                  </a:cubicBezTo>
                  <a:cubicBezTo>
                    <a:pt x="10964" y="3434"/>
                    <a:pt x="10334" y="4127"/>
                    <a:pt x="9547" y="4127"/>
                  </a:cubicBezTo>
                  <a:cubicBezTo>
                    <a:pt x="9326" y="4127"/>
                    <a:pt x="9137" y="3938"/>
                    <a:pt x="9137" y="3749"/>
                  </a:cubicBezTo>
                  <a:cubicBezTo>
                    <a:pt x="9137" y="3497"/>
                    <a:pt x="9326" y="3340"/>
                    <a:pt x="9547" y="3340"/>
                  </a:cubicBezTo>
                  <a:cubicBezTo>
                    <a:pt x="9799" y="3340"/>
                    <a:pt x="9956" y="3151"/>
                    <a:pt x="9956" y="2899"/>
                  </a:cubicBezTo>
                  <a:cubicBezTo>
                    <a:pt x="9956" y="2678"/>
                    <a:pt x="9767" y="2521"/>
                    <a:pt x="9547" y="2489"/>
                  </a:cubicBezTo>
                  <a:cubicBezTo>
                    <a:pt x="8539" y="2489"/>
                    <a:pt x="7814" y="3686"/>
                    <a:pt x="8728" y="4726"/>
                  </a:cubicBezTo>
                  <a:cubicBezTo>
                    <a:pt x="9099" y="5169"/>
                    <a:pt x="9626" y="5379"/>
                    <a:pt x="10158" y="5379"/>
                  </a:cubicBezTo>
                  <a:cubicBezTo>
                    <a:pt x="10800" y="5379"/>
                    <a:pt x="11451" y="5074"/>
                    <a:pt x="11847" y="4506"/>
                  </a:cubicBezTo>
                  <a:cubicBezTo>
                    <a:pt x="12225" y="3970"/>
                    <a:pt x="12445" y="3277"/>
                    <a:pt x="12319" y="2489"/>
                  </a:cubicBezTo>
                  <a:cubicBezTo>
                    <a:pt x="12130" y="1008"/>
                    <a:pt x="10775" y="0"/>
                    <a:pt x="9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84"/>
            <p:cNvSpPr/>
            <p:nvPr/>
          </p:nvSpPr>
          <p:spPr>
            <a:xfrm>
              <a:off x="-40312700" y="3730575"/>
              <a:ext cx="185100" cy="190625"/>
            </a:xfrm>
            <a:custGeom>
              <a:avLst/>
              <a:gdLst/>
              <a:ahLst/>
              <a:cxnLst/>
              <a:rect l="l" t="t" r="r" b="b"/>
              <a:pathLst>
                <a:path w="7404" h="7625" extrusionOk="0">
                  <a:moveTo>
                    <a:pt x="2426" y="0"/>
                  </a:moveTo>
                  <a:lnTo>
                    <a:pt x="2426" y="5639"/>
                  </a:lnTo>
                  <a:cubicBezTo>
                    <a:pt x="2426" y="5860"/>
                    <a:pt x="2237" y="6017"/>
                    <a:pt x="2048" y="6017"/>
                  </a:cubicBezTo>
                  <a:cubicBezTo>
                    <a:pt x="1796" y="6017"/>
                    <a:pt x="1638" y="5828"/>
                    <a:pt x="1638" y="5639"/>
                  </a:cubicBezTo>
                  <a:lnTo>
                    <a:pt x="1638" y="473"/>
                  </a:lnTo>
                  <a:cubicBezTo>
                    <a:pt x="1229" y="851"/>
                    <a:pt x="630" y="1103"/>
                    <a:pt x="0" y="1134"/>
                  </a:cubicBezTo>
                  <a:lnTo>
                    <a:pt x="0" y="7246"/>
                  </a:lnTo>
                  <a:cubicBezTo>
                    <a:pt x="0" y="7467"/>
                    <a:pt x="189" y="7624"/>
                    <a:pt x="378" y="7624"/>
                  </a:cubicBezTo>
                  <a:lnTo>
                    <a:pt x="6994" y="7624"/>
                  </a:lnTo>
                  <a:cubicBezTo>
                    <a:pt x="7246" y="7624"/>
                    <a:pt x="7404" y="7435"/>
                    <a:pt x="7404" y="7246"/>
                  </a:cubicBezTo>
                  <a:lnTo>
                    <a:pt x="7404" y="1134"/>
                  </a:lnTo>
                  <a:cubicBezTo>
                    <a:pt x="6774" y="1071"/>
                    <a:pt x="6175" y="788"/>
                    <a:pt x="5734" y="315"/>
                  </a:cubicBezTo>
                  <a:lnTo>
                    <a:pt x="5734" y="5639"/>
                  </a:lnTo>
                  <a:cubicBezTo>
                    <a:pt x="5734" y="5860"/>
                    <a:pt x="5545" y="6017"/>
                    <a:pt x="5324" y="6017"/>
                  </a:cubicBezTo>
                  <a:cubicBezTo>
                    <a:pt x="5072" y="6017"/>
                    <a:pt x="4915" y="5828"/>
                    <a:pt x="4915" y="5639"/>
                  </a:cubicBezTo>
                  <a:lnTo>
                    <a:pt x="4915" y="0"/>
                  </a:lnTo>
                  <a:lnTo>
                    <a:pt x="4096" y="0"/>
                  </a:lnTo>
                  <a:lnTo>
                    <a:pt x="4096" y="5639"/>
                  </a:lnTo>
                  <a:cubicBezTo>
                    <a:pt x="4096" y="5860"/>
                    <a:pt x="3907" y="6017"/>
                    <a:pt x="3686" y="6017"/>
                  </a:cubicBezTo>
                  <a:cubicBezTo>
                    <a:pt x="3466" y="6017"/>
                    <a:pt x="3277" y="5828"/>
                    <a:pt x="3277" y="5639"/>
                  </a:cubicBezTo>
                  <a:lnTo>
                    <a:pt x="3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84"/>
            <p:cNvSpPr/>
            <p:nvPr/>
          </p:nvSpPr>
          <p:spPr>
            <a:xfrm>
              <a:off x="-40250475" y="3688025"/>
              <a:ext cx="66950" cy="20500"/>
            </a:xfrm>
            <a:custGeom>
              <a:avLst/>
              <a:gdLst/>
              <a:ahLst/>
              <a:cxnLst/>
              <a:rect l="l" t="t" r="r" b="b"/>
              <a:pathLst>
                <a:path w="2678" h="820" extrusionOk="0">
                  <a:moveTo>
                    <a:pt x="0" y="1"/>
                  </a:moveTo>
                  <a:cubicBezTo>
                    <a:pt x="32" y="127"/>
                    <a:pt x="32" y="284"/>
                    <a:pt x="32" y="379"/>
                  </a:cubicBezTo>
                  <a:cubicBezTo>
                    <a:pt x="32" y="536"/>
                    <a:pt x="32" y="662"/>
                    <a:pt x="0" y="788"/>
                  </a:cubicBezTo>
                  <a:lnTo>
                    <a:pt x="2666" y="788"/>
                  </a:lnTo>
                  <a:cubicBezTo>
                    <a:pt x="2615" y="649"/>
                    <a:pt x="2615" y="555"/>
                    <a:pt x="2615" y="379"/>
                  </a:cubicBezTo>
                  <a:cubicBezTo>
                    <a:pt x="2615" y="284"/>
                    <a:pt x="2615" y="127"/>
                    <a:pt x="2678" y="1"/>
                  </a:cubicBezTo>
                  <a:close/>
                  <a:moveTo>
                    <a:pt x="2666" y="788"/>
                  </a:moveTo>
                  <a:cubicBezTo>
                    <a:pt x="2670" y="799"/>
                    <a:pt x="2674" y="809"/>
                    <a:pt x="2678" y="820"/>
                  </a:cubicBezTo>
                  <a:lnTo>
                    <a:pt x="2678" y="78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1" name="Google Shape;6831;p84"/>
          <p:cNvSpPr/>
          <p:nvPr/>
        </p:nvSpPr>
        <p:spPr>
          <a:xfrm>
            <a:off x="3876000" y="2213706"/>
            <a:ext cx="362613" cy="371902"/>
          </a:xfrm>
          <a:custGeom>
            <a:avLst/>
            <a:gdLst/>
            <a:ahLst/>
            <a:cxnLst/>
            <a:rect l="l" t="t" r="r" b="b"/>
            <a:pathLst>
              <a:path w="12414" h="12732" extrusionOk="0">
                <a:moveTo>
                  <a:pt x="11965" y="0"/>
                </a:moveTo>
                <a:cubicBezTo>
                  <a:pt x="11946" y="0"/>
                  <a:pt x="11928" y="1"/>
                  <a:pt x="11910" y="4"/>
                </a:cubicBezTo>
                <a:lnTo>
                  <a:pt x="4474" y="1642"/>
                </a:lnTo>
                <a:cubicBezTo>
                  <a:pt x="4254" y="1705"/>
                  <a:pt x="4128" y="1862"/>
                  <a:pt x="4128" y="2051"/>
                </a:cubicBezTo>
                <a:lnTo>
                  <a:pt x="4128" y="9108"/>
                </a:lnTo>
                <a:cubicBezTo>
                  <a:pt x="3718" y="8793"/>
                  <a:pt x="3120" y="8541"/>
                  <a:pt x="2490" y="8541"/>
                </a:cubicBezTo>
                <a:cubicBezTo>
                  <a:pt x="1103" y="8541"/>
                  <a:pt x="1" y="9486"/>
                  <a:pt x="1" y="10652"/>
                </a:cubicBezTo>
                <a:cubicBezTo>
                  <a:pt x="1" y="11786"/>
                  <a:pt x="1103" y="12731"/>
                  <a:pt x="2490" y="12731"/>
                </a:cubicBezTo>
                <a:cubicBezTo>
                  <a:pt x="3876" y="12731"/>
                  <a:pt x="4979" y="11786"/>
                  <a:pt x="4979" y="10652"/>
                </a:cubicBezTo>
                <a:lnTo>
                  <a:pt x="4979" y="4887"/>
                </a:lnTo>
                <a:lnTo>
                  <a:pt x="11595" y="3438"/>
                </a:lnTo>
                <a:lnTo>
                  <a:pt x="11595" y="7502"/>
                </a:lnTo>
                <a:cubicBezTo>
                  <a:pt x="11154" y="7187"/>
                  <a:pt x="10555" y="6935"/>
                  <a:pt x="9925" y="6935"/>
                </a:cubicBezTo>
                <a:cubicBezTo>
                  <a:pt x="8570" y="6935"/>
                  <a:pt x="7467" y="7880"/>
                  <a:pt x="7467" y="9014"/>
                </a:cubicBezTo>
                <a:cubicBezTo>
                  <a:pt x="7467" y="10180"/>
                  <a:pt x="8570" y="11125"/>
                  <a:pt x="9925" y="11125"/>
                </a:cubicBezTo>
                <a:cubicBezTo>
                  <a:pt x="11311" y="11125"/>
                  <a:pt x="12414" y="10180"/>
                  <a:pt x="12414" y="9014"/>
                </a:cubicBezTo>
                <a:lnTo>
                  <a:pt x="12414" y="445"/>
                </a:lnTo>
                <a:cubicBezTo>
                  <a:pt x="12414" y="182"/>
                  <a:pt x="12197" y="0"/>
                  <a:pt x="11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2" name="Google Shape;6832;p84"/>
          <p:cNvGrpSpPr/>
          <p:nvPr/>
        </p:nvGrpSpPr>
        <p:grpSpPr>
          <a:xfrm>
            <a:off x="2596617" y="2663092"/>
            <a:ext cx="399038" cy="372165"/>
            <a:chOff x="-38542250" y="3220175"/>
            <a:chExt cx="341525" cy="318525"/>
          </a:xfrm>
        </p:grpSpPr>
        <p:sp>
          <p:nvSpPr>
            <p:cNvPr id="6833" name="Google Shape;6833;p84"/>
            <p:cNvSpPr/>
            <p:nvPr/>
          </p:nvSpPr>
          <p:spPr>
            <a:xfrm>
              <a:off x="-38542250" y="3440725"/>
              <a:ext cx="101750" cy="97975"/>
            </a:xfrm>
            <a:custGeom>
              <a:avLst/>
              <a:gdLst/>
              <a:ahLst/>
              <a:cxnLst/>
              <a:rect l="l" t="t" r="r" b="b"/>
              <a:pathLst>
                <a:path w="4070" h="3919" extrusionOk="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84"/>
            <p:cNvSpPr/>
            <p:nvPr/>
          </p:nvSpPr>
          <p:spPr>
            <a:xfrm>
              <a:off x="-38494875" y="3354075"/>
              <a:ext cx="141800" cy="141025"/>
            </a:xfrm>
            <a:custGeom>
              <a:avLst/>
              <a:gdLst/>
              <a:ahLst/>
              <a:cxnLst/>
              <a:rect l="l" t="t" r="r" b="b"/>
              <a:pathLst>
                <a:path w="5672" h="5641" extrusionOk="0">
                  <a:moveTo>
                    <a:pt x="2742" y="1"/>
                  </a:moveTo>
                  <a:lnTo>
                    <a:pt x="1" y="2710"/>
                  </a:lnTo>
                  <a:lnTo>
                    <a:pt x="2931" y="5640"/>
                  </a:lnTo>
                  <a:lnTo>
                    <a:pt x="5671" y="2899"/>
                  </a:lnTo>
                  <a:lnTo>
                    <a:pt x="2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84"/>
            <p:cNvSpPr/>
            <p:nvPr/>
          </p:nvSpPr>
          <p:spPr>
            <a:xfrm>
              <a:off x="-38432050" y="3220175"/>
              <a:ext cx="231325" cy="192225"/>
            </a:xfrm>
            <a:custGeom>
              <a:avLst/>
              <a:gdLst/>
              <a:ahLst/>
              <a:cxnLst/>
              <a:rect l="l" t="t" r="r" b="b"/>
              <a:pathLst>
                <a:path w="9253" h="7689" extrusionOk="0">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6" name="Google Shape;6836;p84"/>
          <p:cNvGrpSpPr/>
          <p:nvPr/>
        </p:nvGrpSpPr>
        <p:grpSpPr>
          <a:xfrm>
            <a:off x="2618549" y="3122462"/>
            <a:ext cx="369974" cy="369068"/>
            <a:chOff x="-38537400" y="3588000"/>
            <a:chExt cx="316650" cy="315875"/>
          </a:xfrm>
        </p:grpSpPr>
        <p:sp>
          <p:nvSpPr>
            <p:cNvPr id="6837" name="Google Shape;6837;p84"/>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84"/>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84"/>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84"/>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1" name="Google Shape;6841;p84"/>
          <p:cNvGrpSpPr/>
          <p:nvPr/>
        </p:nvGrpSpPr>
        <p:grpSpPr>
          <a:xfrm>
            <a:off x="2617629" y="3579991"/>
            <a:ext cx="371814" cy="369974"/>
            <a:chOff x="-38538975" y="3954250"/>
            <a:chExt cx="318225" cy="316650"/>
          </a:xfrm>
        </p:grpSpPr>
        <p:sp>
          <p:nvSpPr>
            <p:cNvPr id="6842" name="Google Shape;6842;p84"/>
            <p:cNvSpPr/>
            <p:nvPr/>
          </p:nvSpPr>
          <p:spPr>
            <a:xfrm>
              <a:off x="-38538975" y="3954250"/>
              <a:ext cx="254425" cy="253625"/>
            </a:xfrm>
            <a:custGeom>
              <a:avLst/>
              <a:gdLst/>
              <a:ahLst/>
              <a:cxnLst/>
              <a:rect l="l" t="t" r="r" b="b"/>
              <a:pathLst>
                <a:path w="10177" h="10145" extrusionOk="0">
                  <a:moveTo>
                    <a:pt x="5104" y="3813"/>
                  </a:moveTo>
                  <a:cubicBezTo>
                    <a:pt x="5797" y="3813"/>
                    <a:pt x="6364" y="4348"/>
                    <a:pt x="6364" y="5073"/>
                  </a:cubicBezTo>
                  <a:cubicBezTo>
                    <a:pt x="6364" y="5766"/>
                    <a:pt x="5797" y="6333"/>
                    <a:pt x="5104" y="6333"/>
                  </a:cubicBezTo>
                  <a:cubicBezTo>
                    <a:pt x="4379" y="6333"/>
                    <a:pt x="3844" y="5766"/>
                    <a:pt x="3844" y="5073"/>
                  </a:cubicBezTo>
                  <a:cubicBezTo>
                    <a:pt x="3844" y="4411"/>
                    <a:pt x="4411" y="3813"/>
                    <a:pt x="5104" y="3813"/>
                  </a:cubicBezTo>
                  <a:close/>
                  <a:moveTo>
                    <a:pt x="5104" y="0"/>
                  </a:moveTo>
                  <a:cubicBezTo>
                    <a:pt x="2300" y="0"/>
                    <a:pt x="0" y="2269"/>
                    <a:pt x="0" y="5073"/>
                  </a:cubicBezTo>
                  <a:cubicBezTo>
                    <a:pt x="63" y="7908"/>
                    <a:pt x="2300" y="10145"/>
                    <a:pt x="5104" y="10145"/>
                  </a:cubicBezTo>
                  <a:cubicBezTo>
                    <a:pt x="7877" y="10145"/>
                    <a:pt x="10176" y="7877"/>
                    <a:pt x="10176" y="5073"/>
                  </a:cubicBezTo>
                  <a:cubicBezTo>
                    <a:pt x="10176" y="2269"/>
                    <a:pt x="7877" y="0"/>
                    <a:pt x="5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84"/>
            <p:cNvSpPr/>
            <p:nvPr/>
          </p:nvSpPr>
          <p:spPr>
            <a:xfrm>
              <a:off x="-38496450" y="4081725"/>
              <a:ext cx="275700" cy="189175"/>
            </a:xfrm>
            <a:custGeom>
              <a:avLst/>
              <a:gdLst/>
              <a:ahLst/>
              <a:cxnLst/>
              <a:rect l="l" t="t" r="r" b="b"/>
              <a:pathLst>
                <a:path w="11028" h="7567" extrusionOk="0">
                  <a:moveTo>
                    <a:pt x="9774" y="0"/>
                  </a:moveTo>
                  <a:cubicBezTo>
                    <a:pt x="9040" y="0"/>
                    <a:pt x="8444" y="548"/>
                    <a:pt x="8444" y="1265"/>
                  </a:cubicBezTo>
                  <a:cubicBezTo>
                    <a:pt x="8444" y="1801"/>
                    <a:pt x="8790" y="2305"/>
                    <a:pt x="9295" y="2463"/>
                  </a:cubicBezTo>
                  <a:lnTo>
                    <a:pt x="9295" y="2967"/>
                  </a:lnTo>
                  <a:cubicBezTo>
                    <a:pt x="9295" y="4416"/>
                    <a:pt x="8192" y="5645"/>
                    <a:pt x="6774" y="5834"/>
                  </a:cubicBezTo>
                  <a:lnTo>
                    <a:pt x="6774" y="4825"/>
                  </a:lnTo>
                  <a:cubicBezTo>
                    <a:pt x="5829" y="5487"/>
                    <a:pt x="4663" y="5865"/>
                    <a:pt x="3403" y="5865"/>
                  </a:cubicBezTo>
                  <a:cubicBezTo>
                    <a:pt x="2143" y="5865"/>
                    <a:pt x="977" y="5487"/>
                    <a:pt x="1" y="4825"/>
                  </a:cubicBezTo>
                  <a:lnTo>
                    <a:pt x="1" y="6306"/>
                  </a:lnTo>
                  <a:cubicBezTo>
                    <a:pt x="1" y="7031"/>
                    <a:pt x="568" y="7566"/>
                    <a:pt x="1261" y="7566"/>
                  </a:cubicBezTo>
                  <a:lnTo>
                    <a:pt x="5388" y="7566"/>
                  </a:lnTo>
                  <a:cubicBezTo>
                    <a:pt x="5955" y="7566"/>
                    <a:pt x="6459" y="7220"/>
                    <a:pt x="6617" y="6716"/>
                  </a:cubicBezTo>
                  <a:cubicBezTo>
                    <a:pt x="8601" y="6495"/>
                    <a:pt x="10082" y="4920"/>
                    <a:pt x="10114" y="2904"/>
                  </a:cubicBezTo>
                  <a:lnTo>
                    <a:pt x="10114" y="2400"/>
                  </a:lnTo>
                  <a:cubicBezTo>
                    <a:pt x="10649" y="2211"/>
                    <a:pt x="11027" y="1706"/>
                    <a:pt x="10996" y="1108"/>
                  </a:cubicBezTo>
                  <a:cubicBezTo>
                    <a:pt x="10964" y="572"/>
                    <a:pt x="10492" y="100"/>
                    <a:pt x="9893" y="5"/>
                  </a:cubicBezTo>
                  <a:cubicBezTo>
                    <a:pt x="9853" y="2"/>
                    <a:pt x="9813" y="0"/>
                    <a:pt x="9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4" name="Google Shape;6844;p84"/>
          <p:cNvGrpSpPr/>
          <p:nvPr/>
        </p:nvGrpSpPr>
        <p:grpSpPr>
          <a:xfrm>
            <a:off x="3934941" y="3574918"/>
            <a:ext cx="375465" cy="371814"/>
            <a:chOff x="-37385100" y="3949908"/>
            <a:chExt cx="321350" cy="318225"/>
          </a:xfrm>
        </p:grpSpPr>
        <p:sp>
          <p:nvSpPr>
            <p:cNvPr id="6845" name="Google Shape;6845;p84"/>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84"/>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7" name="Google Shape;6847;p84"/>
          <p:cNvGrpSpPr/>
          <p:nvPr/>
        </p:nvGrpSpPr>
        <p:grpSpPr>
          <a:xfrm>
            <a:off x="2110600" y="1310478"/>
            <a:ext cx="370909" cy="370675"/>
            <a:chOff x="-41895050" y="3217225"/>
            <a:chExt cx="317450" cy="317250"/>
          </a:xfrm>
        </p:grpSpPr>
        <p:sp>
          <p:nvSpPr>
            <p:cNvPr id="6848" name="Google Shape;6848;p84"/>
            <p:cNvSpPr/>
            <p:nvPr/>
          </p:nvSpPr>
          <p:spPr>
            <a:xfrm>
              <a:off x="-41895050" y="3273750"/>
              <a:ext cx="41775" cy="245750"/>
            </a:xfrm>
            <a:custGeom>
              <a:avLst/>
              <a:gdLst/>
              <a:ahLst/>
              <a:cxnLst/>
              <a:rect l="l" t="t" r="r" b="b"/>
              <a:pathLst>
                <a:path w="1671" h="9830" extrusionOk="0">
                  <a:moveTo>
                    <a:pt x="1" y="0"/>
                  </a:moveTo>
                  <a:lnTo>
                    <a:pt x="1" y="9830"/>
                  </a:lnTo>
                  <a:lnTo>
                    <a:pt x="1670" y="8192"/>
                  </a:lnTo>
                  <a:lnTo>
                    <a:pt x="1670" y="1639"/>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84"/>
            <p:cNvSpPr/>
            <p:nvPr/>
          </p:nvSpPr>
          <p:spPr>
            <a:xfrm>
              <a:off x="-41619375" y="3273750"/>
              <a:ext cx="41775" cy="245750"/>
            </a:xfrm>
            <a:custGeom>
              <a:avLst/>
              <a:gdLst/>
              <a:ahLst/>
              <a:cxnLst/>
              <a:rect l="l" t="t" r="r" b="b"/>
              <a:pathLst>
                <a:path w="1671" h="9830" extrusionOk="0">
                  <a:moveTo>
                    <a:pt x="1670" y="0"/>
                  </a:moveTo>
                  <a:lnTo>
                    <a:pt x="0" y="1639"/>
                  </a:lnTo>
                  <a:lnTo>
                    <a:pt x="0" y="8192"/>
                  </a:lnTo>
                  <a:lnTo>
                    <a:pt x="1670" y="9830"/>
                  </a:lnTo>
                  <a:lnTo>
                    <a:pt x="1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84"/>
            <p:cNvSpPr/>
            <p:nvPr/>
          </p:nvSpPr>
          <p:spPr>
            <a:xfrm>
              <a:off x="-41832825" y="3321000"/>
              <a:ext cx="193000" cy="151250"/>
            </a:xfrm>
            <a:custGeom>
              <a:avLst/>
              <a:gdLst/>
              <a:ahLst/>
              <a:cxnLst/>
              <a:rect l="l" t="t" r="r" b="b"/>
              <a:pathLst>
                <a:path w="7720" h="6050" extrusionOk="0">
                  <a:moveTo>
                    <a:pt x="1" y="1"/>
                  </a:moveTo>
                  <a:lnTo>
                    <a:pt x="1" y="6050"/>
                  </a:lnTo>
                  <a:lnTo>
                    <a:pt x="3592" y="6050"/>
                  </a:lnTo>
                  <a:lnTo>
                    <a:pt x="3592" y="4821"/>
                  </a:lnTo>
                  <a:cubicBezTo>
                    <a:pt x="3592" y="4600"/>
                    <a:pt x="3781" y="4411"/>
                    <a:pt x="4002" y="4411"/>
                  </a:cubicBezTo>
                  <a:lnTo>
                    <a:pt x="6491" y="4411"/>
                  </a:lnTo>
                  <a:cubicBezTo>
                    <a:pt x="6743" y="4411"/>
                    <a:pt x="6932" y="4600"/>
                    <a:pt x="6932" y="4821"/>
                  </a:cubicBezTo>
                  <a:lnTo>
                    <a:pt x="6932" y="6050"/>
                  </a:lnTo>
                  <a:lnTo>
                    <a:pt x="7719" y="6050"/>
                  </a:lnTo>
                  <a:lnTo>
                    <a:pt x="7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84"/>
            <p:cNvSpPr/>
            <p:nvPr/>
          </p:nvSpPr>
          <p:spPr>
            <a:xfrm>
              <a:off x="-41880075" y="3493500"/>
              <a:ext cx="287500" cy="40975"/>
            </a:xfrm>
            <a:custGeom>
              <a:avLst/>
              <a:gdLst/>
              <a:ahLst/>
              <a:cxnLst/>
              <a:rect l="l" t="t" r="r" b="b"/>
              <a:pathLst>
                <a:path w="11500" h="1639" extrusionOk="0">
                  <a:moveTo>
                    <a:pt x="1639" y="0"/>
                  </a:moveTo>
                  <a:lnTo>
                    <a:pt x="0" y="1638"/>
                  </a:lnTo>
                  <a:lnTo>
                    <a:pt x="11500" y="1638"/>
                  </a:lnTo>
                  <a:lnTo>
                    <a:pt x="9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84"/>
            <p:cNvSpPr/>
            <p:nvPr/>
          </p:nvSpPr>
          <p:spPr>
            <a:xfrm>
              <a:off x="-41880875" y="3217225"/>
              <a:ext cx="288300" cy="83325"/>
            </a:xfrm>
            <a:custGeom>
              <a:avLst/>
              <a:gdLst/>
              <a:ahLst/>
              <a:cxnLst/>
              <a:rect l="l" t="t" r="r" b="b"/>
              <a:pathLst>
                <a:path w="11532" h="3333" extrusionOk="0">
                  <a:moveTo>
                    <a:pt x="5798" y="1033"/>
                  </a:moveTo>
                  <a:lnTo>
                    <a:pt x="6459" y="1694"/>
                  </a:lnTo>
                  <a:lnTo>
                    <a:pt x="5136" y="1694"/>
                  </a:lnTo>
                  <a:lnTo>
                    <a:pt x="5798" y="1033"/>
                  </a:lnTo>
                  <a:close/>
                  <a:moveTo>
                    <a:pt x="5750" y="1"/>
                  </a:moveTo>
                  <a:cubicBezTo>
                    <a:pt x="5640" y="1"/>
                    <a:pt x="5530" y="40"/>
                    <a:pt x="5451" y="119"/>
                  </a:cubicBezTo>
                  <a:lnTo>
                    <a:pt x="3939" y="1663"/>
                  </a:lnTo>
                  <a:lnTo>
                    <a:pt x="1" y="1663"/>
                  </a:lnTo>
                  <a:lnTo>
                    <a:pt x="1639" y="3332"/>
                  </a:lnTo>
                  <a:lnTo>
                    <a:pt x="9862" y="3332"/>
                  </a:lnTo>
                  <a:lnTo>
                    <a:pt x="11532" y="1663"/>
                  </a:lnTo>
                  <a:lnTo>
                    <a:pt x="7593" y="1663"/>
                  </a:lnTo>
                  <a:lnTo>
                    <a:pt x="6050" y="119"/>
                  </a:lnTo>
                  <a:cubicBezTo>
                    <a:pt x="5971" y="40"/>
                    <a:pt x="5861" y="1"/>
                    <a:pt x="5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3" name="Google Shape;6853;p84"/>
          <p:cNvGrpSpPr/>
          <p:nvPr/>
        </p:nvGrpSpPr>
        <p:grpSpPr>
          <a:xfrm>
            <a:off x="2110148" y="1747412"/>
            <a:ext cx="371814" cy="369974"/>
            <a:chOff x="-41893475" y="3584850"/>
            <a:chExt cx="318225" cy="316650"/>
          </a:xfrm>
        </p:grpSpPr>
        <p:sp>
          <p:nvSpPr>
            <p:cNvPr id="6854" name="Google Shape;6854;p84"/>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84"/>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84"/>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84"/>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8" name="Google Shape;6858;p84"/>
          <p:cNvSpPr/>
          <p:nvPr/>
        </p:nvSpPr>
        <p:spPr>
          <a:xfrm>
            <a:off x="2113120" y="2191712"/>
            <a:ext cx="371814" cy="369302"/>
          </a:xfrm>
          <a:custGeom>
            <a:avLst/>
            <a:gdLst/>
            <a:ahLst/>
            <a:cxnLst/>
            <a:rect l="l" t="t" r="r" b="b"/>
            <a:pathLst>
              <a:path w="12729" h="12643" extrusionOk="0">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84"/>
          <p:cNvSpPr/>
          <p:nvPr/>
        </p:nvSpPr>
        <p:spPr>
          <a:xfrm>
            <a:off x="824879" y="2684050"/>
            <a:ext cx="438997" cy="369039"/>
          </a:xfrm>
          <a:custGeom>
            <a:avLst/>
            <a:gdLst/>
            <a:ahLst/>
            <a:cxnLst/>
            <a:rect l="l" t="t" r="r" b="b"/>
            <a:pathLst>
              <a:path w="15029" h="12634" extrusionOk="0">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0" name="Google Shape;6860;p84"/>
          <p:cNvGrpSpPr/>
          <p:nvPr/>
        </p:nvGrpSpPr>
        <p:grpSpPr>
          <a:xfrm>
            <a:off x="880176" y="3142704"/>
            <a:ext cx="337522" cy="370909"/>
            <a:chOff x="-39998250" y="3605325"/>
            <a:chExt cx="288875" cy="317450"/>
          </a:xfrm>
        </p:grpSpPr>
        <p:sp>
          <p:nvSpPr>
            <p:cNvPr id="6861" name="Google Shape;6861;p84"/>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84"/>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3" name="Google Shape;6863;p84"/>
          <p:cNvGrpSpPr/>
          <p:nvPr/>
        </p:nvGrpSpPr>
        <p:grpSpPr>
          <a:xfrm>
            <a:off x="863950" y="3601168"/>
            <a:ext cx="369974" cy="369945"/>
            <a:chOff x="-40011050" y="3972375"/>
            <a:chExt cx="316650" cy="316625"/>
          </a:xfrm>
        </p:grpSpPr>
        <p:sp>
          <p:nvSpPr>
            <p:cNvPr id="6864" name="Google Shape;6864;p84"/>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84"/>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6" name="Google Shape;6866;p84"/>
          <p:cNvGrpSpPr/>
          <p:nvPr/>
        </p:nvGrpSpPr>
        <p:grpSpPr>
          <a:xfrm>
            <a:off x="3095881" y="2665867"/>
            <a:ext cx="266921" cy="369039"/>
            <a:chOff x="-38129425" y="3222550"/>
            <a:chExt cx="228450" cy="315850"/>
          </a:xfrm>
        </p:grpSpPr>
        <p:sp>
          <p:nvSpPr>
            <p:cNvPr id="6867" name="Google Shape;6867;p84"/>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84"/>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9" name="Google Shape;6869;p84"/>
          <p:cNvGrpSpPr/>
          <p:nvPr/>
        </p:nvGrpSpPr>
        <p:grpSpPr>
          <a:xfrm>
            <a:off x="3050850" y="3122462"/>
            <a:ext cx="371785" cy="369974"/>
            <a:chOff x="-38172725" y="3588000"/>
            <a:chExt cx="318200" cy="316650"/>
          </a:xfrm>
        </p:grpSpPr>
        <p:sp>
          <p:nvSpPr>
            <p:cNvPr id="6870" name="Google Shape;6870;p84"/>
            <p:cNvSpPr/>
            <p:nvPr/>
          </p:nvSpPr>
          <p:spPr>
            <a:xfrm>
              <a:off x="-38171150" y="3760050"/>
              <a:ext cx="98475" cy="91050"/>
            </a:xfrm>
            <a:custGeom>
              <a:avLst/>
              <a:gdLst/>
              <a:ahLst/>
              <a:cxnLst/>
              <a:rect l="l" t="t" r="r" b="b"/>
              <a:pathLst>
                <a:path w="3939" h="3642" extrusionOk="0">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84"/>
            <p:cNvSpPr/>
            <p:nvPr/>
          </p:nvSpPr>
          <p:spPr>
            <a:xfrm>
              <a:off x="-38172725" y="3641575"/>
              <a:ext cx="144150" cy="133900"/>
            </a:xfrm>
            <a:custGeom>
              <a:avLst/>
              <a:gdLst/>
              <a:ahLst/>
              <a:cxnLst/>
              <a:rect l="l" t="t" r="r" b="b"/>
              <a:pathLst>
                <a:path w="5766" h="5356" extrusionOk="0">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84"/>
            <p:cNvSpPr/>
            <p:nvPr/>
          </p:nvSpPr>
          <p:spPr>
            <a:xfrm>
              <a:off x="-38117600" y="3806975"/>
              <a:ext cx="77200" cy="94525"/>
            </a:xfrm>
            <a:custGeom>
              <a:avLst/>
              <a:gdLst/>
              <a:ahLst/>
              <a:cxnLst/>
              <a:rect l="l" t="t" r="r" b="b"/>
              <a:pathLst>
                <a:path w="3088" h="3781" extrusionOk="0">
                  <a:moveTo>
                    <a:pt x="2332" y="0"/>
                  </a:moveTo>
                  <a:lnTo>
                    <a:pt x="0" y="2331"/>
                  </a:lnTo>
                  <a:cubicBezTo>
                    <a:pt x="883" y="3088"/>
                    <a:pt x="1891" y="3592"/>
                    <a:pt x="2962" y="3781"/>
                  </a:cubicBezTo>
                  <a:cubicBezTo>
                    <a:pt x="3088" y="2363"/>
                    <a:pt x="3088" y="1197"/>
                    <a:pt x="2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84"/>
            <p:cNvSpPr/>
            <p:nvPr/>
          </p:nvSpPr>
          <p:spPr>
            <a:xfrm>
              <a:off x="-37997875" y="3716375"/>
              <a:ext cx="143350" cy="135500"/>
            </a:xfrm>
            <a:custGeom>
              <a:avLst/>
              <a:gdLst/>
              <a:ahLst/>
              <a:cxnLst/>
              <a:rect l="l" t="t" r="r" b="b"/>
              <a:pathLst>
                <a:path w="5734" h="5420" extrusionOk="0">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84"/>
            <p:cNvSpPr/>
            <p:nvPr/>
          </p:nvSpPr>
          <p:spPr>
            <a:xfrm>
              <a:off x="-38044350" y="3761275"/>
              <a:ext cx="135500" cy="143375"/>
            </a:xfrm>
            <a:custGeom>
              <a:avLst/>
              <a:gdLst/>
              <a:ahLst/>
              <a:cxnLst/>
              <a:rect l="l" t="t" r="r" b="b"/>
              <a:pathLst>
                <a:path w="5420" h="5735" extrusionOk="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84"/>
            <p:cNvSpPr/>
            <p:nvPr/>
          </p:nvSpPr>
          <p:spPr>
            <a:xfrm>
              <a:off x="-37997875" y="3588800"/>
              <a:ext cx="89025" cy="97675"/>
            </a:xfrm>
            <a:custGeom>
              <a:avLst/>
              <a:gdLst/>
              <a:ahLst/>
              <a:cxnLst/>
              <a:rect l="l" t="t" r="r" b="b"/>
              <a:pathLst>
                <a:path w="3561" h="3907" extrusionOk="0">
                  <a:moveTo>
                    <a:pt x="158" y="0"/>
                  </a:moveTo>
                  <a:lnTo>
                    <a:pt x="158" y="0"/>
                  </a:lnTo>
                  <a:cubicBezTo>
                    <a:pt x="126" y="977"/>
                    <a:pt x="0" y="2395"/>
                    <a:pt x="1260" y="3907"/>
                  </a:cubicBezTo>
                  <a:lnTo>
                    <a:pt x="3560" y="1544"/>
                  </a:lnTo>
                  <a:cubicBezTo>
                    <a:pt x="2584" y="662"/>
                    <a:pt x="1355" y="158"/>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84"/>
            <p:cNvSpPr/>
            <p:nvPr/>
          </p:nvSpPr>
          <p:spPr>
            <a:xfrm>
              <a:off x="-38117600" y="3588000"/>
              <a:ext cx="135500" cy="143375"/>
            </a:xfrm>
            <a:custGeom>
              <a:avLst/>
              <a:gdLst/>
              <a:ahLst/>
              <a:cxnLst/>
              <a:rect l="l" t="t" r="r" b="b"/>
              <a:pathLst>
                <a:path w="5420" h="5735" extrusionOk="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84"/>
            <p:cNvSpPr/>
            <p:nvPr/>
          </p:nvSpPr>
          <p:spPr>
            <a:xfrm>
              <a:off x="-37953000" y="3641575"/>
              <a:ext cx="97700" cy="86350"/>
            </a:xfrm>
            <a:custGeom>
              <a:avLst/>
              <a:gdLst/>
              <a:ahLst/>
              <a:cxnLst/>
              <a:rect l="l" t="t" r="r" b="b"/>
              <a:pathLst>
                <a:path w="3908" h="3454" extrusionOk="0">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8" name="Google Shape;6878;p84"/>
          <p:cNvGrpSpPr/>
          <p:nvPr/>
        </p:nvGrpSpPr>
        <p:grpSpPr>
          <a:xfrm>
            <a:off x="3126752" y="3580897"/>
            <a:ext cx="219981" cy="369974"/>
            <a:chOff x="-38109725" y="3955025"/>
            <a:chExt cx="188275" cy="316650"/>
          </a:xfrm>
        </p:grpSpPr>
        <p:sp>
          <p:nvSpPr>
            <p:cNvPr id="6879" name="Google Shape;6879;p84"/>
            <p:cNvSpPr/>
            <p:nvPr/>
          </p:nvSpPr>
          <p:spPr>
            <a:xfrm>
              <a:off x="-38109725" y="3955025"/>
              <a:ext cx="188275" cy="220575"/>
            </a:xfrm>
            <a:custGeom>
              <a:avLst/>
              <a:gdLst/>
              <a:ahLst/>
              <a:cxnLst/>
              <a:rect l="l" t="t" r="r" b="b"/>
              <a:pathLst>
                <a:path w="7531" h="8823" extrusionOk="0">
                  <a:moveTo>
                    <a:pt x="3372" y="1"/>
                  </a:moveTo>
                  <a:lnTo>
                    <a:pt x="95" y="5703"/>
                  </a:lnTo>
                  <a:cubicBezTo>
                    <a:pt x="1" y="5829"/>
                    <a:pt x="1" y="5987"/>
                    <a:pt x="95" y="6113"/>
                  </a:cubicBezTo>
                  <a:lnTo>
                    <a:pt x="1418" y="8822"/>
                  </a:lnTo>
                  <a:lnTo>
                    <a:pt x="6081" y="8822"/>
                  </a:lnTo>
                  <a:lnTo>
                    <a:pt x="7467" y="6113"/>
                  </a:lnTo>
                  <a:cubicBezTo>
                    <a:pt x="7530" y="5987"/>
                    <a:pt x="7499" y="5829"/>
                    <a:pt x="7467" y="5703"/>
                  </a:cubicBezTo>
                  <a:lnTo>
                    <a:pt x="4191" y="1"/>
                  </a:lnTo>
                  <a:lnTo>
                    <a:pt x="4191" y="4727"/>
                  </a:lnTo>
                  <a:cubicBezTo>
                    <a:pt x="4663" y="4884"/>
                    <a:pt x="5010" y="5357"/>
                    <a:pt x="5010" y="5892"/>
                  </a:cubicBezTo>
                  <a:cubicBezTo>
                    <a:pt x="5010" y="6585"/>
                    <a:pt x="4474" y="7121"/>
                    <a:pt x="3750" y="7121"/>
                  </a:cubicBezTo>
                  <a:cubicBezTo>
                    <a:pt x="3088" y="7121"/>
                    <a:pt x="2521" y="6585"/>
                    <a:pt x="2521" y="5892"/>
                  </a:cubicBezTo>
                  <a:cubicBezTo>
                    <a:pt x="2521" y="5357"/>
                    <a:pt x="2899" y="4916"/>
                    <a:pt x="3372" y="4727"/>
                  </a:cubicBezTo>
                  <a:lnTo>
                    <a:pt x="3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84"/>
            <p:cNvSpPr/>
            <p:nvPr/>
          </p:nvSpPr>
          <p:spPr>
            <a:xfrm>
              <a:off x="-38067200" y="4196050"/>
              <a:ext cx="104775" cy="75625"/>
            </a:xfrm>
            <a:custGeom>
              <a:avLst/>
              <a:gdLst/>
              <a:ahLst/>
              <a:cxnLst/>
              <a:rect l="l" t="t" r="r" b="b"/>
              <a:pathLst>
                <a:path w="4191" h="3025" extrusionOk="0">
                  <a:moveTo>
                    <a:pt x="32" y="0"/>
                  </a:moveTo>
                  <a:lnTo>
                    <a:pt x="32" y="2615"/>
                  </a:lnTo>
                  <a:cubicBezTo>
                    <a:pt x="1" y="2836"/>
                    <a:pt x="190" y="3025"/>
                    <a:pt x="442" y="3025"/>
                  </a:cubicBezTo>
                  <a:lnTo>
                    <a:pt x="3750" y="3025"/>
                  </a:lnTo>
                  <a:cubicBezTo>
                    <a:pt x="3970" y="3025"/>
                    <a:pt x="4191" y="2836"/>
                    <a:pt x="4191" y="2615"/>
                  </a:cubicBezTo>
                  <a:lnTo>
                    <a:pt x="4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1" name="Google Shape;6881;p84"/>
          <p:cNvSpPr/>
          <p:nvPr/>
        </p:nvSpPr>
        <p:spPr>
          <a:xfrm>
            <a:off x="2228355" y="4040658"/>
            <a:ext cx="383790" cy="370266"/>
          </a:xfrm>
          <a:custGeom>
            <a:avLst/>
            <a:gdLst/>
            <a:ahLst/>
            <a:cxnLst/>
            <a:rect l="l" t="t" r="r" b="b"/>
            <a:pathLst>
              <a:path w="13139" h="12676" extrusionOk="0">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2" name="Google Shape;6882;p84"/>
          <p:cNvGrpSpPr/>
          <p:nvPr/>
        </p:nvGrpSpPr>
        <p:grpSpPr>
          <a:xfrm>
            <a:off x="2542151" y="1312318"/>
            <a:ext cx="373654" cy="369068"/>
            <a:chOff x="-41530375" y="3218800"/>
            <a:chExt cx="319800" cy="315875"/>
          </a:xfrm>
        </p:grpSpPr>
        <p:sp>
          <p:nvSpPr>
            <p:cNvPr id="6883" name="Google Shape;6883;p84"/>
            <p:cNvSpPr/>
            <p:nvPr/>
          </p:nvSpPr>
          <p:spPr>
            <a:xfrm>
              <a:off x="-41530375" y="3337550"/>
              <a:ext cx="199300" cy="197125"/>
            </a:xfrm>
            <a:custGeom>
              <a:avLst/>
              <a:gdLst/>
              <a:ahLst/>
              <a:cxnLst/>
              <a:rect l="l" t="t" r="r" b="b"/>
              <a:pathLst>
                <a:path w="7972" h="7885" extrusionOk="0">
                  <a:moveTo>
                    <a:pt x="3245" y="0"/>
                  </a:moveTo>
                  <a:lnTo>
                    <a:pt x="473" y="2804"/>
                  </a:lnTo>
                  <a:cubicBezTo>
                    <a:pt x="0" y="3277"/>
                    <a:pt x="0" y="4064"/>
                    <a:pt x="473" y="4568"/>
                  </a:cubicBezTo>
                  <a:lnTo>
                    <a:pt x="3403" y="7530"/>
                  </a:lnTo>
                  <a:cubicBezTo>
                    <a:pt x="3639" y="7766"/>
                    <a:pt x="3954" y="7884"/>
                    <a:pt x="4277" y="7884"/>
                  </a:cubicBezTo>
                  <a:cubicBezTo>
                    <a:pt x="4600" y="7884"/>
                    <a:pt x="4931" y="7766"/>
                    <a:pt x="5199" y="7530"/>
                  </a:cubicBezTo>
                  <a:lnTo>
                    <a:pt x="7971" y="4726"/>
                  </a:lnTo>
                  <a:lnTo>
                    <a:pt x="3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84"/>
            <p:cNvSpPr/>
            <p:nvPr/>
          </p:nvSpPr>
          <p:spPr>
            <a:xfrm>
              <a:off x="-41435075" y="3218800"/>
              <a:ext cx="224500" cy="221950"/>
            </a:xfrm>
            <a:custGeom>
              <a:avLst/>
              <a:gdLst/>
              <a:ahLst/>
              <a:cxnLst/>
              <a:rect l="l" t="t" r="r" b="b"/>
              <a:pathLst>
                <a:path w="8980" h="8878" extrusionOk="0">
                  <a:moveTo>
                    <a:pt x="4395" y="1"/>
                  </a:moveTo>
                  <a:cubicBezTo>
                    <a:pt x="4285" y="1"/>
                    <a:pt x="4175" y="40"/>
                    <a:pt x="4096" y="119"/>
                  </a:cubicBezTo>
                  <a:lnTo>
                    <a:pt x="1" y="4152"/>
                  </a:lnTo>
                  <a:lnTo>
                    <a:pt x="4726" y="8877"/>
                  </a:lnTo>
                  <a:lnTo>
                    <a:pt x="8822" y="4845"/>
                  </a:lnTo>
                  <a:cubicBezTo>
                    <a:pt x="8979" y="4687"/>
                    <a:pt x="8979" y="4404"/>
                    <a:pt x="8822" y="4246"/>
                  </a:cubicBezTo>
                  <a:lnTo>
                    <a:pt x="4695" y="119"/>
                  </a:lnTo>
                  <a:cubicBezTo>
                    <a:pt x="4616" y="40"/>
                    <a:pt x="4506" y="1"/>
                    <a:pt x="4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5" name="Google Shape;6885;p84"/>
          <p:cNvGrpSpPr/>
          <p:nvPr/>
        </p:nvGrpSpPr>
        <p:grpSpPr>
          <a:xfrm>
            <a:off x="2544444" y="1827476"/>
            <a:ext cx="369068" cy="289004"/>
            <a:chOff x="-41526450" y="3653375"/>
            <a:chExt cx="315875" cy="247350"/>
          </a:xfrm>
        </p:grpSpPr>
        <p:sp>
          <p:nvSpPr>
            <p:cNvPr id="6886" name="Google Shape;6886;p84"/>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84"/>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8" name="Google Shape;6888;p84"/>
          <p:cNvGrpSpPr/>
          <p:nvPr/>
        </p:nvGrpSpPr>
        <p:grpSpPr>
          <a:xfrm>
            <a:off x="2545831" y="2190140"/>
            <a:ext cx="366293" cy="369974"/>
            <a:chOff x="-41526450" y="3951100"/>
            <a:chExt cx="313500" cy="316650"/>
          </a:xfrm>
        </p:grpSpPr>
        <p:sp>
          <p:nvSpPr>
            <p:cNvPr id="6889" name="Google Shape;6889;p8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8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8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2" name="Google Shape;6892;p84"/>
          <p:cNvGrpSpPr/>
          <p:nvPr/>
        </p:nvGrpSpPr>
        <p:grpSpPr>
          <a:xfrm>
            <a:off x="1311086" y="2684269"/>
            <a:ext cx="339595" cy="371814"/>
            <a:chOff x="-39625900" y="3238300"/>
            <a:chExt cx="290650" cy="318225"/>
          </a:xfrm>
        </p:grpSpPr>
        <p:sp>
          <p:nvSpPr>
            <p:cNvPr id="6893" name="Google Shape;6893;p84"/>
            <p:cNvSpPr/>
            <p:nvPr/>
          </p:nvSpPr>
          <p:spPr>
            <a:xfrm>
              <a:off x="-39625900" y="3238300"/>
              <a:ext cx="290650" cy="318225"/>
            </a:xfrm>
            <a:custGeom>
              <a:avLst/>
              <a:gdLst/>
              <a:ahLst/>
              <a:cxnLst/>
              <a:rect l="l" t="t" r="r" b="b"/>
              <a:pathLst>
                <a:path w="11626" h="12729" extrusionOk="0">
                  <a:moveTo>
                    <a:pt x="442" y="1"/>
                  </a:moveTo>
                  <a:cubicBezTo>
                    <a:pt x="221" y="1"/>
                    <a:pt x="32" y="190"/>
                    <a:pt x="32" y="442"/>
                  </a:cubicBezTo>
                  <a:lnTo>
                    <a:pt x="32" y="4159"/>
                  </a:lnTo>
                  <a:cubicBezTo>
                    <a:pt x="32" y="4317"/>
                    <a:pt x="126" y="4474"/>
                    <a:pt x="284" y="4569"/>
                  </a:cubicBezTo>
                  <a:cubicBezTo>
                    <a:pt x="1072" y="4821"/>
                    <a:pt x="1670" y="5640"/>
                    <a:pt x="1670" y="6491"/>
                  </a:cubicBezTo>
                  <a:cubicBezTo>
                    <a:pt x="1670" y="7404"/>
                    <a:pt x="1103" y="8129"/>
                    <a:pt x="284" y="8475"/>
                  </a:cubicBezTo>
                  <a:cubicBezTo>
                    <a:pt x="126" y="8507"/>
                    <a:pt x="0" y="8664"/>
                    <a:pt x="0" y="8853"/>
                  </a:cubicBezTo>
                  <a:lnTo>
                    <a:pt x="0" y="12319"/>
                  </a:lnTo>
                  <a:cubicBezTo>
                    <a:pt x="0" y="12571"/>
                    <a:pt x="221" y="12729"/>
                    <a:pt x="442" y="12729"/>
                  </a:cubicBezTo>
                  <a:lnTo>
                    <a:pt x="3308" y="12729"/>
                  </a:lnTo>
                  <a:lnTo>
                    <a:pt x="3308" y="4852"/>
                  </a:lnTo>
                  <a:cubicBezTo>
                    <a:pt x="3308" y="3687"/>
                    <a:pt x="4254" y="2805"/>
                    <a:pt x="5419" y="2741"/>
                  </a:cubicBezTo>
                  <a:lnTo>
                    <a:pt x="6238" y="2741"/>
                  </a:lnTo>
                  <a:cubicBezTo>
                    <a:pt x="7373" y="2741"/>
                    <a:pt x="8286" y="3687"/>
                    <a:pt x="8318" y="4852"/>
                  </a:cubicBezTo>
                  <a:lnTo>
                    <a:pt x="8318" y="12729"/>
                  </a:lnTo>
                  <a:lnTo>
                    <a:pt x="11216" y="12729"/>
                  </a:lnTo>
                  <a:cubicBezTo>
                    <a:pt x="11437" y="12729"/>
                    <a:pt x="11594" y="12508"/>
                    <a:pt x="11626" y="12319"/>
                  </a:cubicBezTo>
                  <a:lnTo>
                    <a:pt x="11626" y="8853"/>
                  </a:lnTo>
                  <a:cubicBezTo>
                    <a:pt x="11626" y="8696"/>
                    <a:pt x="11500" y="8538"/>
                    <a:pt x="11374" y="8475"/>
                  </a:cubicBezTo>
                  <a:cubicBezTo>
                    <a:pt x="10586" y="8192"/>
                    <a:pt x="9988" y="7404"/>
                    <a:pt x="9988" y="6491"/>
                  </a:cubicBezTo>
                  <a:cubicBezTo>
                    <a:pt x="9988" y="5577"/>
                    <a:pt x="10586" y="4852"/>
                    <a:pt x="11374" y="4569"/>
                  </a:cubicBezTo>
                  <a:cubicBezTo>
                    <a:pt x="11531" y="4537"/>
                    <a:pt x="11626" y="4380"/>
                    <a:pt x="11626" y="4159"/>
                  </a:cubicBezTo>
                  <a:lnTo>
                    <a:pt x="11626" y="442"/>
                  </a:lnTo>
                  <a:cubicBezTo>
                    <a:pt x="11626" y="190"/>
                    <a:pt x="11437" y="1"/>
                    <a:pt x="11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84"/>
            <p:cNvSpPr/>
            <p:nvPr/>
          </p:nvSpPr>
          <p:spPr>
            <a:xfrm>
              <a:off x="-39521150" y="3328875"/>
              <a:ext cx="82725" cy="227650"/>
            </a:xfrm>
            <a:custGeom>
              <a:avLst/>
              <a:gdLst/>
              <a:ahLst/>
              <a:cxnLst/>
              <a:rect l="l" t="t" r="r" b="b"/>
              <a:pathLst>
                <a:path w="3309" h="9106" extrusionOk="0">
                  <a:moveTo>
                    <a:pt x="1607" y="3309"/>
                  </a:moveTo>
                  <a:cubicBezTo>
                    <a:pt x="2080" y="3309"/>
                    <a:pt x="2426" y="3655"/>
                    <a:pt x="2426" y="4128"/>
                  </a:cubicBezTo>
                  <a:cubicBezTo>
                    <a:pt x="2426" y="4600"/>
                    <a:pt x="2080" y="4947"/>
                    <a:pt x="1607" y="4947"/>
                  </a:cubicBezTo>
                  <a:cubicBezTo>
                    <a:pt x="1135" y="4947"/>
                    <a:pt x="788" y="4600"/>
                    <a:pt x="788" y="4128"/>
                  </a:cubicBezTo>
                  <a:cubicBezTo>
                    <a:pt x="788" y="3655"/>
                    <a:pt x="1135" y="3309"/>
                    <a:pt x="1607" y="3309"/>
                  </a:cubicBezTo>
                  <a:close/>
                  <a:moveTo>
                    <a:pt x="1229" y="1"/>
                  </a:moveTo>
                  <a:cubicBezTo>
                    <a:pt x="536" y="1"/>
                    <a:pt x="1" y="536"/>
                    <a:pt x="1" y="1261"/>
                  </a:cubicBezTo>
                  <a:lnTo>
                    <a:pt x="1" y="9106"/>
                  </a:lnTo>
                  <a:lnTo>
                    <a:pt x="3309" y="9106"/>
                  </a:lnTo>
                  <a:lnTo>
                    <a:pt x="3309" y="1229"/>
                  </a:lnTo>
                  <a:cubicBezTo>
                    <a:pt x="3309" y="536"/>
                    <a:pt x="2742" y="1"/>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5" name="Google Shape;6895;p84"/>
          <p:cNvSpPr/>
          <p:nvPr/>
        </p:nvSpPr>
        <p:spPr>
          <a:xfrm>
            <a:off x="1333259" y="3143395"/>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6" name="Google Shape;6896;p84"/>
          <p:cNvGrpSpPr/>
          <p:nvPr/>
        </p:nvGrpSpPr>
        <p:grpSpPr>
          <a:xfrm>
            <a:off x="1305137" y="3600730"/>
            <a:ext cx="366293" cy="370441"/>
            <a:chOff x="-39647175" y="3972000"/>
            <a:chExt cx="313500" cy="317050"/>
          </a:xfrm>
        </p:grpSpPr>
        <p:sp>
          <p:nvSpPr>
            <p:cNvPr id="6897" name="Google Shape;6897;p84"/>
            <p:cNvSpPr/>
            <p:nvPr/>
          </p:nvSpPr>
          <p:spPr>
            <a:xfrm>
              <a:off x="-39647175" y="3972000"/>
              <a:ext cx="95325" cy="153975"/>
            </a:xfrm>
            <a:custGeom>
              <a:avLst/>
              <a:gdLst/>
              <a:ahLst/>
              <a:cxnLst/>
              <a:rect l="l" t="t" r="r" b="b"/>
              <a:pathLst>
                <a:path w="3813" h="6159" extrusionOk="0">
                  <a:moveTo>
                    <a:pt x="1698" y="1"/>
                  </a:moveTo>
                  <a:cubicBezTo>
                    <a:pt x="1520" y="1"/>
                    <a:pt x="1373" y="138"/>
                    <a:pt x="1293" y="299"/>
                  </a:cubicBezTo>
                  <a:lnTo>
                    <a:pt x="1" y="5119"/>
                  </a:lnTo>
                  <a:cubicBezTo>
                    <a:pt x="1" y="5308"/>
                    <a:pt x="127" y="5528"/>
                    <a:pt x="316" y="5623"/>
                  </a:cubicBezTo>
                  <a:lnTo>
                    <a:pt x="2332" y="6158"/>
                  </a:lnTo>
                  <a:cubicBezTo>
                    <a:pt x="3277" y="2630"/>
                    <a:pt x="2868" y="4111"/>
                    <a:pt x="3813" y="582"/>
                  </a:cubicBezTo>
                  <a:lnTo>
                    <a:pt x="1797" y="15"/>
                  </a:lnTo>
                  <a:cubicBezTo>
                    <a:pt x="1763" y="5"/>
                    <a:pt x="1730"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84"/>
            <p:cNvSpPr/>
            <p:nvPr/>
          </p:nvSpPr>
          <p:spPr>
            <a:xfrm>
              <a:off x="-39588875" y="4011750"/>
              <a:ext cx="216600" cy="277300"/>
            </a:xfrm>
            <a:custGeom>
              <a:avLst/>
              <a:gdLst/>
              <a:ahLst/>
              <a:cxnLst/>
              <a:rect l="l" t="t" r="r" b="b"/>
              <a:pathLst>
                <a:path w="8664" h="11092" extrusionOk="0">
                  <a:moveTo>
                    <a:pt x="4348" y="3466"/>
                  </a:moveTo>
                  <a:cubicBezTo>
                    <a:pt x="4820" y="3466"/>
                    <a:pt x="5199" y="3844"/>
                    <a:pt x="5199" y="4316"/>
                  </a:cubicBezTo>
                  <a:cubicBezTo>
                    <a:pt x="5199" y="4789"/>
                    <a:pt x="4820" y="5136"/>
                    <a:pt x="4348" y="5136"/>
                  </a:cubicBezTo>
                  <a:cubicBezTo>
                    <a:pt x="3907" y="5136"/>
                    <a:pt x="3529" y="4789"/>
                    <a:pt x="3529" y="4316"/>
                  </a:cubicBezTo>
                  <a:cubicBezTo>
                    <a:pt x="3529" y="3875"/>
                    <a:pt x="3875" y="3466"/>
                    <a:pt x="4348" y="3466"/>
                  </a:cubicBezTo>
                  <a:close/>
                  <a:moveTo>
                    <a:pt x="5104" y="5766"/>
                  </a:moveTo>
                  <a:lnTo>
                    <a:pt x="6081" y="7624"/>
                  </a:lnTo>
                  <a:lnTo>
                    <a:pt x="2615" y="7624"/>
                  </a:lnTo>
                  <a:lnTo>
                    <a:pt x="3560" y="5766"/>
                  </a:lnTo>
                  <a:cubicBezTo>
                    <a:pt x="3812" y="5892"/>
                    <a:pt x="4096" y="5955"/>
                    <a:pt x="4348" y="5955"/>
                  </a:cubicBezTo>
                  <a:cubicBezTo>
                    <a:pt x="4631" y="5955"/>
                    <a:pt x="4883" y="5892"/>
                    <a:pt x="5104" y="5766"/>
                  </a:cubicBezTo>
                  <a:close/>
                  <a:moveTo>
                    <a:pt x="2048" y="0"/>
                  </a:moveTo>
                  <a:cubicBezTo>
                    <a:pt x="1386" y="2458"/>
                    <a:pt x="1638" y="1544"/>
                    <a:pt x="977" y="4001"/>
                  </a:cubicBezTo>
                  <a:lnTo>
                    <a:pt x="2678" y="4474"/>
                  </a:lnTo>
                  <a:cubicBezTo>
                    <a:pt x="2678" y="4726"/>
                    <a:pt x="2741" y="5010"/>
                    <a:pt x="2899" y="5199"/>
                  </a:cubicBezTo>
                  <a:lnTo>
                    <a:pt x="32" y="10523"/>
                  </a:lnTo>
                  <a:cubicBezTo>
                    <a:pt x="0" y="10680"/>
                    <a:pt x="63" y="10964"/>
                    <a:pt x="252" y="11027"/>
                  </a:cubicBezTo>
                  <a:cubicBezTo>
                    <a:pt x="328" y="11070"/>
                    <a:pt x="404" y="11091"/>
                    <a:pt x="475" y="11091"/>
                  </a:cubicBezTo>
                  <a:cubicBezTo>
                    <a:pt x="613" y="11091"/>
                    <a:pt x="737" y="11014"/>
                    <a:pt x="819" y="10869"/>
                  </a:cubicBezTo>
                  <a:lnTo>
                    <a:pt x="2143" y="8475"/>
                  </a:lnTo>
                  <a:lnTo>
                    <a:pt x="6490" y="8475"/>
                  </a:lnTo>
                  <a:lnTo>
                    <a:pt x="7845" y="10869"/>
                  </a:lnTo>
                  <a:cubicBezTo>
                    <a:pt x="7907" y="11014"/>
                    <a:pt x="8037" y="11091"/>
                    <a:pt x="8173" y="11091"/>
                  </a:cubicBezTo>
                  <a:cubicBezTo>
                    <a:pt x="8243" y="11091"/>
                    <a:pt x="8316" y="11070"/>
                    <a:pt x="8381" y="11027"/>
                  </a:cubicBezTo>
                  <a:cubicBezTo>
                    <a:pt x="8570" y="10932"/>
                    <a:pt x="8664" y="10680"/>
                    <a:pt x="8538" y="10491"/>
                  </a:cubicBezTo>
                  <a:lnTo>
                    <a:pt x="5734" y="5262"/>
                  </a:lnTo>
                  <a:lnTo>
                    <a:pt x="6585" y="5482"/>
                  </a:lnTo>
                  <a:cubicBezTo>
                    <a:pt x="7120" y="3434"/>
                    <a:pt x="6931" y="4222"/>
                    <a:pt x="7624" y="1513"/>
                  </a:cubicBez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84"/>
            <p:cNvSpPr/>
            <p:nvPr/>
          </p:nvSpPr>
          <p:spPr>
            <a:xfrm>
              <a:off x="-39398275" y="4073975"/>
              <a:ext cx="64600" cy="71600"/>
            </a:xfrm>
            <a:custGeom>
              <a:avLst/>
              <a:gdLst/>
              <a:ahLst/>
              <a:cxnLst/>
              <a:rect l="l" t="t" r="r" b="b"/>
              <a:pathLst>
                <a:path w="2584" h="2864" extrusionOk="0">
                  <a:moveTo>
                    <a:pt x="630" y="0"/>
                  </a:moveTo>
                  <a:cubicBezTo>
                    <a:pt x="252" y="1449"/>
                    <a:pt x="410" y="945"/>
                    <a:pt x="0" y="2395"/>
                  </a:cubicBezTo>
                  <a:lnTo>
                    <a:pt x="1607" y="2836"/>
                  </a:lnTo>
                  <a:cubicBezTo>
                    <a:pt x="1658" y="2855"/>
                    <a:pt x="1707" y="2864"/>
                    <a:pt x="1753" y="2864"/>
                  </a:cubicBezTo>
                  <a:cubicBezTo>
                    <a:pt x="1932" y="2864"/>
                    <a:pt x="2067" y="2728"/>
                    <a:pt x="2143" y="2552"/>
                  </a:cubicBezTo>
                  <a:lnTo>
                    <a:pt x="2584" y="945"/>
                  </a:lnTo>
                  <a:cubicBezTo>
                    <a:pt x="2552" y="725"/>
                    <a:pt x="2458" y="473"/>
                    <a:pt x="2237" y="441"/>
                  </a:cubicBezTo>
                  <a:lnTo>
                    <a:pt x="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0" name="Google Shape;6900;p84"/>
          <p:cNvGrpSpPr/>
          <p:nvPr/>
        </p:nvGrpSpPr>
        <p:grpSpPr>
          <a:xfrm>
            <a:off x="3474265" y="2664728"/>
            <a:ext cx="375495" cy="370879"/>
            <a:chOff x="-37808850" y="3221575"/>
            <a:chExt cx="321375" cy="317425"/>
          </a:xfrm>
        </p:grpSpPr>
        <p:sp>
          <p:nvSpPr>
            <p:cNvPr id="6901" name="Google Shape;6901;p84"/>
            <p:cNvSpPr/>
            <p:nvPr/>
          </p:nvSpPr>
          <p:spPr>
            <a:xfrm>
              <a:off x="-37808850" y="3294050"/>
              <a:ext cx="261500" cy="244950"/>
            </a:xfrm>
            <a:custGeom>
              <a:avLst/>
              <a:gdLst/>
              <a:ahLst/>
              <a:cxnLst/>
              <a:rect l="l" t="t" r="r" b="b"/>
              <a:pathLst>
                <a:path w="10460" h="9798" extrusionOk="0">
                  <a:moveTo>
                    <a:pt x="6091" y="980"/>
                  </a:moveTo>
                  <a:cubicBezTo>
                    <a:pt x="6596" y="980"/>
                    <a:pt x="7119" y="1154"/>
                    <a:pt x="7562" y="1520"/>
                  </a:cubicBezTo>
                  <a:cubicBezTo>
                    <a:pt x="7719" y="1677"/>
                    <a:pt x="7751" y="1898"/>
                    <a:pt x="7593" y="2087"/>
                  </a:cubicBezTo>
                  <a:cubicBezTo>
                    <a:pt x="7518" y="2181"/>
                    <a:pt x="7387" y="2241"/>
                    <a:pt x="7260" y="2241"/>
                  </a:cubicBezTo>
                  <a:cubicBezTo>
                    <a:pt x="7174" y="2241"/>
                    <a:pt x="7090" y="2213"/>
                    <a:pt x="7026" y="2150"/>
                  </a:cubicBezTo>
                  <a:cubicBezTo>
                    <a:pt x="6747" y="1918"/>
                    <a:pt x="6415" y="1807"/>
                    <a:pt x="6101" y="1807"/>
                  </a:cubicBezTo>
                  <a:cubicBezTo>
                    <a:pt x="5776" y="1807"/>
                    <a:pt x="5470" y="1925"/>
                    <a:pt x="5262" y="2150"/>
                  </a:cubicBezTo>
                  <a:cubicBezTo>
                    <a:pt x="5183" y="2229"/>
                    <a:pt x="5073" y="2268"/>
                    <a:pt x="4962" y="2268"/>
                  </a:cubicBezTo>
                  <a:cubicBezTo>
                    <a:pt x="4852" y="2268"/>
                    <a:pt x="4742" y="2229"/>
                    <a:pt x="4663" y="2150"/>
                  </a:cubicBezTo>
                  <a:cubicBezTo>
                    <a:pt x="4506" y="1992"/>
                    <a:pt x="4506" y="1709"/>
                    <a:pt x="4663" y="1551"/>
                  </a:cubicBezTo>
                  <a:cubicBezTo>
                    <a:pt x="5037" y="1177"/>
                    <a:pt x="5553" y="980"/>
                    <a:pt x="6091" y="980"/>
                  </a:cubicBezTo>
                  <a:close/>
                  <a:moveTo>
                    <a:pt x="3781" y="7852"/>
                  </a:moveTo>
                  <a:lnTo>
                    <a:pt x="4348" y="8451"/>
                  </a:lnTo>
                  <a:lnTo>
                    <a:pt x="4002" y="8797"/>
                  </a:lnTo>
                  <a:cubicBezTo>
                    <a:pt x="3923" y="8876"/>
                    <a:pt x="3812" y="8915"/>
                    <a:pt x="3702" y="8915"/>
                  </a:cubicBezTo>
                  <a:cubicBezTo>
                    <a:pt x="3592" y="8915"/>
                    <a:pt x="3482" y="8876"/>
                    <a:pt x="3403" y="8797"/>
                  </a:cubicBezTo>
                  <a:cubicBezTo>
                    <a:pt x="3214" y="8640"/>
                    <a:pt x="3214" y="8356"/>
                    <a:pt x="3403" y="8199"/>
                  </a:cubicBezTo>
                  <a:lnTo>
                    <a:pt x="3781" y="7852"/>
                  </a:lnTo>
                  <a:close/>
                  <a:moveTo>
                    <a:pt x="6201" y="1"/>
                  </a:moveTo>
                  <a:cubicBezTo>
                    <a:pt x="5236" y="1"/>
                    <a:pt x="4264" y="375"/>
                    <a:pt x="3529" y="1110"/>
                  </a:cubicBezTo>
                  <a:lnTo>
                    <a:pt x="2363" y="2307"/>
                  </a:lnTo>
                  <a:cubicBezTo>
                    <a:pt x="2269" y="2370"/>
                    <a:pt x="2206" y="2402"/>
                    <a:pt x="2048" y="2402"/>
                  </a:cubicBezTo>
                  <a:cubicBezTo>
                    <a:pt x="1450" y="2465"/>
                    <a:pt x="851" y="2622"/>
                    <a:pt x="378" y="3095"/>
                  </a:cubicBezTo>
                  <a:cubicBezTo>
                    <a:pt x="0" y="3441"/>
                    <a:pt x="0" y="4040"/>
                    <a:pt x="347" y="4418"/>
                  </a:cubicBezTo>
                  <a:lnTo>
                    <a:pt x="3182" y="7254"/>
                  </a:lnTo>
                  <a:lnTo>
                    <a:pt x="2773" y="7663"/>
                  </a:lnTo>
                  <a:cubicBezTo>
                    <a:pt x="2300" y="8136"/>
                    <a:pt x="2300" y="8923"/>
                    <a:pt x="2773" y="9427"/>
                  </a:cubicBezTo>
                  <a:cubicBezTo>
                    <a:pt x="3009" y="9664"/>
                    <a:pt x="3324" y="9782"/>
                    <a:pt x="3647" y="9782"/>
                  </a:cubicBezTo>
                  <a:cubicBezTo>
                    <a:pt x="3970" y="9782"/>
                    <a:pt x="4301" y="9664"/>
                    <a:pt x="4569" y="9427"/>
                  </a:cubicBezTo>
                  <a:lnTo>
                    <a:pt x="4947" y="9018"/>
                  </a:lnTo>
                  <a:lnTo>
                    <a:pt x="5419" y="9490"/>
                  </a:lnTo>
                  <a:cubicBezTo>
                    <a:pt x="5624" y="9695"/>
                    <a:pt x="5868" y="9798"/>
                    <a:pt x="6112" y="9798"/>
                  </a:cubicBezTo>
                  <a:cubicBezTo>
                    <a:pt x="6357" y="9798"/>
                    <a:pt x="6601" y="9695"/>
                    <a:pt x="6805" y="9490"/>
                  </a:cubicBezTo>
                  <a:cubicBezTo>
                    <a:pt x="7278" y="9018"/>
                    <a:pt x="7436" y="8388"/>
                    <a:pt x="7467" y="7852"/>
                  </a:cubicBezTo>
                  <a:cubicBezTo>
                    <a:pt x="7467" y="7726"/>
                    <a:pt x="7499" y="7663"/>
                    <a:pt x="7593" y="7569"/>
                  </a:cubicBezTo>
                  <a:lnTo>
                    <a:pt x="8696" y="6466"/>
                  </a:lnTo>
                  <a:cubicBezTo>
                    <a:pt x="10460" y="4702"/>
                    <a:pt x="10145" y="1740"/>
                    <a:pt x="8066" y="511"/>
                  </a:cubicBezTo>
                  <a:cubicBezTo>
                    <a:pt x="7496" y="170"/>
                    <a:pt x="6850" y="1"/>
                    <a:pt x="6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84"/>
            <p:cNvSpPr/>
            <p:nvPr/>
          </p:nvSpPr>
          <p:spPr>
            <a:xfrm>
              <a:off x="-37601700" y="3221575"/>
              <a:ext cx="114225" cy="111275"/>
            </a:xfrm>
            <a:custGeom>
              <a:avLst/>
              <a:gdLst/>
              <a:ahLst/>
              <a:cxnLst/>
              <a:rect l="l" t="t" r="r" b="b"/>
              <a:pathLst>
                <a:path w="4569" h="4451" extrusionOk="0">
                  <a:moveTo>
                    <a:pt x="3226" y="0"/>
                  </a:moveTo>
                  <a:cubicBezTo>
                    <a:pt x="2907" y="0"/>
                    <a:pt x="2584" y="118"/>
                    <a:pt x="2332" y="355"/>
                  </a:cubicBezTo>
                  <a:lnTo>
                    <a:pt x="0" y="2686"/>
                  </a:lnTo>
                  <a:cubicBezTo>
                    <a:pt x="788" y="3095"/>
                    <a:pt x="1355" y="3631"/>
                    <a:pt x="1796" y="4450"/>
                  </a:cubicBezTo>
                  <a:lnTo>
                    <a:pt x="4096" y="2119"/>
                  </a:lnTo>
                  <a:cubicBezTo>
                    <a:pt x="4568" y="1646"/>
                    <a:pt x="4568" y="859"/>
                    <a:pt x="4096" y="355"/>
                  </a:cubicBezTo>
                  <a:cubicBezTo>
                    <a:pt x="3860" y="118"/>
                    <a:pt x="3545" y="0"/>
                    <a:pt x="3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3" name="Google Shape;6903;p84"/>
          <p:cNvGrpSpPr/>
          <p:nvPr/>
        </p:nvGrpSpPr>
        <p:grpSpPr>
          <a:xfrm>
            <a:off x="3483038" y="3186759"/>
            <a:ext cx="372749" cy="241158"/>
            <a:chOff x="-37806500" y="3643030"/>
            <a:chExt cx="319025" cy="206400"/>
          </a:xfrm>
        </p:grpSpPr>
        <p:sp>
          <p:nvSpPr>
            <p:cNvPr id="6904" name="Google Shape;6904;p84"/>
            <p:cNvSpPr/>
            <p:nvPr/>
          </p:nvSpPr>
          <p:spPr>
            <a:xfrm>
              <a:off x="-37615100" y="3759700"/>
              <a:ext cx="62250" cy="62250"/>
            </a:xfrm>
            <a:custGeom>
              <a:avLst/>
              <a:gdLst/>
              <a:ahLst/>
              <a:cxnLst/>
              <a:rect l="l" t="t" r="r" b="b"/>
              <a:pathLst>
                <a:path w="2490" h="2490" extrusionOk="0">
                  <a:moveTo>
                    <a:pt x="1229" y="1"/>
                  </a:moveTo>
                  <a:cubicBezTo>
                    <a:pt x="568" y="1"/>
                    <a:pt x="1" y="568"/>
                    <a:pt x="1" y="1261"/>
                  </a:cubicBezTo>
                  <a:cubicBezTo>
                    <a:pt x="1" y="1923"/>
                    <a:pt x="568" y="2490"/>
                    <a:pt x="1229" y="2490"/>
                  </a:cubicBezTo>
                  <a:cubicBezTo>
                    <a:pt x="1891" y="2490"/>
                    <a:pt x="2426" y="1954"/>
                    <a:pt x="2490" y="1261"/>
                  </a:cubicBezTo>
                  <a:cubicBezTo>
                    <a:pt x="2490" y="599"/>
                    <a:pt x="1922" y="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84"/>
            <p:cNvSpPr/>
            <p:nvPr/>
          </p:nvSpPr>
          <p:spPr>
            <a:xfrm>
              <a:off x="-37806500" y="3643030"/>
              <a:ext cx="319025" cy="206400"/>
            </a:xfrm>
            <a:custGeom>
              <a:avLst/>
              <a:gdLst/>
              <a:ahLst/>
              <a:cxnLst/>
              <a:rect l="l" t="t" r="r" b="b"/>
              <a:pathLst>
                <a:path w="12761" h="8256" extrusionOk="0">
                  <a:moveTo>
                    <a:pt x="5357" y="1702"/>
                  </a:moveTo>
                  <a:cubicBezTo>
                    <a:pt x="5609" y="1702"/>
                    <a:pt x="5798" y="1923"/>
                    <a:pt x="5798" y="2112"/>
                  </a:cubicBezTo>
                  <a:cubicBezTo>
                    <a:pt x="5766" y="2332"/>
                    <a:pt x="5609" y="2490"/>
                    <a:pt x="5357" y="2490"/>
                  </a:cubicBezTo>
                  <a:lnTo>
                    <a:pt x="2049" y="2490"/>
                  </a:lnTo>
                  <a:cubicBezTo>
                    <a:pt x="1828" y="2490"/>
                    <a:pt x="1639" y="2301"/>
                    <a:pt x="1639" y="2112"/>
                  </a:cubicBezTo>
                  <a:cubicBezTo>
                    <a:pt x="1639" y="1860"/>
                    <a:pt x="1828" y="1702"/>
                    <a:pt x="2049" y="1702"/>
                  </a:cubicBezTo>
                  <a:close/>
                  <a:moveTo>
                    <a:pt x="5357" y="3309"/>
                  </a:moveTo>
                  <a:cubicBezTo>
                    <a:pt x="5609" y="3309"/>
                    <a:pt x="5798" y="3529"/>
                    <a:pt x="5798" y="3750"/>
                  </a:cubicBezTo>
                  <a:cubicBezTo>
                    <a:pt x="5766" y="4002"/>
                    <a:pt x="5609" y="4160"/>
                    <a:pt x="5357" y="4160"/>
                  </a:cubicBezTo>
                  <a:lnTo>
                    <a:pt x="2049" y="4160"/>
                  </a:lnTo>
                  <a:cubicBezTo>
                    <a:pt x="1828" y="4160"/>
                    <a:pt x="1639" y="3939"/>
                    <a:pt x="1639" y="3750"/>
                  </a:cubicBezTo>
                  <a:cubicBezTo>
                    <a:pt x="1639" y="3529"/>
                    <a:pt x="1828" y="3309"/>
                    <a:pt x="2049" y="3309"/>
                  </a:cubicBezTo>
                  <a:close/>
                  <a:moveTo>
                    <a:pt x="5357" y="4979"/>
                  </a:moveTo>
                  <a:cubicBezTo>
                    <a:pt x="5609" y="4979"/>
                    <a:pt x="5798" y="5168"/>
                    <a:pt x="5798" y="5388"/>
                  </a:cubicBezTo>
                  <a:cubicBezTo>
                    <a:pt x="5766" y="5640"/>
                    <a:pt x="5609" y="5798"/>
                    <a:pt x="5357" y="5798"/>
                  </a:cubicBezTo>
                  <a:lnTo>
                    <a:pt x="2049" y="5798"/>
                  </a:lnTo>
                  <a:cubicBezTo>
                    <a:pt x="1828" y="5798"/>
                    <a:pt x="1639" y="5609"/>
                    <a:pt x="1639" y="5388"/>
                  </a:cubicBezTo>
                  <a:cubicBezTo>
                    <a:pt x="1639" y="5136"/>
                    <a:pt x="1828" y="4979"/>
                    <a:pt x="2049" y="4979"/>
                  </a:cubicBezTo>
                  <a:close/>
                  <a:moveTo>
                    <a:pt x="8948" y="1671"/>
                  </a:moveTo>
                  <a:cubicBezTo>
                    <a:pt x="10082" y="1671"/>
                    <a:pt x="10996" y="2584"/>
                    <a:pt x="11028" y="3750"/>
                  </a:cubicBezTo>
                  <a:cubicBezTo>
                    <a:pt x="10996" y="4916"/>
                    <a:pt x="10082" y="5798"/>
                    <a:pt x="8948" y="5798"/>
                  </a:cubicBezTo>
                  <a:cubicBezTo>
                    <a:pt x="7814" y="5798"/>
                    <a:pt x="6900" y="4853"/>
                    <a:pt x="6869" y="3750"/>
                  </a:cubicBezTo>
                  <a:cubicBezTo>
                    <a:pt x="6869" y="2616"/>
                    <a:pt x="7814" y="1702"/>
                    <a:pt x="8948" y="1671"/>
                  </a:cubicBezTo>
                  <a:close/>
                  <a:moveTo>
                    <a:pt x="1230" y="1"/>
                  </a:moveTo>
                  <a:cubicBezTo>
                    <a:pt x="568" y="1"/>
                    <a:pt x="1" y="568"/>
                    <a:pt x="1" y="1230"/>
                  </a:cubicBezTo>
                  <a:lnTo>
                    <a:pt x="1" y="6207"/>
                  </a:lnTo>
                  <a:cubicBezTo>
                    <a:pt x="1" y="6743"/>
                    <a:pt x="379" y="7184"/>
                    <a:pt x="852" y="7373"/>
                  </a:cubicBezTo>
                  <a:lnTo>
                    <a:pt x="852" y="7846"/>
                  </a:lnTo>
                  <a:cubicBezTo>
                    <a:pt x="852" y="8098"/>
                    <a:pt x="1041" y="8255"/>
                    <a:pt x="1261" y="8255"/>
                  </a:cubicBezTo>
                  <a:lnTo>
                    <a:pt x="2931" y="8255"/>
                  </a:lnTo>
                  <a:cubicBezTo>
                    <a:pt x="3151" y="8255"/>
                    <a:pt x="3372" y="8066"/>
                    <a:pt x="3372" y="7846"/>
                  </a:cubicBezTo>
                  <a:lnTo>
                    <a:pt x="3372" y="7436"/>
                  </a:lnTo>
                  <a:lnTo>
                    <a:pt x="9421" y="7436"/>
                  </a:lnTo>
                  <a:lnTo>
                    <a:pt x="9421" y="7846"/>
                  </a:lnTo>
                  <a:cubicBezTo>
                    <a:pt x="9421" y="8098"/>
                    <a:pt x="9610" y="8255"/>
                    <a:pt x="9862" y="8255"/>
                  </a:cubicBezTo>
                  <a:lnTo>
                    <a:pt x="11500" y="8255"/>
                  </a:lnTo>
                  <a:cubicBezTo>
                    <a:pt x="11752" y="8255"/>
                    <a:pt x="11941" y="8066"/>
                    <a:pt x="11941" y="7846"/>
                  </a:cubicBezTo>
                  <a:lnTo>
                    <a:pt x="11941" y="7373"/>
                  </a:lnTo>
                  <a:cubicBezTo>
                    <a:pt x="12414" y="7215"/>
                    <a:pt x="12760" y="6743"/>
                    <a:pt x="12760" y="6207"/>
                  </a:cubicBezTo>
                  <a:lnTo>
                    <a:pt x="12760" y="1230"/>
                  </a:lnTo>
                  <a:cubicBezTo>
                    <a:pt x="12666" y="599"/>
                    <a:pt x="12099" y="1"/>
                    <a:pt x="1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6" name="Google Shape;6906;p84"/>
          <p:cNvGrpSpPr/>
          <p:nvPr/>
        </p:nvGrpSpPr>
        <p:grpSpPr>
          <a:xfrm>
            <a:off x="3485346" y="3579056"/>
            <a:ext cx="368134" cy="371814"/>
            <a:chOff x="-37804925" y="3953450"/>
            <a:chExt cx="315075" cy="318225"/>
          </a:xfrm>
        </p:grpSpPr>
        <p:sp>
          <p:nvSpPr>
            <p:cNvPr id="6907" name="Google Shape;6907;p84"/>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84"/>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84"/>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0" name="Google Shape;6910;p84"/>
          <p:cNvSpPr/>
          <p:nvPr/>
        </p:nvSpPr>
        <p:spPr>
          <a:xfrm>
            <a:off x="2734290" y="4043800"/>
            <a:ext cx="265986" cy="369039"/>
          </a:xfrm>
          <a:custGeom>
            <a:avLst/>
            <a:gdLst/>
            <a:ahLst/>
            <a:cxnLst/>
            <a:rect l="l" t="t" r="r" b="b"/>
            <a:pathLst>
              <a:path w="9106" h="12634" extrusionOk="0">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1" name="Google Shape;6911;p84"/>
          <p:cNvGrpSpPr/>
          <p:nvPr/>
        </p:nvGrpSpPr>
        <p:grpSpPr>
          <a:xfrm>
            <a:off x="4840364" y="1328538"/>
            <a:ext cx="355663" cy="308725"/>
            <a:chOff x="-28462125" y="3199700"/>
            <a:chExt cx="298550" cy="259150"/>
          </a:xfrm>
        </p:grpSpPr>
        <p:sp>
          <p:nvSpPr>
            <p:cNvPr id="6912" name="Google Shape;6912;p84"/>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84"/>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84"/>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5" name="Google Shape;6915;p84"/>
          <p:cNvGrpSpPr/>
          <p:nvPr/>
        </p:nvGrpSpPr>
        <p:grpSpPr>
          <a:xfrm>
            <a:off x="4841317" y="1763228"/>
            <a:ext cx="353757" cy="352833"/>
            <a:chOff x="-28461325" y="3545475"/>
            <a:chExt cx="296950" cy="296175"/>
          </a:xfrm>
        </p:grpSpPr>
        <p:sp>
          <p:nvSpPr>
            <p:cNvPr id="6916" name="Google Shape;6916;p84"/>
            <p:cNvSpPr/>
            <p:nvPr/>
          </p:nvSpPr>
          <p:spPr>
            <a:xfrm>
              <a:off x="-28461325" y="3666775"/>
              <a:ext cx="34675" cy="52775"/>
            </a:xfrm>
            <a:custGeom>
              <a:avLst/>
              <a:gdLst/>
              <a:ahLst/>
              <a:cxnLst/>
              <a:rect l="l" t="t" r="r" b="b"/>
              <a:pathLst>
                <a:path w="1387" h="2111" extrusionOk="0">
                  <a:moveTo>
                    <a:pt x="0" y="0"/>
                  </a:moveTo>
                  <a:lnTo>
                    <a:pt x="0" y="2111"/>
                  </a:lnTo>
                  <a:lnTo>
                    <a:pt x="1386" y="2111"/>
                  </a:lnTo>
                  <a:lnTo>
                    <a:pt x="1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84"/>
            <p:cNvSpPr/>
            <p:nvPr/>
          </p:nvSpPr>
          <p:spPr>
            <a:xfrm>
              <a:off x="-28461325" y="3737650"/>
              <a:ext cx="52775" cy="17350"/>
            </a:xfrm>
            <a:custGeom>
              <a:avLst/>
              <a:gdLst/>
              <a:ahLst/>
              <a:cxnLst/>
              <a:rect l="l" t="t" r="r" b="b"/>
              <a:pathLst>
                <a:path w="2111" h="694" extrusionOk="0">
                  <a:moveTo>
                    <a:pt x="0" y="1"/>
                  </a:moveTo>
                  <a:lnTo>
                    <a:pt x="0" y="694"/>
                  </a:lnTo>
                  <a:lnTo>
                    <a:pt x="1733" y="694"/>
                  </a:lnTo>
                  <a:cubicBezTo>
                    <a:pt x="1954" y="694"/>
                    <a:pt x="2111" y="536"/>
                    <a:pt x="2111" y="347"/>
                  </a:cubicBezTo>
                  <a:cubicBezTo>
                    <a:pt x="2111" y="158"/>
                    <a:pt x="1954"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84"/>
            <p:cNvSpPr/>
            <p:nvPr/>
          </p:nvSpPr>
          <p:spPr>
            <a:xfrm>
              <a:off x="-28461325" y="3632100"/>
              <a:ext cx="52775" cy="17375"/>
            </a:xfrm>
            <a:custGeom>
              <a:avLst/>
              <a:gdLst/>
              <a:ahLst/>
              <a:cxnLst/>
              <a:rect l="l" t="t" r="r" b="b"/>
              <a:pathLst>
                <a:path w="2111" h="695" extrusionOk="0">
                  <a:moveTo>
                    <a:pt x="0" y="1"/>
                  </a:moveTo>
                  <a:lnTo>
                    <a:pt x="0" y="694"/>
                  </a:lnTo>
                  <a:lnTo>
                    <a:pt x="1733" y="694"/>
                  </a:lnTo>
                  <a:cubicBezTo>
                    <a:pt x="1954" y="694"/>
                    <a:pt x="2111" y="537"/>
                    <a:pt x="2111" y="348"/>
                  </a:cubicBezTo>
                  <a:cubicBezTo>
                    <a:pt x="2111" y="159"/>
                    <a:pt x="1954"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84"/>
            <p:cNvSpPr/>
            <p:nvPr/>
          </p:nvSpPr>
          <p:spPr>
            <a:xfrm>
              <a:off x="-28460550" y="3545475"/>
              <a:ext cx="296175" cy="296175"/>
            </a:xfrm>
            <a:custGeom>
              <a:avLst/>
              <a:gdLst/>
              <a:ahLst/>
              <a:cxnLst/>
              <a:rect l="l" t="t" r="r" b="b"/>
              <a:pathLst>
                <a:path w="11847" h="11847" extrusionOk="0">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84"/>
            <p:cNvSpPr/>
            <p:nvPr/>
          </p:nvSpPr>
          <p:spPr>
            <a:xfrm>
              <a:off x="-28347925" y="3649450"/>
              <a:ext cx="86675" cy="86650"/>
            </a:xfrm>
            <a:custGeom>
              <a:avLst/>
              <a:gdLst/>
              <a:ahLst/>
              <a:cxnLst/>
              <a:rect l="l" t="t" r="r" b="b"/>
              <a:pathLst>
                <a:path w="3467" h="3466" extrusionOk="0">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84"/>
            <p:cNvSpPr/>
            <p:nvPr/>
          </p:nvSpPr>
          <p:spPr>
            <a:xfrm>
              <a:off x="-28408550" y="3597450"/>
              <a:ext cx="191400" cy="192200"/>
            </a:xfrm>
            <a:custGeom>
              <a:avLst/>
              <a:gdLst/>
              <a:ahLst/>
              <a:cxnLst/>
              <a:rect l="l" t="t" r="r" b="b"/>
              <a:pathLst>
                <a:path w="7656" h="7688" extrusionOk="0">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2" name="Google Shape;6922;p84"/>
          <p:cNvGrpSpPr/>
          <p:nvPr/>
        </p:nvGrpSpPr>
        <p:grpSpPr>
          <a:xfrm>
            <a:off x="4837550" y="2213272"/>
            <a:ext cx="361292" cy="352803"/>
            <a:chOff x="-28463700" y="3914875"/>
            <a:chExt cx="303275" cy="296150"/>
          </a:xfrm>
        </p:grpSpPr>
        <p:sp>
          <p:nvSpPr>
            <p:cNvPr id="6923" name="Google Shape;6923;p84"/>
            <p:cNvSpPr/>
            <p:nvPr/>
          </p:nvSpPr>
          <p:spPr>
            <a:xfrm>
              <a:off x="-28333725" y="4057375"/>
              <a:ext cx="86650" cy="64650"/>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84"/>
            <p:cNvSpPr/>
            <p:nvPr/>
          </p:nvSpPr>
          <p:spPr>
            <a:xfrm>
              <a:off x="-28463700" y="3914875"/>
              <a:ext cx="303275" cy="296150"/>
            </a:xfrm>
            <a:custGeom>
              <a:avLst/>
              <a:gdLst/>
              <a:ahLst/>
              <a:cxnLst/>
              <a:rect l="l" t="t" r="r" b="b"/>
              <a:pathLst>
                <a:path w="12131" h="11846" extrusionOk="0">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5" name="Google Shape;6925;p84"/>
          <p:cNvGrpSpPr/>
          <p:nvPr/>
        </p:nvGrpSpPr>
        <p:grpSpPr>
          <a:xfrm>
            <a:off x="7072335" y="1369355"/>
            <a:ext cx="351880" cy="227092"/>
            <a:chOff x="-26573400" y="3224125"/>
            <a:chExt cx="295375" cy="190625"/>
          </a:xfrm>
        </p:grpSpPr>
        <p:sp>
          <p:nvSpPr>
            <p:cNvPr id="6926" name="Google Shape;6926;p84"/>
            <p:cNvSpPr/>
            <p:nvPr/>
          </p:nvSpPr>
          <p:spPr>
            <a:xfrm>
              <a:off x="-26330800" y="3327900"/>
              <a:ext cx="52775" cy="68750"/>
            </a:xfrm>
            <a:custGeom>
              <a:avLst/>
              <a:gdLst/>
              <a:ahLst/>
              <a:cxnLst/>
              <a:rect l="l" t="t" r="r" b="b"/>
              <a:pathLst>
                <a:path w="2111" h="2750" extrusionOk="0">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84"/>
            <p:cNvSpPr/>
            <p:nvPr/>
          </p:nvSpPr>
          <p:spPr>
            <a:xfrm>
              <a:off x="-26573400" y="3224125"/>
              <a:ext cx="293025" cy="190625"/>
            </a:xfrm>
            <a:custGeom>
              <a:avLst/>
              <a:gdLst/>
              <a:ahLst/>
              <a:cxnLst/>
              <a:rect l="l" t="t" r="r" b="b"/>
              <a:pathLst>
                <a:path w="11721" h="7625" extrusionOk="0">
                  <a:moveTo>
                    <a:pt x="10775" y="2048"/>
                  </a:moveTo>
                  <a:cubicBezTo>
                    <a:pt x="10964" y="2048"/>
                    <a:pt x="11122" y="2206"/>
                    <a:pt x="11122" y="2426"/>
                  </a:cubicBezTo>
                  <a:cubicBezTo>
                    <a:pt x="11122" y="2615"/>
                    <a:pt x="10964" y="2773"/>
                    <a:pt x="10775" y="2773"/>
                  </a:cubicBezTo>
                  <a:lnTo>
                    <a:pt x="9830" y="2773"/>
                  </a:lnTo>
                  <a:lnTo>
                    <a:pt x="9988" y="2048"/>
                  </a:lnTo>
                  <a:close/>
                  <a:moveTo>
                    <a:pt x="4474" y="2773"/>
                  </a:moveTo>
                  <a:cubicBezTo>
                    <a:pt x="4663" y="2773"/>
                    <a:pt x="4821" y="2930"/>
                    <a:pt x="4821" y="3119"/>
                  </a:cubicBezTo>
                  <a:cubicBezTo>
                    <a:pt x="4821" y="3308"/>
                    <a:pt x="4663" y="3466"/>
                    <a:pt x="4474" y="3466"/>
                  </a:cubicBezTo>
                  <a:cubicBezTo>
                    <a:pt x="4285" y="3466"/>
                    <a:pt x="4128" y="3308"/>
                    <a:pt x="4128" y="3119"/>
                  </a:cubicBezTo>
                  <a:cubicBezTo>
                    <a:pt x="4128" y="2930"/>
                    <a:pt x="4285" y="2773"/>
                    <a:pt x="4474" y="2773"/>
                  </a:cubicBezTo>
                  <a:close/>
                  <a:moveTo>
                    <a:pt x="4474" y="4159"/>
                  </a:moveTo>
                  <a:cubicBezTo>
                    <a:pt x="4663" y="4159"/>
                    <a:pt x="4821" y="4317"/>
                    <a:pt x="4821" y="4506"/>
                  </a:cubicBezTo>
                  <a:cubicBezTo>
                    <a:pt x="4821" y="4695"/>
                    <a:pt x="4663" y="4852"/>
                    <a:pt x="4474" y="4852"/>
                  </a:cubicBezTo>
                  <a:cubicBezTo>
                    <a:pt x="4285" y="4852"/>
                    <a:pt x="4128" y="4695"/>
                    <a:pt x="4128" y="4506"/>
                  </a:cubicBezTo>
                  <a:cubicBezTo>
                    <a:pt x="4128" y="4317"/>
                    <a:pt x="4285" y="4159"/>
                    <a:pt x="4474" y="4159"/>
                  </a:cubicBezTo>
                  <a:close/>
                  <a:moveTo>
                    <a:pt x="4474" y="5514"/>
                  </a:moveTo>
                  <a:cubicBezTo>
                    <a:pt x="4663" y="5514"/>
                    <a:pt x="4821" y="5671"/>
                    <a:pt x="4821" y="5892"/>
                  </a:cubicBezTo>
                  <a:cubicBezTo>
                    <a:pt x="4821" y="6081"/>
                    <a:pt x="4663" y="6238"/>
                    <a:pt x="4474" y="6238"/>
                  </a:cubicBezTo>
                  <a:cubicBezTo>
                    <a:pt x="4285" y="6238"/>
                    <a:pt x="4128" y="6081"/>
                    <a:pt x="4128" y="5892"/>
                  </a:cubicBezTo>
                  <a:cubicBezTo>
                    <a:pt x="4128" y="5671"/>
                    <a:pt x="4285" y="5514"/>
                    <a:pt x="4474" y="5514"/>
                  </a:cubicBezTo>
                  <a:close/>
                  <a:moveTo>
                    <a:pt x="3088" y="0"/>
                  </a:moveTo>
                  <a:cubicBezTo>
                    <a:pt x="1355" y="0"/>
                    <a:pt x="1" y="1418"/>
                    <a:pt x="1" y="3119"/>
                  </a:cubicBezTo>
                  <a:lnTo>
                    <a:pt x="1" y="4506"/>
                  </a:lnTo>
                  <a:cubicBezTo>
                    <a:pt x="1" y="6238"/>
                    <a:pt x="1418" y="7625"/>
                    <a:pt x="3088" y="7625"/>
                  </a:cubicBezTo>
                  <a:lnTo>
                    <a:pt x="6554" y="7625"/>
                  </a:lnTo>
                  <a:cubicBezTo>
                    <a:pt x="7152" y="7625"/>
                    <a:pt x="7593" y="7152"/>
                    <a:pt x="7593" y="6585"/>
                  </a:cubicBezTo>
                  <a:cubicBezTo>
                    <a:pt x="7593" y="6459"/>
                    <a:pt x="7562" y="6301"/>
                    <a:pt x="7499" y="6207"/>
                  </a:cubicBezTo>
                  <a:cubicBezTo>
                    <a:pt x="7940" y="6081"/>
                    <a:pt x="8255" y="5671"/>
                    <a:pt x="8255" y="5199"/>
                  </a:cubicBezTo>
                  <a:cubicBezTo>
                    <a:pt x="8255" y="5104"/>
                    <a:pt x="8223" y="4947"/>
                    <a:pt x="8192" y="4821"/>
                  </a:cubicBezTo>
                  <a:cubicBezTo>
                    <a:pt x="8633" y="4695"/>
                    <a:pt x="8948" y="4317"/>
                    <a:pt x="8948" y="3844"/>
                  </a:cubicBezTo>
                  <a:cubicBezTo>
                    <a:pt x="8948" y="3718"/>
                    <a:pt x="8885" y="3592"/>
                    <a:pt x="8854" y="3466"/>
                  </a:cubicBezTo>
                  <a:lnTo>
                    <a:pt x="10712" y="3466"/>
                  </a:lnTo>
                  <a:cubicBezTo>
                    <a:pt x="11311" y="3466"/>
                    <a:pt x="11721" y="2993"/>
                    <a:pt x="11721" y="2458"/>
                  </a:cubicBezTo>
                  <a:cubicBezTo>
                    <a:pt x="11721" y="1891"/>
                    <a:pt x="11342" y="1387"/>
                    <a:pt x="10775" y="1387"/>
                  </a:cubicBezTo>
                  <a:lnTo>
                    <a:pt x="6554" y="1387"/>
                  </a:lnTo>
                  <a:cubicBezTo>
                    <a:pt x="6806" y="1103"/>
                    <a:pt x="6932" y="757"/>
                    <a:pt x="6932" y="379"/>
                  </a:cubicBezTo>
                  <a:cubicBezTo>
                    <a:pt x="6932" y="158"/>
                    <a:pt x="6774" y="0"/>
                    <a:pt x="6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8" name="Google Shape;6928;p84"/>
          <p:cNvGrpSpPr/>
          <p:nvPr/>
        </p:nvGrpSpPr>
        <p:grpSpPr>
          <a:xfrm>
            <a:off x="7072335" y="1763690"/>
            <a:ext cx="351880" cy="351910"/>
            <a:chOff x="-26573400" y="3546250"/>
            <a:chExt cx="295375" cy="295400"/>
          </a:xfrm>
        </p:grpSpPr>
        <p:sp>
          <p:nvSpPr>
            <p:cNvPr id="6929" name="Google Shape;6929;p84"/>
            <p:cNvSpPr/>
            <p:nvPr/>
          </p:nvSpPr>
          <p:spPr>
            <a:xfrm>
              <a:off x="-26464700" y="3599225"/>
              <a:ext cx="77200" cy="38425"/>
            </a:xfrm>
            <a:custGeom>
              <a:avLst/>
              <a:gdLst/>
              <a:ahLst/>
              <a:cxnLst/>
              <a:rect l="l" t="t" r="r" b="b"/>
              <a:pathLst>
                <a:path w="3088" h="1537" extrusionOk="0">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84"/>
            <p:cNvSpPr/>
            <p:nvPr/>
          </p:nvSpPr>
          <p:spPr>
            <a:xfrm>
              <a:off x="-26434775" y="3686450"/>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84"/>
            <p:cNvSpPr/>
            <p:nvPr/>
          </p:nvSpPr>
          <p:spPr>
            <a:xfrm>
              <a:off x="-26520625" y="3703775"/>
              <a:ext cx="55950" cy="67775"/>
            </a:xfrm>
            <a:custGeom>
              <a:avLst/>
              <a:gdLst/>
              <a:ahLst/>
              <a:cxnLst/>
              <a:rect l="l" t="t" r="r" b="b"/>
              <a:pathLst>
                <a:path w="2238" h="2711" extrusionOk="0">
                  <a:moveTo>
                    <a:pt x="1387" y="1"/>
                  </a:moveTo>
                  <a:lnTo>
                    <a:pt x="1" y="32"/>
                  </a:lnTo>
                  <a:cubicBezTo>
                    <a:pt x="127" y="1104"/>
                    <a:pt x="662" y="2080"/>
                    <a:pt x="1544" y="2710"/>
                  </a:cubicBezTo>
                  <a:lnTo>
                    <a:pt x="2237" y="1545"/>
                  </a:lnTo>
                  <a:cubicBezTo>
                    <a:pt x="1765" y="1135"/>
                    <a:pt x="1450" y="600"/>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84"/>
            <p:cNvSpPr/>
            <p:nvPr/>
          </p:nvSpPr>
          <p:spPr>
            <a:xfrm>
              <a:off x="-26387525" y="3703000"/>
              <a:ext cx="55950" cy="67750"/>
            </a:xfrm>
            <a:custGeom>
              <a:avLst/>
              <a:gdLst/>
              <a:ahLst/>
              <a:cxnLst/>
              <a:rect l="l" t="t" r="r" b="b"/>
              <a:pathLst>
                <a:path w="2238" h="2710" extrusionOk="0">
                  <a:moveTo>
                    <a:pt x="851" y="0"/>
                  </a:moveTo>
                  <a:cubicBezTo>
                    <a:pt x="757" y="631"/>
                    <a:pt x="473" y="1166"/>
                    <a:pt x="1" y="1544"/>
                  </a:cubicBezTo>
                  <a:lnTo>
                    <a:pt x="694" y="2710"/>
                  </a:lnTo>
                  <a:cubicBezTo>
                    <a:pt x="1576" y="2080"/>
                    <a:pt x="2112" y="1103"/>
                    <a:pt x="2238" y="32"/>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84"/>
            <p:cNvSpPr/>
            <p:nvPr/>
          </p:nvSpPr>
          <p:spPr>
            <a:xfrm>
              <a:off x="-26573400" y="3546250"/>
              <a:ext cx="295375" cy="295400"/>
            </a:xfrm>
            <a:custGeom>
              <a:avLst/>
              <a:gdLst/>
              <a:ahLst/>
              <a:cxnLst/>
              <a:rect l="l" t="t" r="r" b="b"/>
              <a:pathLst>
                <a:path w="11815" h="11816" extrusionOk="0">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4" name="Google Shape;6934;p84"/>
          <p:cNvGrpSpPr/>
          <p:nvPr/>
        </p:nvGrpSpPr>
        <p:grpSpPr>
          <a:xfrm>
            <a:off x="7060615" y="2213599"/>
            <a:ext cx="375319" cy="352148"/>
            <a:chOff x="-26583625" y="3917025"/>
            <a:chExt cx="315050" cy="295600"/>
          </a:xfrm>
        </p:grpSpPr>
        <p:sp>
          <p:nvSpPr>
            <p:cNvPr id="6935" name="Google Shape;6935;p84"/>
            <p:cNvSpPr/>
            <p:nvPr/>
          </p:nvSpPr>
          <p:spPr>
            <a:xfrm>
              <a:off x="-26413500" y="3918400"/>
              <a:ext cx="144925" cy="135125"/>
            </a:xfrm>
            <a:custGeom>
              <a:avLst/>
              <a:gdLst/>
              <a:ahLst/>
              <a:cxnLst/>
              <a:rect l="l" t="t" r="r" b="b"/>
              <a:pathLst>
                <a:path w="5797" h="5405" extrusionOk="0">
                  <a:moveTo>
                    <a:pt x="2317" y="1"/>
                  </a:moveTo>
                  <a:cubicBezTo>
                    <a:pt x="1515" y="1"/>
                    <a:pt x="685" y="309"/>
                    <a:pt x="0" y="993"/>
                  </a:cubicBezTo>
                  <a:lnTo>
                    <a:pt x="1008" y="1970"/>
                  </a:lnTo>
                  <a:cubicBezTo>
                    <a:pt x="1398" y="1581"/>
                    <a:pt x="1864" y="1407"/>
                    <a:pt x="2313" y="1407"/>
                  </a:cubicBezTo>
                  <a:cubicBezTo>
                    <a:pt x="2771" y="1407"/>
                    <a:pt x="3210" y="1588"/>
                    <a:pt x="3529" y="1907"/>
                  </a:cubicBezTo>
                  <a:cubicBezTo>
                    <a:pt x="3623" y="2002"/>
                    <a:pt x="3623" y="2254"/>
                    <a:pt x="3529" y="2380"/>
                  </a:cubicBezTo>
                  <a:cubicBezTo>
                    <a:pt x="3450" y="2427"/>
                    <a:pt x="3348" y="2450"/>
                    <a:pt x="3249" y="2450"/>
                  </a:cubicBezTo>
                  <a:cubicBezTo>
                    <a:pt x="3151" y="2450"/>
                    <a:pt x="3056" y="2427"/>
                    <a:pt x="2993" y="2380"/>
                  </a:cubicBezTo>
                  <a:cubicBezTo>
                    <a:pt x="2804" y="2175"/>
                    <a:pt x="2552" y="2057"/>
                    <a:pt x="2284" y="2057"/>
                  </a:cubicBezTo>
                  <a:cubicBezTo>
                    <a:pt x="2016" y="2057"/>
                    <a:pt x="1733" y="2175"/>
                    <a:pt x="1481" y="2443"/>
                  </a:cubicBezTo>
                  <a:lnTo>
                    <a:pt x="4411" y="5404"/>
                  </a:lnTo>
                  <a:cubicBezTo>
                    <a:pt x="5797" y="4018"/>
                    <a:pt x="5640" y="2065"/>
                    <a:pt x="4505" y="899"/>
                  </a:cubicBezTo>
                  <a:cubicBezTo>
                    <a:pt x="3931" y="325"/>
                    <a:pt x="3139" y="1"/>
                    <a:pt x="2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84"/>
            <p:cNvSpPr/>
            <p:nvPr/>
          </p:nvSpPr>
          <p:spPr>
            <a:xfrm>
              <a:off x="-26466275" y="4026700"/>
              <a:ext cx="78775" cy="77225"/>
            </a:xfrm>
            <a:custGeom>
              <a:avLst/>
              <a:gdLst/>
              <a:ahLst/>
              <a:cxnLst/>
              <a:rect l="l" t="t" r="r" b="b"/>
              <a:pathLst>
                <a:path w="3151" h="3089" extrusionOk="0">
                  <a:moveTo>
                    <a:pt x="1339" y="1"/>
                  </a:moveTo>
                  <a:cubicBezTo>
                    <a:pt x="1253" y="1"/>
                    <a:pt x="1166" y="32"/>
                    <a:pt x="1103" y="95"/>
                  </a:cubicBezTo>
                  <a:lnTo>
                    <a:pt x="126" y="1072"/>
                  </a:lnTo>
                  <a:cubicBezTo>
                    <a:pt x="0" y="1198"/>
                    <a:pt x="0" y="1387"/>
                    <a:pt x="126" y="1545"/>
                  </a:cubicBezTo>
                  <a:lnTo>
                    <a:pt x="1576" y="2994"/>
                  </a:lnTo>
                  <a:cubicBezTo>
                    <a:pt x="1639" y="3057"/>
                    <a:pt x="1725" y="3088"/>
                    <a:pt x="1812" y="3088"/>
                  </a:cubicBezTo>
                  <a:cubicBezTo>
                    <a:pt x="1899" y="3088"/>
                    <a:pt x="1985" y="3057"/>
                    <a:pt x="2048" y="2994"/>
                  </a:cubicBezTo>
                  <a:lnTo>
                    <a:pt x="3025" y="2017"/>
                  </a:lnTo>
                  <a:cubicBezTo>
                    <a:pt x="3151" y="1891"/>
                    <a:pt x="3151" y="1671"/>
                    <a:pt x="3025" y="1545"/>
                  </a:cubicBezTo>
                  <a:lnTo>
                    <a:pt x="1576" y="95"/>
                  </a:lnTo>
                  <a:cubicBezTo>
                    <a:pt x="1513" y="32"/>
                    <a:pt x="1426" y="1"/>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84"/>
            <p:cNvSpPr/>
            <p:nvPr/>
          </p:nvSpPr>
          <p:spPr>
            <a:xfrm>
              <a:off x="-26583625" y="4077125"/>
              <a:ext cx="144925" cy="134700"/>
            </a:xfrm>
            <a:custGeom>
              <a:avLst/>
              <a:gdLst/>
              <a:ahLst/>
              <a:cxnLst/>
              <a:rect l="l" t="t" r="r" b="b"/>
              <a:pathLst>
                <a:path w="5797" h="5388" extrusionOk="0">
                  <a:moveTo>
                    <a:pt x="1355" y="0"/>
                  </a:moveTo>
                  <a:cubicBezTo>
                    <a:pt x="0" y="1386"/>
                    <a:pt x="158" y="3340"/>
                    <a:pt x="1292" y="4474"/>
                  </a:cubicBezTo>
                  <a:cubicBezTo>
                    <a:pt x="1890" y="5072"/>
                    <a:pt x="2710" y="5388"/>
                    <a:pt x="3497" y="5388"/>
                  </a:cubicBezTo>
                  <a:cubicBezTo>
                    <a:pt x="4348" y="5388"/>
                    <a:pt x="5135" y="5072"/>
                    <a:pt x="5797" y="4411"/>
                  </a:cubicBezTo>
                  <a:lnTo>
                    <a:pt x="4820" y="3434"/>
                  </a:lnTo>
                  <a:cubicBezTo>
                    <a:pt x="4431" y="3824"/>
                    <a:pt x="3964" y="3997"/>
                    <a:pt x="3516" y="3997"/>
                  </a:cubicBezTo>
                  <a:cubicBezTo>
                    <a:pt x="3058" y="3997"/>
                    <a:pt x="2619" y="3816"/>
                    <a:pt x="2300" y="3497"/>
                  </a:cubicBezTo>
                  <a:cubicBezTo>
                    <a:pt x="2174" y="3371"/>
                    <a:pt x="2174" y="3151"/>
                    <a:pt x="2300" y="3025"/>
                  </a:cubicBezTo>
                  <a:cubicBezTo>
                    <a:pt x="2347" y="2962"/>
                    <a:pt x="2434" y="2930"/>
                    <a:pt x="2524" y="2930"/>
                  </a:cubicBezTo>
                  <a:cubicBezTo>
                    <a:pt x="2615" y="2930"/>
                    <a:pt x="2710" y="2962"/>
                    <a:pt x="2773" y="3025"/>
                  </a:cubicBezTo>
                  <a:cubicBezTo>
                    <a:pt x="2962" y="3229"/>
                    <a:pt x="3214" y="3348"/>
                    <a:pt x="3481" y="3348"/>
                  </a:cubicBezTo>
                  <a:cubicBezTo>
                    <a:pt x="3749" y="3348"/>
                    <a:pt x="4033" y="3229"/>
                    <a:pt x="4285" y="2962"/>
                  </a:cubicBezTo>
                  <a:lnTo>
                    <a:pt x="1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84"/>
            <p:cNvSpPr/>
            <p:nvPr/>
          </p:nvSpPr>
          <p:spPr>
            <a:xfrm>
              <a:off x="-26581275" y="3917025"/>
              <a:ext cx="311125" cy="295600"/>
            </a:xfrm>
            <a:custGeom>
              <a:avLst/>
              <a:gdLst/>
              <a:ahLst/>
              <a:cxnLst/>
              <a:rect l="l" t="t" r="r" b="b"/>
              <a:pathLst>
                <a:path w="12445" h="11824" extrusionOk="0">
                  <a:moveTo>
                    <a:pt x="3419" y="1356"/>
                  </a:moveTo>
                  <a:cubicBezTo>
                    <a:pt x="3506" y="1356"/>
                    <a:pt x="3592" y="1379"/>
                    <a:pt x="3655" y="1426"/>
                  </a:cubicBezTo>
                  <a:cubicBezTo>
                    <a:pt x="3781" y="1552"/>
                    <a:pt x="3781" y="1741"/>
                    <a:pt x="3655" y="1899"/>
                  </a:cubicBezTo>
                  <a:cubicBezTo>
                    <a:pt x="3592" y="1962"/>
                    <a:pt x="3506" y="1994"/>
                    <a:pt x="3419" y="1994"/>
                  </a:cubicBezTo>
                  <a:cubicBezTo>
                    <a:pt x="3332" y="1994"/>
                    <a:pt x="3246" y="1962"/>
                    <a:pt x="3183" y="1899"/>
                  </a:cubicBezTo>
                  <a:cubicBezTo>
                    <a:pt x="3057" y="1804"/>
                    <a:pt x="3057" y="1552"/>
                    <a:pt x="3183" y="1426"/>
                  </a:cubicBezTo>
                  <a:cubicBezTo>
                    <a:pt x="3246" y="1379"/>
                    <a:pt x="3332" y="1356"/>
                    <a:pt x="3419" y="1356"/>
                  </a:cubicBezTo>
                  <a:close/>
                  <a:moveTo>
                    <a:pt x="4364" y="2277"/>
                  </a:moveTo>
                  <a:cubicBezTo>
                    <a:pt x="4451" y="2277"/>
                    <a:pt x="4537" y="2309"/>
                    <a:pt x="4600" y="2372"/>
                  </a:cubicBezTo>
                  <a:cubicBezTo>
                    <a:pt x="4726" y="2498"/>
                    <a:pt x="4726" y="2718"/>
                    <a:pt x="4600" y="2844"/>
                  </a:cubicBezTo>
                  <a:cubicBezTo>
                    <a:pt x="4537" y="2907"/>
                    <a:pt x="4451" y="2939"/>
                    <a:pt x="4364" y="2939"/>
                  </a:cubicBezTo>
                  <a:cubicBezTo>
                    <a:pt x="4277" y="2939"/>
                    <a:pt x="4191" y="2907"/>
                    <a:pt x="4128" y="2844"/>
                  </a:cubicBezTo>
                  <a:cubicBezTo>
                    <a:pt x="4002" y="2750"/>
                    <a:pt x="4002" y="2529"/>
                    <a:pt x="4128" y="2372"/>
                  </a:cubicBezTo>
                  <a:cubicBezTo>
                    <a:pt x="4191" y="2309"/>
                    <a:pt x="4277" y="2277"/>
                    <a:pt x="4364" y="2277"/>
                  </a:cubicBezTo>
                  <a:close/>
                  <a:moveTo>
                    <a:pt x="3179" y="2561"/>
                  </a:moveTo>
                  <a:cubicBezTo>
                    <a:pt x="3269" y="2561"/>
                    <a:pt x="3356" y="2592"/>
                    <a:pt x="3403" y="2655"/>
                  </a:cubicBezTo>
                  <a:cubicBezTo>
                    <a:pt x="3529" y="2781"/>
                    <a:pt x="3529" y="2970"/>
                    <a:pt x="3403" y="3128"/>
                  </a:cubicBezTo>
                  <a:cubicBezTo>
                    <a:pt x="3356" y="3191"/>
                    <a:pt x="3269" y="3222"/>
                    <a:pt x="3179" y="3222"/>
                  </a:cubicBezTo>
                  <a:cubicBezTo>
                    <a:pt x="3088" y="3222"/>
                    <a:pt x="2994" y="3191"/>
                    <a:pt x="2931" y="3128"/>
                  </a:cubicBezTo>
                  <a:cubicBezTo>
                    <a:pt x="2836" y="3002"/>
                    <a:pt x="2836" y="2781"/>
                    <a:pt x="2931" y="2655"/>
                  </a:cubicBezTo>
                  <a:cubicBezTo>
                    <a:pt x="2994" y="2592"/>
                    <a:pt x="3088" y="2561"/>
                    <a:pt x="3179" y="2561"/>
                  </a:cubicBezTo>
                  <a:close/>
                  <a:moveTo>
                    <a:pt x="1970" y="2813"/>
                  </a:moveTo>
                  <a:cubicBezTo>
                    <a:pt x="2056" y="2813"/>
                    <a:pt x="2143" y="2844"/>
                    <a:pt x="2206" y="2907"/>
                  </a:cubicBezTo>
                  <a:cubicBezTo>
                    <a:pt x="2300" y="3002"/>
                    <a:pt x="2300" y="3254"/>
                    <a:pt x="2206" y="3380"/>
                  </a:cubicBezTo>
                  <a:cubicBezTo>
                    <a:pt x="2143" y="3427"/>
                    <a:pt x="2048" y="3451"/>
                    <a:pt x="1958" y="3451"/>
                  </a:cubicBezTo>
                  <a:cubicBezTo>
                    <a:pt x="1867" y="3451"/>
                    <a:pt x="1781" y="3427"/>
                    <a:pt x="1733" y="3380"/>
                  </a:cubicBezTo>
                  <a:cubicBezTo>
                    <a:pt x="1607" y="3254"/>
                    <a:pt x="1607" y="3002"/>
                    <a:pt x="1733" y="2907"/>
                  </a:cubicBezTo>
                  <a:cubicBezTo>
                    <a:pt x="1796" y="2844"/>
                    <a:pt x="1883" y="2813"/>
                    <a:pt x="1970" y="2813"/>
                  </a:cubicBezTo>
                  <a:close/>
                  <a:moveTo>
                    <a:pt x="2946" y="3789"/>
                  </a:moveTo>
                  <a:cubicBezTo>
                    <a:pt x="3033" y="3789"/>
                    <a:pt x="3120" y="3821"/>
                    <a:pt x="3183" y="3884"/>
                  </a:cubicBezTo>
                  <a:cubicBezTo>
                    <a:pt x="3309" y="4010"/>
                    <a:pt x="3309" y="4199"/>
                    <a:pt x="3183" y="4356"/>
                  </a:cubicBezTo>
                  <a:cubicBezTo>
                    <a:pt x="3120" y="4419"/>
                    <a:pt x="3033" y="4451"/>
                    <a:pt x="2946" y="4451"/>
                  </a:cubicBezTo>
                  <a:cubicBezTo>
                    <a:pt x="2860" y="4451"/>
                    <a:pt x="2773" y="4419"/>
                    <a:pt x="2710" y="4356"/>
                  </a:cubicBezTo>
                  <a:cubicBezTo>
                    <a:pt x="2584" y="4230"/>
                    <a:pt x="2584" y="4010"/>
                    <a:pt x="2710" y="3884"/>
                  </a:cubicBezTo>
                  <a:cubicBezTo>
                    <a:pt x="2773" y="3821"/>
                    <a:pt x="2860" y="3789"/>
                    <a:pt x="2946" y="3789"/>
                  </a:cubicBezTo>
                  <a:close/>
                  <a:moveTo>
                    <a:pt x="9480" y="7381"/>
                  </a:moveTo>
                  <a:cubicBezTo>
                    <a:pt x="9570" y="7381"/>
                    <a:pt x="9657" y="7412"/>
                    <a:pt x="9704" y="7475"/>
                  </a:cubicBezTo>
                  <a:cubicBezTo>
                    <a:pt x="9830" y="7570"/>
                    <a:pt x="9830" y="7822"/>
                    <a:pt x="9704" y="7948"/>
                  </a:cubicBezTo>
                  <a:cubicBezTo>
                    <a:pt x="9657" y="7995"/>
                    <a:pt x="9570" y="8019"/>
                    <a:pt x="9480" y="8019"/>
                  </a:cubicBezTo>
                  <a:cubicBezTo>
                    <a:pt x="9389" y="8019"/>
                    <a:pt x="9295" y="7995"/>
                    <a:pt x="9232" y="7948"/>
                  </a:cubicBezTo>
                  <a:cubicBezTo>
                    <a:pt x="9074" y="7822"/>
                    <a:pt x="9074" y="7633"/>
                    <a:pt x="9232" y="7475"/>
                  </a:cubicBezTo>
                  <a:cubicBezTo>
                    <a:pt x="9295" y="7412"/>
                    <a:pt x="9389" y="7381"/>
                    <a:pt x="9480" y="7381"/>
                  </a:cubicBezTo>
                  <a:close/>
                  <a:moveTo>
                    <a:pt x="5955" y="3640"/>
                  </a:moveTo>
                  <a:cubicBezTo>
                    <a:pt x="6223" y="3640"/>
                    <a:pt x="6491" y="3742"/>
                    <a:pt x="6680" y="3947"/>
                  </a:cubicBezTo>
                  <a:lnTo>
                    <a:pt x="8129" y="5396"/>
                  </a:lnTo>
                  <a:cubicBezTo>
                    <a:pt x="8538" y="5806"/>
                    <a:pt x="8538" y="6467"/>
                    <a:pt x="8129" y="6877"/>
                  </a:cubicBezTo>
                  <a:lnTo>
                    <a:pt x="7152" y="7853"/>
                  </a:lnTo>
                  <a:cubicBezTo>
                    <a:pt x="6963" y="8058"/>
                    <a:pt x="6695" y="8161"/>
                    <a:pt x="6428" y="8161"/>
                  </a:cubicBezTo>
                  <a:cubicBezTo>
                    <a:pt x="6160" y="8161"/>
                    <a:pt x="5892" y="8058"/>
                    <a:pt x="5703" y="7853"/>
                  </a:cubicBezTo>
                  <a:lnTo>
                    <a:pt x="4254" y="6404"/>
                  </a:lnTo>
                  <a:cubicBezTo>
                    <a:pt x="3844" y="5995"/>
                    <a:pt x="3844" y="5333"/>
                    <a:pt x="4254" y="4955"/>
                  </a:cubicBezTo>
                  <a:lnTo>
                    <a:pt x="5230" y="3947"/>
                  </a:lnTo>
                  <a:cubicBezTo>
                    <a:pt x="5419" y="3742"/>
                    <a:pt x="5687" y="3640"/>
                    <a:pt x="5955" y="3640"/>
                  </a:cubicBezTo>
                  <a:close/>
                  <a:moveTo>
                    <a:pt x="10464" y="8357"/>
                  </a:moveTo>
                  <a:cubicBezTo>
                    <a:pt x="10555" y="8357"/>
                    <a:pt x="10649" y="8389"/>
                    <a:pt x="10712" y="8452"/>
                  </a:cubicBezTo>
                  <a:cubicBezTo>
                    <a:pt x="10807" y="8578"/>
                    <a:pt x="10807" y="8799"/>
                    <a:pt x="10712" y="8925"/>
                  </a:cubicBezTo>
                  <a:cubicBezTo>
                    <a:pt x="10649" y="8988"/>
                    <a:pt x="10555" y="9019"/>
                    <a:pt x="10464" y="9019"/>
                  </a:cubicBezTo>
                  <a:cubicBezTo>
                    <a:pt x="10374" y="9019"/>
                    <a:pt x="10287" y="8988"/>
                    <a:pt x="10240" y="8925"/>
                  </a:cubicBezTo>
                  <a:cubicBezTo>
                    <a:pt x="10082" y="8799"/>
                    <a:pt x="10082" y="8610"/>
                    <a:pt x="10240" y="8452"/>
                  </a:cubicBezTo>
                  <a:cubicBezTo>
                    <a:pt x="10287" y="8389"/>
                    <a:pt x="10374" y="8357"/>
                    <a:pt x="10464" y="8357"/>
                  </a:cubicBezTo>
                  <a:close/>
                  <a:moveTo>
                    <a:pt x="9247" y="8602"/>
                  </a:moveTo>
                  <a:cubicBezTo>
                    <a:pt x="9334" y="8602"/>
                    <a:pt x="9421" y="8625"/>
                    <a:pt x="9484" y="8673"/>
                  </a:cubicBezTo>
                  <a:cubicBezTo>
                    <a:pt x="9610" y="8799"/>
                    <a:pt x="9610" y="9051"/>
                    <a:pt x="9484" y="9145"/>
                  </a:cubicBezTo>
                  <a:cubicBezTo>
                    <a:pt x="9421" y="9208"/>
                    <a:pt x="9334" y="9240"/>
                    <a:pt x="9247" y="9240"/>
                  </a:cubicBezTo>
                  <a:cubicBezTo>
                    <a:pt x="9161" y="9240"/>
                    <a:pt x="9074" y="9208"/>
                    <a:pt x="9011" y="9145"/>
                  </a:cubicBezTo>
                  <a:cubicBezTo>
                    <a:pt x="8854" y="9051"/>
                    <a:pt x="8854" y="8830"/>
                    <a:pt x="9011" y="8673"/>
                  </a:cubicBezTo>
                  <a:cubicBezTo>
                    <a:pt x="9074" y="8625"/>
                    <a:pt x="9161" y="8602"/>
                    <a:pt x="9247" y="8602"/>
                  </a:cubicBezTo>
                  <a:close/>
                  <a:moveTo>
                    <a:pt x="8030" y="8862"/>
                  </a:moveTo>
                  <a:cubicBezTo>
                    <a:pt x="8121" y="8862"/>
                    <a:pt x="8208" y="8893"/>
                    <a:pt x="8255" y="8956"/>
                  </a:cubicBezTo>
                  <a:cubicBezTo>
                    <a:pt x="8381" y="9082"/>
                    <a:pt x="8381" y="9303"/>
                    <a:pt x="8255" y="9429"/>
                  </a:cubicBezTo>
                  <a:cubicBezTo>
                    <a:pt x="8192" y="9492"/>
                    <a:pt x="8105" y="9523"/>
                    <a:pt x="8019" y="9523"/>
                  </a:cubicBezTo>
                  <a:cubicBezTo>
                    <a:pt x="7932" y="9523"/>
                    <a:pt x="7845" y="9492"/>
                    <a:pt x="7782" y="9429"/>
                  </a:cubicBezTo>
                  <a:cubicBezTo>
                    <a:pt x="7656" y="9303"/>
                    <a:pt x="7656" y="9082"/>
                    <a:pt x="7782" y="8956"/>
                  </a:cubicBezTo>
                  <a:cubicBezTo>
                    <a:pt x="7845" y="8893"/>
                    <a:pt x="7940" y="8862"/>
                    <a:pt x="8030" y="8862"/>
                  </a:cubicBezTo>
                  <a:close/>
                  <a:moveTo>
                    <a:pt x="8964" y="9862"/>
                  </a:moveTo>
                  <a:cubicBezTo>
                    <a:pt x="9050" y="9862"/>
                    <a:pt x="9137" y="9885"/>
                    <a:pt x="9200" y="9933"/>
                  </a:cubicBezTo>
                  <a:cubicBezTo>
                    <a:pt x="9326" y="10059"/>
                    <a:pt x="9326" y="10279"/>
                    <a:pt x="9200" y="10405"/>
                  </a:cubicBezTo>
                  <a:cubicBezTo>
                    <a:pt x="9137" y="10468"/>
                    <a:pt x="9050" y="10500"/>
                    <a:pt x="8964" y="10500"/>
                  </a:cubicBezTo>
                  <a:cubicBezTo>
                    <a:pt x="8877" y="10500"/>
                    <a:pt x="8791" y="10468"/>
                    <a:pt x="8727" y="10405"/>
                  </a:cubicBezTo>
                  <a:cubicBezTo>
                    <a:pt x="8601" y="10311"/>
                    <a:pt x="8601" y="10059"/>
                    <a:pt x="8727" y="9933"/>
                  </a:cubicBezTo>
                  <a:cubicBezTo>
                    <a:pt x="8791" y="9885"/>
                    <a:pt x="8877" y="9862"/>
                    <a:pt x="8964" y="9862"/>
                  </a:cubicBezTo>
                  <a:close/>
                  <a:moveTo>
                    <a:pt x="3415" y="1"/>
                  </a:moveTo>
                  <a:cubicBezTo>
                    <a:pt x="2616" y="1"/>
                    <a:pt x="1812" y="308"/>
                    <a:pt x="1198" y="922"/>
                  </a:cubicBezTo>
                  <a:cubicBezTo>
                    <a:pt x="1" y="2151"/>
                    <a:pt x="1" y="4104"/>
                    <a:pt x="1198" y="5333"/>
                  </a:cubicBezTo>
                  <a:lnTo>
                    <a:pt x="6806" y="10941"/>
                  </a:lnTo>
                  <a:cubicBezTo>
                    <a:pt x="7404" y="11508"/>
                    <a:pt x="8223" y="11823"/>
                    <a:pt x="9011" y="11823"/>
                  </a:cubicBezTo>
                  <a:cubicBezTo>
                    <a:pt x="9799" y="11823"/>
                    <a:pt x="10618" y="11508"/>
                    <a:pt x="11216" y="10941"/>
                  </a:cubicBezTo>
                  <a:cubicBezTo>
                    <a:pt x="12445" y="9712"/>
                    <a:pt x="12445" y="7727"/>
                    <a:pt x="11216" y="6530"/>
                  </a:cubicBezTo>
                  <a:lnTo>
                    <a:pt x="5609" y="922"/>
                  </a:lnTo>
                  <a:cubicBezTo>
                    <a:pt x="5010" y="308"/>
                    <a:pt x="4214" y="1"/>
                    <a:pt x="3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9" name="Google Shape;6939;p84"/>
          <p:cNvSpPr/>
          <p:nvPr/>
        </p:nvSpPr>
        <p:spPr>
          <a:xfrm>
            <a:off x="5727703" y="2694114"/>
            <a:ext cx="352833" cy="351880"/>
          </a:xfrm>
          <a:custGeom>
            <a:avLst/>
            <a:gdLst/>
            <a:ahLst/>
            <a:cxnLst/>
            <a:rect l="l" t="t" r="r" b="b"/>
            <a:pathLst>
              <a:path w="11847" h="11815" extrusionOk="0">
                <a:moveTo>
                  <a:pt x="4915" y="662"/>
                </a:moveTo>
                <a:cubicBezTo>
                  <a:pt x="5671" y="662"/>
                  <a:pt x="6301" y="1292"/>
                  <a:pt x="6301" y="2048"/>
                </a:cubicBezTo>
                <a:cubicBezTo>
                  <a:pt x="6301" y="2520"/>
                  <a:pt x="6081" y="2961"/>
                  <a:pt x="5577" y="3245"/>
                </a:cubicBezTo>
                <a:cubicBezTo>
                  <a:pt x="5577" y="2489"/>
                  <a:pt x="5104" y="2079"/>
                  <a:pt x="4568" y="2079"/>
                </a:cubicBezTo>
                <a:lnTo>
                  <a:pt x="1418" y="2079"/>
                </a:lnTo>
                <a:cubicBezTo>
                  <a:pt x="1008" y="2079"/>
                  <a:pt x="693" y="1764"/>
                  <a:pt x="693" y="1386"/>
                </a:cubicBezTo>
                <a:cubicBezTo>
                  <a:pt x="693" y="977"/>
                  <a:pt x="1008" y="662"/>
                  <a:pt x="1418" y="662"/>
                </a:cubicBezTo>
                <a:close/>
                <a:moveTo>
                  <a:pt x="3198" y="4915"/>
                </a:moveTo>
                <a:cubicBezTo>
                  <a:pt x="3285" y="4915"/>
                  <a:pt x="3371" y="4946"/>
                  <a:pt x="3434" y="5009"/>
                </a:cubicBezTo>
                <a:cubicBezTo>
                  <a:pt x="3529" y="5135"/>
                  <a:pt x="3529" y="5324"/>
                  <a:pt x="3434" y="5482"/>
                </a:cubicBezTo>
                <a:cubicBezTo>
                  <a:pt x="3371" y="5545"/>
                  <a:pt x="3277" y="5576"/>
                  <a:pt x="3186" y="5576"/>
                </a:cubicBezTo>
                <a:cubicBezTo>
                  <a:pt x="3096" y="5576"/>
                  <a:pt x="3009" y="5545"/>
                  <a:pt x="2962" y="5482"/>
                </a:cubicBezTo>
                <a:cubicBezTo>
                  <a:pt x="2836" y="5356"/>
                  <a:pt x="2836" y="5135"/>
                  <a:pt x="2962" y="5009"/>
                </a:cubicBezTo>
                <a:cubicBezTo>
                  <a:pt x="3025" y="4946"/>
                  <a:pt x="3111" y="4915"/>
                  <a:pt x="3198" y="4915"/>
                </a:cubicBezTo>
                <a:close/>
                <a:moveTo>
                  <a:pt x="1386" y="0"/>
                </a:moveTo>
                <a:cubicBezTo>
                  <a:pt x="630" y="0"/>
                  <a:pt x="0" y="630"/>
                  <a:pt x="0" y="1386"/>
                </a:cubicBezTo>
                <a:lnTo>
                  <a:pt x="0" y="5230"/>
                </a:lnTo>
                <a:cubicBezTo>
                  <a:pt x="0" y="5797"/>
                  <a:pt x="284" y="6301"/>
                  <a:pt x="693" y="6616"/>
                </a:cubicBezTo>
                <a:lnTo>
                  <a:pt x="693" y="4474"/>
                </a:lnTo>
                <a:cubicBezTo>
                  <a:pt x="693" y="3529"/>
                  <a:pt x="1481" y="2741"/>
                  <a:pt x="2426" y="2741"/>
                </a:cubicBezTo>
                <a:lnTo>
                  <a:pt x="4568" y="2741"/>
                </a:lnTo>
                <a:cubicBezTo>
                  <a:pt x="4758" y="2741"/>
                  <a:pt x="4915" y="2898"/>
                  <a:pt x="4915" y="3119"/>
                </a:cubicBezTo>
                <a:lnTo>
                  <a:pt x="4915" y="3466"/>
                </a:lnTo>
                <a:lnTo>
                  <a:pt x="2426" y="3466"/>
                </a:lnTo>
                <a:cubicBezTo>
                  <a:pt x="1859" y="3466"/>
                  <a:pt x="1418" y="3938"/>
                  <a:pt x="1418" y="4474"/>
                </a:cubicBezTo>
                <a:lnTo>
                  <a:pt x="1418" y="7309"/>
                </a:lnTo>
                <a:cubicBezTo>
                  <a:pt x="1418" y="7908"/>
                  <a:pt x="1922" y="8349"/>
                  <a:pt x="2521" y="8349"/>
                </a:cubicBezTo>
                <a:lnTo>
                  <a:pt x="3592" y="8349"/>
                </a:lnTo>
                <a:cubicBezTo>
                  <a:pt x="3655" y="10271"/>
                  <a:pt x="5293" y="11814"/>
                  <a:pt x="7215" y="11814"/>
                </a:cubicBezTo>
                <a:cubicBezTo>
                  <a:pt x="9263" y="11814"/>
                  <a:pt x="10838" y="9483"/>
                  <a:pt x="10838" y="7467"/>
                </a:cubicBezTo>
                <a:lnTo>
                  <a:pt x="10838" y="6931"/>
                </a:lnTo>
                <a:cubicBezTo>
                  <a:pt x="11405" y="6774"/>
                  <a:pt x="11846" y="6206"/>
                  <a:pt x="11846" y="5576"/>
                </a:cubicBezTo>
                <a:cubicBezTo>
                  <a:pt x="11846" y="4852"/>
                  <a:pt x="11216" y="4222"/>
                  <a:pt x="10460" y="4222"/>
                </a:cubicBezTo>
                <a:cubicBezTo>
                  <a:pt x="9735" y="4222"/>
                  <a:pt x="9105" y="4852"/>
                  <a:pt x="9105" y="5576"/>
                </a:cubicBezTo>
                <a:cubicBezTo>
                  <a:pt x="9105" y="6206"/>
                  <a:pt x="9515" y="6774"/>
                  <a:pt x="10113" y="6931"/>
                </a:cubicBezTo>
                <a:lnTo>
                  <a:pt x="10113" y="7467"/>
                </a:lnTo>
                <a:cubicBezTo>
                  <a:pt x="10113" y="9136"/>
                  <a:pt x="8727" y="11090"/>
                  <a:pt x="7152" y="11090"/>
                </a:cubicBezTo>
                <a:cubicBezTo>
                  <a:pt x="5577" y="11090"/>
                  <a:pt x="4316" y="9893"/>
                  <a:pt x="4253" y="8349"/>
                </a:cubicBezTo>
                <a:lnTo>
                  <a:pt x="4947" y="8349"/>
                </a:lnTo>
                <a:cubicBezTo>
                  <a:pt x="5143" y="9193"/>
                  <a:pt x="5842" y="9760"/>
                  <a:pt x="6640" y="9760"/>
                </a:cubicBezTo>
                <a:cubicBezTo>
                  <a:pt x="6736" y="9760"/>
                  <a:pt x="6833" y="9752"/>
                  <a:pt x="6931" y="9735"/>
                </a:cubicBezTo>
                <a:cubicBezTo>
                  <a:pt x="7750" y="9609"/>
                  <a:pt x="8381" y="8821"/>
                  <a:pt x="8381" y="7971"/>
                </a:cubicBezTo>
                <a:lnTo>
                  <a:pt x="8381" y="3182"/>
                </a:lnTo>
                <a:cubicBezTo>
                  <a:pt x="8381" y="3024"/>
                  <a:pt x="8412" y="2867"/>
                  <a:pt x="8507" y="2709"/>
                </a:cubicBezTo>
                <a:cubicBezTo>
                  <a:pt x="8727" y="3182"/>
                  <a:pt x="9231" y="3560"/>
                  <a:pt x="9767" y="3560"/>
                </a:cubicBezTo>
                <a:cubicBezTo>
                  <a:pt x="10460" y="3560"/>
                  <a:pt x="11846" y="2993"/>
                  <a:pt x="11846" y="2174"/>
                </a:cubicBezTo>
                <a:cubicBezTo>
                  <a:pt x="11846" y="1292"/>
                  <a:pt x="10460" y="788"/>
                  <a:pt x="9767" y="788"/>
                </a:cubicBezTo>
                <a:cubicBezTo>
                  <a:pt x="9137" y="788"/>
                  <a:pt x="8570" y="1229"/>
                  <a:pt x="8412" y="1827"/>
                </a:cubicBezTo>
                <a:cubicBezTo>
                  <a:pt x="7940" y="2142"/>
                  <a:pt x="7687" y="2646"/>
                  <a:pt x="7687" y="3245"/>
                </a:cubicBezTo>
                <a:lnTo>
                  <a:pt x="7687" y="8002"/>
                </a:lnTo>
                <a:cubicBezTo>
                  <a:pt x="7687" y="8538"/>
                  <a:pt x="7309" y="9010"/>
                  <a:pt x="6805" y="9105"/>
                </a:cubicBezTo>
                <a:cubicBezTo>
                  <a:pt x="6755" y="9111"/>
                  <a:pt x="6705" y="9114"/>
                  <a:pt x="6654" y="9114"/>
                </a:cubicBezTo>
                <a:cubicBezTo>
                  <a:pt x="6204" y="9114"/>
                  <a:pt x="5781" y="8859"/>
                  <a:pt x="5640" y="8349"/>
                </a:cubicBezTo>
                <a:cubicBezTo>
                  <a:pt x="6364" y="8160"/>
                  <a:pt x="6963" y="7498"/>
                  <a:pt x="6963" y="6648"/>
                </a:cubicBezTo>
                <a:lnTo>
                  <a:pt x="6963" y="2079"/>
                </a:lnTo>
                <a:cubicBezTo>
                  <a:pt x="6963" y="945"/>
                  <a:pt x="6018" y="0"/>
                  <a:pt x="4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0" name="Google Shape;6940;p84"/>
          <p:cNvGrpSpPr/>
          <p:nvPr/>
        </p:nvGrpSpPr>
        <p:grpSpPr>
          <a:xfrm>
            <a:off x="5759130" y="3172629"/>
            <a:ext cx="289039" cy="352833"/>
            <a:chOff x="-24694925" y="3518700"/>
            <a:chExt cx="242625" cy="296175"/>
          </a:xfrm>
        </p:grpSpPr>
        <p:sp>
          <p:nvSpPr>
            <p:cNvPr id="6941" name="Google Shape;6941;p84"/>
            <p:cNvSpPr/>
            <p:nvPr/>
          </p:nvSpPr>
          <p:spPr>
            <a:xfrm>
              <a:off x="-24694925" y="3572250"/>
              <a:ext cx="104000" cy="112650"/>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84"/>
            <p:cNvSpPr/>
            <p:nvPr/>
          </p:nvSpPr>
          <p:spPr>
            <a:xfrm>
              <a:off x="-24556300" y="3648650"/>
              <a:ext cx="104000" cy="113450"/>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84"/>
            <p:cNvSpPr/>
            <p:nvPr/>
          </p:nvSpPr>
          <p:spPr>
            <a:xfrm>
              <a:off x="-24694925" y="3702200"/>
              <a:ext cx="104000" cy="112675"/>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84"/>
            <p:cNvSpPr/>
            <p:nvPr/>
          </p:nvSpPr>
          <p:spPr>
            <a:xfrm>
              <a:off x="-24556300" y="3518700"/>
              <a:ext cx="104000" cy="113425"/>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5" name="Google Shape;6945;p84"/>
          <p:cNvGrpSpPr/>
          <p:nvPr/>
        </p:nvGrpSpPr>
        <p:grpSpPr>
          <a:xfrm>
            <a:off x="5758668" y="3622657"/>
            <a:ext cx="289962" cy="352833"/>
            <a:chOff x="-24709100" y="3888875"/>
            <a:chExt cx="243400" cy="296175"/>
          </a:xfrm>
        </p:grpSpPr>
        <p:sp>
          <p:nvSpPr>
            <p:cNvPr id="6946" name="Google Shape;6946;p84"/>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84"/>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84"/>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9" name="Google Shape;6949;p84"/>
          <p:cNvGrpSpPr/>
          <p:nvPr/>
        </p:nvGrpSpPr>
        <p:grpSpPr>
          <a:xfrm>
            <a:off x="7958668" y="2695320"/>
            <a:ext cx="356556" cy="349557"/>
            <a:chOff x="-22863675" y="3131775"/>
            <a:chExt cx="299300" cy="293425"/>
          </a:xfrm>
        </p:grpSpPr>
        <p:sp>
          <p:nvSpPr>
            <p:cNvPr id="6950" name="Google Shape;6950;p84"/>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84"/>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84"/>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3" name="Google Shape;6953;p84"/>
          <p:cNvGrpSpPr/>
          <p:nvPr/>
        </p:nvGrpSpPr>
        <p:grpSpPr>
          <a:xfrm>
            <a:off x="5301532" y="1306499"/>
            <a:ext cx="310602" cy="352803"/>
            <a:chOff x="-28069875" y="3175300"/>
            <a:chExt cx="260725" cy="296150"/>
          </a:xfrm>
        </p:grpSpPr>
        <p:sp>
          <p:nvSpPr>
            <p:cNvPr id="6954" name="Google Shape;6954;p84"/>
            <p:cNvSpPr/>
            <p:nvPr/>
          </p:nvSpPr>
          <p:spPr>
            <a:xfrm>
              <a:off x="-28059650" y="3192625"/>
              <a:ext cx="26025" cy="70125"/>
            </a:xfrm>
            <a:custGeom>
              <a:avLst/>
              <a:gdLst/>
              <a:ahLst/>
              <a:cxnLst/>
              <a:rect l="l" t="t" r="r" b="b"/>
              <a:pathLst>
                <a:path w="1041" h="2805" extrusionOk="0">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84"/>
            <p:cNvSpPr/>
            <p:nvPr/>
          </p:nvSpPr>
          <p:spPr>
            <a:xfrm>
              <a:off x="-27843050" y="3192625"/>
              <a:ext cx="26025" cy="69325"/>
            </a:xfrm>
            <a:custGeom>
              <a:avLst/>
              <a:gdLst/>
              <a:ahLst/>
              <a:cxnLst/>
              <a:rect l="l" t="t" r="r" b="b"/>
              <a:pathLst>
                <a:path w="1041" h="2773" extrusionOk="0">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84"/>
            <p:cNvSpPr/>
            <p:nvPr/>
          </p:nvSpPr>
          <p:spPr>
            <a:xfrm>
              <a:off x="-27973000" y="3202075"/>
              <a:ext cx="26000" cy="57525"/>
            </a:xfrm>
            <a:custGeom>
              <a:avLst/>
              <a:gdLst/>
              <a:ahLst/>
              <a:cxnLst/>
              <a:rect l="l" t="t" r="r" b="b"/>
              <a:pathLst>
                <a:path w="1040" h="2301" extrusionOk="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84"/>
            <p:cNvSpPr/>
            <p:nvPr/>
          </p:nvSpPr>
          <p:spPr>
            <a:xfrm>
              <a:off x="-27929675" y="3202075"/>
              <a:ext cx="26000" cy="57525"/>
            </a:xfrm>
            <a:custGeom>
              <a:avLst/>
              <a:gdLst/>
              <a:ahLst/>
              <a:cxnLst/>
              <a:rect l="l" t="t" r="r" b="b"/>
              <a:pathLst>
                <a:path w="1040" h="2301" extrusionOk="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84"/>
            <p:cNvSpPr/>
            <p:nvPr/>
          </p:nvSpPr>
          <p:spPr>
            <a:xfrm>
              <a:off x="-28016325" y="3175300"/>
              <a:ext cx="26025" cy="91375"/>
            </a:xfrm>
            <a:custGeom>
              <a:avLst/>
              <a:gdLst/>
              <a:ahLst/>
              <a:cxnLst/>
              <a:rect l="l" t="t" r="r" b="b"/>
              <a:pathLst>
                <a:path w="1041" h="3655" extrusionOk="0">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84"/>
            <p:cNvSpPr/>
            <p:nvPr/>
          </p:nvSpPr>
          <p:spPr>
            <a:xfrm>
              <a:off x="-27886375" y="3176075"/>
              <a:ext cx="26025" cy="91400"/>
            </a:xfrm>
            <a:custGeom>
              <a:avLst/>
              <a:gdLst/>
              <a:ahLst/>
              <a:cxnLst/>
              <a:rect l="l" t="t" r="r" b="b"/>
              <a:pathLst>
                <a:path w="1041" h="3656" extrusionOk="0">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84"/>
            <p:cNvSpPr/>
            <p:nvPr/>
          </p:nvSpPr>
          <p:spPr>
            <a:xfrm>
              <a:off x="-28017900" y="3269025"/>
              <a:ext cx="161475" cy="133125"/>
            </a:xfrm>
            <a:custGeom>
              <a:avLst/>
              <a:gdLst/>
              <a:ahLst/>
              <a:cxnLst/>
              <a:rect l="l" t="t" r="r" b="b"/>
              <a:pathLst>
                <a:path w="6459" h="5325" extrusionOk="0">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84"/>
            <p:cNvSpPr/>
            <p:nvPr/>
          </p:nvSpPr>
          <p:spPr>
            <a:xfrm>
              <a:off x="-27930475" y="3269800"/>
              <a:ext cx="121325" cy="201650"/>
            </a:xfrm>
            <a:custGeom>
              <a:avLst/>
              <a:gdLst/>
              <a:ahLst/>
              <a:cxnLst/>
              <a:rect l="l" t="t" r="r" b="b"/>
              <a:pathLst>
                <a:path w="4853" h="8066" extrusionOk="0">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84"/>
            <p:cNvSpPr/>
            <p:nvPr/>
          </p:nvSpPr>
          <p:spPr>
            <a:xfrm>
              <a:off x="-28069875" y="3271375"/>
              <a:ext cx="122875" cy="200075"/>
            </a:xfrm>
            <a:custGeom>
              <a:avLst/>
              <a:gdLst/>
              <a:ahLst/>
              <a:cxnLst/>
              <a:rect l="l" t="t" r="r" b="b"/>
              <a:pathLst>
                <a:path w="4915" h="8003" extrusionOk="0">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3" name="Google Shape;6963;p84"/>
          <p:cNvSpPr/>
          <p:nvPr/>
        </p:nvSpPr>
        <p:spPr>
          <a:xfrm>
            <a:off x="5280965" y="1764235"/>
            <a:ext cx="352803" cy="350719"/>
          </a:xfrm>
          <a:custGeom>
            <a:avLst/>
            <a:gdLst/>
            <a:ahLst/>
            <a:cxnLst/>
            <a:rect l="l" t="t" r="r" b="b"/>
            <a:pathLst>
              <a:path w="11846" h="11776" extrusionOk="0">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4" name="Google Shape;6964;p84"/>
          <p:cNvGrpSpPr/>
          <p:nvPr/>
        </p:nvGrpSpPr>
        <p:grpSpPr>
          <a:xfrm>
            <a:off x="5342810" y="2213733"/>
            <a:ext cx="228045" cy="351880"/>
            <a:chOff x="-28032075" y="3916450"/>
            <a:chExt cx="191425" cy="295375"/>
          </a:xfrm>
        </p:grpSpPr>
        <p:sp>
          <p:nvSpPr>
            <p:cNvPr id="6965" name="Google Shape;6965;p84"/>
            <p:cNvSpPr/>
            <p:nvPr/>
          </p:nvSpPr>
          <p:spPr>
            <a:xfrm>
              <a:off x="-27996625" y="3916450"/>
              <a:ext cx="120525" cy="51225"/>
            </a:xfrm>
            <a:custGeom>
              <a:avLst/>
              <a:gdLst/>
              <a:ahLst/>
              <a:cxnLst/>
              <a:rect l="l" t="t" r="r" b="b"/>
              <a:pathLst>
                <a:path w="4821" h="2049" extrusionOk="0">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84"/>
            <p:cNvSpPr/>
            <p:nvPr/>
          </p:nvSpPr>
          <p:spPr>
            <a:xfrm>
              <a:off x="-28032075" y="4089975"/>
              <a:ext cx="191425" cy="121850"/>
            </a:xfrm>
            <a:custGeom>
              <a:avLst/>
              <a:gdLst/>
              <a:ahLst/>
              <a:cxnLst/>
              <a:rect l="l" t="t" r="r" b="b"/>
              <a:pathLst>
                <a:path w="7657" h="4874" extrusionOk="0">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84"/>
            <p:cNvSpPr/>
            <p:nvPr/>
          </p:nvSpPr>
          <p:spPr>
            <a:xfrm>
              <a:off x="-28024975" y="3985750"/>
              <a:ext cx="181950" cy="121975"/>
            </a:xfrm>
            <a:custGeom>
              <a:avLst/>
              <a:gdLst/>
              <a:ahLst/>
              <a:cxnLst/>
              <a:rect l="l" t="t" r="r" b="b"/>
              <a:pathLst>
                <a:path w="7278" h="4879" extrusionOk="0">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8" name="Google Shape;6968;p84"/>
          <p:cNvGrpSpPr/>
          <p:nvPr/>
        </p:nvGrpSpPr>
        <p:grpSpPr>
          <a:xfrm>
            <a:off x="7508157" y="1306484"/>
            <a:ext cx="352833" cy="352833"/>
            <a:chOff x="-26201650" y="3176075"/>
            <a:chExt cx="296175" cy="296175"/>
          </a:xfrm>
        </p:grpSpPr>
        <p:sp>
          <p:nvSpPr>
            <p:cNvPr id="6969" name="Google Shape;6969;p84"/>
            <p:cNvSpPr/>
            <p:nvPr/>
          </p:nvSpPr>
          <p:spPr>
            <a:xfrm>
              <a:off x="-26082700" y="3176075"/>
              <a:ext cx="51200" cy="226875"/>
            </a:xfrm>
            <a:custGeom>
              <a:avLst/>
              <a:gdLst/>
              <a:ahLst/>
              <a:cxnLst/>
              <a:rect l="l" t="t" r="r" b="b"/>
              <a:pathLst>
                <a:path w="2048" h="9075" extrusionOk="0">
                  <a:moveTo>
                    <a:pt x="1071" y="1"/>
                  </a:moveTo>
                  <a:cubicBezTo>
                    <a:pt x="882" y="1"/>
                    <a:pt x="725" y="158"/>
                    <a:pt x="725" y="347"/>
                  </a:cubicBezTo>
                  <a:lnTo>
                    <a:pt x="725" y="6554"/>
                  </a:lnTo>
                  <a:cubicBezTo>
                    <a:pt x="473" y="6900"/>
                    <a:pt x="0" y="7656"/>
                    <a:pt x="0" y="8034"/>
                  </a:cubicBezTo>
                  <a:cubicBezTo>
                    <a:pt x="0" y="8633"/>
                    <a:pt x="473" y="9074"/>
                    <a:pt x="1040" y="9074"/>
                  </a:cubicBezTo>
                  <a:cubicBezTo>
                    <a:pt x="1638" y="9074"/>
                    <a:pt x="2048" y="8602"/>
                    <a:pt x="2048" y="8034"/>
                  </a:cubicBezTo>
                  <a:cubicBezTo>
                    <a:pt x="2048" y="7656"/>
                    <a:pt x="1638" y="6900"/>
                    <a:pt x="1355" y="6554"/>
                  </a:cubicBezTo>
                  <a:lnTo>
                    <a:pt x="1355" y="347"/>
                  </a:lnTo>
                  <a:cubicBezTo>
                    <a:pt x="1386" y="158"/>
                    <a:pt x="1260"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84"/>
            <p:cNvSpPr/>
            <p:nvPr/>
          </p:nvSpPr>
          <p:spPr>
            <a:xfrm>
              <a:off x="-26201650" y="3317075"/>
              <a:ext cx="296175" cy="155175"/>
            </a:xfrm>
            <a:custGeom>
              <a:avLst/>
              <a:gdLst/>
              <a:ahLst/>
              <a:cxnLst/>
              <a:rect l="l" t="t" r="r" b="b"/>
              <a:pathLst>
                <a:path w="11847" h="6207" extrusionOk="0">
                  <a:moveTo>
                    <a:pt x="3939" y="662"/>
                  </a:moveTo>
                  <a:cubicBezTo>
                    <a:pt x="3876" y="914"/>
                    <a:pt x="3750" y="1134"/>
                    <a:pt x="3624" y="1323"/>
                  </a:cubicBezTo>
                  <a:cubicBezTo>
                    <a:pt x="3624" y="1386"/>
                    <a:pt x="3593" y="1418"/>
                    <a:pt x="3593" y="1481"/>
                  </a:cubicBezTo>
                  <a:cubicBezTo>
                    <a:pt x="3277" y="1292"/>
                    <a:pt x="2836" y="1229"/>
                    <a:pt x="2490" y="1229"/>
                  </a:cubicBezTo>
                  <a:cubicBezTo>
                    <a:pt x="1986" y="1229"/>
                    <a:pt x="1293" y="1386"/>
                    <a:pt x="1041" y="1859"/>
                  </a:cubicBezTo>
                  <a:cubicBezTo>
                    <a:pt x="915" y="2048"/>
                    <a:pt x="757" y="2111"/>
                    <a:pt x="568" y="2111"/>
                  </a:cubicBezTo>
                  <a:lnTo>
                    <a:pt x="568" y="1008"/>
                  </a:lnTo>
                  <a:cubicBezTo>
                    <a:pt x="568" y="819"/>
                    <a:pt x="726" y="662"/>
                    <a:pt x="915" y="662"/>
                  </a:cubicBezTo>
                  <a:close/>
                  <a:moveTo>
                    <a:pt x="10681" y="662"/>
                  </a:moveTo>
                  <a:cubicBezTo>
                    <a:pt x="10870" y="662"/>
                    <a:pt x="11028" y="819"/>
                    <a:pt x="11028" y="1008"/>
                  </a:cubicBezTo>
                  <a:lnTo>
                    <a:pt x="11028" y="2111"/>
                  </a:lnTo>
                  <a:cubicBezTo>
                    <a:pt x="10870" y="2111"/>
                    <a:pt x="10681" y="2048"/>
                    <a:pt x="10555" y="1859"/>
                  </a:cubicBezTo>
                  <a:cubicBezTo>
                    <a:pt x="10335" y="1449"/>
                    <a:pt x="9894" y="1229"/>
                    <a:pt x="9452" y="1229"/>
                  </a:cubicBezTo>
                  <a:cubicBezTo>
                    <a:pt x="9011" y="1229"/>
                    <a:pt x="8602" y="1449"/>
                    <a:pt x="8350" y="1859"/>
                  </a:cubicBezTo>
                  <a:cubicBezTo>
                    <a:pt x="8318" y="1922"/>
                    <a:pt x="8224" y="2016"/>
                    <a:pt x="8192" y="2048"/>
                  </a:cubicBezTo>
                  <a:cubicBezTo>
                    <a:pt x="8161" y="1733"/>
                    <a:pt x="8003" y="1292"/>
                    <a:pt x="7657" y="662"/>
                  </a:cubicBezTo>
                  <a:close/>
                  <a:moveTo>
                    <a:pt x="2332" y="2741"/>
                  </a:moveTo>
                  <a:cubicBezTo>
                    <a:pt x="2521" y="2741"/>
                    <a:pt x="2679" y="2899"/>
                    <a:pt x="2679" y="3119"/>
                  </a:cubicBezTo>
                  <a:cubicBezTo>
                    <a:pt x="2679" y="3308"/>
                    <a:pt x="2521" y="3466"/>
                    <a:pt x="2332" y="3466"/>
                  </a:cubicBezTo>
                  <a:cubicBezTo>
                    <a:pt x="2143" y="3466"/>
                    <a:pt x="1986" y="3308"/>
                    <a:pt x="1986" y="3119"/>
                  </a:cubicBezTo>
                  <a:cubicBezTo>
                    <a:pt x="1986" y="2899"/>
                    <a:pt x="2143" y="2741"/>
                    <a:pt x="2332" y="2741"/>
                  </a:cubicBezTo>
                  <a:close/>
                  <a:moveTo>
                    <a:pt x="9295" y="2741"/>
                  </a:moveTo>
                  <a:cubicBezTo>
                    <a:pt x="9484" y="2741"/>
                    <a:pt x="9641" y="2899"/>
                    <a:pt x="9641" y="3119"/>
                  </a:cubicBezTo>
                  <a:cubicBezTo>
                    <a:pt x="9641" y="3308"/>
                    <a:pt x="9484" y="3466"/>
                    <a:pt x="9295" y="3466"/>
                  </a:cubicBezTo>
                  <a:cubicBezTo>
                    <a:pt x="9106" y="3466"/>
                    <a:pt x="8948" y="3308"/>
                    <a:pt x="8948" y="3119"/>
                  </a:cubicBezTo>
                  <a:cubicBezTo>
                    <a:pt x="8948" y="2899"/>
                    <a:pt x="9106" y="2741"/>
                    <a:pt x="9295" y="2741"/>
                  </a:cubicBezTo>
                  <a:close/>
                  <a:moveTo>
                    <a:pt x="1608" y="4127"/>
                  </a:moveTo>
                  <a:cubicBezTo>
                    <a:pt x="1828" y="4127"/>
                    <a:pt x="1986" y="4285"/>
                    <a:pt x="1986" y="4474"/>
                  </a:cubicBezTo>
                  <a:cubicBezTo>
                    <a:pt x="1986" y="4694"/>
                    <a:pt x="1828" y="4852"/>
                    <a:pt x="1608" y="4852"/>
                  </a:cubicBezTo>
                  <a:cubicBezTo>
                    <a:pt x="1419" y="4852"/>
                    <a:pt x="1261" y="4694"/>
                    <a:pt x="1261" y="4474"/>
                  </a:cubicBezTo>
                  <a:cubicBezTo>
                    <a:pt x="1261" y="4285"/>
                    <a:pt x="1419" y="4127"/>
                    <a:pt x="1608" y="4127"/>
                  </a:cubicBezTo>
                  <a:close/>
                  <a:moveTo>
                    <a:pt x="3025" y="4127"/>
                  </a:moveTo>
                  <a:cubicBezTo>
                    <a:pt x="3246" y="4127"/>
                    <a:pt x="3404" y="4285"/>
                    <a:pt x="3404" y="4474"/>
                  </a:cubicBezTo>
                  <a:cubicBezTo>
                    <a:pt x="3404" y="4694"/>
                    <a:pt x="3183" y="4852"/>
                    <a:pt x="3025" y="4852"/>
                  </a:cubicBezTo>
                  <a:cubicBezTo>
                    <a:pt x="2836" y="4852"/>
                    <a:pt x="2679" y="4694"/>
                    <a:pt x="2679" y="4474"/>
                  </a:cubicBezTo>
                  <a:cubicBezTo>
                    <a:pt x="2679" y="4285"/>
                    <a:pt x="2836" y="4127"/>
                    <a:pt x="3025" y="4127"/>
                  </a:cubicBezTo>
                  <a:close/>
                  <a:moveTo>
                    <a:pt x="8602" y="4127"/>
                  </a:moveTo>
                  <a:cubicBezTo>
                    <a:pt x="8791" y="4127"/>
                    <a:pt x="8948" y="4285"/>
                    <a:pt x="8948" y="4474"/>
                  </a:cubicBezTo>
                  <a:cubicBezTo>
                    <a:pt x="8948" y="4694"/>
                    <a:pt x="8791" y="4852"/>
                    <a:pt x="8602" y="4852"/>
                  </a:cubicBezTo>
                  <a:cubicBezTo>
                    <a:pt x="8381" y="4852"/>
                    <a:pt x="8224" y="4694"/>
                    <a:pt x="8224" y="4474"/>
                  </a:cubicBezTo>
                  <a:cubicBezTo>
                    <a:pt x="8224" y="4285"/>
                    <a:pt x="8381" y="4127"/>
                    <a:pt x="8602" y="4127"/>
                  </a:cubicBezTo>
                  <a:close/>
                  <a:moveTo>
                    <a:pt x="9957" y="4127"/>
                  </a:moveTo>
                  <a:cubicBezTo>
                    <a:pt x="10177" y="4127"/>
                    <a:pt x="10335" y="4285"/>
                    <a:pt x="10335" y="4474"/>
                  </a:cubicBezTo>
                  <a:cubicBezTo>
                    <a:pt x="10335" y="4694"/>
                    <a:pt x="10177" y="4852"/>
                    <a:pt x="9957" y="4852"/>
                  </a:cubicBezTo>
                  <a:cubicBezTo>
                    <a:pt x="9768" y="4852"/>
                    <a:pt x="9610" y="4694"/>
                    <a:pt x="9610" y="4474"/>
                  </a:cubicBezTo>
                  <a:cubicBezTo>
                    <a:pt x="9610" y="4285"/>
                    <a:pt x="9768" y="4127"/>
                    <a:pt x="9957" y="4127"/>
                  </a:cubicBezTo>
                  <a:close/>
                  <a:moveTo>
                    <a:pt x="1041" y="0"/>
                  </a:moveTo>
                  <a:cubicBezTo>
                    <a:pt x="442" y="0"/>
                    <a:pt x="1" y="473"/>
                    <a:pt x="1" y="1008"/>
                  </a:cubicBezTo>
                  <a:lnTo>
                    <a:pt x="1" y="5860"/>
                  </a:lnTo>
                  <a:cubicBezTo>
                    <a:pt x="1" y="6049"/>
                    <a:pt x="159" y="6207"/>
                    <a:pt x="348" y="6207"/>
                  </a:cubicBezTo>
                  <a:lnTo>
                    <a:pt x="11500" y="6207"/>
                  </a:lnTo>
                  <a:cubicBezTo>
                    <a:pt x="11689" y="6207"/>
                    <a:pt x="11847" y="6049"/>
                    <a:pt x="11847" y="5860"/>
                  </a:cubicBezTo>
                  <a:lnTo>
                    <a:pt x="11847" y="1008"/>
                  </a:lnTo>
                  <a:cubicBezTo>
                    <a:pt x="11752" y="441"/>
                    <a:pt x="11280" y="0"/>
                    <a:pt x="10713" y="0"/>
                  </a:cubicBezTo>
                  <a:lnTo>
                    <a:pt x="7058" y="0"/>
                  </a:lnTo>
                  <a:cubicBezTo>
                    <a:pt x="6775" y="0"/>
                    <a:pt x="6617" y="315"/>
                    <a:pt x="6775" y="536"/>
                  </a:cubicBezTo>
                  <a:cubicBezTo>
                    <a:pt x="7342" y="1323"/>
                    <a:pt x="7594" y="1953"/>
                    <a:pt x="7594" y="2426"/>
                  </a:cubicBezTo>
                  <a:cubicBezTo>
                    <a:pt x="7594" y="2899"/>
                    <a:pt x="7405" y="3371"/>
                    <a:pt x="7027" y="3749"/>
                  </a:cubicBezTo>
                  <a:cubicBezTo>
                    <a:pt x="6686" y="4033"/>
                    <a:pt x="6243" y="4163"/>
                    <a:pt x="5813" y="4163"/>
                  </a:cubicBezTo>
                  <a:cubicBezTo>
                    <a:pt x="5766" y="4163"/>
                    <a:pt x="5719" y="4162"/>
                    <a:pt x="5672" y="4159"/>
                  </a:cubicBezTo>
                  <a:cubicBezTo>
                    <a:pt x="5168" y="4127"/>
                    <a:pt x="4695" y="3812"/>
                    <a:pt x="4443" y="3340"/>
                  </a:cubicBezTo>
                  <a:cubicBezTo>
                    <a:pt x="4128" y="2835"/>
                    <a:pt x="4097" y="2205"/>
                    <a:pt x="4349" y="1638"/>
                  </a:cubicBezTo>
                  <a:cubicBezTo>
                    <a:pt x="4506" y="1323"/>
                    <a:pt x="4695" y="945"/>
                    <a:pt x="4979" y="536"/>
                  </a:cubicBezTo>
                  <a:cubicBezTo>
                    <a:pt x="5136" y="315"/>
                    <a:pt x="4979" y="0"/>
                    <a:pt x="4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1" name="Google Shape;6971;p84"/>
          <p:cNvGrpSpPr/>
          <p:nvPr/>
        </p:nvGrpSpPr>
        <p:grpSpPr>
          <a:xfrm>
            <a:off x="7507680" y="1763705"/>
            <a:ext cx="353786" cy="351880"/>
            <a:chOff x="-26204800" y="3547050"/>
            <a:chExt cx="296975" cy="295375"/>
          </a:xfrm>
        </p:grpSpPr>
        <p:sp>
          <p:nvSpPr>
            <p:cNvPr id="6972" name="Google Shape;6972;p84"/>
            <p:cNvSpPr/>
            <p:nvPr/>
          </p:nvSpPr>
          <p:spPr>
            <a:xfrm>
              <a:off x="-26204000" y="3669125"/>
              <a:ext cx="296175" cy="173300"/>
            </a:xfrm>
            <a:custGeom>
              <a:avLst/>
              <a:gdLst/>
              <a:ahLst/>
              <a:cxnLst/>
              <a:rect l="l" t="t" r="r" b="b"/>
              <a:pathLst>
                <a:path w="11847" h="6932" extrusionOk="0">
                  <a:moveTo>
                    <a:pt x="7656" y="3466"/>
                  </a:moveTo>
                  <a:lnTo>
                    <a:pt x="7656" y="4852"/>
                  </a:lnTo>
                  <a:lnTo>
                    <a:pt x="6963" y="4852"/>
                  </a:lnTo>
                  <a:lnTo>
                    <a:pt x="6963" y="3466"/>
                  </a:lnTo>
                  <a:close/>
                  <a:moveTo>
                    <a:pt x="9074" y="3466"/>
                  </a:moveTo>
                  <a:lnTo>
                    <a:pt x="9074" y="4852"/>
                  </a:lnTo>
                  <a:lnTo>
                    <a:pt x="8381" y="4852"/>
                  </a:lnTo>
                  <a:lnTo>
                    <a:pt x="8381" y="3466"/>
                  </a:lnTo>
                  <a:close/>
                  <a:moveTo>
                    <a:pt x="10460" y="3435"/>
                  </a:moveTo>
                  <a:lnTo>
                    <a:pt x="10460" y="4852"/>
                  </a:lnTo>
                  <a:lnTo>
                    <a:pt x="9735" y="4852"/>
                  </a:lnTo>
                  <a:lnTo>
                    <a:pt x="9735" y="3466"/>
                  </a:lnTo>
                  <a:lnTo>
                    <a:pt x="10114" y="3466"/>
                  </a:lnTo>
                  <a:cubicBezTo>
                    <a:pt x="10208" y="3466"/>
                    <a:pt x="10334" y="3466"/>
                    <a:pt x="10460" y="3435"/>
                  </a:cubicBezTo>
                  <a:close/>
                  <a:moveTo>
                    <a:pt x="10114" y="1"/>
                  </a:moveTo>
                  <a:cubicBezTo>
                    <a:pt x="9515" y="1"/>
                    <a:pt x="9042" y="442"/>
                    <a:pt x="8633" y="788"/>
                  </a:cubicBezTo>
                  <a:cubicBezTo>
                    <a:pt x="8318" y="1103"/>
                    <a:pt x="8034" y="1387"/>
                    <a:pt x="7656" y="1387"/>
                  </a:cubicBezTo>
                  <a:cubicBezTo>
                    <a:pt x="7404" y="1387"/>
                    <a:pt x="7121" y="1229"/>
                    <a:pt x="7026" y="946"/>
                  </a:cubicBezTo>
                  <a:cubicBezTo>
                    <a:pt x="6974" y="815"/>
                    <a:pt x="6855" y="749"/>
                    <a:pt x="6708" y="749"/>
                  </a:cubicBezTo>
                  <a:cubicBezTo>
                    <a:pt x="6679" y="749"/>
                    <a:pt x="6648" y="752"/>
                    <a:pt x="6617" y="757"/>
                  </a:cubicBezTo>
                  <a:cubicBezTo>
                    <a:pt x="6018" y="914"/>
                    <a:pt x="5577" y="1481"/>
                    <a:pt x="5577" y="2080"/>
                  </a:cubicBezTo>
                  <a:cubicBezTo>
                    <a:pt x="5577" y="2616"/>
                    <a:pt x="5860" y="3025"/>
                    <a:pt x="6301" y="3277"/>
                  </a:cubicBezTo>
                  <a:lnTo>
                    <a:pt x="6301" y="4758"/>
                  </a:lnTo>
                  <a:cubicBezTo>
                    <a:pt x="6238" y="4758"/>
                    <a:pt x="6207" y="4726"/>
                    <a:pt x="6144" y="4726"/>
                  </a:cubicBezTo>
                  <a:lnTo>
                    <a:pt x="4443" y="3813"/>
                  </a:lnTo>
                  <a:cubicBezTo>
                    <a:pt x="4002" y="3592"/>
                    <a:pt x="3498" y="3466"/>
                    <a:pt x="2993" y="3466"/>
                  </a:cubicBezTo>
                  <a:lnTo>
                    <a:pt x="347" y="3466"/>
                  </a:lnTo>
                  <a:cubicBezTo>
                    <a:pt x="158" y="3466"/>
                    <a:pt x="0" y="3624"/>
                    <a:pt x="0" y="3813"/>
                  </a:cubicBezTo>
                  <a:lnTo>
                    <a:pt x="0" y="5199"/>
                  </a:lnTo>
                  <a:cubicBezTo>
                    <a:pt x="0" y="5388"/>
                    <a:pt x="158" y="5546"/>
                    <a:pt x="347" y="5546"/>
                  </a:cubicBezTo>
                  <a:lnTo>
                    <a:pt x="2993" y="5546"/>
                  </a:lnTo>
                  <a:cubicBezTo>
                    <a:pt x="3371" y="5546"/>
                    <a:pt x="3781" y="5672"/>
                    <a:pt x="4128" y="5829"/>
                  </a:cubicBezTo>
                  <a:lnTo>
                    <a:pt x="5829" y="6743"/>
                  </a:lnTo>
                  <a:cubicBezTo>
                    <a:pt x="6049" y="6869"/>
                    <a:pt x="6364" y="6932"/>
                    <a:pt x="6648" y="6932"/>
                  </a:cubicBezTo>
                  <a:lnTo>
                    <a:pt x="10807" y="6932"/>
                  </a:lnTo>
                  <a:cubicBezTo>
                    <a:pt x="11405" y="6932"/>
                    <a:pt x="11846" y="6459"/>
                    <a:pt x="11846" y="5924"/>
                  </a:cubicBezTo>
                  <a:cubicBezTo>
                    <a:pt x="11846" y="5483"/>
                    <a:pt x="11563" y="5073"/>
                    <a:pt x="11122" y="4915"/>
                  </a:cubicBezTo>
                  <a:lnTo>
                    <a:pt x="11122" y="3120"/>
                  </a:lnTo>
                  <a:cubicBezTo>
                    <a:pt x="11563" y="2805"/>
                    <a:pt x="11846" y="2301"/>
                    <a:pt x="11846" y="1733"/>
                  </a:cubicBezTo>
                  <a:cubicBezTo>
                    <a:pt x="11846" y="788"/>
                    <a:pt x="11059" y="1"/>
                    <a:pt x="10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84"/>
            <p:cNvSpPr/>
            <p:nvPr/>
          </p:nvSpPr>
          <p:spPr>
            <a:xfrm>
              <a:off x="-26204800" y="3547050"/>
              <a:ext cx="296975" cy="122100"/>
            </a:xfrm>
            <a:custGeom>
              <a:avLst/>
              <a:gdLst/>
              <a:ahLst/>
              <a:cxnLst/>
              <a:rect l="l" t="t" r="r" b="b"/>
              <a:pathLst>
                <a:path w="11879" h="4884" extrusionOk="0">
                  <a:moveTo>
                    <a:pt x="10839" y="1702"/>
                  </a:moveTo>
                  <a:cubicBezTo>
                    <a:pt x="11028" y="1702"/>
                    <a:pt x="11185" y="1859"/>
                    <a:pt x="11185" y="2048"/>
                  </a:cubicBezTo>
                  <a:cubicBezTo>
                    <a:pt x="11154" y="2269"/>
                    <a:pt x="10996" y="2426"/>
                    <a:pt x="10839" y="2426"/>
                  </a:cubicBezTo>
                  <a:lnTo>
                    <a:pt x="10492" y="2426"/>
                  </a:lnTo>
                  <a:lnTo>
                    <a:pt x="10492" y="1702"/>
                  </a:lnTo>
                  <a:close/>
                  <a:moveTo>
                    <a:pt x="726" y="725"/>
                  </a:moveTo>
                  <a:lnTo>
                    <a:pt x="1419" y="757"/>
                  </a:lnTo>
                  <a:lnTo>
                    <a:pt x="1419" y="4002"/>
                  </a:lnTo>
                  <a:lnTo>
                    <a:pt x="726" y="4096"/>
                  </a:lnTo>
                  <a:lnTo>
                    <a:pt x="726" y="725"/>
                  </a:lnTo>
                  <a:close/>
                  <a:moveTo>
                    <a:pt x="379" y="0"/>
                  </a:moveTo>
                  <a:cubicBezTo>
                    <a:pt x="158" y="0"/>
                    <a:pt x="1" y="158"/>
                    <a:pt x="1" y="347"/>
                  </a:cubicBezTo>
                  <a:lnTo>
                    <a:pt x="1" y="4537"/>
                  </a:lnTo>
                  <a:cubicBezTo>
                    <a:pt x="1" y="4726"/>
                    <a:pt x="221" y="4884"/>
                    <a:pt x="411" y="4884"/>
                  </a:cubicBezTo>
                  <a:lnTo>
                    <a:pt x="9578" y="3592"/>
                  </a:lnTo>
                  <a:cubicBezTo>
                    <a:pt x="9862" y="3561"/>
                    <a:pt x="10083" y="3403"/>
                    <a:pt x="10240" y="3151"/>
                  </a:cubicBezTo>
                  <a:lnTo>
                    <a:pt x="10807" y="3151"/>
                  </a:lnTo>
                  <a:cubicBezTo>
                    <a:pt x="11406" y="3151"/>
                    <a:pt x="11815" y="2678"/>
                    <a:pt x="11815" y="2143"/>
                  </a:cubicBezTo>
                  <a:cubicBezTo>
                    <a:pt x="11878" y="1513"/>
                    <a:pt x="11406" y="1040"/>
                    <a:pt x="10839" y="1040"/>
                  </a:cubicBezTo>
                  <a:lnTo>
                    <a:pt x="10240" y="1040"/>
                  </a:lnTo>
                  <a:cubicBezTo>
                    <a:pt x="10083" y="788"/>
                    <a:pt x="9831" y="694"/>
                    <a:pt x="9515" y="631"/>
                  </a:cubicBezTo>
                  <a:lnTo>
                    <a:pt x="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4" name="Google Shape;6974;p84"/>
          <p:cNvSpPr/>
          <p:nvPr/>
        </p:nvSpPr>
        <p:spPr>
          <a:xfrm>
            <a:off x="7540567" y="2213200"/>
            <a:ext cx="289009" cy="352833"/>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5" name="Google Shape;6975;p84"/>
          <p:cNvGrpSpPr/>
          <p:nvPr/>
        </p:nvGrpSpPr>
        <p:grpSpPr>
          <a:xfrm>
            <a:off x="6178935" y="2693683"/>
            <a:ext cx="345328" cy="352833"/>
            <a:chOff x="-24353875" y="3147725"/>
            <a:chExt cx="289875" cy="296175"/>
          </a:xfrm>
        </p:grpSpPr>
        <p:sp>
          <p:nvSpPr>
            <p:cNvPr id="6976" name="Google Shape;6976;p84"/>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84"/>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8" name="Google Shape;6978;p84"/>
          <p:cNvGrpSpPr/>
          <p:nvPr/>
        </p:nvGrpSpPr>
        <p:grpSpPr>
          <a:xfrm>
            <a:off x="6186917" y="3173090"/>
            <a:ext cx="329365" cy="351910"/>
            <a:chOff x="-24344425" y="3519475"/>
            <a:chExt cx="276475" cy="295400"/>
          </a:xfrm>
        </p:grpSpPr>
        <p:sp>
          <p:nvSpPr>
            <p:cNvPr id="6979" name="Google Shape;6979;p84"/>
            <p:cNvSpPr/>
            <p:nvPr/>
          </p:nvSpPr>
          <p:spPr>
            <a:xfrm>
              <a:off x="-24240450" y="3554150"/>
              <a:ext cx="69325" cy="34450"/>
            </a:xfrm>
            <a:custGeom>
              <a:avLst/>
              <a:gdLst/>
              <a:ahLst/>
              <a:cxnLst/>
              <a:rect l="l" t="t" r="r" b="b"/>
              <a:pathLst>
                <a:path w="2773" h="1378" extrusionOk="0">
                  <a:moveTo>
                    <a:pt x="1387" y="0"/>
                  </a:moveTo>
                  <a:cubicBezTo>
                    <a:pt x="788" y="0"/>
                    <a:pt x="284" y="347"/>
                    <a:pt x="95" y="914"/>
                  </a:cubicBezTo>
                  <a:cubicBezTo>
                    <a:pt x="0" y="1071"/>
                    <a:pt x="95" y="1260"/>
                    <a:pt x="284" y="1355"/>
                  </a:cubicBezTo>
                  <a:cubicBezTo>
                    <a:pt x="318" y="1366"/>
                    <a:pt x="352" y="1371"/>
                    <a:pt x="385" y="1371"/>
                  </a:cubicBezTo>
                  <a:cubicBezTo>
                    <a:pt x="537" y="1371"/>
                    <a:pt x="673" y="1263"/>
                    <a:pt x="725" y="1134"/>
                  </a:cubicBezTo>
                  <a:cubicBezTo>
                    <a:pt x="788" y="882"/>
                    <a:pt x="1072" y="662"/>
                    <a:pt x="1387" y="662"/>
                  </a:cubicBezTo>
                  <a:cubicBezTo>
                    <a:pt x="1702" y="662"/>
                    <a:pt x="1922" y="882"/>
                    <a:pt x="2048" y="1134"/>
                  </a:cubicBezTo>
                  <a:cubicBezTo>
                    <a:pt x="2120" y="1301"/>
                    <a:pt x="2246" y="1378"/>
                    <a:pt x="2371" y="1378"/>
                  </a:cubicBezTo>
                  <a:cubicBezTo>
                    <a:pt x="2411" y="1378"/>
                    <a:pt x="2451" y="1370"/>
                    <a:pt x="2489" y="1355"/>
                  </a:cubicBezTo>
                  <a:cubicBezTo>
                    <a:pt x="2678" y="1260"/>
                    <a:pt x="2773" y="1071"/>
                    <a:pt x="2678" y="914"/>
                  </a:cubicBezTo>
                  <a:cubicBezTo>
                    <a:pt x="2489" y="347"/>
                    <a:pt x="1985"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84"/>
            <p:cNvSpPr/>
            <p:nvPr/>
          </p:nvSpPr>
          <p:spPr>
            <a:xfrm>
              <a:off x="-24344425" y="3519475"/>
              <a:ext cx="276475" cy="295400"/>
            </a:xfrm>
            <a:custGeom>
              <a:avLst/>
              <a:gdLst/>
              <a:ahLst/>
              <a:cxnLst/>
              <a:rect l="l" t="t" r="r" b="b"/>
              <a:pathLst>
                <a:path w="11059" h="11816" extrusionOk="0">
                  <a:moveTo>
                    <a:pt x="5546" y="694"/>
                  </a:moveTo>
                  <a:cubicBezTo>
                    <a:pt x="6743" y="694"/>
                    <a:pt x="7625" y="1608"/>
                    <a:pt x="7625" y="2773"/>
                  </a:cubicBezTo>
                  <a:lnTo>
                    <a:pt x="7625" y="3120"/>
                  </a:lnTo>
                  <a:cubicBezTo>
                    <a:pt x="7625" y="3309"/>
                    <a:pt x="7467" y="3466"/>
                    <a:pt x="7278" y="3466"/>
                  </a:cubicBezTo>
                  <a:lnTo>
                    <a:pt x="5892" y="3466"/>
                  </a:lnTo>
                  <a:lnTo>
                    <a:pt x="5892" y="3120"/>
                  </a:lnTo>
                  <a:cubicBezTo>
                    <a:pt x="5892" y="2931"/>
                    <a:pt x="5735" y="2773"/>
                    <a:pt x="5546" y="2773"/>
                  </a:cubicBezTo>
                  <a:cubicBezTo>
                    <a:pt x="5357" y="2773"/>
                    <a:pt x="5199" y="2931"/>
                    <a:pt x="5199" y="3120"/>
                  </a:cubicBezTo>
                  <a:lnTo>
                    <a:pt x="5199" y="3466"/>
                  </a:lnTo>
                  <a:lnTo>
                    <a:pt x="3813" y="3466"/>
                  </a:lnTo>
                  <a:cubicBezTo>
                    <a:pt x="3624" y="3466"/>
                    <a:pt x="3466" y="3309"/>
                    <a:pt x="3466" y="3120"/>
                  </a:cubicBezTo>
                  <a:lnTo>
                    <a:pt x="3466" y="2773"/>
                  </a:lnTo>
                  <a:cubicBezTo>
                    <a:pt x="3466" y="1639"/>
                    <a:pt x="4411" y="694"/>
                    <a:pt x="5546" y="694"/>
                  </a:cubicBezTo>
                  <a:close/>
                  <a:moveTo>
                    <a:pt x="7940" y="4821"/>
                  </a:moveTo>
                  <a:cubicBezTo>
                    <a:pt x="8160" y="4821"/>
                    <a:pt x="8318" y="4979"/>
                    <a:pt x="8318" y="5168"/>
                  </a:cubicBezTo>
                  <a:cubicBezTo>
                    <a:pt x="8318" y="5357"/>
                    <a:pt x="8160" y="5514"/>
                    <a:pt x="7940" y="5514"/>
                  </a:cubicBezTo>
                  <a:lnTo>
                    <a:pt x="3088" y="5514"/>
                  </a:lnTo>
                  <a:cubicBezTo>
                    <a:pt x="2899" y="5514"/>
                    <a:pt x="2742" y="5357"/>
                    <a:pt x="2742" y="5168"/>
                  </a:cubicBezTo>
                  <a:cubicBezTo>
                    <a:pt x="2742" y="4979"/>
                    <a:pt x="2899" y="4821"/>
                    <a:pt x="3088" y="4821"/>
                  </a:cubicBezTo>
                  <a:close/>
                  <a:moveTo>
                    <a:pt x="4128" y="6932"/>
                  </a:moveTo>
                  <a:cubicBezTo>
                    <a:pt x="4317" y="6932"/>
                    <a:pt x="4474" y="7089"/>
                    <a:pt x="4474" y="7310"/>
                  </a:cubicBezTo>
                  <a:cubicBezTo>
                    <a:pt x="4474" y="7499"/>
                    <a:pt x="4317" y="7656"/>
                    <a:pt x="4128" y="7656"/>
                  </a:cubicBezTo>
                  <a:lnTo>
                    <a:pt x="3088" y="7656"/>
                  </a:lnTo>
                  <a:cubicBezTo>
                    <a:pt x="2899" y="7656"/>
                    <a:pt x="2742" y="7499"/>
                    <a:pt x="2742" y="7310"/>
                  </a:cubicBezTo>
                  <a:cubicBezTo>
                    <a:pt x="2742" y="7089"/>
                    <a:pt x="2899" y="6932"/>
                    <a:pt x="3088" y="6932"/>
                  </a:cubicBezTo>
                  <a:close/>
                  <a:moveTo>
                    <a:pt x="7940" y="6932"/>
                  </a:moveTo>
                  <a:cubicBezTo>
                    <a:pt x="8160" y="6932"/>
                    <a:pt x="8318" y="7089"/>
                    <a:pt x="8318" y="7310"/>
                  </a:cubicBezTo>
                  <a:cubicBezTo>
                    <a:pt x="8286" y="7499"/>
                    <a:pt x="8160" y="7656"/>
                    <a:pt x="7940" y="7656"/>
                  </a:cubicBezTo>
                  <a:lnTo>
                    <a:pt x="6932" y="7656"/>
                  </a:lnTo>
                  <a:cubicBezTo>
                    <a:pt x="6743" y="7656"/>
                    <a:pt x="6585" y="7499"/>
                    <a:pt x="6585" y="7310"/>
                  </a:cubicBezTo>
                  <a:cubicBezTo>
                    <a:pt x="6585" y="7089"/>
                    <a:pt x="6743" y="6932"/>
                    <a:pt x="6932" y="6932"/>
                  </a:cubicBezTo>
                  <a:close/>
                  <a:moveTo>
                    <a:pt x="3781" y="8318"/>
                  </a:moveTo>
                  <a:cubicBezTo>
                    <a:pt x="4002" y="8350"/>
                    <a:pt x="4128" y="8507"/>
                    <a:pt x="4128" y="8665"/>
                  </a:cubicBezTo>
                  <a:cubicBezTo>
                    <a:pt x="4128" y="8885"/>
                    <a:pt x="3970" y="9043"/>
                    <a:pt x="3781" y="9043"/>
                  </a:cubicBezTo>
                  <a:lnTo>
                    <a:pt x="3057" y="9043"/>
                  </a:lnTo>
                  <a:cubicBezTo>
                    <a:pt x="2868" y="9043"/>
                    <a:pt x="2710" y="8885"/>
                    <a:pt x="2710" y="8665"/>
                  </a:cubicBezTo>
                  <a:cubicBezTo>
                    <a:pt x="2710" y="8476"/>
                    <a:pt x="2868" y="8318"/>
                    <a:pt x="3057" y="8318"/>
                  </a:cubicBezTo>
                  <a:close/>
                  <a:moveTo>
                    <a:pt x="7940" y="8318"/>
                  </a:moveTo>
                  <a:cubicBezTo>
                    <a:pt x="8160" y="8350"/>
                    <a:pt x="8286" y="8507"/>
                    <a:pt x="8286" y="8665"/>
                  </a:cubicBezTo>
                  <a:cubicBezTo>
                    <a:pt x="8286" y="8885"/>
                    <a:pt x="8129" y="9043"/>
                    <a:pt x="7940" y="9043"/>
                  </a:cubicBezTo>
                  <a:lnTo>
                    <a:pt x="7247" y="9043"/>
                  </a:lnTo>
                  <a:cubicBezTo>
                    <a:pt x="7026" y="9043"/>
                    <a:pt x="6869" y="8885"/>
                    <a:pt x="6869" y="8665"/>
                  </a:cubicBezTo>
                  <a:cubicBezTo>
                    <a:pt x="6869" y="8476"/>
                    <a:pt x="7026" y="8318"/>
                    <a:pt x="7247" y="8318"/>
                  </a:cubicBezTo>
                  <a:close/>
                  <a:moveTo>
                    <a:pt x="2868" y="2049"/>
                  </a:moveTo>
                  <a:lnTo>
                    <a:pt x="2868" y="2049"/>
                  </a:lnTo>
                  <a:cubicBezTo>
                    <a:pt x="2805" y="2332"/>
                    <a:pt x="2805" y="2521"/>
                    <a:pt x="2805" y="2805"/>
                  </a:cubicBezTo>
                  <a:cubicBezTo>
                    <a:pt x="2395" y="2962"/>
                    <a:pt x="2080" y="3309"/>
                    <a:pt x="2080" y="3781"/>
                  </a:cubicBezTo>
                  <a:lnTo>
                    <a:pt x="2080" y="8665"/>
                  </a:lnTo>
                  <a:cubicBezTo>
                    <a:pt x="2080" y="9263"/>
                    <a:pt x="2553" y="9704"/>
                    <a:pt x="3088" y="9704"/>
                  </a:cubicBezTo>
                  <a:lnTo>
                    <a:pt x="5199" y="9704"/>
                  </a:lnTo>
                  <a:lnTo>
                    <a:pt x="5199" y="7247"/>
                  </a:lnTo>
                  <a:cubicBezTo>
                    <a:pt x="5199" y="7058"/>
                    <a:pt x="5357" y="6900"/>
                    <a:pt x="5546" y="6900"/>
                  </a:cubicBezTo>
                  <a:cubicBezTo>
                    <a:pt x="5735" y="6900"/>
                    <a:pt x="5892" y="7058"/>
                    <a:pt x="5892" y="7247"/>
                  </a:cubicBezTo>
                  <a:lnTo>
                    <a:pt x="5892" y="9704"/>
                  </a:lnTo>
                  <a:lnTo>
                    <a:pt x="8003" y="9704"/>
                  </a:lnTo>
                  <a:cubicBezTo>
                    <a:pt x="8570" y="9704"/>
                    <a:pt x="9011" y="9232"/>
                    <a:pt x="9011" y="8665"/>
                  </a:cubicBezTo>
                  <a:lnTo>
                    <a:pt x="9011" y="3844"/>
                  </a:lnTo>
                  <a:cubicBezTo>
                    <a:pt x="9011" y="3372"/>
                    <a:pt x="8728" y="2994"/>
                    <a:pt x="8318" y="2836"/>
                  </a:cubicBezTo>
                  <a:cubicBezTo>
                    <a:pt x="8318" y="2584"/>
                    <a:pt x="8318" y="2364"/>
                    <a:pt x="8223" y="2112"/>
                  </a:cubicBezTo>
                  <a:lnTo>
                    <a:pt x="8223" y="2112"/>
                  </a:lnTo>
                  <a:cubicBezTo>
                    <a:pt x="9043" y="2269"/>
                    <a:pt x="9736" y="2962"/>
                    <a:pt x="9736" y="3844"/>
                  </a:cubicBezTo>
                  <a:lnTo>
                    <a:pt x="9736" y="8696"/>
                  </a:lnTo>
                  <a:cubicBezTo>
                    <a:pt x="9736" y="9641"/>
                    <a:pt x="8948" y="10429"/>
                    <a:pt x="8003" y="10429"/>
                  </a:cubicBezTo>
                  <a:lnTo>
                    <a:pt x="3151" y="10429"/>
                  </a:lnTo>
                  <a:cubicBezTo>
                    <a:pt x="2206" y="10429"/>
                    <a:pt x="1418" y="9641"/>
                    <a:pt x="1418" y="8696"/>
                  </a:cubicBezTo>
                  <a:lnTo>
                    <a:pt x="1418" y="3781"/>
                  </a:lnTo>
                  <a:lnTo>
                    <a:pt x="1355" y="3781"/>
                  </a:lnTo>
                  <a:cubicBezTo>
                    <a:pt x="1355" y="2931"/>
                    <a:pt x="1985" y="2206"/>
                    <a:pt x="2868" y="2049"/>
                  </a:cubicBezTo>
                  <a:close/>
                  <a:moveTo>
                    <a:pt x="3088" y="1"/>
                  </a:moveTo>
                  <a:cubicBezTo>
                    <a:pt x="1355" y="1"/>
                    <a:pt x="1" y="1419"/>
                    <a:pt x="1" y="3120"/>
                  </a:cubicBezTo>
                  <a:lnTo>
                    <a:pt x="1" y="8728"/>
                  </a:lnTo>
                  <a:cubicBezTo>
                    <a:pt x="1" y="10397"/>
                    <a:pt x="1355" y="11815"/>
                    <a:pt x="3088" y="11815"/>
                  </a:cubicBezTo>
                  <a:lnTo>
                    <a:pt x="7940" y="11815"/>
                  </a:lnTo>
                  <a:cubicBezTo>
                    <a:pt x="9673" y="11815"/>
                    <a:pt x="11059" y="10397"/>
                    <a:pt x="11059" y="8728"/>
                  </a:cubicBezTo>
                  <a:lnTo>
                    <a:pt x="11059" y="3120"/>
                  </a:lnTo>
                  <a:cubicBezTo>
                    <a:pt x="11059" y="1387"/>
                    <a:pt x="9641" y="1"/>
                    <a:pt x="7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1" name="Google Shape;6981;p84"/>
          <p:cNvGrpSpPr/>
          <p:nvPr/>
        </p:nvGrpSpPr>
        <p:grpSpPr>
          <a:xfrm>
            <a:off x="6176597" y="3625010"/>
            <a:ext cx="350004" cy="348128"/>
            <a:chOff x="-24353075" y="3891250"/>
            <a:chExt cx="293800" cy="292225"/>
          </a:xfrm>
        </p:grpSpPr>
        <p:sp>
          <p:nvSpPr>
            <p:cNvPr id="6982" name="Google Shape;6982;p84"/>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84"/>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4" name="Google Shape;6984;p84"/>
          <p:cNvGrpSpPr/>
          <p:nvPr/>
        </p:nvGrpSpPr>
        <p:grpSpPr>
          <a:xfrm>
            <a:off x="7960068" y="3173313"/>
            <a:ext cx="353757" cy="351463"/>
            <a:chOff x="-22845575" y="3504075"/>
            <a:chExt cx="296950" cy="295025"/>
          </a:xfrm>
        </p:grpSpPr>
        <p:sp>
          <p:nvSpPr>
            <p:cNvPr id="6985" name="Google Shape;6985;p84"/>
            <p:cNvSpPr/>
            <p:nvPr/>
          </p:nvSpPr>
          <p:spPr>
            <a:xfrm>
              <a:off x="-22688825" y="3504100"/>
              <a:ext cx="140200" cy="295000"/>
            </a:xfrm>
            <a:custGeom>
              <a:avLst/>
              <a:gdLst/>
              <a:ahLst/>
              <a:cxnLst/>
              <a:rect l="l" t="t" r="r" b="b"/>
              <a:pathLst>
                <a:path w="5608" h="11800" extrusionOk="0">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84"/>
            <p:cNvSpPr/>
            <p:nvPr/>
          </p:nvSpPr>
          <p:spPr>
            <a:xfrm>
              <a:off x="-22845575" y="3504075"/>
              <a:ext cx="139425" cy="294250"/>
            </a:xfrm>
            <a:custGeom>
              <a:avLst/>
              <a:gdLst/>
              <a:ahLst/>
              <a:cxnLst/>
              <a:rect l="l" t="t" r="r" b="b"/>
              <a:pathLst>
                <a:path w="5577" h="11770" extrusionOk="0">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7" name="Google Shape;6987;p84"/>
          <p:cNvGrpSpPr/>
          <p:nvPr/>
        </p:nvGrpSpPr>
        <p:grpSpPr>
          <a:xfrm>
            <a:off x="5753249" y="1306961"/>
            <a:ext cx="299344" cy="351880"/>
            <a:chOff x="-27691025" y="3175300"/>
            <a:chExt cx="251275" cy="295375"/>
          </a:xfrm>
        </p:grpSpPr>
        <p:sp>
          <p:nvSpPr>
            <p:cNvPr id="6988" name="Google Shape;6988;p84"/>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84"/>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84"/>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84"/>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2" name="Google Shape;6992;p84"/>
          <p:cNvGrpSpPr/>
          <p:nvPr/>
        </p:nvGrpSpPr>
        <p:grpSpPr>
          <a:xfrm>
            <a:off x="5725566" y="1825637"/>
            <a:ext cx="354710" cy="228015"/>
            <a:chOff x="-27721750" y="3598250"/>
            <a:chExt cx="297750" cy="191400"/>
          </a:xfrm>
        </p:grpSpPr>
        <p:sp>
          <p:nvSpPr>
            <p:cNvPr id="6993" name="Google Shape;6993;p84"/>
            <p:cNvSpPr/>
            <p:nvPr/>
          </p:nvSpPr>
          <p:spPr>
            <a:xfrm>
              <a:off x="-27616200" y="3651800"/>
              <a:ext cx="86650" cy="86675"/>
            </a:xfrm>
            <a:custGeom>
              <a:avLst/>
              <a:gdLst/>
              <a:ahLst/>
              <a:cxnLst/>
              <a:rect l="l" t="t" r="r" b="b"/>
              <a:pathLst>
                <a:path w="3466" h="3467" extrusionOk="0">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84"/>
            <p:cNvSpPr/>
            <p:nvPr/>
          </p:nvSpPr>
          <p:spPr>
            <a:xfrm>
              <a:off x="-27721750" y="3598250"/>
              <a:ext cx="297750" cy="191400"/>
            </a:xfrm>
            <a:custGeom>
              <a:avLst/>
              <a:gdLst/>
              <a:ahLst/>
              <a:cxnLst/>
              <a:rect l="l" t="t" r="r" b="b"/>
              <a:pathLst>
                <a:path w="11910" h="7656" extrusionOk="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5" name="Google Shape;6995;p84"/>
          <p:cNvGrpSpPr/>
          <p:nvPr/>
        </p:nvGrpSpPr>
        <p:grpSpPr>
          <a:xfrm>
            <a:off x="5726966" y="2219183"/>
            <a:ext cx="351910" cy="340980"/>
            <a:chOff x="-27719400" y="3925600"/>
            <a:chExt cx="295400" cy="286225"/>
          </a:xfrm>
        </p:grpSpPr>
        <p:sp>
          <p:nvSpPr>
            <p:cNvPr id="6996" name="Google Shape;6996;p84"/>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84"/>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8" name="Google Shape;6998;p84"/>
          <p:cNvGrpSpPr/>
          <p:nvPr/>
        </p:nvGrpSpPr>
        <p:grpSpPr>
          <a:xfrm>
            <a:off x="7948238" y="1306023"/>
            <a:ext cx="353757" cy="353757"/>
            <a:chOff x="-25834600" y="3176875"/>
            <a:chExt cx="296950" cy="296950"/>
          </a:xfrm>
        </p:grpSpPr>
        <p:sp>
          <p:nvSpPr>
            <p:cNvPr id="6999" name="Google Shape;6999;p84"/>
            <p:cNvSpPr/>
            <p:nvPr/>
          </p:nvSpPr>
          <p:spPr>
            <a:xfrm>
              <a:off x="-25625875" y="3316275"/>
              <a:ext cx="69325" cy="85875"/>
            </a:xfrm>
            <a:custGeom>
              <a:avLst/>
              <a:gdLst/>
              <a:ahLst/>
              <a:cxnLst/>
              <a:rect l="l" t="t" r="r" b="b"/>
              <a:pathLst>
                <a:path w="2773" h="3435" extrusionOk="0">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84"/>
            <p:cNvSpPr/>
            <p:nvPr/>
          </p:nvSpPr>
          <p:spPr>
            <a:xfrm>
              <a:off x="-25729075" y="3176875"/>
              <a:ext cx="191425" cy="296950"/>
            </a:xfrm>
            <a:custGeom>
              <a:avLst/>
              <a:gdLst/>
              <a:ahLst/>
              <a:cxnLst/>
              <a:rect l="l" t="t" r="r" b="b"/>
              <a:pathLst>
                <a:path w="7657" h="11878" extrusionOk="0">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84"/>
            <p:cNvSpPr/>
            <p:nvPr/>
          </p:nvSpPr>
          <p:spPr>
            <a:xfrm>
              <a:off x="-25834600" y="3350150"/>
              <a:ext cx="69325" cy="96100"/>
            </a:xfrm>
            <a:custGeom>
              <a:avLst/>
              <a:gdLst/>
              <a:ahLst/>
              <a:cxnLst/>
              <a:rect l="l" t="t" r="r" b="b"/>
              <a:pathLst>
                <a:path w="2773" h="3844" extrusionOk="0">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84"/>
            <p:cNvSpPr/>
            <p:nvPr/>
          </p:nvSpPr>
          <p:spPr>
            <a:xfrm>
              <a:off x="-25799950" y="3368250"/>
              <a:ext cx="104775" cy="104000"/>
            </a:xfrm>
            <a:custGeom>
              <a:avLst/>
              <a:gdLst/>
              <a:ahLst/>
              <a:cxnLst/>
              <a:rect l="l" t="t" r="r" b="b"/>
              <a:pathLst>
                <a:path w="4191" h="4160" extrusionOk="0">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84"/>
            <p:cNvSpPr/>
            <p:nvPr/>
          </p:nvSpPr>
          <p:spPr>
            <a:xfrm>
              <a:off x="-25712525" y="3317075"/>
              <a:ext cx="34675" cy="86650"/>
            </a:xfrm>
            <a:custGeom>
              <a:avLst/>
              <a:gdLst/>
              <a:ahLst/>
              <a:cxnLst/>
              <a:rect l="l" t="t" r="r" b="b"/>
              <a:pathLst>
                <a:path w="1387" h="3466" extrusionOk="0">
                  <a:moveTo>
                    <a:pt x="1" y="0"/>
                  </a:moveTo>
                  <a:lnTo>
                    <a:pt x="1" y="1764"/>
                  </a:lnTo>
                  <a:cubicBezTo>
                    <a:pt x="631" y="2111"/>
                    <a:pt x="1072" y="2709"/>
                    <a:pt x="1261" y="3466"/>
                  </a:cubicBezTo>
                  <a:lnTo>
                    <a:pt x="1387" y="3466"/>
                  </a:lnTo>
                  <a:lnTo>
                    <a:pt x="13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4" name="Google Shape;7004;p84"/>
          <p:cNvGrpSpPr/>
          <p:nvPr/>
        </p:nvGrpSpPr>
        <p:grpSpPr>
          <a:xfrm>
            <a:off x="7948238" y="1774024"/>
            <a:ext cx="353757" cy="331241"/>
            <a:chOff x="-25834600" y="3564375"/>
            <a:chExt cx="296950" cy="278050"/>
          </a:xfrm>
        </p:grpSpPr>
        <p:sp>
          <p:nvSpPr>
            <p:cNvPr id="7005" name="Google Shape;7005;p84"/>
            <p:cNvSpPr/>
            <p:nvPr/>
          </p:nvSpPr>
          <p:spPr>
            <a:xfrm>
              <a:off x="-25694400" y="3703775"/>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3" y="537"/>
                    <a:pt x="693" y="347"/>
                  </a:cubicBezTo>
                  <a:cubicBezTo>
                    <a:pt x="693" y="158"/>
                    <a:pt x="504"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84"/>
            <p:cNvSpPr/>
            <p:nvPr/>
          </p:nvSpPr>
          <p:spPr>
            <a:xfrm>
              <a:off x="-25591225" y="3703775"/>
              <a:ext cx="53575" cy="18150"/>
            </a:xfrm>
            <a:custGeom>
              <a:avLst/>
              <a:gdLst/>
              <a:ahLst/>
              <a:cxnLst/>
              <a:rect l="l" t="t" r="r" b="b"/>
              <a:pathLst>
                <a:path w="2143" h="726" extrusionOk="0">
                  <a:moveTo>
                    <a:pt x="347" y="1"/>
                  </a:moveTo>
                  <a:cubicBezTo>
                    <a:pt x="158" y="1"/>
                    <a:pt x="0" y="158"/>
                    <a:pt x="0" y="347"/>
                  </a:cubicBezTo>
                  <a:cubicBezTo>
                    <a:pt x="0" y="537"/>
                    <a:pt x="158" y="726"/>
                    <a:pt x="347" y="726"/>
                  </a:cubicBezTo>
                  <a:lnTo>
                    <a:pt x="1765" y="726"/>
                  </a:lnTo>
                  <a:cubicBezTo>
                    <a:pt x="1985" y="726"/>
                    <a:pt x="2143" y="568"/>
                    <a:pt x="2143" y="347"/>
                  </a:cubicBezTo>
                  <a:cubicBezTo>
                    <a:pt x="2143" y="158"/>
                    <a:pt x="1985"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84"/>
            <p:cNvSpPr/>
            <p:nvPr/>
          </p:nvSpPr>
          <p:spPr>
            <a:xfrm>
              <a:off x="-25834600" y="3703775"/>
              <a:ext cx="53575" cy="18150"/>
            </a:xfrm>
            <a:custGeom>
              <a:avLst/>
              <a:gdLst/>
              <a:ahLst/>
              <a:cxnLst/>
              <a:rect l="l" t="t" r="r" b="b"/>
              <a:pathLst>
                <a:path w="2143" h="726" extrusionOk="0">
                  <a:moveTo>
                    <a:pt x="378" y="1"/>
                  </a:moveTo>
                  <a:cubicBezTo>
                    <a:pt x="158" y="1"/>
                    <a:pt x="0" y="158"/>
                    <a:pt x="0" y="347"/>
                  </a:cubicBezTo>
                  <a:cubicBezTo>
                    <a:pt x="0" y="568"/>
                    <a:pt x="158" y="726"/>
                    <a:pt x="378" y="726"/>
                  </a:cubicBezTo>
                  <a:lnTo>
                    <a:pt x="1796" y="726"/>
                  </a:lnTo>
                  <a:cubicBezTo>
                    <a:pt x="1985" y="726"/>
                    <a:pt x="2143" y="568"/>
                    <a:pt x="2143" y="347"/>
                  </a:cubicBezTo>
                  <a:cubicBezTo>
                    <a:pt x="2143" y="158"/>
                    <a:pt x="1985" y="1"/>
                    <a:pt x="1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84"/>
            <p:cNvSpPr/>
            <p:nvPr/>
          </p:nvSpPr>
          <p:spPr>
            <a:xfrm>
              <a:off x="-25695200" y="3564375"/>
              <a:ext cx="17350" cy="52800"/>
            </a:xfrm>
            <a:custGeom>
              <a:avLst/>
              <a:gdLst/>
              <a:ahLst/>
              <a:cxnLst/>
              <a:rect l="l" t="t" r="r" b="b"/>
              <a:pathLst>
                <a:path w="694" h="2112" extrusionOk="0">
                  <a:moveTo>
                    <a:pt x="347" y="1"/>
                  </a:moveTo>
                  <a:cubicBezTo>
                    <a:pt x="158" y="1"/>
                    <a:pt x="1" y="158"/>
                    <a:pt x="1" y="347"/>
                  </a:cubicBezTo>
                  <a:lnTo>
                    <a:pt x="1" y="1765"/>
                  </a:lnTo>
                  <a:cubicBezTo>
                    <a:pt x="1" y="1954"/>
                    <a:pt x="158" y="2111"/>
                    <a:pt x="347" y="2111"/>
                  </a:cubicBezTo>
                  <a:cubicBezTo>
                    <a:pt x="536" y="2111"/>
                    <a:pt x="694" y="1954"/>
                    <a:pt x="694" y="1765"/>
                  </a:cubicBezTo>
                  <a:lnTo>
                    <a:pt x="694" y="347"/>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84"/>
            <p:cNvSpPr/>
            <p:nvPr/>
          </p:nvSpPr>
          <p:spPr>
            <a:xfrm>
              <a:off x="-25792850" y="3606125"/>
              <a:ext cx="42550" cy="40975"/>
            </a:xfrm>
            <a:custGeom>
              <a:avLst/>
              <a:gdLst/>
              <a:ahLst/>
              <a:cxnLst/>
              <a:rect l="l" t="t" r="r" b="b"/>
              <a:pathLst>
                <a:path w="1702" h="1639" extrusionOk="0">
                  <a:moveTo>
                    <a:pt x="351" y="0"/>
                  </a:moveTo>
                  <a:cubicBezTo>
                    <a:pt x="260" y="0"/>
                    <a:pt x="173" y="32"/>
                    <a:pt x="126" y="95"/>
                  </a:cubicBezTo>
                  <a:cubicBezTo>
                    <a:pt x="0" y="221"/>
                    <a:pt x="0" y="441"/>
                    <a:pt x="126" y="567"/>
                  </a:cubicBezTo>
                  <a:lnTo>
                    <a:pt x="1103" y="1544"/>
                  </a:lnTo>
                  <a:cubicBezTo>
                    <a:pt x="1166" y="1607"/>
                    <a:pt x="1252" y="1639"/>
                    <a:pt x="1339" y="1639"/>
                  </a:cubicBezTo>
                  <a:cubicBezTo>
                    <a:pt x="1426" y="1639"/>
                    <a:pt x="1512" y="1607"/>
                    <a:pt x="1575" y="1544"/>
                  </a:cubicBezTo>
                  <a:cubicBezTo>
                    <a:pt x="1701" y="1418"/>
                    <a:pt x="1701" y="1198"/>
                    <a:pt x="1575" y="1071"/>
                  </a:cubicBezTo>
                  <a:lnTo>
                    <a:pt x="599" y="95"/>
                  </a:lnTo>
                  <a:cubicBezTo>
                    <a:pt x="536" y="32"/>
                    <a:pt x="441"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84"/>
            <p:cNvSpPr/>
            <p:nvPr/>
          </p:nvSpPr>
          <p:spPr>
            <a:xfrm>
              <a:off x="-25621950" y="3606125"/>
              <a:ext cx="43350" cy="40975"/>
            </a:xfrm>
            <a:custGeom>
              <a:avLst/>
              <a:gdLst/>
              <a:ahLst/>
              <a:cxnLst/>
              <a:rect l="l" t="t" r="r" b="b"/>
              <a:pathLst>
                <a:path w="1734" h="1639" extrusionOk="0">
                  <a:moveTo>
                    <a:pt x="1351" y="0"/>
                  </a:moveTo>
                  <a:cubicBezTo>
                    <a:pt x="1261" y="0"/>
                    <a:pt x="1166" y="32"/>
                    <a:pt x="1103" y="95"/>
                  </a:cubicBezTo>
                  <a:lnTo>
                    <a:pt x="127" y="1071"/>
                  </a:lnTo>
                  <a:cubicBezTo>
                    <a:pt x="1" y="1198"/>
                    <a:pt x="1" y="1418"/>
                    <a:pt x="127" y="1544"/>
                  </a:cubicBezTo>
                  <a:cubicBezTo>
                    <a:pt x="190" y="1607"/>
                    <a:pt x="284" y="1639"/>
                    <a:pt x="375" y="1639"/>
                  </a:cubicBezTo>
                  <a:cubicBezTo>
                    <a:pt x="465" y="1639"/>
                    <a:pt x="552" y="1607"/>
                    <a:pt x="599" y="1544"/>
                  </a:cubicBezTo>
                  <a:lnTo>
                    <a:pt x="1576" y="567"/>
                  </a:lnTo>
                  <a:cubicBezTo>
                    <a:pt x="1733" y="441"/>
                    <a:pt x="1733" y="221"/>
                    <a:pt x="1576" y="95"/>
                  </a:cubicBezTo>
                  <a:cubicBezTo>
                    <a:pt x="1529" y="32"/>
                    <a:pt x="1442" y="0"/>
                    <a:pt x="1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84"/>
            <p:cNvSpPr/>
            <p:nvPr/>
          </p:nvSpPr>
          <p:spPr>
            <a:xfrm>
              <a:off x="-25783400" y="3806975"/>
              <a:ext cx="192200" cy="35450"/>
            </a:xfrm>
            <a:custGeom>
              <a:avLst/>
              <a:gdLst/>
              <a:ahLst/>
              <a:cxnLst/>
              <a:rect l="l" t="t" r="r" b="b"/>
              <a:pathLst>
                <a:path w="7688" h="1418" extrusionOk="0">
                  <a:moveTo>
                    <a:pt x="725" y="0"/>
                  </a:moveTo>
                  <a:cubicBezTo>
                    <a:pt x="315" y="0"/>
                    <a:pt x="0" y="315"/>
                    <a:pt x="0" y="725"/>
                  </a:cubicBezTo>
                  <a:lnTo>
                    <a:pt x="0" y="1071"/>
                  </a:lnTo>
                  <a:cubicBezTo>
                    <a:pt x="0" y="1260"/>
                    <a:pt x="158" y="1418"/>
                    <a:pt x="378" y="1418"/>
                  </a:cubicBezTo>
                  <a:lnTo>
                    <a:pt x="7309" y="1418"/>
                  </a:lnTo>
                  <a:cubicBezTo>
                    <a:pt x="7530" y="1418"/>
                    <a:pt x="7687" y="1260"/>
                    <a:pt x="7687" y="1071"/>
                  </a:cubicBezTo>
                  <a:lnTo>
                    <a:pt x="7687" y="725"/>
                  </a:lnTo>
                  <a:cubicBezTo>
                    <a:pt x="7687" y="315"/>
                    <a:pt x="7372" y="0"/>
                    <a:pt x="69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84"/>
            <p:cNvSpPr/>
            <p:nvPr/>
          </p:nvSpPr>
          <p:spPr>
            <a:xfrm>
              <a:off x="-25764500" y="3635275"/>
              <a:ext cx="153600" cy="155175"/>
            </a:xfrm>
            <a:custGeom>
              <a:avLst/>
              <a:gdLst/>
              <a:ahLst/>
              <a:cxnLst/>
              <a:rect l="l" t="t" r="r" b="b"/>
              <a:pathLst>
                <a:path w="6144" h="6207" extrusionOk="0">
                  <a:moveTo>
                    <a:pt x="3025" y="0"/>
                  </a:moveTo>
                  <a:cubicBezTo>
                    <a:pt x="1355" y="0"/>
                    <a:pt x="0" y="1355"/>
                    <a:pt x="0" y="3087"/>
                  </a:cubicBezTo>
                  <a:lnTo>
                    <a:pt x="0" y="6206"/>
                  </a:lnTo>
                  <a:lnTo>
                    <a:pt x="2773" y="6206"/>
                  </a:lnTo>
                  <a:lnTo>
                    <a:pt x="2773" y="4064"/>
                  </a:lnTo>
                  <a:cubicBezTo>
                    <a:pt x="2363" y="3938"/>
                    <a:pt x="2048" y="3560"/>
                    <a:pt x="2048" y="3087"/>
                  </a:cubicBezTo>
                  <a:cubicBezTo>
                    <a:pt x="2048" y="2489"/>
                    <a:pt x="2521" y="2079"/>
                    <a:pt x="3088" y="2079"/>
                  </a:cubicBezTo>
                  <a:cubicBezTo>
                    <a:pt x="3655" y="2079"/>
                    <a:pt x="4096" y="2552"/>
                    <a:pt x="4096" y="3087"/>
                  </a:cubicBezTo>
                  <a:cubicBezTo>
                    <a:pt x="4096" y="3529"/>
                    <a:pt x="3812" y="3938"/>
                    <a:pt x="3403" y="4064"/>
                  </a:cubicBezTo>
                  <a:lnTo>
                    <a:pt x="3403" y="6206"/>
                  </a:lnTo>
                  <a:lnTo>
                    <a:pt x="6144" y="6206"/>
                  </a:lnTo>
                  <a:lnTo>
                    <a:pt x="6144" y="3087"/>
                  </a:lnTo>
                  <a:cubicBezTo>
                    <a:pt x="6144" y="1355"/>
                    <a:pt x="4726" y="0"/>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3" name="Google Shape;7013;p84"/>
          <p:cNvGrpSpPr/>
          <p:nvPr/>
        </p:nvGrpSpPr>
        <p:grpSpPr>
          <a:xfrm>
            <a:off x="7946362" y="2213376"/>
            <a:ext cx="357509" cy="352595"/>
            <a:chOff x="-25834600" y="3915850"/>
            <a:chExt cx="300100" cy="295975"/>
          </a:xfrm>
        </p:grpSpPr>
        <p:sp>
          <p:nvSpPr>
            <p:cNvPr id="7014" name="Google Shape;7014;p84"/>
            <p:cNvSpPr/>
            <p:nvPr/>
          </p:nvSpPr>
          <p:spPr>
            <a:xfrm>
              <a:off x="-25677875" y="3915850"/>
              <a:ext cx="143375" cy="137675"/>
            </a:xfrm>
            <a:custGeom>
              <a:avLst/>
              <a:gdLst/>
              <a:ahLst/>
              <a:cxnLst/>
              <a:rect l="l" t="t" r="r" b="b"/>
              <a:pathLst>
                <a:path w="5735" h="5507" extrusionOk="0">
                  <a:moveTo>
                    <a:pt x="1123" y="1"/>
                  </a:moveTo>
                  <a:cubicBezTo>
                    <a:pt x="859" y="1"/>
                    <a:pt x="599" y="103"/>
                    <a:pt x="410" y="308"/>
                  </a:cubicBezTo>
                  <a:cubicBezTo>
                    <a:pt x="1" y="686"/>
                    <a:pt x="1" y="1379"/>
                    <a:pt x="410" y="1757"/>
                  </a:cubicBezTo>
                  <a:lnTo>
                    <a:pt x="3813" y="5191"/>
                  </a:lnTo>
                  <a:cubicBezTo>
                    <a:pt x="4033" y="5380"/>
                    <a:pt x="4285" y="5506"/>
                    <a:pt x="4569" y="5506"/>
                  </a:cubicBezTo>
                  <a:cubicBezTo>
                    <a:pt x="4853" y="5506"/>
                    <a:pt x="5136" y="5380"/>
                    <a:pt x="5325" y="5191"/>
                  </a:cubicBezTo>
                  <a:cubicBezTo>
                    <a:pt x="5735" y="4781"/>
                    <a:pt x="5735" y="4120"/>
                    <a:pt x="5325" y="3742"/>
                  </a:cubicBezTo>
                  <a:lnTo>
                    <a:pt x="1860" y="308"/>
                  </a:lnTo>
                  <a:cubicBezTo>
                    <a:pt x="1655" y="103"/>
                    <a:pt x="1387" y="1"/>
                    <a:pt x="1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84"/>
            <p:cNvSpPr/>
            <p:nvPr/>
          </p:nvSpPr>
          <p:spPr>
            <a:xfrm>
              <a:off x="-25834600" y="4167700"/>
              <a:ext cx="43350" cy="44125"/>
            </a:xfrm>
            <a:custGeom>
              <a:avLst/>
              <a:gdLst/>
              <a:ahLst/>
              <a:cxnLst/>
              <a:rect l="l" t="t" r="r" b="b"/>
              <a:pathLst>
                <a:path w="1734" h="1765" extrusionOk="0">
                  <a:moveTo>
                    <a:pt x="756" y="0"/>
                  </a:moveTo>
                  <a:lnTo>
                    <a:pt x="221" y="630"/>
                  </a:lnTo>
                  <a:cubicBezTo>
                    <a:pt x="95" y="756"/>
                    <a:pt x="0" y="945"/>
                    <a:pt x="0" y="1103"/>
                  </a:cubicBezTo>
                  <a:cubicBezTo>
                    <a:pt x="0" y="1292"/>
                    <a:pt x="95" y="1449"/>
                    <a:pt x="221" y="1575"/>
                  </a:cubicBezTo>
                  <a:cubicBezTo>
                    <a:pt x="347" y="1702"/>
                    <a:pt x="536" y="1765"/>
                    <a:pt x="693" y="1765"/>
                  </a:cubicBezTo>
                  <a:cubicBezTo>
                    <a:pt x="882" y="1765"/>
                    <a:pt x="1040" y="1702"/>
                    <a:pt x="1166" y="1575"/>
                  </a:cubicBezTo>
                  <a:lnTo>
                    <a:pt x="1733" y="977"/>
                  </a:lnTo>
                  <a:lnTo>
                    <a:pt x="7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84"/>
            <p:cNvSpPr/>
            <p:nvPr/>
          </p:nvSpPr>
          <p:spPr>
            <a:xfrm>
              <a:off x="-25800725" y="3972375"/>
              <a:ext cx="206375" cy="207950"/>
            </a:xfrm>
            <a:custGeom>
              <a:avLst/>
              <a:gdLst/>
              <a:ahLst/>
              <a:cxnLst/>
              <a:rect l="l" t="t" r="r" b="b"/>
              <a:pathLst>
                <a:path w="8255" h="8318" extrusionOk="0">
                  <a:moveTo>
                    <a:pt x="4285" y="2457"/>
                  </a:moveTo>
                  <a:lnTo>
                    <a:pt x="5797" y="3938"/>
                  </a:lnTo>
                  <a:lnTo>
                    <a:pt x="5261" y="4474"/>
                  </a:lnTo>
                  <a:cubicBezTo>
                    <a:pt x="4868" y="4868"/>
                    <a:pt x="4342" y="5064"/>
                    <a:pt x="3814" y="5064"/>
                  </a:cubicBezTo>
                  <a:cubicBezTo>
                    <a:pt x="3708" y="5064"/>
                    <a:pt x="3602" y="5057"/>
                    <a:pt x="3497" y="5041"/>
                  </a:cubicBezTo>
                  <a:lnTo>
                    <a:pt x="3214" y="5009"/>
                  </a:lnTo>
                  <a:lnTo>
                    <a:pt x="3182" y="4726"/>
                  </a:lnTo>
                  <a:cubicBezTo>
                    <a:pt x="3119" y="4096"/>
                    <a:pt x="3308" y="3434"/>
                    <a:pt x="3781" y="2962"/>
                  </a:cubicBezTo>
                  <a:lnTo>
                    <a:pt x="4285" y="2457"/>
                  </a:lnTo>
                  <a:close/>
                  <a:moveTo>
                    <a:pt x="4789" y="0"/>
                  </a:moveTo>
                  <a:lnTo>
                    <a:pt x="3056" y="1796"/>
                  </a:lnTo>
                  <a:cubicBezTo>
                    <a:pt x="2174" y="2678"/>
                    <a:pt x="1733" y="4001"/>
                    <a:pt x="1890" y="5261"/>
                  </a:cubicBezTo>
                  <a:lnTo>
                    <a:pt x="1922" y="5419"/>
                  </a:lnTo>
                  <a:lnTo>
                    <a:pt x="0" y="7341"/>
                  </a:lnTo>
                  <a:lnTo>
                    <a:pt x="977" y="8317"/>
                  </a:lnTo>
                  <a:lnTo>
                    <a:pt x="2898" y="6396"/>
                  </a:lnTo>
                  <a:lnTo>
                    <a:pt x="3056" y="6427"/>
                  </a:lnTo>
                  <a:cubicBezTo>
                    <a:pt x="3214" y="6459"/>
                    <a:pt x="3371" y="6459"/>
                    <a:pt x="3592" y="6459"/>
                  </a:cubicBezTo>
                  <a:cubicBezTo>
                    <a:pt x="4694" y="6459"/>
                    <a:pt x="5734" y="6049"/>
                    <a:pt x="6522" y="5261"/>
                  </a:cubicBezTo>
                  <a:lnTo>
                    <a:pt x="8254" y="3466"/>
                  </a:lnTo>
                  <a:lnTo>
                    <a:pt x="7278" y="2489"/>
                  </a:lnTo>
                  <a:lnTo>
                    <a:pt x="6301" y="3466"/>
                  </a:lnTo>
                  <a:lnTo>
                    <a:pt x="4852" y="2016"/>
                  </a:lnTo>
                  <a:lnTo>
                    <a:pt x="5828" y="1040"/>
                  </a:lnTo>
                  <a:lnTo>
                    <a:pt x="4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7" name="Google Shape;7017;p84"/>
          <p:cNvGrpSpPr/>
          <p:nvPr/>
        </p:nvGrpSpPr>
        <p:grpSpPr>
          <a:xfrm>
            <a:off x="6681790" y="2694606"/>
            <a:ext cx="228968" cy="350987"/>
            <a:chOff x="-23930925" y="3149300"/>
            <a:chExt cx="192200" cy="294625"/>
          </a:xfrm>
        </p:grpSpPr>
        <p:sp>
          <p:nvSpPr>
            <p:cNvPr id="7018" name="Google Shape;7018;p84"/>
            <p:cNvSpPr/>
            <p:nvPr/>
          </p:nvSpPr>
          <p:spPr>
            <a:xfrm>
              <a:off x="-23930125" y="3149300"/>
              <a:ext cx="191400" cy="35475"/>
            </a:xfrm>
            <a:custGeom>
              <a:avLst/>
              <a:gdLst/>
              <a:ahLst/>
              <a:cxnLst/>
              <a:rect l="l" t="t" r="r" b="b"/>
              <a:pathLst>
                <a:path w="7656" h="1419" extrusionOk="0">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84"/>
            <p:cNvSpPr/>
            <p:nvPr/>
          </p:nvSpPr>
          <p:spPr>
            <a:xfrm>
              <a:off x="-23878925" y="3237525"/>
              <a:ext cx="86650" cy="86650"/>
            </a:xfrm>
            <a:custGeom>
              <a:avLst/>
              <a:gdLst/>
              <a:ahLst/>
              <a:cxnLst/>
              <a:rect l="l" t="t" r="r" b="b"/>
              <a:pathLst>
                <a:path w="3466" h="3466" extrusionOk="0">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84"/>
            <p:cNvSpPr/>
            <p:nvPr/>
          </p:nvSpPr>
          <p:spPr>
            <a:xfrm>
              <a:off x="-23930925" y="3375350"/>
              <a:ext cx="190625" cy="68575"/>
            </a:xfrm>
            <a:custGeom>
              <a:avLst/>
              <a:gdLst/>
              <a:ahLst/>
              <a:cxnLst/>
              <a:rect l="l" t="t" r="r" b="b"/>
              <a:pathLst>
                <a:path w="7625" h="2743" extrusionOk="0">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84"/>
            <p:cNvSpPr/>
            <p:nvPr/>
          </p:nvSpPr>
          <p:spPr>
            <a:xfrm>
              <a:off x="-23930925" y="3202075"/>
              <a:ext cx="190625" cy="155975"/>
            </a:xfrm>
            <a:custGeom>
              <a:avLst/>
              <a:gdLst/>
              <a:ahLst/>
              <a:cxnLst/>
              <a:rect l="l" t="t" r="r" b="b"/>
              <a:pathLst>
                <a:path w="7625" h="6239" extrusionOk="0">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2" name="Google Shape;7022;p84"/>
          <p:cNvGrpSpPr/>
          <p:nvPr/>
        </p:nvGrpSpPr>
        <p:grpSpPr>
          <a:xfrm>
            <a:off x="6638620" y="3173090"/>
            <a:ext cx="315307" cy="351910"/>
            <a:chOff x="-23962425" y="3519475"/>
            <a:chExt cx="264675" cy="295400"/>
          </a:xfrm>
        </p:grpSpPr>
        <p:sp>
          <p:nvSpPr>
            <p:cNvPr id="7023" name="Google Shape;7023;p84"/>
            <p:cNvSpPr/>
            <p:nvPr/>
          </p:nvSpPr>
          <p:spPr>
            <a:xfrm>
              <a:off x="-23961625" y="3580925"/>
              <a:ext cx="263875" cy="233950"/>
            </a:xfrm>
            <a:custGeom>
              <a:avLst/>
              <a:gdLst/>
              <a:ahLst/>
              <a:cxnLst/>
              <a:rect l="l" t="t" r="r" b="b"/>
              <a:pathLst>
                <a:path w="10555" h="9358" extrusionOk="0">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84"/>
            <p:cNvSpPr/>
            <p:nvPr/>
          </p:nvSpPr>
          <p:spPr>
            <a:xfrm>
              <a:off x="-23962425" y="3519475"/>
              <a:ext cx="158350" cy="122125"/>
            </a:xfrm>
            <a:custGeom>
              <a:avLst/>
              <a:gdLst/>
              <a:ahLst/>
              <a:cxnLst/>
              <a:rect l="l" t="t" r="r" b="b"/>
              <a:pathLst>
                <a:path w="6334" h="4885" extrusionOk="0">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5" name="Google Shape;7025;p84"/>
          <p:cNvSpPr/>
          <p:nvPr/>
        </p:nvSpPr>
        <p:spPr>
          <a:xfrm>
            <a:off x="6609056" y="3626801"/>
            <a:ext cx="375349" cy="344435"/>
          </a:xfrm>
          <a:custGeom>
            <a:avLst/>
            <a:gdLst/>
            <a:ahLst/>
            <a:cxnLst/>
            <a:rect l="l" t="t" r="r" b="b"/>
            <a:pathLst>
              <a:path w="12603" h="11565" extrusionOk="0">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6" name="Google Shape;7026;p84"/>
          <p:cNvGrpSpPr/>
          <p:nvPr/>
        </p:nvGrpSpPr>
        <p:grpSpPr>
          <a:xfrm>
            <a:off x="8017295" y="3623134"/>
            <a:ext cx="239302" cy="351880"/>
            <a:chOff x="-22788075" y="3904625"/>
            <a:chExt cx="200875" cy="295375"/>
          </a:xfrm>
        </p:grpSpPr>
        <p:sp>
          <p:nvSpPr>
            <p:cNvPr id="7027" name="Google Shape;7027;p84"/>
            <p:cNvSpPr/>
            <p:nvPr/>
          </p:nvSpPr>
          <p:spPr>
            <a:xfrm>
              <a:off x="-22775475" y="4165325"/>
              <a:ext cx="65400" cy="34675"/>
            </a:xfrm>
            <a:custGeom>
              <a:avLst/>
              <a:gdLst/>
              <a:ahLst/>
              <a:cxnLst/>
              <a:rect l="l" t="t" r="r" b="b"/>
              <a:pathLst>
                <a:path w="2616" h="1387" extrusionOk="0">
                  <a:moveTo>
                    <a:pt x="32" y="1"/>
                  </a:moveTo>
                  <a:cubicBezTo>
                    <a:pt x="1" y="883"/>
                    <a:pt x="631" y="1387"/>
                    <a:pt x="1292" y="1387"/>
                  </a:cubicBezTo>
                  <a:cubicBezTo>
                    <a:pt x="1985" y="1387"/>
                    <a:pt x="2615" y="851"/>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84"/>
            <p:cNvSpPr/>
            <p:nvPr/>
          </p:nvSpPr>
          <p:spPr>
            <a:xfrm>
              <a:off x="-22669150" y="3904725"/>
              <a:ext cx="81950" cy="244100"/>
            </a:xfrm>
            <a:custGeom>
              <a:avLst/>
              <a:gdLst/>
              <a:ahLst/>
              <a:cxnLst/>
              <a:rect l="l" t="t" r="r" b="b"/>
              <a:pathLst>
                <a:path w="3278" h="9764" extrusionOk="0">
                  <a:moveTo>
                    <a:pt x="1198" y="5541"/>
                  </a:moveTo>
                  <a:cubicBezTo>
                    <a:pt x="1387" y="5604"/>
                    <a:pt x="1544" y="5699"/>
                    <a:pt x="1544" y="5888"/>
                  </a:cubicBezTo>
                  <a:lnTo>
                    <a:pt x="1576" y="6266"/>
                  </a:lnTo>
                  <a:lnTo>
                    <a:pt x="788" y="6266"/>
                  </a:lnTo>
                  <a:lnTo>
                    <a:pt x="788" y="5888"/>
                  </a:lnTo>
                  <a:cubicBezTo>
                    <a:pt x="788" y="5699"/>
                    <a:pt x="946" y="5541"/>
                    <a:pt x="1198" y="5541"/>
                  </a:cubicBezTo>
                  <a:close/>
                  <a:moveTo>
                    <a:pt x="2885" y="0"/>
                  </a:moveTo>
                  <a:cubicBezTo>
                    <a:pt x="2798" y="0"/>
                    <a:pt x="2714" y="40"/>
                    <a:pt x="2647" y="123"/>
                  </a:cubicBezTo>
                  <a:lnTo>
                    <a:pt x="914" y="2202"/>
                  </a:lnTo>
                  <a:cubicBezTo>
                    <a:pt x="883" y="2296"/>
                    <a:pt x="820" y="2360"/>
                    <a:pt x="820" y="2454"/>
                  </a:cubicBezTo>
                  <a:lnTo>
                    <a:pt x="820" y="4974"/>
                  </a:lnTo>
                  <a:cubicBezTo>
                    <a:pt x="442" y="5069"/>
                    <a:pt x="127" y="5478"/>
                    <a:pt x="127" y="5920"/>
                  </a:cubicBezTo>
                  <a:lnTo>
                    <a:pt x="1" y="9763"/>
                  </a:lnTo>
                  <a:lnTo>
                    <a:pt x="2458" y="9763"/>
                  </a:lnTo>
                  <a:lnTo>
                    <a:pt x="2238" y="5857"/>
                  </a:lnTo>
                  <a:cubicBezTo>
                    <a:pt x="2206" y="5447"/>
                    <a:pt x="1923" y="5069"/>
                    <a:pt x="1513" y="4974"/>
                  </a:cubicBezTo>
                  <a:lnTo>
                    <a:pt x="1513" y="2549"/>
                  </a:lnTo>
                  <a:lnTo>
                    <a:pt x="3151" y="595"/>
                  </a:lnTo>
                  <a:cubicBezTo>
                    <a:pt x="3277" y="375"/>
                    <a:pt x="3277" y="186"/>
                    <a:pt x="3120" y="91"/>
                  </a:cubicBezTo>
                  <a:cubicBezTo>
                    <a:pt x="3045" y="32"/>
                    <a:pt x="2964" y="0"/>
                    <a:pt x="2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84"/>
            <p:cNvSpPr/>
            <p:nvPr/>
          </p:nvSpPr>
          <p:spPr>
            <a:xfrm>
              <a:off x="-22788075" y="3904625"/>
              <a:ext cx="87450" cy="244200"/>
            </a:xfrm>
            <a:custGeom>
              <a:avLst/>
              <a:gdLst/>
              <a:ahLst/>
              <a:cxnLst/>
              <a:rect l="l" t="t" r="r" b="b"/>
              <a:pathLst>
                <a:path w="3498" h="9768" extrusionOk="0">
                  <a:moveTo>
                    <a:pt x="1733" y="1355"/>
                  </a:moveTo>
                  <a:cubicBezTo>
                    <a:pt x="1922" y="1355"/>
                    <a:pt x="2080" y="1513"/>
                    <a:pt x="2080" y="1702"/>
                  </a:cubicBezTo>
                  <a:cubicBezTo>
                    <a:pt x="2080" y="1922"/>
                    <a:pt x="1922" y="2048"/>
                    <a:pt x="1733" y="2048"/>
                  </a:cubicBezTo>
                  <a:cubicBezTo>
                    <a:pt x="1544" y="2048"/>
                    <a:pt x="1387" y="1891"/>
                    <a:pt x="1387" y="1702"/>
                  </a:cubicBezTo>
                  <a:cubicBezTo>
                    <a:pt x="1387" y="1513"/>
                    <a:pt x="1544" y="1355"/>
                    <a:pt x="1733" y="1355"/>
                  </a:cubicBezTo>
                  <a:close/>
                  <a:moveTo>
                    <a:pt x="1765" y="5545"/>
                  </a:moveTo>
                  <a:cubicBezTo>
                    <a:pt x="1954" y="5608"/>
                    <a:pt x="2111" y="5703"/>
                    <a:pt x="2111" y="5892"/>
                  </a:cubicBezTo>
                  <a:lnTo>
                    <a:pt x="2174" y="6270"/>
                  </a:lnTo>
                  <a:lnTo>
                    <a:pt x="1387" y="6270"/>
                  </a:lnTo>
                  <a:lnTo>
                    <a:pt x="1387" y="5892"/>
                  </a:lnTo>
                  <a:cubicBezTo>
                    <a:pt x="1387" y="5703"/>
                    <a:pt x="1544" y="5545"/>
                    <a:pt x="1765" y="5545"/>
                  </a:cubicBezTo>
                  <a:close/>
                  <a:moveTo>
                    <a:pt x="1733" y="1"/>
                  </a:moveTo>
                  <a:cubicBezTo>
                    <a:pt x="788" y="1"/>
                    <a:pt x="0" y="788"/>
                    <a:pt x="0" y="1733"/>
                  </a:cubicBezTo>
                  <a:cubicBezTo>
                    <a:pt x="0" y="2553"/>
                    <a:pt x="599" y="3277"/>
                    <a:pt x="1387" y="3435"/>
                  </a:cubicBezTo>
                  <a:lnTo>
                    <a:pt x="1387" y="4947"/>
                  </a:lnTo>
                  <a:cubicBezTo>
                    <a:pt x="977" y="5073"/>
                    <a:pt x="662" y="5482"/>
                    <a:pt x="662" y="5892"/>
                  </a:cubicBezTo>
                  <a:lnTo>
                    <a:pt x="536" y="9767"/>
                  </a:lnTo>
                  <a:lnTo>
                    <a:pt x="2993" y="9767"/>
                  </a:lnTo>
                  <a:lnTo>
                    <a:pt x="2804" y="5861"/>
                  </a:lnTo>
                  <a:cubicBezTo>
                    <a:pt x="2741" y="5419"/>
                    <a:pt x="2489" y="5073"/>
                    <a:pt x="2048" y="4947"/>
                  </a:cubicBezTo>
                  <a:lnTo>
                    <a:pt x="2048" y="3435"/>
                  </a:lnTo>
                  <a:cubicBezTo>
                    <a:pt x="2836" y="3277"/>
                    <a:pt x="3435" y="2553"/>
                    <a:pt x="3435" y="1733"/>
                  </a:cubicBezTo>
                  <a:cubicBezTo>
                    <a:pt x="3498" y="757"/>
                    <a:pt x="2710"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84"/>
            <p:cNvSpPr/>
            <p:nvPr/>
          </p:nvSpPr>
          <p:spPr>
            <a:xfrm>
              <a:off x="-22670725" y="4165325"/>
              <a:ext cx="64625" cy="34675"/>
            </a:xfrm>
            <a:custGeom>
              <a:avLst/>
              <a:gdLst/>
              <a:ahLst/>
              <a:cxnLst/>
              <a:rect l="l" t="t" r="r" b="b"/>
              <a:pathLst>
                <a:path w="2585" h="1387" extrusionOk="0">
                  <a:moveTo>
                    <a:pt x="32" y="1"/>
                  </a:moveTo>
                  <a:cubicBezTo>
                    <a:pt x="1" y="883"/>
                    <a:pt x="631" y="1387"/>
                    <a:pt x="1292" y="1387"/>
                  </a:cubicBezTo>
                  <a:cubicBezTo>
                    <a:pt x="1954" y="1387"/>
                    <a:pt x="2584" y="85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1" name="Google Shape;7031;p84"/>
          <p:cNvGrpSpPr/>
          <p:nvPr/>
        </p:nvGrpSpPr>
        <p:grpSpPr>
          <a:xfrm>
            <a:off x="6172593" y="1306499"/>
            <a:ext cx="354710" cy="352803"/>
            <a:chOff x="-27351575" y="3175300"/>
            <a:chExt cx="297750" cy="296150"/>
          </a:xfrm>
        </p:grpSpPr>
        <p:sp>
          <p:nvSpPr>
            <p:cNvPr id="7032" name="Google Shape;7032;p84"/>
            <p:cNvSpPr/>
            <p:nvPr/>
          </p:nvSpPr>
          <p:spPr>
            <a:xfrm>
              <a:off x="-27351575" y="3175300"/>
              <a:ext cx="296975" cy="157550"/>
            </a:xfrm>
            <a:custGeom>
              <a:avLst/>
              <a:gdLst/>
              <a:ahLst/>
              <a:cxnLst/>
              <a:rect l="l" t="t" r="r" b="b"/>
              <a:pathLst>
                <a:path w="11879" h="6302" extrusionOk="0">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84"/>
            <p:cNvSpPr/>
            <p:nvPr/>
          </p:nvSpPr>
          <p:spPr>
            <a:xfrm>
              <a:off x="-27123950" y="3332825"/>
              <a:ext cx="17350" cy="52000"/>
            </a:xfrm>
            <a:custGeom>
              <a:avLst/>
              <a:gdLst/>
              <a:ahLst/>
              <a:cxnLst/>
              <a:rect l="l" t="t" r="r" b="b"/>
              <a:pathLst>
                <a:path w="694" h="2080" extrusionOk="0">
                  <a:moveTo>
                    <a:pt x="1" y="0"/>
                  </a:moveTo>
                  <a:lnTo>
                    <a:pt x="1" y="1733"/>
                  </a:lnTo>
                  <a:cubicBezTo>
                    <a:pt x="1" y="1922"/>
                    <a:pt x="158" y="2079"/>
                    <a:pt x="347" y="2079"/>
                  </a:cubicBezTo>
                  <a:cubicBezTo>
                    <a:pt x="536" y="2079"/>
                    <a:pt x="694" y="1922"/>
                    <a:pt x="694" y="1733"/>
                  </a:cubicBez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84"/>
            <p:cNvSpPr/>
            <p:nvPr/>
          </p:nvSpPr>
          <p:spPr>
            <a:xfrm>
              <a:off x="-27350775" y="3350150"/>
              <a:ext cx="296950" cy="121300"/>
            </a:xfrm>
            <a:custGeom>
              <a:avLst/>
              <a:gdLst/>
              <a:ahLst/>
              <a:cxnLst/>
              <a:rect l="l" t="t" r="r" b="b"/>
              <a:pathLst>
                <a:path w="11878" h="4852" extrusionOk="0">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84"/>
            <p:cNvSpPr/>
            <p:nvPr/>
          </p:nvSpPr>
          <p:spPr>
            <a:xfrm>
              <a:off x="-27299575" y="3332825"/>
              <a:ext cx="18125" cy="52000"/>
            </a:xfrm>
            <a:custGeom>
              <a:avLst/>
              <a:gdLst/>
              <a:ahLst/>
              <a:cxnLst/>
              <a:rect l="l" t="t" r="r" b="b"/>
              <a:pathLst>
                <a:path w="725" h="2080" extrusionOk="0">
                  <a:moveTo>
                    <a:pt x="0" y="0"/>
                  </a:moveTo>
                  <a:lnTo>
                    <a:pt x="0" y="1733"/>
                  </a:lnTo>
                  <a:cubicBezTo>
                    <a:pt x="0" y="1922"/>
                    <a:pt x="158" y="2079"/>
                    <a:pt x="378" y="2079"/>
                  </a:cubicBezTo>
                  <a:cubicBezTo>
                    <a:pt x="567" y="2079"/>
                    <a:pt x="725" y="1922"/>
                    <a:pt x="725" y="1733"/>
                  </a:cubicBez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6" name="Google Shape;7036;p84"/>
          <p:cNvGrpSpPr/>
          <p:nvPr/>
        </p:nvGrpSpPr>
        <p:grpSpPr>
          <a:xfrm>
            <a:off x="6218402" y="1758809"/>
            <a:ext cx="269293" cy="353072"/>
            <a:chOff x="-27313750" y="3545275"/>
            <a:chExt cx="226050" cy="296375"/>
          </a:xfrm>
        </p:grpSpPr>
        <p:sp>
          <p:nvSpPr>
            <p:cNvPr id="7037" name="Google Shape;7037;p84"/>
            <p:cNvSpPr/>
            <p:nvPr/>
          </p:nvSpPr>
          <p:spPr>
            <a:xfrm>
              <a:off x="-27305100"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84"/>
            <p:cNvSpPr/>
            <p:nvPr/>
          </p:nvSpPr>
          <p:spPr>
            <a:xfrm>
              <a:off x="-27313750" y="3770725"/>
              <a:ext cx="226050"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84"/>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0" name="Google Shape;7040;p84"/>
          <p:cNvGrpSpPr/>
          <p:nvPr/>
        </p:nvGrpSpPr>
        <p:grpSpPr>
          <a:xfrm>
            <a:off x="6172593" y="2211380"/>
            <a:ext cx="354710" cy="356586"/>
            <a:chOff x="-27351575" y="3915650"/>
            <a:chExt cx="297750" cy="299325"/>
          </a:xfrm>
        </p:grpSpPr>
        <p:sp>
          <p:nvSpPr>
            <p:cNvPr id="7041" name="Google Shape;7041;p84"/>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84"/>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3" name="Google Shape;7043;p84"/>
          <p:cNvGrpSpPr/>
          <p:nvPr/>
        </p:nvGrpSpPr>
        <p:grpSpPr>
          <a:xfrm>
            <a:off x="4860084" y="2693579"/>
            <a:ext cx="319060" cy="353042"/>
            <a:chOff x="-25445525" y="3175900"/>
            <a:chExt cx="267825" cy="296350"/>
          </a:xfrm>
        </p:grpSpPr>
        <p:sp>
          <p:nvSpPr>
            <p:cNvPr id="7044" name="Google Shape;7044;p84"/>
            <p:cNvSpPr/>
            <p:nvPr/>
          </p:nvSpPr>
          <p:spPr>
            <a:xfrm>
              <a:off x="-25445525" y="3367475"/>
              <a:ext cx="123675" cy="104775"/>
            </a:xfrm>
            <a:custGeom>
              <a:avLst/>
              <a:gdLst/>
              <a:ahLst/>
              <a:cxnLst/>
              <a:rect l="l" t="t" r="r" b="b"/>
              <a:pathLst>
                <a:path w="4947" h="4191" extrusionOk="0">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84"/>
            <p:cNvSpPr/>
            <p:nvPr/>
          </p:nvSpPr>
          <p:spPr>
            <a:xfrm>
              <a:off x="-25398250" y="3175900"/>
              <a:ext cx="220550" cy="296350"/>
            </a:xfrm>
            <a:custGeom>
              <a:avLst/>
              <a:gdLst/>
              <a:ahLst/>
              <a:cxnLst/>
              <a:rect l="l" t="t" r="r" b="b"/>
              <a:pathLst>
                <a:path w="8822" h="11854" extrusionOk="0">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84"/>
            <p:cNvSpPr/>
            <p:nvPr/>
          </p:nvSpPr>
          <p:spPr>
            <a:xfrm>
              <a:off x="-25328950" y="3211525"/>
              <a:ext cx="35475" cy="36250"/>
            </a:xfrm>
            <a:custGeom>
              <a:avLst/>
              <a:gdLst/>
              <a:ahLst/>
              <a:cxnLst/>
              <a:rect l="l" t="t" r="r" b="b"/>
              <a:pathLst>
                <a:path w="1419" h="1450" extrusionOk="0">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7" name="Google Shape;7047;p84"/>
          <p:cNvGrpSpPr/>
          <p:nvPr/>
        </p:nvGrpSpPr>
        <p:grpSpPr>
          <a:xfrm>
            <a:off x="4841797" y="3183902"/>
            <a:ext cx="355633" cy="330288"/>
            <a:chOff x="-25465200" y="3565175"/>
            <a:chExt cx="298525" cy="277250"/>
          </a:xfrm>
        </p:grpSpPr>
        <p:sp>
          <p:nvSpPr>
            <p:cNvPr id="7048" name="Google Shape;7048;p84"/>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84"/>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0" name="Google Shape;7050;p84"/>
          <p:cNvGrpSpPr/>
          <p:nvPr/>
        </p:nvGrpSpPr>
        <p:grpSpPr>
          <a:xfrm>
            <a:off x="4841336" y="3623432"/>
            <a:ext cx="356556" cy="351285"/>
            <a:chOff x="-25465200" y="3916150"/>
            <a:chExt cx="299300" cy="294875"/>
          </a:xfrm>
        </p:grpSpPr>
        <p:sp>
          <p:nvSpPr>
            <p:cNvPr id="7051" name="Google Shape;7051;p84"/>
            <p:cNvSpPr/>
            <p:nvPr/>
          </p:nvSpPr>
          <p:spPr>
            <a:xfrm>
              <a:off x="-25316350" y="3916150"/>
              <a:ext cx="150450" cy="149175"/>
            </a:xfrm>
            <a:custGeom>
              <a:avLst/>
              <a:gdLst/>
              <a:ahLst/>
              <a:cxnLst/>
              <a:rect l="l" t="t" r="r" b="b"/>
              <a:pathLst>
                <a:path w="6018" h="5967" extrusionOk="0">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84"/>
            <p:cNvSpPr/>
            <p:nvPr/>
          </p:nvSpPr>
          <p:spPr>
            <a:xfrm>
              <a:off x="-25465200" y="4003875"/>
              <a:ext cx="208725" cy="207150"/>
            </a:xfrm>
            <a:custGeom>
              <a:avLst/>
              <a:gdLst/>
              <a:ahLst/>
              <a:cxnLst/>
              <a:rect l="l" t="t" r="r" b="b"/>
              <a:pathLst>
                <a:path w="8349" h="8286" extrusionOk="0">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3" name="Google Shape;7053;p84"/>
          <p:cNvGrpSpPr/>
          <p:nvPr/>
        </p:nvGrpSpPr>
        <p:grpSpPr>
          <a:xfrm>
            <a:off x="7068775" y="2693698"/>
            <a:ext cx="351880" cy="352803"/>
            <a:chOff x="-23615075" y="3148525"/>
            <a:chExt cx="295375" cy="296150"/>
          </a:xfrm>
        </p:grpSpPr>
        <p:sp>
          <p:nvSpPr>
            <p:cNvPr id="7054" name="Google Shape;7054;p84"/>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84"/>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84"/>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84"/>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8" name="Google Shape;7058;p84"/>
          <p:cNvSpPr/>
          <p:nvPr/>
        </p:nvSpPr>
        <p:spPr>
          <a:xfrm>
            <a:off x="7066872" y="3172057"/>
            <a:ext cx="356586" cy="353876"/>
          </a:xfrm>
          <a:custGeom>
            <a:avLst/>
            <a:gdLst/>
            <a:ahLst/>
            <a:cxnLst/>
            <a:rect l="l" t="t" r="r" b="b"/>
            <a:pathLst>
              <a:path w="11973" h="11882" extrusionOk="0">
                <a:moveTo>
                  <a:pt x="6302" y="725"/>
                </a:moveTo>
                <a:lnTo>
                  <a:pt x="6302" y="1639"/>
                </a:lnTo>
                <a:cubicBezTo>
                  <a:pt x="6302" y="2111"/>
                  <a:pt x="6522" y="2552"/>
                  <a:pt x="6837" y="2867"/>
                </a:cubicBezTo>
                <a:lnTo>
                  <a:pt x="7152" y="3182"/>
                </a:lnTo>
                <a:cubicBezTo>
                  <a:pt x="6900" y="3340"/>
                  <a:pt x="6774" y="3560"/>
                  <a:pt x="6711" y="3749"/>
                </a:cubicBezTo>
                <a:cubicBezTo>
                  <a:pt x="6479" y="3517"/>
                  <a:pt x="6209" y="3407"/>
                  <a:pt x="5942" y="3407"/>
                </a:cubicBezTo>
                <a:cubicBezTo>
                  <a:pt x="5665" y="3407"/>
                  <a:pt x="5392" y="3525"/>
                  <a:pt x="5168" y="3749"/>
                </a:cubicBezTo>
                <a:cubicBezTo>
                  <a:pt x="5042" y="3497"/>
                  <a:pt x="4979" y="3340"/>
                  <a:pt x="4758" y="3151"/>
                </a:cubicBezTo>
                <a:lnTo>
                  <a:pt x="5105" y="2836"/>
                </a:lnTo>
                <a:cubicBezTo>
                  <a:pt x="5420" y="2521"/>
                  <a:pt x="5609" y="2080"/>
                  <a:pt x="5609" y="1607"/>
                </a:cubicBezTo>
                <a:lnTo>
                  <a:pt x="5609" y="725"/>
                </a:lnTo>
                <a:close/>
                <a:moveTo>
                  <a:pt x="5231" y="0"/>
                </a:moveTo>
                <a:cubicBezTo>
                  <a:pt x="5042" y="0"/>
                  <a:pt x="4884" y="158"/>
                  <a:pt x="4884" y="347"/>
                </a:cubicBezTo>
                <a:lnTo>
                  <a:pt x="4884" y="725"/>
                </a:lnTo>
                <a:lnTo>
                  <a:pt x="4884" y="1639"/>
                </a:lnTo>
                <a:cubicBezTo>
                  <a:pt x="4884" y="1922"/>
                  <a:pt x="4758" y="2206"/>
                  <a:pt x="4569" y="2395"/>
                </a:cubicBezTo>
                <a:lnTo>
                  <a:pt x="4096" y="2867"/>
                </a:lnTo>
                <a:lnTo>
                  <a:pt x="4033" y="2867"/>
                </a:lnTo>
                <a:cubicBezTo>
                  <a:pt x="2206" y="2867"/>
                  <a:pt x="127" y="7404"/>
                  <a:pt x="32" y="9830"/>
                </a:cubicBezTo>
                <a:cubicBezTo>
                  <a:pt x="1" y="11311"/>
                  <a:pt x="631" y="11846"/>
                  <a:pt x="1292" y="11846"/>
                </a:cubicBezTo>
                <a:cubicBezTo>
                  <a:pt x="1346" y="11852"/>
                  <a:pt x="1398" y="11855"/>
                  <a:pt x="1450" y="11855"/>
                </a:cubicBezTo>
                <a:cubicBezTo>
                  <a:pt x="2222" y="11855"/>
                  <a:pt x="2817" y="11224"/>
                  <a:pt x="3466" y="10869"/>
                </a:cubicBezTo>
                <a:cubicBezTo>
                  <a:pt x="4033" y="10554"/>
                  <a:pt x="4537" y="10271"/>
                  <a:pt x="4884" y="9767"/>
                </a:cubicBezTo>
                <a:cubicBezTo>
                  <a:pt x="5357" y="9137"/>
                  <a:pt x="5640" y="7593"/>
                  <a:pt x="5640" y="6144"/>
                </a:cubicBezTo>
                <a:lnTo>
                  <a:pt x="5640" y="6144"/>
                </a:lnTo>
                <a:lnTo>
                  <a:pt x="4222" y="7561"/>
                </a:lnTo>
                <a:cubicBezTo>
                  <a:pt x="4222" y="7593"/>
                  <a:pt x="4191" y="7593"/>
                  <a:pt x="4191" y="7624"/>
                </a:cubicBezTo>
                <a:cubicBezTo>
                  <a:pt x="4159" y="7687"/>
                  <a:pt x="4159" y="7687"/>
                  <a:pt x="4096" y="7687"/>
                </a:cubicBezTo>
                <a:lnTo>
                  <a:pt x="2773" y="9011"/>
                </a:lnTo>
                <a:cubicBezTo>
                  <a:pt x="2710" y="9074"/>
                  <a:pt x="2616" y="9105"/>
                  <a:pt x="2525" y="9105"/>
                </a:cubicBezTo>
                <a:cubicBezTo>
                  <a:pt x="2435" y="9105"/>
                  <a:pt x="2348" y="9074"/>
                  <a:pt x="2301" y="9011"/>
                </a:cubicBezTo>
                <a:cubicBezTo>
                  <a:pt x="2175" y="8885"/>
                  <a:pt x="2175" y="8664"/>
                  <a:pt x="2301" y="8538"/>
                </a:cubicBezTo>
                <a:lnTo>
                  <a:pt x="3435" y="7404"/>
                </a:lnTo>
                <a:lnTo>
                  <a:pt x="2994" y="6963"/>
                </a:lnTo>
                <a:cubicBezTo>
                  <a:pt x="2931" y="6900"/>
                  <a:pt x="2899" y="6805"/>
                  <a:pt x="2899" y="6742"/>
                </a:cubicBezTo>
                <a:cubicBezTo>
                  <a:pt x="2899" y="6648"/>
                  <a:pt x="2931" y="6585"/>
                  <a:pt x="2962" y="6490"/>
                </a:cubicBezTo>
                <a:cubicBezTo>
                  <a:pt x="3029" y="6424"/>
                  <a:pt x="3122" y="6384"/>
                  <a:pt x="3213" y="6384"/>
                </a:cubicBezTo>
                <a:cubicBezTo>
                  <a:pt x="3295" y="6384"/>
                  <a:pt x="3375" y="6416"/>
                  <a:pt x="3435" y="6490"/>
                </a:cubicBezTo>
                <a:lnTo>
                  <a:pt x="3907" y="6931"/>
                </a:lnTo>
                <a:lnTo>
                  <a:pt x="5546" y="5262"/>
                </a:lnTo>
                <a:lnTo>
                  <a:pt x="5451" y="4568"/>
                </a:lnTo>
                <a:lnTo>
                  <a:pt x="5703" y="4285"/>
                </a:lnTo>
                <a:cubicBezTo>
                  <a:pt x="5766" y="4222"/>
                  <a:pt x="5861" y="4190"/>
                  <a:pt x="5951" y="4190"/>
                </a:cubicBezTo>
                <a:cubicBezTo>
                  <a:pt x="6042" y="4190"/>
                  <a:pt x="6128" y="4222"/>
                  <a:pt x="6176" y="4285"/>
                </a:cubicBezTo>
                <a:lnTo>
                  <a:pt x="6459" y="4568"/>
                </a:lnTo>
                <a:cubicBezTo>
                  <a:pt x="6428" y="4789"/>
                  <a:pt x="6396" y="5010"/>
                  <a:pt x="6333" y="5262"/>
                </a:cubicBezTo>
                <a:lnTo>
                  <a:pt x="8035" y="6963"/>
                </a:lnTo>
                <a:lnTo>
                  <a:pt x="8476" y="6522"/>
                </a:lnTo>
                <a:cubicBezTo>
                  <a:pt x="8539" y="6475"/>
                  <a:pt x="8625" y="6451"/>
                  <a:pt x="8712" y="6451"/>
                </a:cubicBezTo>
                <a:cubicBezTo>
                  <a:pt x="8799" y="6451"/>
                  <a:pt x="8885" y="6475"/>
                  <a:pt x="8948" y="6522"/>
                </a:cubicBezTo>
                <a:cubicBezTo>
                  <a:pt x="9074" y="6648"/>
                  <a:pt x="9074" y="6900"/>
                  <a:pt x="8948" y="6994"/>
                </a:cubicBezTo>
                <a:lnTo>
                  <a:pt x="8507" y="7435"/>
                </a:lnTo>
                <a:lnTo>
                  <a:pt x="9641" y="8570"/>
                </a:lnTo>
                <a:cubicBezTo>
                  <a:pt x="9767" y="8696"/>
                  <a:pt x="9767" y="8948"/>
                  <a:pt x="9641" y="9042"/>
                </a:cubicBezTo>
                <a:cubicBezTo>
                  <a:pt x="9594" y="9105"/>
                  <a:pt x="9507" y="9137"/>
                  <a:pt x="9417" y="9137"/>
                </a:cubicBezTo>
                <a:cubicBezTo>
                  <a:pt x="9326" y="9137"/>
                  <a:pt x="9232" y="9105"/>
                  <a:pt x="9169" y="9042"/>
                </a:cubicBezTo>
                <a:lnTo>
                  <a:pt x="6302" y="6175"/>
                </a:lnTo>
                <a:lnTo>
                  <a:pt x="6302" y="6175"/>
                </a:lnTo>
                <a:cubicBezTo>
                  <a:pt x="6270" y="7624"/>
                  <a:pt x="6585" y="9168"/>
                  <a:pt x="7058" y="9798"/>
                </a:cubicBezTo>
                <a:cubicBezTo>
                  <a:pt x="7404" y="10302"/>
                  <a:pt x="7909" y="10617"/>
                  <a:pt x="8476" y="10901"/>
                </a:cubicBezTo>
                <a:cubicBezTo>
                  <a:pt x="9136" y="11291"/>
                  <a:pt x="9711" y="11882"/>
                  <a:pt x="10527" y="11882"/>
                </a:cubicBezTo>
                <a:cubicBezTo>
                  <a:pt x="10567" y="11882"/>
                  <a:pt x="10608" y="11881"/>
                  <a:pt x="10649" y="11878"/>
                </a:cubicBezTo>
                <a:cubicBezTo>
                  <a:pt x="11028" y="11846"/>
                  <a:pt x="11973" y="11626"/>
                  <a:pt x="11910" y="9893"/>
                </a:cubicBezTo>
                <a:cubicBezTo>
                  <a:pt x="11752" y="7372"/>
                  <a:pt x="9673" y="2836"/>
                  <a:pt x="7846" y="2836"/>
                </a:cubicBezTo>
                <a:lnTo>
                  <a:pt x="7751" y="2836"/>
                </a:lnTo>
                <a:lnTo>
                  <a:pt x="7310" y="2363"/>
                </a:lnTo>
                <a:cubicBezTo>
                  <a:pt x="7089" y="2174"/>
                  <a:pt x="6963" y="1891"/>
                  <a:pt x="6963" y="1607"/>
                </a:cubicBezTo>
                <a:lnTo>
                  <a:pt x="6963" y="725"/>
                </a:lnTo>
                <a:lnTo>
                  <a:pt x="6963" y="347"/>
                </a:lnTo>
                <a:cubicBezTo>
                  <a:pt x="6963" y="158"/>
                  <a:pt x="6806" y="0"/>
                  <a:pt x="66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9" name="Google Shape;7059;p84"/>
          <p:cNvGrpSpPr/>
          <p:nvPr/>
        </p:nvGrpSpPr>
        <p:grpSpPr>
          <a:xfrm>
            <a:off x="7068299" y="3632977"/>
            <a:ext cx="352833" cy="332194"/>
            <a:chOff x="-23615075" y="3906200"/>
            <a:chExt cx="296175" cy="278850"/>
          </a:xfrm>
        </p:grpSpPr>
        <p:sp>
          <p:nvSpPr>
            <p:cNvPr id="7060" name="Google Shape;7060;p84"/>
            <p:cNvSpPr/>
            <p:nvPr/>
          </p:nvSpPr>
          <p:spPr>
            <a:xfrm>
              <a:off x="-23615075" y="3954250"/>
              <a:ext cx="296175" cy="193775"/>
            </a:xfrm>
            <a:custGeom>
              <a:avLst/>
              <a:gdLst/>
              <a:ahLst/>
              <a:cxnLst/>
              <a:rect l="l" t="t" r="r" b="b"/>
              <a:pathLst>
                <a:path w="11847" h="7751" extrusionOk="0">
                  <a:moveTo>
                    <a:pt x="10838" y="2993"/>
                  </a:moveTo>
                  <a:cubicBezTo>
                    <a:pt x="11027" y="2993"/>
                    <a:pt x="11185" y="3119"/>
                    <a:pt x="11185" y="3340"/>
                  </a:cubicBezTo>
                  <a:cubicBezTo>
                    <a:pt x="11153" y="3403"/>
                    <a:pt x="11153" y="3497"/>
                    <a:pt x="11059" y="3529"/>
                  </a:cubicBezTo>
                  <a:cubicBezTo>
                    <a:pt x="10996" y="3592"/>
                    <a:pt x="10901" y="3687"/>
                    <a:pt x="10806" y="3687"/>
                  </a:cubicBezTo>
                  <a:lnTo>
                    <a:pt x="1040" y="3687"/>
                  </a:lnTo>
                  <a:cubicBezTo>
                    <a:pt x="914" y="3687"/>
                    <a:pt x="819" y="3655"/>
                    <a:pt x="756" y="3529"/>
                  </a:cubicBezTo>
                  <a:cubicBezTo>
                    <a:pt x="725" y="3497"/>
                    <a:pt x="662" y="3403"/>
                    <a:pt x="662" y="3340"/>
                  </a:cubicBezTo>
                  <a:cubicBezTo>
                    <a:pt x="662" y="3119"/>
                    <a:pt x="819" y="2993"/>
                    <a:pt x="1040" y="2993"/>
                  </a:cubicBezTo>
                  <a:close/>
                  <a:moveTo>
                    <a:pt x="9735" y="4411"/>
                  </a:moveTo>
                  <a:cubicBezTo>
                    <a:pt x="9641" y="4947"/>
                    <a:pt x="9357" y="5671"/>
                    <a:pt x="8507" y="6364"/>
                  </a:cubicBezTo>
                  <a:cubicBezTo>
                    <a:pt x="8444" y="6396"/>
                    <a:pt x="8349" y="6459"/>
                    <a:pt x="8318" y="6459"/>
                  </a:cubicBezTo>
                  <a:cubicBezTo>
                    <a:pt x="8192" y="6459"/>
                    <a:pt x="8129" y="6396"/>
                    <a:pt x="8034" y="6333"/>
                  </a:cubicBezTo>
                  <a:cubicBezTo>
                    <a:pt x="7908" y="6175"/>
                    <a:pt x="7971" y="5986"/>
                    <a:pt x="8066" y="5860"/>
                  </a:cubicBezTo>
                  <a:cubicBezTo>
                    <a:pt x="8696" y="5356"/>
                    <a:pt x="8948" y="4821"/>
                    <a:pt x="9011" y="4411"/>
                  </a:cubicBezTo>
                  <a:close/>
                  <a:moveTo>
                    <a:pt x="3497" y="0"/>
                  </a:moveTo>
                  <a:cubicBezTo>
                    <a:pt x="3434" y="95"/>
                    <a:pt x="3340" y="221"/>
                    <a:pt x="3214" y="347"/>
                  </a:cubicBezTo>
                  <a:lnTo>
                    <a:pt x="2237" y="1324"/>
                  </a:lnTo>
                  <a:cubicBezTo>
                    <a:pt x="2111" y="1450"/>
                    <a:pt x="1985" y="1576"/>
                    <a:pt x="1765" y="1639"/>
                  </a:cubicBezTo>
                  <a:lnTo>
                    <a:pt x="2174" y="2237"/>
                  </a:lnTo>
                  <a:lnTo>
                    <a:pt x="1040" y="2237"/>
                  </a:lnTo>
                  <a:cubicBezTo>
                    <a:pt x="441" y="2237"/>
                    <a:pt x="0" y="2710"/>
                    <a:pt x="0" y="3245"/>
                  </a:cubicBezTo>
                  <a:cubicBezTo>
                    <a:pt x="0" y="3497"/>
                    <a:pt x="63" y="3687"/>
                    <a:pt x="189" y="3876"/>
                  </a:cubicBezTo>
                  <a:cubicBezTo>
                    <a:pt x="315" y="4096"/>
                    <a:pt x="504" y="4191"/>
                    <a:pt x="756" y="4254"/>
                  </a:cubicBezTo>
                  <a:cubicBezTo>
                    <a:pt x="945" y="6018"/>
                    <a:pt x="1765" y="6932"/>
                    <a:pt x="2930" y="7719"/>
                  </a:cubicBezTo>
                  <a:cubicBezTo>
                    <a:pt x="2962" y="7751"/>
                    <a:pt x="3025" y="7751"/>
                    <a:pt x="3119" y="7751"/>
                  </a:cubicBezTo>
                  <a:lnTo>
                    <a:pt x="8696" y="7751"/>
                  </a:lnTo>
                  <a:cubicBezTo>
                    <a:pt x="8790" y="7751"/>
                    <a:pt x="8822" y="7719"/>
                    <a:pt x="8916" y="7719"/>
                  </a:cubicBezTo>
                  <a:cubicBezTo>
                    <a:pt x="10239" y="6805"/>
                    <a:pt x="10932" y="5671"/>
                    <a:pt x="11090" y="4254"/>
                  </a:cubicBezTo>
                  <a:cubicBezTo>
                    <a:pt x="11311" y="4159"/>
                    <a:pt x="11500" y="4033"/>
                    <a:pt x="11626" y="3876"/>
                  </a:cubicBezTo>
                  <a:cubicBezTo>
                    <a:pt x="11752" y="3687"/>
                    <a:pt x="11815" y="3497"/>
                    <a:pt x="11815" y="3245"/>
                  </a:cubicBezTo>
                  <a:cubicBezTo>
                    <a:pt x="11846" y="2741"/>
                    <a:pt x="11374" y="2269"/>
                    <a:pt x="10775" y="2269"/>
                  </a:cubicBezTo>
                  <a:lnTo>
                    <a:pt x="10712" y="2269"/>
                  </a:lnTo>
                  <a:cubicBezTo>
                    <a:pt x="10996" y="1733"/>
                    <a:pt x="11153" y="1135"/>
                    <a:pt x="11153" y="536"/>
                  </a:cubicBezTo>
                  <a:cubicBezTo>
                    <a:pt x="11153" y="347"/>
                    <a:pt x="10996" y="189"/>
                    <a:pt x="10775" y="189"/>
                  </a:cubicBezTo>
                  <a:cubicBezTo>
                    <a:pt x="9326" y="189"/>
                    <a:pt x="8034" y="1009"/>
                    <a:pt x="7404" y="2269"/>
                  </a:cubicBezTo>
                  <a:lnTo>
                    <a:pt x="6301" y="2269"/>
                  </a:lnTo>
                  <a:lnTo>
                    <a:pt x="34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84"/>
            <p:cNvSpPr/>
            <p:nvPr/>
          </p:nvSpPr>
          <p:spPr>
            <a:xfrm>
              <a:off x="-23615075" y="3906200"/>
              <a:ext cx="77200" cy="77225"/>
            </a:xfrm>
            <a:custGeom>
              <a:avLst/>
              <a:gdLst/>
              <a:ahLst/>
              <a:cxnLst/>
              <a:rect l="l" t="t" r="r" b="b"/>
              <a:pathLst>
                <a:path w="3088" h="3089" extrusionOk="0">
                  <a:moveTo>
                    <a:pt x="2009" y="1"/>
                  </a:moveTo>
                  <a:cubicBezTo>
                    <a:pt x="1733" y="1"/>
                    <a:pt x="1465" y="95"/>
                    <a:pt x="1292" y="284"/>
                  </a:cubicBezTo>
                  <a:lnTo>
                    <a:pt x="315" y="1292"/>
                  </a:lnTo>
                  <a:cubicBezTo>
                    <a:pt x="126" y="1481"/>
                    <a:pt x="0" y="1765"/>
                    <a:pt x="0" y="2017"/>
                  </a:cubicBezTo>
                  <a:cubicBezTo>
                    <a:pt x="0" y="2301"/>
                    <a:pt x="126" y="2584"/>
                    <a:pt x="315" y="2773"/>
                  </a:cubicBezTo>
                  <a:cubicBezTo>
                    <a:pt x="504" y="2962"/>
                    <a:pt x="756" y="3088"/>
                    <a:pt x="1040" y="3088"/>
                  </a:cubicBezTo>
                  <a:cubicBezTo>
                    <a:pt x="1292" y="3088"/>
                    <a:pt x="1576" y="2962"/>
                    <a:pt x="1765" y="2773"/>
                  </a:cubicBezTo>
                  <a:lnTo>
                    <a:pt x="2773" y="1796"/>
                  </a:lnTo>
                  <a:cubicBezTo>
                    <a:pt x="2962" y="1576"/>
                    <a:pt x="3088" y="1324"/>
                    <a:pt x="3088" y="1040"/>
                  </a:cubicBezTo>
                  <a:cubicBezTo>
                    <a:pt x="3088" y="757"/>
                    <a:pt x="2962" y="505"/>
                    <a:pt x="2773" y="284"/>
                  </a:cubicBezTo>
                  <a:cubicBezTo>
                    <a:pt x="2568" y="95"/>
                    <a:pt x="2284" y="1"/>
                    <a:pt x="2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84"/>
            <p:cNvSpPr/>
            <p:nvPr/>
          </p:nvSpPr>
          <p:spPr>
            <a:xfrm>
              <a:off x="-23543400" y="4167700"/>
              <a:ext cx="153600" cy="17350"/>
            </a:xfrm>
            <a:custGeom>
              <a:avLst/>
              <a:gdLst/>
              <a:ahLst/>
              <a:cxnLst/>
              <a:rect l="l" t="t" r="r" b="b"/>
              <a:pathLst>
                <a:path w="6144" h="694" extrusionOk="0">
                  <a:moveTo>
                    <a:pt x="0" y="0"/>
                  </a:moveTo>
                  <a:cubicBezTo>
                    <a:pt x="158" y="378"/>
                    <a:pt x="536" y="693"/>
                    <a:pt x="1008" y="693"/>
                  </a:cubicBezTo>
                  <a:lnTo>
                    <a:pt x="5167" y="693"/>
                  </a:lnTo>
                  <a:cubicBezTo>
                    <a:pt x="5608" y="693"/>
                    <a:pt x="5986" y="441"/>
                    <a:pt x="6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3" name="Google Shape;7063;p84"/>
          <p:cNvSpPr/>
          <p:nvPr/>
        </p:nvSpPr>
        <p:spPr>
          <a:xfrm>
            <a:off x="6187131" y="4064945"/>
            <a:ext cx="351880" cy="350957"/>
          </a:xfrm>
          <a:custGeom>
            <a:avLst/>
            <a:gdLst/>
            <a:ahLst/>
            <a:cxnLst/>
            <a:rect l="l" t="t" r="r" b="b"/>
            <a:pathLst>
              <a:path w="11815" h="11784" extrusionOk="0">
                <a:moveTo>
                  <a:pt x="6616" y="3434"/>
                </a:moveTo>
                <a:cubicBezTo>
                  <a:pt x="7215" y="3434"/>
                  <a:pt x="7625" y="3907"/>
                  <a:pt x="7625" y="4474"/>
                </a:cubicBezTo>
                <a:lnTo>
                  <a:pt x="7625" y="5514"/>
                </a:lnTo>
                <a:lnTo>
                  <a:pt x="6742" y="5514"/>
                </a:lnTo>
                <a:cubicBezTo>
                  <a:pt x="6648" y="5451"/>
                  <a:pt x="6585" y="5325"/>
                  <a:pt x="6490" y="5262"/>
                </a:cubicBezTo>
                <a:cubicBezTo>
                  <a:pt x="5986" y="4789"/>
                  <a:pt x="5388" y="4411"/>
                  <a:pt x="4695" y="4222"/>
                </a:cubicBezTo>
                <a:lnTo>
                  <a:pt x="4569" y="3434"/>
                </a:lnTo>
                <a:close/>
                <a:moveTo>
                  <a:pt x="3466" y="4884"/>
                </a:moveTo>
                <a:lnTo>
                  <a:pt x="3466" y="5577"/>
                </a:lnTo>
                <a:cubicBezTo>
                  <a:pt x="3056" y="5640"/>
                  <a:pt x="2678" y="5797"/>
                  <a:pt x="2363" y="6018"/>
                </a:cubicBezTo>
                <a:lnTo>
                  <a:pt x="1891" y="5577"/>
                </a:lnTo>
                <a:cubicBezTo>
                  <a:pt x="2332" y="5199"/>
                  <a:pt x="2867" y="4978"/>
                  <a:pt x="3466" y="4884"/>
                </a:cubicBezTo>
                <a:close/>
                <a:moveTo>
                  <a:pt x="4128" y="4852"/>
                </a:moveTo>
                <a:cubicBezTo>
                  <a:pt x="4726" y="4947"/>
                  <a:pt x="5262" y="5167"/>
                  <a:pt x="5703" y="5514"/>
                </a:cubicBezTo>
                <a:lnTo>
                  <a:pt x="5230" y="6049"/>
                </a:lnTo>
                <a:cubicBezTo>
                  <a:pt x="4915" y="5797"/>
                  <a:pt x="4537" y="5640"/>
                  <a:pt x="4128" y="5577"/>
                </a:cubicBezTo>
                <a:lnTo>
                  <a:pt x="4128" y="4852"/>
                </a:lnTo>
                <a:close/>
                <a:moveTo>
                  <a:pt x="1387" y="6049"/>
                </a:moveTo>
                <a:lnTo>
                  <a:pt x="1859" y="6522"/>
                </a:lnTo>
                <a:cubicBezTo>
                  <a:pt x="1607" y="6837"/>
                  <a:pt x="1450" y="7215"/>
                  <a:pt x="1387" y="7625"/>
                </a:cubicBezTo>
                <a:lnTo>
                  <a:pt x="662" y="7625"/>
                </a:lnTo>
                <a:cubicBezTo>
                  <a:pt x="788" y="7026"/>
                  <a:pt x="1009" y="6459"/>
                  <a:pt x="1387" y="6049"/>
                </a:cubicBezTo>
                <a:close/>
                <a:moveTo>
                  <a:pt x="6175" y="6049"/>
                </a:moveTo>
                <a:cubicBezTo>
                  <a:pt x="6553" y="6459"/>
                  <a:pt x="6774" y="7026"/>
                  <a:pt x="6837" y="7625"/>
                </a:cubicBezTo>
                <a:lnTo>
                  <a:pt x="6175" y="7625"/>
                </a:lnTo>
                <a:cubicBezTo>
                  <a:pt x="6112" y="7215"/>
                  <a:pt x="5955" y="6837"/>
                  <a:pt x="5703" y="6522"/>
                </a:cubicBezTo>
                <a:lnTo>
                  <a:pt x="6175" y="6049"/>
                </a:lnTo>
                <a:close/>
                <a:moveTo>
                  <a:pt x="1418" y="8318"/>
                </a:moveTo>
                <a:cubicBezTo>
                  <a:pt x="1481" y="8727"/>
                  <a:pt x="1670" y="9105"/>
                  <a:pt x="1891" y="9420"/>
                </a:cubicBezTo>
                <a:lnTo>
                  <a:pt x="1418" y="9893"/>
                </a:lnTo>
                <a:cubicBezTo>
                  <a:pt x="1009" y="9452"/>
                  <a:pt x="788" y="8916"/>
                  <a:pt x="693" y="8318"/>
                </a:cubicBezTo>
                <a:close/>
                <a:moveTo>
                  <a:pt x="6931" y="8318"/>
                </a:moveTo>
                <a:cubicBezTo>
                  <a:pt x="6805" y="8916"/>
                  <a:pt x="6585" y="9452"/>
                  <a:pt x="6207" y="9893"/>
                </a:cubicBezTo>
                <a:lnTo>
                  <a:pt x="5766" y="9420"/>
                </a:lnTo>
                <a:cubicBezTo>
                  <a:pt x="5986" y="9105"/>
                  <a:pt x="6144" y="8727"/>
                  <a:pt x="6207" y="8318"/>
                </a:cubicBezTo>
                <a:close/>
                <a:moveTo>
                  <a:pt x="2363" y="9893"/>
                </a:moveTo>
                <a:cubicBezTo>
                  <a:pt x="2678" y="10145"/>
                  <a:pt x="3056" y="10303"/>
                  <a:pt x="3466" y="10366"/>
                </a:cubicBezTo>
                <a:lnTo>
                  <a:pt x="3466" y="11027"/>
                </a:lnTo>
                <a:cubicBezTo>
                  <a:pt x="2867" y="10964"/>
                  <a:pt x="2332" y="10712"/>
                  <a:pt x="1891" y="10366"/>
                </a:cubicBezTo>
                <a:lnTo>
                  <a:pt x="2363" y="9893"/>
                </a:lnTo>
                <a:close/>
                <a:moveTo>
                  <a:pt x="5230" y="9861"/>
                </a:moveTo>
                <a:lnTo>
                  <a:pt x="5703" y="10334"/>
                </a:lnTo>
                <a:cubicBezTo>
                  <a:pt x="5262" y="10744"/>
                  <a:pt x="4726" y="10996"/>
                  <a:pt x="4128" y="11027"/>
                </a:cubicBezTo>
                <a:lnTo>
                  <a:pt x="4128" y="10334"/>
                </a:lnTo>
                <a:cubicBezTo>
                  <a:pt x="4537" y="10240"/>
                  <a:pt x="4915" y="10082"/>
                  <a:pt x="5230" y="9861"/>
                </a:cubicBezTo>
                <a:close/>
                <a:moveTo>
                  <a:pt x="9326" y="10366"/>
                </a:moveTo>
                <a:cubicBezTo>
                  <a:pt x="9546" y="10366"/>
                  <a:pt x="9704" y="10523"/>
                  <a:pt x="9704" y="10712"/>
                </a:cubicBezTo>
                <a:cubicBezTo>
                  <a:pt x="9672" y="10933"/>
                  <a:pt x="9546" y="11090"/>
                  <a:pt x="9326" y="11090"/>
                </a:cubicBezTo>
                <a:cubicBezTo>
                  <a:pt x="9137" y="11090"/>
                  <a:pt x="8979" y="10933"/>
                  <a:pt x="8979" y="10712"/>
                </a:cubicBezTo>
                <a:cubicBezTo>
                  <a:pt x="8979" y="10523"/>
                  <a:pt x="9137" y="10366"/>
                  <a:pt x="9326" y="10366"/>
                </a:cubicBezTo>
                <a:close/>
                <a:moveTo>
                  <a:pt x="1103" y="0"/>
                </a:moveTo>
                <a:cubicBezTo>
                  <a:pt x="504" y="0"/>
                  <a:pt x="63" y="473"/>
                  <a:pt x="63" y="1040"/>
                </a:cubicBezTo>
                <a:cubicBezTo>
                  <a:pt x="63" y="1576"/>
                  <a:pt x="536" y="2048"/>
                  <a:pt x="1103" y="2048"/>
                </a:cubicBezTo>
                <a:cubicBezTo>
                  <a:pt x="2048" y="2048"/>
                  <a:pt x="2363" y="2836"/>
                  <a:pt x="2489" y="3497"/>
                </a:cubicBezTo>
                <a:lnTo>
                  <a:pt x="2584" y="4348"/>
                </a:lnTo>
                <a:cubicBezTo>
                  <a:pt x="1072" y="4852"/>
                  <a:pt x="0" y="6301"/>
                  <a:pt x="0" y="7971"/>
                </a:cubicBezTo>
                <a:cubicBezTo>
                  <a:pt x="0" y="10050"/>
                  <a:pt x="1702" y="11783"/>
                  <a:pt x="3812" y="11783"/>
                </a:cubicBezTo>
                <a:cubicBezTo>
                  <a:pt x="5797" y="11783"/>
                  <a:pt x="7436" y="10240"/>
                  <a:pt x="7593" y="8318"/>
                </a:cubicBezTo>
                <a:lnTo>
                  <a:pt x="9011" y="8318"/>
                </a:lnTo>
                <a:lnTo>
                  <a:pt x="9011" y="9767"/>
                </a:lnTo>
                <a:cubicBezTo>
                  <a:pt x="8633" y="9924"/>
                  <a:pt x="8318" y="10271"/>
                  <a:pt x="8318" y="10744"/>
                </a:cubicBezTo>
                <a:cubicBezTo>
                  <a:pt x="8318" y="11342"/>
                  <a:pt x="8790" y="11783"/>
                  <a:pt x="9326" y="11783"/>
                </a:cubicBezTo>
                <a:cubicBezTo>
                  <a:pt x="9767" y="11783"/>
                  <a:pt x="10145" y="11500"/>
                  <a:pt x="10302" y="11059"/>
                </a:cubicBezTo>
                <a:lnTo>
                  <a:pt x="11468" y="11059"/>
                </a:lnTo>
                <a:cubicBezTo>
                  <a:pt x="11657" y="11059"/>
                  <a:pt x="11815" y="10901"/>
                  <a:pt x="11815" y="10712"/>
                </a:cubicBezTo>
                <a:cubicBezTo>
                  <a:pt x="11815" y="10555"/>
                  <a:pt x="11657" y="10397"/>
                  <a:pt x="11468" y="10397"/>
                </a:cubicBezTo>
                <a:lnTo>
                  <a:pt x="10302" y="10397"/>
                </a:lnTo>
                <a:cubicBezTo>
                  <a:pt x="10208" y="10145"/>
                  <a:pt x="9956" y="9893"/>
                  <a:pt x="9672" y="9767"/>
                </a:cubicBezTo>
                <a:lnTo>
                  <a:pt x="9672" y="8318"/>
                </a:lnTo>
                <a:lnTo>
                  <a:pt x="10744" y="8318"/>
                </a:lnTo>
                <a:cubicBezTo>
                  <a:pt x="10933" y="8318"/>
                  <a:pt x="11122" y="8160"/>
                  <a:pt x="11122" y="7971"/>
                </a:cubicBezTo>
                <a:cubicBezTo>
                  <a:pt x="11122" y="7782"/>
                  <a:pt x="10933" y="7593"/>
                  <a:pt x="10744" y="7593"/>
                </a:cubicBezTo>
                <a:lnTo>
                  <a:pt x="10397" y="7593"/>
                </a:lnTo>
                <a:lnTo>
                  <a:pt x="10397" y="7247"/>
                </a:lnTo>
                <a:cubicBezTo>
                  <a:pt x="10397" y="6301"/>
                  <a:pt x="9609" y="5514"/>
                  <a:pt x="8664" y="5514"/>
                </a:cubicBezTo>
                <a:lnTo>
                  <a:pt x="8318" y="5514"/>
                </a:lnTo>
                <a:lnTo>
                  <a:pt x="8318" y="4506"/>
                </a:lnTo>
                <a:cubicBezTo>
                  <a:pt x="8318" y="3560"/>
                  <a:pt x="7530" y="2773"/>
                  <a:pt x="6585" y="2773"/>
                </a:cubicBezTo>
                <a:lnTo>
                  <a:pt x="4411" y="2773"/>
                </a:lnTo>
                <a:cubicBezTo>
                  <a:pt x="3970" y="1040"/>
                  <a:pt x="2741"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4" name="Google Shape;7064;p84"/>
          <p:cNvGrpSpPr/>
          <p:nvPr/>
        </p:nvGrpSpPr>
        <p:grpSpPr>
          <a:xfrm>
            <a:off x="6617268" y="1306618"/>
            <a:ext cx="353757" cy="352565"/>
            <a:chOff x="-26980600" y="3175500"/>
            <a:chExt cx="296950" cy="295950"/>
          </a:xfrm>
        </p:grpSpPr>
        <p:sp>
          <p:nvSpPr>
            <p:cNvPr id="7065" name="Google Shape;7065;p84"/>
            <p:cNvSpPr/>
            <p:nvPr/>
          </p:nvSpPr>
          <p:spPr>
            <a:xfrm>
              <a:off x="-26798650" y="3175500"/>
              <a:ext cx="115000" cy="114025"/>
            </a:xfrm>
            <a:custGeom>
              <a:avLst/>
              <a:gdLst/>
              <a:ahLst/>
              <a:cxnLst/>
              <a:rect l="l" t="t" r="r" b="b"/>
              <a:pathLst>
                <a:path w="4600" h="4561" extrusionOk="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84"/>
            <p:cNvSpPr/>
            <p:nvPr/>
          </p:nvSpPr>
          <p:spPr>
            <a:xfrm>
              <a:off x="-26980600" y="3325725"/>
              <a:ext cx="168575" cy="145725"/>
            </a:xfrm>
            <a:custGeom>
              <a:avLst/>
              <a:gdLst/>
              <a:ahLst/>
              <a:cxnLst/>
              <a:rect l="l" t="t" r="r" b="b"/>
              <a:pathLst>
                <a:path w="6743" h="5829" extrusionOk="0">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84"/>
            <p:cNvSpPr/>
            <p:nvPr/>
          </p:nvSpPr>
          <p:spPr>
            <a:xfrm>
              <a:off x="-26893950" y="3226500"/>
              <a:ext cx="159125" cy="137850"/>
            </a:xfrm>
            <a:custGeom>
              <a:avLst/>
              <a:gdLst/>
              <a:ahLst/>
              <a:cxnLst/>
              <a:rect l="l" t="t" r="r" b="b"/>
              <a:pathLst>
                <a:path w="6365" h="5514" extrusionOk="0">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8" name="Google Shape;7068;p84"/>
          <p:cNvSpPr/>
          <p:nvPr/>
        </p:nvSpPr>
        <p:spPr>
          <a:xfrm>
            <a:off x="6639835" y="1763639"/>
            <a:ext cx="309649" cy="351910"/>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9" name="Google Shape;7069;p84"/>
          <p:cNvGrpSpPr/>
          <p:nvPr/>
        </p:nvGrpSpPr>
        <p:grpSpPr>
          <a:xfrm>
            <a:off x="6617744" y="2245154"/>
            <a:ext cx="352803" cy="289039"/>
            <a:chOff x="-26981375" y="3951875"/>
            <a:chExt cx="296150" cy="242625"/>
          </a:xfrm>
        </p:grpSpPr>
        <p:sp>
          <p:nvSpPr>
            <p:cNvPr id="7070" name="Google Shape;7070;p84"/>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84"/>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84"/>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3" name="Google Shape;7073;p84"/>
          <p:cNvGrpSpPr/>
          <p:nvPr/>
        </p:nvGrpSpPr>
        <p:grpSpPr>
          <a:xfrm>
            <a:off x="5282787" y="2692745"/>
            <a:ext cx="351910" cy="354710"/>
            <a:chOff x="-25094250" y="3176075"/>
            <a:chExt cx="295400" cy="297750"/>
          </a:xfrm>
        </p:grpSpPr>
        <p:sp>
          <p:nvSpPr>
            <p:cNvPr id="7074" name="Google Shape;7074;p84"/>
            <p:cNvSpPr/>
            <p:nvPr/>
          </p:nvSpPr>
          <p:spPr>
            <a:xfrm>
              <a:off x="-24989225" y="3176075"/>
              <a:ext cx="87200" cy="122500"/>
            </a:xfrm>
            <a:custGeom>
              <a:avLst/>
              <a:gdLst/>
              <a:ahLst/>
              <a:cxnLst/>
              <a:rect l="l" t="t" r="r" b="b"/>
              <a:pathLst>
                <a:path w="3488" h="4900" extrusionOk="0">
                  <a:moveTo>
                    <a:pt x="1408" y="1"/>
                  </a:moveTo>
                  <a:lnTo>
                    <a:pt x="1408" y="1922"/>
                  </a:lnTo>
                  <a:cubicBezTo>
                    <a:pt x="1408" y="2647"/>
                    <a:pt x="998" y="3277"/>
                    <a:pt x="463" y="3561"/>
                  </a:cubicBezTo>
                  <a:cubicBezTo>
                    <a:pt x="211" y="3655"/>
                    <a:pt x="53" y="3907"/>
                    <a:pt x="22" y="4128"/>
                  </a:cubicBezTo>
                  <a:cubicBezTo>
                    <a:pt x="1" y="4609"/>
                    <a:pt x="369" y="4896"/>
                    <a:pt x="738" y="4896"/>
                  </a:cubicBezTo>
                  <a:cubicBezTo>
                    <a:pt x="925" y="4896"/>
                    <a:pt x="1113" y="4822"/>
                    <a:pt x="1250" y="4663"/>
                  </a:cubicBezTo>
                  <a:cubicBezTo>
                    <a:pt x="1361" y="4506"/>
                    <a:pt x="1557" y="4427"/>
                    <a:pt x="1754" y="4427"/>
                  </a:cubicBezTo>
                  <a:cubicBezTo>
                    <a:pt x="1951" y="4427"/>
                    <a:pt x="2148" y="4506"/>
                    <a:pt x="2258" y="4663"/>
                  </a:cubicBezTo>
                  <a:cubicBezTo>
                    <a:pt x="2411" y="4826"/>
                    <a:pt x="2604" y="4899"/>
                    <a:pt x="2792" y="4899"/>
                  </a:cubicBezTo>
                  <a:cubicBezTo>
                    <a:pt x="3149" y="4899"/>
                    <a:pt x="3487" y="4635"/>
                    <a:pt x="3487" y="4222"/>
                  </a:cubicBezTo>
                  <a:cubicBezTo>
                    <a:pt x="3487" y="3939"/>
                    <a:pt x="3330" y="3718"/>
                    <a:pt x="3109" y="3592"/>
                  </a:cubicBezTo>
                  <a:cubicBezTo>
                    <a:pt x="2479" y="3277"/>
                    <a:pt x="2101" y="2710"/>
                    <a:pt x="2101" y="2143"/>
                  </a:cubicBezTo>
                  <a:lnTo>
                    <a:pt x="2101" y="32"/>
                  </a:lnTo>
                  <a:cubicBezTo>
                    <a:pt x="2006" y="32"/>
                    <a:pt x="1880" y="1"/>
                    <a:pt x="1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84"/>
            <p:cNvSpPr/>
            <p:nvPr/>
          </p:nvSpPr>
          <p:spPr>
            <a:xfrm>
              <a:off x="-25094250" y="3179225"/>
              <a:ext cx="295400" cy="291450"/>
            </a:xfrm>
            <a:custGeom>
              <a:avLst/>
              <a:gdLst/>
              <a:ahLst/>
              <a:cxnLst/>
              <a:rect l="l" t="t" r="r" b="b"/>
              <a:pathLst>
                <a:path w="11816" h="11658" extrusionOk="0">
                  <a:moveTo>
                    <a:pt x="4884" y="1"/>
                  </a:moveTo>
                  <a:cubicBezTo>
                    <a:pt x="2143" y="505"/>
                    <a:pt x="1" y="2899"/>
                    <a:pt x="1" y="5829"/>
                  </a:cubicBezTo>
                  <a:cubicBezTo>
                    <a:pt x="1" y="8696"/>
                    <a:pt x="2143" y="11153"/>
                    <a:pt x="4884" y="11657"/>
                  </a:cubicBezTo>
                  <a:lnTo>
                    <a:pt x="4884" y="9799"/>
                  </a:lnTo>
                  <a:cubicBezTo>
                    <a:pt x="4884" y="9358"/>
                    <a:pt x="4664" y="8980"/>
                    <a:pt x="4349" y="8822"/>
                  </a:cubicBezTo>
                  <a:cubicBezTo>
                    <a:pt x="3876" y="8633"/>
                    <a:pt x="3561" y="8160"/>
                    <a:pt x="3530" y="7625"/>
                  </a:cubicBezTo>
                  <a:cubicBezTo>
                    <a:pt x="3446" y="6731"/>
                    <a:pt x="4186" y="6180"/>
                    <a:pt x="4925" y="6180"/>
                  </a:cubicBezTo>
                  <a:cubicBezTo>
                    <a:pt x="5306" y="6180"/>
                    <a:pt x="5687" y="6327"/>
                    <a:pt x="5955" y="6648"/>
                  </a:cubicBezTo>
                  <a:cubicBezTo>
                    <a:pt x="6188" y="6316"/>
                    <a:pt x="6553" y="6163"/>
                    <a:pt x="6929" y="6163"/>
                  </a:cubicBezTo>
                  <a:cubicBezTo>
                    <a:pt x="7621" y="6163"/>
                    <a:pt x="8350" y="6684"/>
                    <a:pt x="8350" y="7562"/>
                  </a:cubicBezTo>
                  <a:cubicBezTo>
                    <a:pt x="8350" y="8066"/>
                    <a:pt x="8035" y="8570"/>
                    <a:pt x="7562" y="8822"/>
                  </a:cubicBezTo>
                  <a:cubicBezTo>
                    <a:pt x="7184" y="9011"/>
                    <a:pt x="6995" y="9326"/>
                    <a:pt x="6995" y="9641"/>
                  </a:cubicBezTo>
                  <a:lnTo>
                    <a:pt x="6995" y="11657"/>
                  </a:lnTo>
                  <a:cubicBezTo>
                    <a:pt x="9736" y="11153"/>
                    <a:pt x="11815" y="8728"/>
                    <a:pt x="11815" y="5829"/>
                  </a:cubicBezTo>
                  <a:cubicBezTo>
                    <a:pt x="11815" y="2899"/>
                    <a:pt x="9736" y="505"/>
                    <a:pt x="6995" y="1"/>
                  </a:cubicBezTo>
                  <a:lnTo>
                    <a:pt x="6995" y="2017"/>
                  </a:lnTo>
                  <a:cubicBezTo>
                    <a:pt x="6995" y="2364"/>
                    <a:pt x="7216" y="2679"/>
                    <a:pt x="7562" y="2836"/>
                  </a:cubicBezTo>
                  <a:cubicBezTo>
                    <a:pt x="8035" y="3057"/>
                    <a:pt x="8350" y="3529"/>
                    <a:pt x="8350" y="4096"/>
                  </a:cubicBezTo>
                  <a:cubicBezTo>
                    <a:pt x="8350" y="4945"/>
                    <a:pt x="7656" y="5495"/>
                    <a:pt x="6948" y="5495"/>
                  </a:cubicBezTo>
                  <a:cubicBezTo>
                    <a:pt x="6578" y="5495"/>
                    <a:pt x="6205" y="5345"/>
                    <a:pt x="5924" y="5010"/>
                  </a:cubicBezTo>
                  <a:cubicBezTo>
                    <a:pt x="5691" y="5321"/>
                    <a:pt x="5310" y="5471"/>
                    <a:pt x="4919" y="5471"/>
                  </a:cubicBezTo>
                  <a:cubicBezTo>
                    <a:pt x="4200" y="5471"/>
                    <a:pt x="3448" y="4961"/>
                    <a:pt x="3530" y="4002"/>
                  </a:cubicBezTo>
                  <a:cubicBezTo>
                    <a:pt x="3561" y="3498"/>
                    <a:pt x="3876" y="3057"/>
                    <a:pt x="4349" y="2836"/>
                  </a:cubicBezTo>
                  <a:cubicBezTo>
                    <a:pt x="4664" y="2679"/>
                    <a:pt x="4884" y="2269"/>
                    <a:pt x="4884" y="1859"/>
                  </a:cubicBezTo>
                  <a:lnTo>
                    <a:pt x="48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84"/>
            <p:cNvSpPr/>
            <p:nvPr/>
          </p:nvSpPr>
          <p:spPr>
            <a:xfrm>
              <a:off x="-24989225" y="3350975"/>
              <a:ext cx="87200" cy="122850"/>
            </a:xfrm>
            <a:custGeom>
              <a:avLst/>
              <a:gdLst/>
              <a:ahLst/>
              <a:cxnLst/>
              <a:rect l="l" t="t" r="r" b="b"/>
              <a:pathLst>
                <a:path w="3488" h="4914" extrusionOk="0">
                  <a:moveTo>
                    <a:pt x="2777" y="1"/>
                  </a:moveTo>
                  <a:cubicBezTo>
                    <a:pt x="2589" y="1"/>
                    <a:pt x="2399" y="77"/>
                    <a:pt x="2258" y="251"/>
                  </a:cubicBezTo>
                  <a:cubicBezTo>
                    <a:pt x="2148" y="408"/>
                    <a:pt x="1951" y="487"/>
                    <a:pt x="1754" y="487"/>
                  </a:cubicBezTo>
                  <a:cubicBezTo>
                    <a:pt x="1557" y="487"/>
                    <a:pt x="1361" y="408"/>
                    <a:pt x="1250" y="251"/>
                  </a:cubicBezTo>
                  <a:cubicBezTo>
                    <a:pt x="1122" y="91"/>
                    <a:pt x="936" y="17"/>
                    <a:pt x="748" y="17"/>
                  </a:cubicBezTo>
                  <a:cubicBezTo>
                    <a:pt x="379" y="17"/>
                    <a:pt x="1" y="297"/>
                    <a:pt x="22" y="755"/>
                  </a:cubicBezTo>
                  <a:cubicBezTo>
                    <a:pt x="22" y="1007"/>
                    <a:pt x="242" y="1227"/>
                    <a:pt x="463" y="1353"/>
                  </a:cubicBezTo>
                  <a:cubicBezTo>
                    <a:pt x="1061" y="1637"/>
                    <a:pt x="1408" y="2267"/>
                    <a:pt x="1408" y="2960"/>
                  </a:cubicBezTo>
                  <a:lnTo>
                    <a:pt x="1408" y="4914"/>
                  </a:lnTo>
                  <a:cubicBezTo>
                    <a:pt x="1534" y="4851"/>
                    <a:pt x="1660" y="4851"/>
                    <a:pt x="1754" y="4851"/>
                  </a:cubicBezTo>
                  <a:lnTo>
                    <a:pt x="2101" y="4851"/>
                  </a:lnTo>
                  <a:lnTo>
                    <a:pt x="2101" y="2771"/>
                  </a:lnTo>
                  <a:cubicBezTo>
                    <a:pt x="2101" y="2141"/>
                    <a:pt x="2479" y="1606"/>
                    <a:pt x="3109" y="1322"/>
                  </a:cubicBezTo>
                  <a:cubicBezTo>
                    <a:pt x="3330" y="1196"/>
                    <a:pt x="3487" y="975"/>
                    <a:pt x="3487" y="692"/>
                  </a:cubicBezTo>
                  <a:cubicBezTo>
                    <a:pt x="3487" y="279"/>
                    <a:pt x="3135" y="1"/>
                    <a:pt x="2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7" name="Google Shape;7077;p84"/>
          <p:cNvGrpSpPr/>
          <p:nvPr/>
        </p:nvGrpSpPr>
        <p:grpSpPr>
          <a:xfrm>
            <a:off x="5282787" y="3173106"/>
            <a:ext cx="351910" cy="351880"/>
            <a:chOff x="-25094250" y="3547050"/>
            <a:chExt cx="295400" cy="295375"/>
          </a:xfrm>
        </p:grpSpPr>
        <p:sp>
          <p:nvSpPr>
            <p:cNvPr id="7078" name="Google Shape;7078;p84"/>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84"/>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84"/>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84"/>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84"/>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3" name="Google Shape;7083;p84"/>
          <p:cNvSpPr/>
          <p:nvPr/>
        </p:nvSpPr>
        <p:spPr>
          <a:xfrm>
            <a:off x="5282803" y="3678086"/>
            <a:ext cx="352833" cy="241864"/>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4" name="Google Shape;7084;p84"/>
          <p:cNvGrpSpPr/>
          <p:nvPr/>
        </p:nvGrpSpPr>
        <p:grpSpPr>
          <a:xfrm>
            <a:off x="7514864" y="2693698"/>
            <a:ext cx="352803" cy="352803"/>
            <a:chOff x="-23245675" y="3148525"/>
            <a:chExt cx="296150" cy="296150"/>
          </a:xfrm>
        </p:grpSpPr>
        <p:sp>
          <p:nvSpPr>
            <p:cNvPr id="7085" name="Google Shape;7085;p84"/>
            <p:cNvSpPr/>
            <p:nvPr/>
          </p:nvSpPr>
          <p:spPr>
            <a:xfrm>
              <a:off x="-23192925" y="3251700"/>
              <a:ext cx="192225" cy="105550"/>
            </a:xfrm>
            <a:custGeom>
              <a:avLst/>
              <a:gdLst/>
              <a:ahLst/>
              <a:cxnLst/>
              <a:rect l="l" t="t" r="r" b="b"/>
              <a:pathLst>
                <a:path w="7689" h="4222" extrusionOk="0">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84"/>
            <p:cNvSpPr/>
            <p:nvPr/>
          </p:nvSpPr>
          <p:spPr>
            <a:xfrm>
              <a:off x="-23193700" y="3200500"/>
              <a:ext cx="192200" cy="106350"/>
            </a:xfrm>
            <a:custGeom>
              <a:avLst/>
              <a:gdLst/>
              <a:ahLst/>
              <a:cxnLst/>
              <a:rect l="l" t="t" r="r" b="b"/>
              <a:pathLst>
                <a:path w="7688" h="4254" extrusionOk="0">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84"/>
            <p:cNvSpPr/>
            <p:nvPr/>
          </p:nvSpPr>
          <p:spPr>
            <a:xfrm>
              <a:off x="-23245675" y="3148525"/>
              <a:ext cx="296150" cy="296150"/>
            </a:xfrm>
            <a:custGeom>
              <a:avLst/>
              <a:gdLst/>
              <a:ahLst/>
              <a:cxnLst/>
              <a:rect l="l" t="t" r="r" b="b"/>
              <a:pathLst>
                <a:path w="11846" h="11846" extrusionOk="0">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8" name="Google Shape;7088;p84"/>
          <p:cNvSpPr/>
          <p:nvPr/>
        </p:nvSpPr>
        <p:spPr>
          <a:xfrm>
            <a:off x="7557046" y="3173040"/>
            <a:ext cx="269323" cy="351910"/>
          </a:xfrm>
          <a:custGeom>
            <a:avLst/>
            <a:gdLst/>
            <a:ahLst/>
            <a:cxnLst/>
            <a:rect l="l" t="t" r="r" b="b"/>
            <a:pathLst>
              <a:path w="9043" h="11816" extrusionOk="0">
                <a:moveTo>
                  <a:pt x="6392" y="3395"/>
                </a:moveTo>
                <a:cubicBezTo>
                  <a:pt x="6483" y="3395"/>
                  <a:pt x="6569" y="3419"/>
                  <a:pt x="6616" y="3466"/>
                </a:cubicBezTo>
                <a:cubicBezTo>
                  <a:pt x="7310" y="4159"/>
                  <a:pt x="7656" y="5010"/>
                  <a:pt x="7656" y="5924"/>
                </a:cubicBezTo>
                <a:cubicBezTo>
                  <a:pt x="7656" y="6837"/>
                  <a:pt x="7310" y="7719"/>
                  <a:pt x="6616" y="8350"/>
                </a:cubicBezTo>
                <a:cubicBezTo>
                  <a:pt x="5955" y="9043"/>
                  <a:pt x="5104" y="9389"/>
                  <a:pt x="4191" y="9389"/>
                </a:cubicBezTo>
                <a:cubicBezTo>
                  <a:pt x="4002" y="9389"/>
                  <a:pt x="3844" y="9232"/>
                  <a:pt x="3844" y="9043"/>
                </a:cubicBezTo>
                <a:cubicBezTo>
                  <a:pt x="3844" y="8822"/>
                  <a:pt x="4002" y="8665"/>
                  <a:pt x="4191" y="8665"/>
                </a:cubicBezTo>
                <a:cubicBezTo>
                  <a:pt x="4947" y="8665"/>
                  <a:pt x="5608" y="8413"/>
                  <a:pt x="6144" y="7845"/>
                </a:cubicBezTo>
                <a:cubicBezTo>
                  <a:pt x="6679" y="7341"/>
                  <a:pt x="6994" y="6617"/>
                  <a:pt x="6994" y="5892"/>
                </a:cubicBezTo>
                <a:cubicBezTo>
                  <a:pt x="6931" y="5168"/>
                  <a:pt x="6679" y="4474"/>
                  <a:pt x="6144" y="3939"/>
                </a:cubicBezTo>
                <a:cubicBezTo>
                  <a:pt x="6049" y="3844"/>
                  <a:pt x="6049" y="3592"/>
                  <a:pt x="6144" y="3466"/>
                </a:cubicBezTo>
                <a:cubicBezTo>
                  <a:pt x="6207" y="3419"/>
                  <a:pt x="6301" y="3395"/>
                  <a:pt x="6392" y="3395"/>
                </a:cubicBezTo>
                <a:close/>
                <a:moveTo>
                  <a:pt x="378" y="1"/>
                </a:moveTo>
                <a:cubicBezTo>
                  <a:pt x="189" y="1"/>
                  <a:pt x="0" y="158"/>
                  <a:pt x="0" y="379"/>
                </a:cubicBezTo>
                <a:lnTo>
                  <a:pt x="0" y="1482"/>
                </a:lnTo>
                <a:cubicBezTo>
                  <a:pt x="0" y="2742"/>
                  <a:pt x="977" y="3750"/>
                  <a:pt x="2206" y="3876"/>
                </a:cubicBezTo>
                <a:cubicBezTo>
                  <a:pt x="2489" y="4695"/>
                  <a:pt x="3277" y="5294"/>
                  <a:pt x="4191" y="5294"/>
                </a:cubicBezTo>
                <a:cubicBezTo>
                  <a:pt x="4569" y="5294"/>
                  <a:pt x="4915" y="5609"/>
                  <a:pt x="4915" y="5987"/>
                </a:cubicBezTo>
                <a:cubicBezTo>
                  <a:pt x="4852" y="6302"/>
                  <a:pt x="4537" y="6617"/>
                  <a:pt x="4191" y="6617"/>
                </a:cubicBezTo>
                <a:cubicBezTo>
                  <a:pt x="3277" y="6617"/>
                  <a:pt x="2489" y="7215"/>
                  <a:pt x="2206" y="8035"/>
                </a:cubicBezTo>
                <a:cubicBezTo>
                  <a:pt x="1009" y="8161"/>
                  <a:pt x="0" y="9200"/>
                  <a:pt x="0" y="10460"/>
                </a:cubicBezTo>
                <a:lnTo>
                  <a:pt x="0" y="11469"/>
                </a:lnTo>
                <a:cubicBezTo>
                  <a:pt x="0" y="11658"/>
                  <a:pt x="189" y="11815"/>
                  <a:pt x="378" y="11815"/>
                </a:cubicBezTo>
                <a:lnTo>
                  <a:pt x="1765" y="11815"/>
                </a:lnTo>
                <a:cubicBezTo>
                  <a:pt x="1954" y="11815"/>
                  <a:pt x="2111" y="11658"/>
                  <a:pt x="2111" y="11469"/>
                </a:cubicBezTo>
                <a:lnTo>
                  <a:pt x="2111" y="10460"/>
                </a:lnTo>
                <a:cubicBezTo>
                  <a:pt x="2111" y="10240"/>
                  <a:pt x="2269" y="10082"/>
                  <a:pt x="2458" y="10082"/>
                </a:cubicBezTo>
                <a:lnTo>
                  <a:pt x="2647" y="10082"/>
                </a:lnTo>
                <a:cubicBezTo>
                  <a:pt x="3056" y="10523"/>
                  <a:pt x="3592" y="10807"/>
                  <a:pt x="4191" y="10807"/>
                </a:cubicBezTo>
                <a:cubicBezTo>
                  <a:pt x="6868" y="10807"/>
                  <a:pt x="9042" y="8633"/>
                  <a:pt x="9042" y="5955"/>
                </a:cubicBezTo>
                <a:cubicBezTo>
                  <a:pt x="9042" y="3277"/>
                  <a:pt x="6868" y="1103"/>
                  <a:pt x="4191" y="1103"/>
                </a:cubicBezTo>
                <a:cubicBezTo>
                  <a:pt x="3592" y="1103"/>
                  <a:pt x="3056" y="1356"/>
                  <a:pt x="2647" y="1828"/>
                </a:cubicBezTo>
                <a:lnTo>
                  <a:pt x="2458" y="1828"/>
                </a:lnTo>
                <a:cubicBezTo>
                  <a:pt x="2269" y="1828"/>
                  <a:pt x="2111" y="1671"/>
                  <a:pt x="2111" y="1482"/>
                </a:cubicBezTo>
                <a:lnTo>
                  <a:pt x="2111" y="379"/>
                </a:lnTo>
                <a:cubicBezTo>
                  <a:pt x="2111" y="158"/>
                  <a:pt x="1954"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9" name="Google Shape;7089;p84"/>
          <p:cNvGrpSpPr/>
          <p:nvPr/>
        </p:nvGrpSpPr>
        <p:grpSpPr>
          <a:xfrm>
            <a:off x="7515325" y="3622672"/>
            <a:ext cx="351880" cy="352803"/>
            <a:chOff x="-23244900" y="3888100"/>
            <a:chExt cx="295375" cy="296150"/>
          </a:xfrm>
        </p:grpSpPr>
        <p:sp>
          <p:nvSpPr>
            <p:cNvPr id="7090" name="Google Shape;7090;p84"/>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84"/>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84"/>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84"/>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84"/>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84"/>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84"/>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84"/>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84"/>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84"/>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84"/>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1" name="Google Shape;7101;p84"/>
          <p:cNvSpPr/>
          <p:nvPr/>
        </p:nvSpPr>
        <p:spPr>
          <a:xfrm>
            <a:off x="6591589" y="4063538"/>
            <a:ext cx="353786" cy="353757"/>
          </a:xfrm>
          <a:custGeom>
            <a:avLst/>
            <a:gdLst/>
            <a:ahLst/>
            <a:cxnLst/>
            <a:rect l="l" t="t" r="r" b="b"/>
            <a:pathLst>
              <a:path w="11879" h="11878" extrusionOk="0">
                <a:moveTo>
                  <a:pt x="5451" y="6995"/>
                </a:moveTo>
                <a:lnTo>
                  <a:pt x="5451" y="7688"/>
                </a:lnTo>
                <a:lnTo>
                  <a:pt x="4443" y="7688"/>
                </a:lnTo>
                <a:cubicBezTo>
                  <a:pt x="4223" y="7688"/>
                  <a:pt x="4065" y="7530"/>
                  <a:pt x="4065" y="7341"/>
                </a:cubicBezTo>
                <a:cubicBezTo>
                  <a:pt x="4065" y="7152"/>
                  <a:pt x="4223" y="6995"/>
                  <a:pt x="4443" y="6995"/>
                </a:cubicBezTo>
                <a:close/>
                <a:moveTo>
                  <a:pt x="6491" y="8349"/>
                </a:moveTo>
                <a:lnTo>
                  <a:pt x="6491" y="8381"/>
                </a:lnTo>
                <a:cubicBezTo>
                  <a:pt x="6680" y="8381"/>
                  <a:pt x="6837" y="8538"/>
                  <a:pt x="6837" y="8727"/>
                </a:cubicBezTo>
                <a:cubicBezTo>
                  <a:pt x="6837" y="8916"/>
                  <a:pt x="6680" y="9074"/>
                  <a:pt x="6491" y="9074"/>
                </a:cubicBezTo>
                <a:lnTo>
                  <a:pt x="6113" y="9074"/>
                </a:lnTo>
                <a:lnTo>
                  <a:pt x="6113" y="8349"/>
                </a:lnTo>
                <a:close/>
                <a:moveTo>
                  <a:pt x="5451" y="9736"/>
                </a:moveTo>
                <a:lnTo>
                  <a:pt x="5451" y="10460"/>
                </a:lnTo>
                <a:lnTo>
                  <a:pt x="5105" y="10460"/>
                </a:lnTo>
                <a:cubicBezTo>
                  <a:pt x="4916" y="10460"/>
                  <a:pt x="4758" y="10303"/>
                  <a:pt x="4758" y="10114"/>
                </a:cubicBezTo>
                <a:cubicBezTo>
                  <a:pt x="4758" y="9893"/>
                  <a:pt x="4916" y="9736"/>
                  <a:pt x="5105" y="9736"/>
                </a:cubicBezTo>
                <a:close/>
                <a:moveTo>
                  <a:pt x="5861" y="1"/>
                </a:moveTo>
                <a:cubicBezTo>
                  <a:pt x="5262" y="1"/>
                  <a:pt x="4821" y="473"/>
                  <a:pt x="4821" y="1040"/>
                </a:cubicBezTo>
                <a:cubicBezTo>
                  <a:pt x="4821" y="1481"/>
                  <a:pt x="5105" y="1859"/>
                  <a:pt x="5546" y="2017"/>
                </a:cubicBezTo>
                <a:lnTo>
                  <a:pt x="5546" y="3340"/>
                </a:lnTo>
                <a:cubicBezTo>
                  <a:pt x="4441" y="2451"/>
                  <a:pt x="3936" y="2115"/>
                  <a:pt x="3379" y="2115"/>
                </a:cubicBezTo>
                <a:cubicBezTo>
                  <a:pt x="3285" y="2115"/>
                  <a:pt x="3189" y="2125"/>
                  <a:pt x="3088" y="2143"/>
                </a:cubicBezTo>
                <a:cubicBezTo>
                  <a:pt x="2584" y="2237"/>
                  <a:pt x="2301" y="2679"/>
                  <a:pt x="2080" y="3183"/>
                </a:cubicBezTo>
                <a:cubicBezTo>
                  <a:pt x="1734" y="3750"/>
                  <a:pt x="1324" y="4506"/>
                  <a:pt x="221" y="4947"/>
                </a:cubicBezTo>
                <a:cubicBezTo>
                  <a:pt x="64" y="5010"/>
                  <a:pt x="1" y="5167"/>
                  <a:pt x="32" y="5325"/>
                </a:cubicBezTo>
                <a:cubicBezTo>
                  <a:pt x="64" y="5482"/>
                  <a:pt x="190" y="5608"/>
                  <a:pt x="379" y="5608"/>
                </a:cubicBezTo>
                <a:lnTo>
                  <a:pt x="1104" y="5608"/>
                </a:lnTo>
                <a:cubicBezTo>
                  <a:pt x="1104" y="5608"/>
                  <a:pt x="2584" y="5577"/>
                  <a:pt x="3372" y="3750"/>
                </a:cubicBezTo>
                <a:cubicBezTo>
                  <a:pt x="3446" y="3626"/>
                  <a:pt x="3579" y="3541"/>
                  <a:pt x="3724" y="3541"/>
                </a:cubicBezTo>
                <a:cubicBezTo>
                  <a:pt x="3764" y="3541"/>
                  <a:pt x="3804" y="3547"/>
                  <a:pt x="3844" y="3561"/>
                </a:cubicBezTo>
                <a:cubicBezTo>
                  <a:pt x="4002" y="3655"/>
                  <a:pt x="4128" y="3844"/>
                  <a:pt x="4034" y="4033"/>
                </a:cubicBezTo>
                <a:cubicBezTo>
                  <a:pt x="3718" y="4789"/>
                  <a:pt x="3309" y="5293"/>
                  <a:pt x="2868" y="5640"/>
                </a:cubicBezTo>
                <a:lnTo>
                  <a:pt x="3655" y="5640"/>
                </a:lnTo>
                <a:cubicBezTo>
                  <a:pt x="3971" y="5388"/>
                  <a:pt x="4254" y="5010"/>
                  <a:pt x="4254" y="4632"/>
                </a:cubicBezTo>
                <a:cubicBezTo>
                  <a:pt x="4254" y="4443"/>
                  <a:pt x="4412" y="4285"/>
                  <a:pt x="4601" y="4285"/>
                </a:cubicBezTo>
                <a:cubicBezTo>
                  <a:pt x="4790" y="4285"/>
                  <a:pt x="4947" y="4443"/>
                  <a:pt x="4947" y="4632"/>
                </a:cubicBezTo>
                <a:cubicBezTo>
                  <a:pt x="4947" y="5010"/>
                  <a:pt x="4821" y="5388"/>
                  <a:pt x="4601" y="5640"/>
                </a:cubicBezTo>
                <a:lnTo>
                  <a:pt x="5609" y="5640"/>
                </a:lnTo>
                <a:lnTo>
                  <a:pt x="5609" y="6365"/>
                </a:lnTo>
                <a:lnTo>
                  <a:pt x="4601" y="6365"/>
                </a:lnTo>
                <a:cubicBezTo>
                  <a:pt x="4002" y="6365"/>
                  <a:pt x="3561" y="6837"/>
                  <a:pt x="3561" y="7373"/>
                </a:cubicBezTo>
                <a:cubicBezTo>
                  <a:pt x="3561" y="7971"/>
                  <a:pt x="4034" y="8412"/>
                  <a:pt x="4601" y="8412"/>
                </a:cubicBezTo>
                <a:lnTo>
                  <a:pt x="5609" y="8412"/>
                </a:lnTo>
                <a:lnTo>
                  <a:pt x="5609" y="9106"/>
                </a:lnTo>
                <a:lnTo>
                  <a:pt x="5262" y="9106"/>
                </a:lnTo>
                <a:cubicBezTo>
                  <a:pt x="4664" y="9106"/>
                  <a:pt x="4254" y="9578"/>
                  <a:pt x="4254" y="10145"/>
                </a:cubicBezTo>
                <a:cubicBezTo>
                  <a:pt x="4254" y="10744"/>
                  <a:pt x="4727" y="11153"/>
                  <a:pt x="5262" y="11153"/>
                </a:cubicBezTo>
                <a:lnTo>
                  <a:pt x="5609" y="11153"/>
                </a:lnTo>
                <a:lnTo>
                  <a:pt x="5609" y="11531"/>
                </a:lnTo>
                <a:cubicBezTo>
                  <a:pt x="5609" y="11720"/>
                  <a:pt x="5766" y="11878"/>
                  <a:pt x="5987" y="11878"/>
                </a:cubicBezTo>
                <a:cubicBezTo>
                  <a:pt x="6176" y="11878"/>
                  <a:pt x="6333" y="11720"/>
                  <a:pt x="6333" y="11531"/>
                </a:cubicBezTo>
                <a:lnTo>
                  <a:pt x="6333" y="11153"/>
                </a:lnTo>
                <a:lnTo>
                  <a:pt x="6680" y="11153"/>
                </a:lnTo>
                <a:cubicBezTo>
                  <a:pt x="6869" y="11153"/>
                  <a:pt x="7026" y="10996"/>
                  <a:pt x="7026" y="10807"/>
                </a:cubicBezTo>
                <a:cubicBezTo>
                  <a:pt x="7026" y="10618"/>
                  <a:pt x="6869" y="10460"/>
                  <a:pt x="6680" y="10460"/>
                </a:cubicBezTo>
                <a:lnTo>
                  <a:pt x="6333" y="10460"/>
                </a:lnTo>
                <a:lnTo>
                  <a:pt x="6333" y="9736"/>
                </a:lnTo>
                <a:lnTo>
                  <a:pt x="6680" y="9736"/>
                </a:lnTo>
                <a:cubicBezTo>
                  <a:pt x="7279" y="9736"/>
                  <a:pt x="7720" y="9263"/>
                  <a:pt x="7720" y="8727"/>
                </a:cubicBezTo>
                <a:cubicBezTo>
                  <a:pt x="7720" y="8129"/>
                  <a:pt x="7247" y="7688"/>
                  <a:pt x="6680" y="7688"/>
                </a:cubicBezTo>
                <a:lnTo>
                  <a:pt x="6333" y="7688"/>
                </a:lnTo>
                <a:lnTo>
                  <a:pt x="6333" y="6995"/>
                </a:lnTo>
                <a:lnTo>
                  <a:pt x="7342" y="6995"/>
                </a:lnTo>
                <a:cubicBezTo>
                  <a:pt x="7751" y="6995"/>
                  <a:pt x="8098" y="6743"/>
                  <a:pt x="8255" y="6428"/>
                </a:cubicBezTo>
                <a:cubicBezTo>
                  <a:pt x="8066" y="6333"/>
                  <a:pt x="7877" y="6176"/>
                  <a:pt x="7657" y="6018"/>
                </a:cubicBezTo>
                <a:cubicBezTo>
                  <a:pt x="7625" y="6176"/>
                  <a:pt x="7499" y="6270"/>
                  <a:pt x="7310" y="6270"/>
                </a:cubicBezTo>
                <a:lnTo>
                  <a:pt x="6302" y="6270"/>
                </a:lnTo>
                <a:lnTo>
                  <a:pt x="6302" y="5577"/>
                </a:lnTo>
                <a:lnTo>
                  <a:pt x="7310" y="5577"/>
                </a:lnTo>
                <a:cubicBezTo>
                  <a:pt x="7121" y="5262"/>
                  <a:pt x="6963" y="4947"/>
                  <a:pt x="6963" y="4537"/>
                </a:cubicBezTo>
                <a:cubicBezTo>
                  <a:pt x="6963" y="4348"/>
                  <a:pt x="7121" y="4191"/>
                  <a:pt x="7310" y="4191"/>
                </a:cubicBezTo>
                <a:cubicBezTo>
                  <a:pt x="7499" y="4191"/>
                  <a:pt x="7657" y="4348"/>
                  <a:pt x="7657" y="4537"/>
                </a:cubicBezTo>
                <a:cubicBezTo>
                  <a:pt x="7657" y="4978"/>
                  <a:pt x="7940" y="5293"/>
                  <a:pt x="8255" y="5577"/>
                </a:cubicBezTo>
                <a:lnTo>
                  <a:pt x="9043" y="5577"/>
                </a:lnTo>
                <a:cubicBezTo>
                  <a:pt x="8602" y="5230"/>
                  <a:pt x="8224" y="4758"/>
                  <a:pt x="7877" y="3970"/>
                </a:cubicBezTo>
                <a:cubicBezTo>
                  <a:pt x="7783" y="3813"/>
                  <a:pt x="7877" y="3561"/>
                  <a:pt x="8066" y="3498"/>
                </a:cubicBezTo>
                <a:cubicBezTo>
                  <a:pt x="8108" y="3472"/>
                  <a:pt x="8155" y="3461"/>
                  <a:pt x="8203" y="3461"/>
                </a:cubicBezTo>
                <a:cubicBezTo>
                  <a:pt x="8333" y="3461"/>
                  <a:pt x="8470" y="3548"/>
                  <a:pt x="8539" y="3687"/>
                </a:cubicBezTo>
                <a:cubicBezTo>
                  <a:pt x="9326" y="5545"/>
                  <a:pt x="10807" y="5545"/>
                  <a:pt x="10807" y="5545"/>
                </a:cubicBezTo>
                <a:lnTo>
                  <a:pt x="11532" y="5545"/>
                </a:lnTo>
                <a:cubicBezTo>
                  <a:pt x="11689" y="5545"/>
                  <a:pt x="11847" y="5419"/>
                  <a:pt x="11878" y="5262"/>
                </a:cubicBezTo>
                <a:cubicBezTo>
                  <a:pt x="11721" y="5167"/>
                  <a:pt x="11626" y="5010"/>
                  <a:pt x="11469" y="4947"/>
                </a:cubicBezTo>
                <a:cubicBezTo>
                  <a:pt x="10366" y="4506"/>
                  <a:pt x="9988" y="3750"/>
                  <a:pt x="9641" y="3183"/>
                </a:cubicBezTo>
                <a:cubicBezTo>
                  <a:pt x="9358" y="2710"/>
                  <a:pt x="9106" y="2269"/>
                  <a:pt x="8602" y="2143"/>
                </a:cubicBezTo>
                <a:cubicBezTo>
                  <a:pt x="8535" y="2127"/>
                  <a:pt x="8466" y="2119"/>
                  <a:pt x="8393" y="2119"/>
                </a:cubicBezTo>
                <a:cubicBezTo>
                  <a:pt x="7880" y="2119"/>
                  <a:pt x="7197" y="2512"/>
                  <a:pt x="6176" y="3340"/>
                </a:cubicBezTo>
                <a:lnTo>
                  <a:pt x="6176" y="2017"/>
                </a:lnTo>
                <a:cubicBezTo>
                  <a:pt x="6554" y="1859"/>
                  <a:pt x="6869" y="1513"/>
                  <a:pt x="6869" y="1040"/>
                </a:cubicBezTo>
                <a:cubicBezTo>
                  <a:pt x="6869" y="442"/>
                  <a:pt x="6396" y="1"/>
                  <a:pt x="5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84"/>
          <p:cNvSpPr txBox="1"/>
          <p:nvPr/>
        </p:nvSpPr>
        <p:spPr>
          <a:xfrm>
            <a:off x="826588" y="511017"/>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rPr>
              <a:t>Educational Icons</a:t>
            </a:r>
            <a:endParaRPr sz="2400">
              <a:solidFill>
                <a:schemeClr val="lt1"/>
              </a:solidFill>
            </a:endParaRPr>
          </a:p>
        </p:txBody>
      </p:sp>
      <p:sp>
        <p:nvSpPr>
          <p:cNvPr id="7103" name="Google Shape;7103;p84"/>
          <p:cNvSpPr txBox="1"/>
          <p:nvPr/>
        </p:nvSpPr>
        <p:spPr>
          <a:xfrm>
            <a:off x="4835313" y="511017"/>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rPr>
              <a:t>Medical Icons</a:t>
            </a:r>
            <a:endParaRPr sz="2400">
              <a:solidFill>
                <a:schemeClr val="lt1"/>
              </a:solidFill>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324F6-E609-933F-3D1E-838558CE6FBE}"/>
              </a:ext>
            </a:extLst>
          </p:cNvPr>
          <p:cNvSpPr txBox="1"/>
          <p:nvPr/>
        </p:nvSpPr>
        <p:spPr>
          <a:xfrm>
            <a:off x="1692728" y="625529"/>
            <a:ext cx="5758543" cy="477054"/>
          </a:xfrm>
          <a:prstGeom prst="rect">
            <a:avLst/>
          </a:prstGeom>
          <a:noFill/>
        </p:spPr>
        <p:txBody>
          <a:bodyPr wrap="square">
            <a:spAutoFit/>
          </a:bodyPr>
          <a:lstStyle/>
          <a:p>
            <a:pPr algn="ctr"/>
            <a:r>
              <a:rPr lang="lv-LV" sz="2500" b="1" dirty="0">
                <a:solidFill>
                  <a:schemeClr val="dk1"/>
                </a:solidFill>
                <a:latin typeface="Epilogue"/>
                <a:sym typeface="Epilogue"/>
              </a:rPr>
              <a:t>C# for cikls</a:t>
            </a:r>
          </a:p>
        </p:txBody>
      </p:sp>
      <p:sp>
        <p:nvSpPr>
          <p:cNvPr id="4" name="TextBox 3">
            <a:extLst>
              <a:ext uri="{FF2B5EF4-FFF2-40B4-BE49-F238E27FC236}">
                <a16:creationId xmlns:a16="http://schemas.microsoft.com/office/drawing/2014/main" id="{465CF9CE-AE2A-BB8A-AA43-4691728FBF3F}"/>
              </a:ext>
            </a:extLst>
          </p:cNvPr>
          <p:cNvSpPr txBox="1"/>
          <p:nvPr/>
        </p:nvSpPr>
        <p:spPr>
          <a:xfrm>
            <a:off x="1692727" y="3597915"/>
            <a:ext cx="5758543" cy="707886"/>
          </a:xfrm>
          <a:prstGeom prst="rect">
            <a:avLst/>
          </a:prstGeom>
          <a:noFill/>
        </p:spPr>
        <p:txBody>
          <a:bodyPr wrap="square">
            <a:spAutoFit/>
          </a:bodyPr>
          <a:lstStyle/>
          <a:p>
            <a:pPr algn="ctr"/>
            <a:r>
              <a:rPr lang="lv-LV" sz="2000" b="1" dirty="0">
                <a:solidFill>
                  <a:schemeClr val="dk1"/>
                </a:solidFill>
                <a:latin typeface="Epilogue"/>
              </a:rPr>
              <a:t>Atslēgvārdu for izmanto, lai izveidotu ciklu C# skriptā</a:t>
            </a:r>
          </a:p>
        </p:txBody>
      </p:sp>
      <p:pic>
        <p:nvPicPr>
          <p:cNvPr id="6" name="Picture 5">
            <a:extLst>
              <a:ext uri="{FF2B5EF4-FFF2-40B4-BE49-F238E27FC236}">
                <a16:creationId xmlns:a16="http://schemas.microsoft.com/office/drawing/2014/main" id="{1FACE0E0-292B-AB18-EFC1-BE222AAC2707}"/>
              </a:ext>
            </a:extLst>
          </p:cNvPr>
          <p:cNvPicPr>
            <a:picLocks noChangeAspect="1"/>
          </p:cNvPicPr>
          <p:nvPr/>
        </p:nvPicPr>
        <p:blipFill>
          <a:blip r:embed="rId2"/>
          <a:stretch>
            <a:fillRect/>
          </a:stretch>
        </p:blipFill>
        <p:spPr>
          <a:xfrm>
            <a:off x="2133257" y="1683150"/>
            <a:ext cx="4877481" cy="1066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1038542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07"/>
        <p:cNvGrpSpPr/>
        <p:nvPr/>
      </p:nvGrpSpPr>
      <p:grpSpPr>
        <a:xfrm>
          <a:off x="0" y="0"/>
          <a:ext cx="0" cy="0"/>
          <a:chOff x="0" y="0"/>
          <a:chExt cx="0" cy="0"/>
        </a:xfrm>
      </p:grpSpPr>
      <p:sp>
        <p:nvSpPr>
          <p:cNvPr id="7108" name="Google Shape;7108;p85"/>
          <p:cNvSpPr/>
          <p:nvPr/>
        </p:nvSpPr>
        <p:spPr>
          <a:xfrm>
            <a:off x="832529" y="1377078"/>
            <a:ext cx="367261" cy="366364"/>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9" name="Google Shape;7109;p85"/>
          <p:cNvGrpSpPr/>
          <p:nvPr/>
        </p:nvGrpSpPr>
        <p:grpSpPr>
          <a:xfrm>
            <a:off x="832654" y="1819647"/>
            <a:ext cx="367261" cy="367261"/>
            <a:chOff x="-65145700" y="3727425"/>
            <a:chExt cx="317425" cy="317425"/>
          </a:xfrm>
        </p:grpSpPr>
        <p:sp>
          <p:nvSpPr>
            <p:cNvPr id="7110" name="Google Shape;7110;p85"/>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85"/>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2" name="Google Shape;7112;p85"/>
          <p:cNvGrpSpPr/>
          <p:nvPr/>
        </p:nvGrpSpPr>
        <p:grpSpPr>
          <a:xfrm>
            <a:off x="835851" y="2248561"/>
            <a:ext cx="360868" cy="367261"/>
            <a:chOff x="-65144125" y="4094450"/>
            <a:chExt cx="311900" cy="317425"/>
          </a:xfrm>
        </p:grpSpPr>
        <p:sp>
          <p:nvSpPr>
            <p:cNvPr id="7113" name="Google Shape;7113;p85"/>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85"/>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85"/>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6" name="Google Shape;7116;p85"/>
          <p:cNvSpPr/>
          <p:nvPr/>
        </p:nvSpPr>
        <p:spPr>
          <a:xfrm>
            <a:off x="3040079" y="1375704"/>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7" name="Google Shape;7117;p85"/>
          <p:cNvGrpSpPr/>
          <p:nvPr/>
        </p:nvGrpSpPr>
        <p:grpSpPr>
          <a:xfrm>
            <a:off x="3039420" y="1819256"/>
            <a:ext cx="370645" cy="368042"/>
            <a:chOff x="-63250675" y="3744075"/>
            <a:chExt cx="320350" cy="318100"/>
          </a:xfrm>
        </p:grpSpPr>
        <p:sp>
          <p:nvSpPr>
            <p:cNvPr id="7118" name="Google Shape;7118;p85"/>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85"/>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85"/>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1" name="Google Shape;7121;p85"/>
          <p:cNvGrpSpPr/>
          <p:nvPr/>
        </p:nvGrpSpPr>
        <p:grpSpPr>
          <a:xfrm>
            <a:off x="3041112" y="2248561"/>
            <a:ext cx="367261" cy="367261"/>
            <a:chOff x="-63250675" y="4110200"/>
            <a:chExt cx="317425" cy="317425"/>
          </a:xfrm>
        </p:grpSpPr>
        <p:sp>
          <p:nvSpPr>
            <p:cNvPr id="7122" name="Google Shape;7122;p85"/>
            <p:cNvSpPr/>
            <p:nvPr/>
          </p:nvSpPr>
          <p:spPr>
            <a:xfrm>
              <a:off x="-63007300" y="4153725"/>
              <a:ext cx="30725" cy="29750"/>
            </a:xfrm>
            <a:custGeom>
              <a:avLst/>
              <a:gdLst/>
              <a:ahLst/>
              <a:cxnLst/>
              <a:rect l="l" t="t" r="r" b="b"/>
              <a:pathLst>
                <a:path w="1229" h="1190" extrusionOk="0">
                  <a:moveTo>
                    <a:pt x="772" y="0"/>
                  </a:moveTo>
                  <a:cubicBezTo>
                    <a:pt x="662" y="0"/>
                    <a:pt x="552" y="39"/>
                    <a:pt x="473" y="118"/>
                  </a:cubicBezTo>
                  <a:lnTo>
                    <a:pt x="0" y="591"/>
                  </a:lnTo>
                  <a:cubicBezTo>
                    <a:pt x="252" y="780"/>
                    <a:pt x="441" y="1000"/>
                    <a:pt x="599" y="1189"/>
                  </a:cubicBezTo>
                  <a:lnTo>
                    <a:pt x="1071" y="717"/>
                  </a:lnTo>
                  <a:cubicBezTo>
                    <a:pt x="1229" y="559"/>
                    <a:pt x="1229" y="276"/>
                    <a:pt x="1071" y="118"/>
                  </a:cubicBezTo>
                  <a:cubicBezTo>
                    <a:pt x="993" y="39"/>
                    <a:pt x="882" y="0"/>
                    <a:pt x="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85"/>
            <p:cNvSpPr/>
            <p:nvPr/>
          </p:nvSpPr>
          <p:spPr>
            <a:xfrm>
              <a:off x="-63203425" y="4159025"/>
              <a:ext cx="222925" cy="222150"/>
            </a:xfrm>
            <a:custGeom>
              <a:avLst/>
              <a:gdLst/>
              <a:ahLst/>
              <a:cxnLst/>
              <a:rect l="l" t="t" r="r" b="b"/>
              <a:pathLst>
                <a:path w="8917" h="8886" extrusionOk="0">
                  <a:moveTo>
                    <a:pt x="4033" y="1418"/>
                  </a:moveTo>
                  <a:lnTo>
                    <a:pt x="4033" y="3088"/>
                  </a:lnTo>
                  <a:cubicBezTo>
                    <a:pt x="3939" y="3151"/>
                    <a:pt x="3876" y="3151"/>
                    <a:pt x="3781" y="3183"/>
                  </a:cubicBezTo>
                  <a:lnTo>
                    <a:pt x="2615" y="1985"/>
                  </a:lnTo>
                  <a:cubicBezTo>
                    <a:pt x="2993" y="1670"/>
                    <a:pt x="3529" y="1481"/>
                    <a:pt x="4033" y="1418"/>
                  </a:cubicBezTo>
                  <a:close/>
                  <a:moveTo>
                    <a:pt x="4852" y="1418"/>
                  </a:moveTo>
                  <a:cubicBezTo>
                    <a:pt x="5356" y="1481"/>
                    <a:pt x="5892" y="1670"/>
                    <a:pt x="6270" y="1985"/>
                  </a:cubicBezTo>
                  <a:lnTo>
                    <a:pt x="5104" y="3183"/>
                  </a:lnTo>
                  <a:cubicBezTo>
                    <a:pt x="5010" y="3151"/>
                    <a:pt x="4947" y="3088"/>
                    <a:pt x="4852" y="3088"/>
                  </a:cubicBezTo>
                  <a:lnTo>
                    <a:pt x="4852" y="1418"/>
                  </a:lnTo>
                  <a:close/>
                  <a:moveTo>
                    <a:pt x="2017" y="2553"/>
                  </a:moveTo>
                  <a:lnTo>
                    <a:pt x="3214" y="3718"/>
                  </a:lnTo>
                  <a:cubicBezTo>
                    <a:pt x="3151" y="3813"/>
                    <a:pt x="3119" y="3876"/>
                    <a:pt x="3119" y="3970"/>
                  </a:cubicBezTo>
                  <a:lnTo>
                    <a:pt x="1418" y="3970"/>
                  </a:lnTo>
                  <a:cubicBezTo>
                    <a:pt x="1513" y="3466"/>
                    <a:pt x="1733" y="2994"/>
                    <a:pt x="2017" y="2553"/>
                  </a:cubicBezTo>
                  <a:close/>
                  <a:moveTo>
                    <a:pt x="6869" y="2553"/>
                  </a:moveTo>
                  <a:cubicBezTo>
                    <a:pt x="7184" y="2994"/>
                    <a:pt x="7373" y="3466"/>
                    <a:pt x="7467" y="3970"/>
                  </a:cubicBezTo>
                  <a:lnTo>
                    <a:pt x="5766" y="3970"/>
                  </a:lnTo>
                  <a:cubicBezTo>
                    <a:pt x="5734" y="3876"/>
                    <a:pt x="5734" y="3813"/>
                    <a:pt x="5671" y="3718"/>
                  </a:cubicBezTo>
                  <a:lnTo>
                    <a:pt x="6869" y="2553"/>
                  </a:lnTo>
                  <a:close/>
                  <a:moveTo>
                    <a:pt x="3119" y="4789"/>
                  </a:moveTo>
                  <a:cubicBezTo>
                    <a:pt x="3182" y="4884"/>
                    <a:pt x="3182" y="4947"/>
                    <a:pt x="3214" y="5041"/>
                  </a:cubicBezTo>
                  <a:lnTo>
                    <a:pt x="2017" y="6207"/>
                  </a:lnTo>
                  <a:cubicBezTo>
                    <a:pt x="1733" y="5829"/>
                    <a:pt x="1513" y="5357"/>
                    <a:pt x="1418" y="4789"/>
                  </a:cubicBezTo>
                  <a:close/>
                  <a:moveTo>
                    <a:pt x="7467" y="4789"/>
                  </a:moveTo>
                  <a:cubicBezTo>
                    <a:pt x="7373" y="5357"/>
                    <a:pt x="7184" y="5829"/>
                    <a:pt x="6869" y="6207"/>
                  </a:cubicBezTo>
                  <a:lnTo>
                    <a:pt x="5671" y="5041"/>
                  </a:lnTo>
                  <a:cubicBezTo>
                    <a:pt x="5734" y="4947"/>
                    <a:pt x="5766" y="4884"/>
                    <a:pt x="5766" y="4789"/>
                  </a:cubicBezTo>
                  <a:close/>
                  <a:moveTo>
                    <a:pt x="3781" y="5609"/>
                  </a:moveTo>
                  <a:cubicBezTo>
                    <a:pt x="3876" y="5672"/>
                    <a:pt x="3939" y="5703"/>
                    <a:pt x="4033" y="5703"/>
                  </a:cubicBezTo>
                  <a:lnTo>
                    <a:pt x="4033" y="7404"/>
                  </a:lnTo>
                  <a:cubicBezTo>
                    <a:pt x="3529" y="7310"/>
                    <a:pt x="2993" y="7121"/>
                    <a:pt x="2615" y="6806"/>
                  </a:cubicBezTo>
                  <a:lnTo>
                    <a:pt x="3781" y="5609"/>
                  </a:lnTo>
                  <a:close/>
                  <a:moveTo>
                    <a:pt x="5104" y="5609"/>
                  </a:moveTo>
                  <a:lnTo>
                    <a:pt x="6270" y="6806"/>
                  </a:lnTo>
                  <a:cubicBezTo>
                    <a:pt x="5892" y="7121"/>
                    <a:pt x="5419" y="7310"/>
                    <a:pt x="4852" y="7404"/>
                  </a:cubicBezTo>
                  <a:lnTo>
                    <a:pt x="4852" y="5703"/>
                  </a:lnTo>
                  <a:cubicBezTo>
                    <a:pt x="4947" y="5672"/>
                    <a:pt x="5010" y="5672"/>
                    <a:pt x="5104" y="5609"/>
                  </a:cubicBezTo>
                  <a:close/>
                  <a:moveTo>
                    <a:pt x="4474" y="1"/>
                  </a:moveTo>
                  <a:cubicBezTo>
                    <a:pt x="2017" y="1"/>
                    <a:pt x="0" y="1985"/>
                    <a:pt x="0" y="4443"/>
                  </a:cubicBezTo>
                  <a:cubicBezTo>
                    <a:pt x="0" y="6869"/>
                    <a:pt x="2017" y="8885"/>
                    <a:pt x="4474" y="8885"/>
                  </a:cubicBezTo>
                  <a:cubicBezTo>
                    <a:pt x="6900" y="8885"/>
                    <a:pt x="8916" y="6869"/>
                    <a:pt x="8916" y="4443"/>
                  </a:cubicBezTo>
                  <a:cubicBezTo>
                    <a:pt x="8916" y="1954"/>
                    <a:pt x="6900" y="1"/>
                    <a:pt x="4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85"/>
            <p:cNvSpPr/>
            <p:nvPr/>
          </p:nvSpPr>
          <p:spPr>
            <a:xfrm>
              <a:off x="-63102600" y="4401625"/>
              <a:ext cx="20500" cy="26000"/>
            </a:xfrm>
            <a:custGeom>
              <a:avLst/>
              <a:gdLst/>
              <a:ahLst/>
              <a:cxnLst/>
              <a:rect l="l" t="t" r="r" b="b"/>
              <a:pathLst>
                <a:path w="820" h="1040" extrusionOk="0">
                  <a:moveTo>
                    <a:pt x="0" y="0"/>
                  </a:moveTo>
                  <a:lnTo>
                    <a:pt x="0" y="630"/>
                  </a:lnTo>
                  <a:cubicBezTo>
                    <a:pt x="0" y="882"/>
                    <a:pt x="189" y="1040"/>
                    <a:pt x="441" y="1040"/>
                  </a:cubicBezTo>
                  <a:cubicBezTo>
                    <a:pt x="662" y="1040"/>
                    <a:pt x="819" y="851"/>
                    <a:pt x="819" y="630"/>
                  </a:cubicBezTo>
                  <a:lnTo>
                    <a:pt x="8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85"/>
            <p:cNvSpPr/>
            <p:nvPr/>
          </p:nvSpPr>
          <p:spPr>
            <a:xfrm>
              <a:off x="-63006525" y="4354350"/>
              <a:ext cx="29950" cy="29975"/>
            </a:xfrm>
            <a:custGeom>
              <a:avLst/>
              <a:gdLst/>
              <a:ahLst/>
              <a:cxnLst/>
              <a:rect l="l" t="t" r="r" b="b"/>
              <a:pathLst>
                <a:path w="1198" h="1199" extrusionOk="0">
                  <a:moveTo>
                    <a:pt x="599" y="1"/>
                  </a:moveTo>
                  <a:cubicBezTo>
                    <a:pt x="410" y="221"/>
                    <a:pt x="253" y="410"/>
                    <a:pt x="1" y="599"/>
                  </a:cubicBezTo>
                  <a:lnTo>
                    <a:pt x="473" y="1072"/>
                  </a:lnTo>
                  <a:cubicBezTo>
                    <a:pt x="568" y="1167"/>
                    <a:pt x="694" y="1198"/>
                    <a:pt x="757" y="1198"/>
                  </a:cubicBezTo>
                  <a:cubicBezTo>
                    <a:pt x="851" y="1198"/>
                    <a:pt x="946" y="1167"/>
                    <a:pt x="1040" y="1072"/>
                  </a:cubicBezTo>
                  <a:cubicBezTo>
                    <a:pt x="1198" y="915"/>
                    <a:pt x="1198" y="631"/>
                    <a:pt x="1040" y="473"/>
                  </a:cubicBezTo>
                  <a:lnTo>
                    <a:pt x="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85"/>
            <p:cNvSpPr/>
            <p:nvPr/>
          </p:nvSpPr>
          <p:spPr>
            <a:xfrm>
              <a:off x="-62960825" y="4258275"/>
              <a:ext cx="27575" cy="20500"/>
            </a:xfrm>
            <a:custGeom>
              <a:avLst/>
              <a:gdLst/>
              <a:ahLst/>
              <a:cxnLst/>
              <a:rect l="l" t="t" r="r" b="b"/>
              <a:pathLst>
                <a:path w="1103" h="820" extrusionOk="0">
                  <a:moveTo>
                    <a:pt x="0" y="0"/>
                  </a:moveTo>
                  <a:lnTo>
                    <a:pt x="0" y="441"/>
                  </a:lnTo>
                  <a:lnTo>
                    <a:pt x="0" y="819"/>
                  </a:lnTo>
                  <a:lnTo>
                    <a:pt x="662" y="819"/>
                  </a:lnTo>
                  <a:cubicBezTo>
                    <a:pt x="914" y="819"/>
                    <a:pt x="1071" y="630"/>
                    <a:pt x="1071" y="378"/>
                  </a:cubicBezTo>
                  <a:cubicBezTo>
                    <a:pt x="1103" y="189"/>
                    <a:pt x="914"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85"/>
            <p:cNvSpPr/>
            <p:nvPr/>
          </p:nvSpPr>
          <p:spPr>
            <a:xfrm>
              <a:off x="-63250675" y="4259050"/>
              <a:ext cx="26800" cy="20500"/>
            </a:xfrm>
            <a:custGeom>
              <a:avLst/>
              <a:gdLst/>
              <a:ahLst/>
              <a:cxnLst/>
              <a:rect l="l" t="t" r="r" b="b"/>
              <a:pathLst>
                <a:path w="1072" h="820" extrusionOk="0">
                  <a:moveTo>
                    <a:pt x="410" y="1"/>
                  </a:moveTo>
                  <a:cubicBezTo>
                    <a:pt x="158" y="1"/>
                    <a:pt x="0" y="190"/>
                    <a:pt x="0" y="410"/>
                  </a:cubicBezTo>
                  <a:cubicBezTo>
                    <a:pt x="0" y="631"/>
                    <a:pt x="221" y="820"/>
                    <a:pt x="410" y="820"/>
                  </a:cubicBezTo>
                  <a:lnTo>
                    <a:pt x="1071" y="820"/>
                  </a:lnTo>
                  <a:lnTo>
                    <a:pt x="1071" y="442"/>
                  </a:lnTo>
                  <a:lnTo>
                    <a:pt x="1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85"/>
            <p:cNvSpPr/>
            <p:nvPr/>
          </p:nvSpPr>
          <p:spPr>
            <a:xfrm>
              <a:off x="-63208950" y="4354350"/>
              <a:ext cx="29175" cy="29975"/>
            </a:xfrm>
            <a:custGeom>
              <a:avLst/>
              <a:gdLst/>
              <a:ahLst/>
              <a:cxnLst/>
              <a:rect l="l" t="t" r="r" b="b"/>
              <a:pathLst>
                <a:path w="1167" h="1199" extrusionOk="0">
                  <a:moveTo>
                    <a:pt x="631" y="1"/>
                  </a:moveTo>
                  <a:lnTo>
                    <a:pt x="158" y="473"/>
                  </a:lnTo>
                  <a:cubicBezTo>
                    <a:pt x="1" y="631"/>
                    <a:pt x="1" y="915"/>
                    <a:pt x="158" y="1072"/>
                  </a:cubicBezTo>
                  <a:cubicBezTo>
                    <a:pt x="221" y="1167"/>
                    <a:pt x="348" y="1198"/>
                    <a:pt x="442" y="1198"/>
                  </a:cubicBezTo>
                  <a:cubicBezTo>
                    <a:pt x="505" y="1198"/>
                    <a:pt x="631" y="1167"/>
                    <a:pt x="694" y="1072"/>
                  </a:cubicBezTo>
                  <a:lnTo>
                    <a:pt x="1167" y="599"/>
                  </a:lnTo>
                  <a:cubicBezTo>
                    <a:pt x="1009" y="442"/>
                    <a:pt x="820" y="253"/>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85"/>
            <p:cNvSpPr/>
            <p:nvPr/>
          </p:nvSpPr>
          <p:spPr>
            <a:xfrm>
              <a:off x="-63208150" y="4153725"/>
              <a:ext cx="30725" cy="29750"/>
            </a:xfrm>
            <a:custGeom>
              <a:avLst/>
              <a:gdLst/>
              <a:ahLst/>
              <a:cxnLst/>
              <a:rect l="l" t="t" r="r" b="b"/>
              <a:pathLst>
                <a:path w="1229" h="1190" extrusionOk="0">
                  <a:moveTo>
                    <a:pt x="457" y="0"/>
                  </a:moveTo>
                  <a:cubicBezTo>
                    <a:pt x="347" y="0"/>
                    <a:pt x="237" y="39"/>
                    <a:pt x="158" y="118"/>
                  </a:cubicBezTo>
                  <a:cubicBezTo>
                    <a:pt x="0" y="276"/>
                    <a:pt x="0" y="559"/>
                    <a:pt x="158" y="717"/>
                  </a:cubicBezTo>
                  <a:lnTo>
                    <a:pt x="631" y="1189"/>
                  </a:lnTo>
                  <a:lnTo>
                    <a:pt x="1229" y="591"/>
                  </a:lnTo>
                  <a:lnTo>
                    <a:pt x="757" y="118"/>
                  </a:lnTo>
                  <a:cubicBezTo>
                    <a:pt x="678" y="39"/>
                    <a:pt x="568"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85"/>
            <p:cNvSpPr/>
            <p:nvPr/>
          </p:nvSpPr>
          <p:spPr>
            <a:xfrm>
              <a:off x="-63102600" y="4110200"/>
              <a:ext cx="20500" cy="27600"/>
            </a:xfrm>
            <a:custGeom>
              <a:avLst/>
              <a:gdLst/>
              <a:ahLst/>
              <a:cxnLst/>
              <a:rect l="l" t="t" r="r" b="b"/>
              <a:pathLst>
                <a:path w="820" h="1104" extrusionOk="0">
                  <a:moveTo>
                    <a:pt x="441" y="0"/>
                  </a:moveTo>
                  <a:cubicBezTo>
                    <a:pt x="221" y="0"/>
                    <a:pt x="0" y="221"/>
                    <a:pt x="0" y="410"/>
                  </a:cubicBezTo>
                  <a:lnTo>
                    <a:pt x="0" y="1103"/>
                  </a:lnTo>
                  <a:lnTo>
                    <a:pt x="819" y="1103"/>
                  </a:lnTo>
                  <a:lnTo>
                    <a:pt x="819" y="410"/>
                  </a:lnTo>
                  <a:cubicBezTo>
                    <a:pt x="819" y="158"/>
                    <a:pt x="630"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1" name="Google Shape;7131;p85"/>
          <p:cNvGrpSpPr/>
          <p:nvPr/>
        </p:nvGrpSpPr>
        <p:grpSpPr>
          <a:xfrm>
            <a:off x="1720159" y="2745656"/>
            <a:ext cx="359075" cy="358844"/>
            <a:chOff x="-61351725" y="3372400"/>
            <a:chExt cx="310350" cy="310150"/>
          </a:xfrm>
        </p:grpSpPr>
        <p:sp>
          <p:nvSpPr>
            <p:cNvPr id="7132" name="Google Shape;7132;p85"/>
            <p:cNvSpPr/>
            <p:nvPr/>
          </p:nvSpPr>
          <p:spPr>
            <a:xfrm>
              <a:off x="-61165050" y="355887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85"/>
            <p:cNvSpPr/>
            <p:nvPr/>
          </p:nvSpPr>
          <p:spPr>
            <a:xfrm>
              <a:off x="-61247750" y="3476175"/>
              <a:ext cx="19700" cy="19700"/>
            </a:xfrm>
            <a:custGeom>
              <a:avLst/>
              <a:gdLst/>
              <a:ahLst/>
              <a:cxnLst/>
              <a:rect l="l" t="t" r="r" b="b"/>
              <a:pathLst>
                <a:path w="788" h="788" extrusionOk="0">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85"/>
            <p:cNvSpPr/>
            <p:nvPr/>
          </p:nvSpPr>
          <p:spPr>
            <a:xfrm>
              <a:off x="-61351725" y="3372400"/>
              <a:ext cx="310350" cy="310150"/>
            </a:xfrm>
            <a:custGeom>
              <a:avLst/>
              <a:gdLst/>
              <a:ahLst/>
              <a:cxnLst/>
              <a:rect l="l" t="t" r="r" b="b"/>
              <a:pathLst>
                <a:path w="12414" h="12406" extrusionOk="0">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5" name="Google Shape;7135;p85"/>
          <p:cNvGrpSpPr/>
          <p:nvPr/>
        </p:nvGrpSpPr>
        <p:grpSpPr>
          <a:xfrm>
            <a:off x="1716514" y="3208713"/>
            <a:ext cx="366364" cy="333534"/>
            <a:chOff x="-61354875" y="3751050"/>
            <a:chExt cx="316650" cy="288275"/>
          </a:xfrm>
        </p:grpSpPr>
        <p:sp>
          <p:nvSpPr>
            <p:cNvPr id="7136" name="Google Shape;7136;p85"/>
            <p:cNvSpPr/>
            <p:nvPr/>
          </p:nvSpPr>
          <p:spPr>
            <a:xfrm>
              <a:off x="-61200500" y="3875475"/>
              <a:ext cx="41775" cy="41000"/>
            </a:xfrm>
            <a:custGeom>
              <a:avLst/>
              <a:gdLst/>
              <a:ahLst/>
              <a:cxnLst/>
              <a:rect l="l" t="t" r="r" b="b"/>
              <a:pathLst>
                <a:path w="1671" h="1640" extrusionOk="0">
                  <a:moveTo>
                    <a:pt x="820" y="1"/>
                  </a:moveTo>
                  <a:cubicBezTo>
                    <a:pt x="379" y="1"/>
                    <a:pt x="1" y="348"/>
                    <a:pt x="1" y="820"/>
                  </a:cubicBezTo>
                  <a:cubicBezTo>
                    <a:pt x="1" y="1261"/>
                    <a:pt x="379" y="1639"/>
                    <a:pt x="820" y="1639"/>
                  </a:cubicBezTo>
                  <a:cubicBezTo>
                    <a:pt x="1292" y="1639"/>
                    <a:pt x="1670" y="1261"/>
                    <a:pt x="1670" y="820"/>
                  </a:cubicBezTo>
                  <a:cubicBezTo>
                    <a:pt x="1670" y="348"/>
                    <a:pt x="1292"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85"/>
            <p:cNvSpPr/>
            <p:nvPr/>
          </p:nvSpPr>
          <p:spPr>
            <a:xfrm>
              <a:off x="-61293425" y="3813275"/>
              <a:ext cx="192975" cy="165425"/>
            </a:xfrm>
            <a:custGeom>
              <a:avLst/>
              <a:gdLst/>
              <a:ahLst/>
              <a:cxnLst/>
              <a:rect l="l" t="t" r="r" b="b"/>
              <a:pathLst>
                <a:path w="7719" h="6617" extrusionOk="0">
                  <a:moveTo>
                    <a:pt x="6191" y="1260"/>
                  </a:moveTo>
                  <a:cubicBezTo>
                    <a:pt x="6301" y="1260"/>
                    <a:pt x="6411" y="1292"/>
                    <a:pt x="6490" y="1355"/>
                  </a:cubicBezTo>
                  <a:cubicBezTo>
                    <a:pt x="6648" y="1512"/>
                    <a:pt x="6648" y="1796"/>
                    <a:pt x="6490" y="1953"/>
                  </a:cubicBezTo>
                  <a:lnTo>
                    <a:pt x="5954" y="2457"/>
                  </a:lnTo>
                  <a:cubicBezTo>
                    <a:pt x="6112" y="2709"/>
                    <a:pt x="6207" y="3025"/>
                    <a:pt x="6207" y="3308"/>
                  </a:cubicBezTo>
                  <a:cubicBezTo>
                    <a:pt x="6207" y="3592"/>
                    <a:pt x="6112" y="3907"/>
                    <a:pt x="5954" y="4127"/>
                  </a:cubicBezTo>
                  <a:lnTo>
                    <a:pt x="6490" y="4631"/>
                  </a:lnTo>
                  <a:cubicBezTo>
                    <a:pt x="6648" y="4789"/>
                    <a:pt x="6648" y="5072"/>
                    <a:pt x="6490" y="5230"/>
                  </a:cubicBezTo>
                  <a:cubicBezTo>
                    <a:pt x="6396" y="5324"/>
                    <a:pt x="6270" y="5356"/>
                    <a:pt x="6207" y="5356"/>
                  </a:cubicBezTo>
                  <a:cubicBezTo>
                    <a:pt x="6080" y="5356"/>
                    <a:pt x="6017" y="5324"/>
                    <a:pt x="5923" y="5230"/>
                  </a:cubicBezTo>
                  <a:lnTo>
                    <a:pt x="5419" y="4726"/>
                  </a:lnTo>
                  <a:cubicBezTo>
                    <a:pt x="5167" y="4883"/>
                    <a:pt x="4852" y="4946"/>
                    <a:pt x="4600" y="4946"/>
                  </a:cubicBezTo>
                  <a:cubicBezTo>
                    <a:pt x="4316" y="4946"/>
                    <a:pt x="4001" y="4883"/>
                    <a:pt x="3749" y="4726"/>
                  </a:cubicBezTo>
                  <a:lnTo>
                    <a:pt x="3245" y="5230"/>
                  </a:lnTo>
                  <a:cubicBezTo>
                    <a:pt x="3182" y="5324"/>
                    <a:pt x="3056" y="5356"/>
                    <a:pt x="2961" y="5356"/>
                  </a:cubicBezTo>
                  <a:cubicBezTo>
                    <a:pt x="2835" y="5356"/>
                    <a:pt x="2772" y="5324"/>
                    <a:pt x="2709" y="5230"/>
                  </a:cubicBezTo>
                  <a:cubicBezTo>
                    <a:pt x="2552" y="5072"/>
                    <a:pt x="2552" y="4789"/>
                    <a:pt x="2709" y="4631"/>
                  </a:cubicBezTo>
                  <a:lnTo>
                    <a:pt x="3214" y="4127"/>
                  </a:lnTo>
                  <a:cubicBezTo>
                    <a:pt x="2961" y="3907"/>
                    <a:pt x="2898" y="3623"/>
                    <a:pt x="2898" y="3308"/>
                  </a:cubicBezTo>
                  <a:cubicBezTo>
                    <a:pt x="2898" y="2993"/>
                    <a:pt x="2961" y="2709"/>
                    <a:pt x="3119" y="2457"/>
                  </a:cubicBezTo>
                  <a:lnTo>
                    <a:pt x="2615" y="1953"/>
                  </a:lnTo>
                  <a:cubicBezTo>
                    <a:pt x="2457" y="1796"/>
                    <a:pt x="2457" y="1512"/>
                    <a:pt x="2615" y="1355"/>
                  </a:cubicBezTo>
                  <a:cubicBezTo>
                    <a:pt x="2694" y="1292"/>
                    <a:pt x="2804" y="1260"/>
                    <a:pt x="2914" y="1260"/>
                  </a:cubicBezTo>
                  <a:cubicBezTo>
                    <a:pt x="3025" y="1260"/>
                    <a:pt x="3135" y="1292"/>
                    <a:pt x="3214" y="1355"/>
                  </a:cubicBezTo>
                  <a:lnTo>
                    <a:pt x="3718" y="1890"/>
                  </a:lnTo>
                  <a:cubicBezTo>
                    <a:pt x="3970" y="1733"/>
                    <a:pt x="4253" y="1638"/>
                    <a:pt x="4537" y="1638"/>
                  </a:cubicBezTo>
                  <a:cubicBezTo>
                    <a:pt x="4820" y="1638"/>
                    <a:pt x="5135" y="1733"/>
                    <a:pt x="5387" y="1890"/>
                  </a:cubicBezTo>
                  <a:lnTo>
                    <a:pt x="5891" y="1355"/>
                  </a:lnTo>
                  <a:cubicBezTo>
                    <a:pt x="5970" y="1292"/>
                    <a:pt x="6080" y="1260"/>
                    <a:pt x="6191" y="1260"/>
                  </a:cubicBezTo>
                  <a:close/>
                  <a:moveTo>
                    <a:pt x="0" y="0"/>
                  </a:moveTo>
                  <a:lnTo>
                    <a:pt x="0" y="1260"/>
                  </a:lnTo>
                  <a:lnTo>
                    <a:pt x="851" y="1260"/>
                  </a:lnTo>
                  <a:cubicBezTo>
                    <a:pt x="1071" y="1260"/>
                    <a:pt x="1260" y="1449"/>
                    <a:pt x="1260" y="1638"/>
                  </a:cubicBezTo>
                  <a:cubicBezTo>
                    <a:pt x="1260" y="1859"/>
                    <a:pt x="1071" y="2079"/>
                    <a:pt x="851" y="2079"/>
                  </a:cubicBezTo>
                  <a:lnTo>
                    <a:pt x="0" y="2079"/>
                  </a:lnTo>
                  <a:lnTo>
                    <a:pt x="0" y="4568"/>
                  </a:lnTo>
                  <a:lnTo>
                    <a:pt x="851" y="4568"/>
                  </a:lnTo>
                  <a:cubicBezTo>
                    <a:pt x="1071" y="4568"/>
                    <a:pt x="1260" y="4757"/>
                    <a:pt x="1260" y="4946"/>
                  </a:cubicBezTo>
                  <a:cubicBezTo>
                    <a:pt x="1260" y="5198"/>
                    <a:pt x="1071" y="5387"/>
                    <a:pt x="851" y="5387"/>
                  </a:cubicBezTo>
                  <a:lnTo>
                    <a:pt x="0" y="5387"/>
                  </a:lnTo>
                  <a:lnTo>
                    <a:pt x="0" y="6616"/>
                  </a:lnTo>
                  <a:lnTo>
                    <a:pt x="7719" y="6616"/>
                  </a:lnTo>
                  <a:lnTo>
                    <a:pt x="77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85"/>
            <p:cNvSpPr/>
            <p:nvPr/>
          </p:nvSpPr>
          <p:spPr>
            <a:xfrm>
              <a:off x="-61354875" y="3751050"/>
              <a:ext cx="316650" cy="288275"/>
            </a:xfrm>
            <a:custGeom>
              <a:avLst/>
              <a:gdLst/>
              <a:ahLst/>
              <a:cxnLst/>
              <a:rect l="l" t="t" r="r" b="b"/>
              <a:pathLst>
                <a:path w="12666" h="11531" extrusionOk="0">
                  <a:moveTo>
                    <a:pt x="10618" y="1701"/>
                  </a:moveTo>
                  <a:cubicBezTo>
                    <a:pt x="10870" y="1701"/>
                    <a:pt x="11027" y="1890"/>
                    <a:pt x="11027" y="2080"/>
                  </a:cubicBezTo>
                  <a:lnTo>
                    <a:pt x="11027" y="9546"/>
                  </a:lnTo>
                  <a:cubicBezTo>
                    <a:pt x="11027" y="9767"/>
                    <a:pt x="10807" y="9956"/>
                    <a:pt x="10618" y="9956"/>
                  </a:cubicBezTo>
                  <a:lnTo>
                    <a:pt x="2080" y="9956"/>
                  </a:lnTo>
                  <a:cubicBezTo>
                    <a:pt x="1828" y="9956"/>
                    <a:pt x="1670" y="9767"/>
                    <a:pt x="1670" y="9546"/>
                  </a:cubicBezTo>
                  <a:lnTo>
                    <a:pt x="1670" y="2080"/>
                  </a:lnTo>
                  <a:cubicBezTo>
                    <a:pt x="1670" y="1859"/>
                    <a:pt x="1891" y="1701"/>
                    <a:pt x="2080" y="1701"/>
                  </a:cubicBezTo>
                  <a:close/>
                  <a:moveTo>
                    <a:pt x="1198" y="0"/>
                  </a:moveTo>
                  <a:cubicBezTo>
                    <a:pt x="536" y="0"/>
                    <a:pt x="1" y="567"/>
                    <a:pt x="1" y="1229"/>
                  </a:cubicBezTo>
                  <a:lnTo>
                    <a:pt x="1" y="10334"/>
                  </a:lnTo>
                  <a:cubicBezTo>
                    <a:pt x="1" y="10995"/>
                    <a:pt x="536" y="11531"/>
                    <a:pt x="1198" y="11531"/>
                  </a:cubicBezTo>
                  <a:lnTo>
                    <a:pt x="11405" y="11531"/>
                  </a:lnTo>
                  <a:cubicBezTo>
                    <a:pt x="12067" y="11531"/>
                    <a:pt x="12666" y="10995"/>
                    <a:pt x="12666" y="10334"/>
                  </a:cubicBezTo>
                  <a:lnTo>
                    <a:pt x="12666" y="1260"/>
                  </a:lnTo>
                  <a:cubicBezTo>
                    <a:pt x="12666" y="567"/>
                    <a:pt x="12130" y="0"/>
                    <a:pt x="1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9" name="Google Shape;7139;p85"/>
          <p:cNvGrpSpPr/>
          <p:nvPr/>
        </p:nvGrpSpPr>
        <p:grpSpPr>
          <a:xfrm>
            <a:off x="1716514" y="3650352"/>
            <a:ext cx="366364" cy="367290"/>
            <a:chOff x="-61354875" y="4101525"/>
            <a:chExt cx="316650" cy="317450"/>
          </a:xfrm>
        </p:grpSpPr>
        <p:sp>
          <p:nvSpPr>
            <p:cNvPr id="7140" name="Google Shape;7140;p85"/>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85"/>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2" name="Google Shape;7142;p85"/>
          <p:cNvGrpSpPr/>
          <p:nvPr/>
        </p:nvGrpSpPr>
        <p:grpSpPr>
          <a:xfrm>
            <a:off x="3932949" y="2742228"/>
            <a:ext cx="368157" cy="365699"/>
            <a:chOff x="-59470075" y="3308975"/>
            <a:chExt cx="318200" cy="316075"/>
          </a:xfrm>
        </p:grpSpPr>
        <p:sp>
          <p:nvSpPr>
            <p:cNvPr id="7143" name="Google Shape;7143;p85"/>
            <p:cNvSpPr/>
            <p:nvPr/>
          </p:nvSpPr>
          <p:spPr>
            <a:xfrm>
              <a:off x="-59403925" y="3522625"/>
              <a:ext cx="21275" cy="20500"/>
            </a:xfrm>
            <a:custGeom>
              <a:avLst/>
              <a:gdLst/>
              <a:ahLst/>
              <a:cxnLst/>
              <a:rect l="l" t="t" r="r" b="b"/>
              <a:pathLst>
                <a:path w="851" h="820" extrusionOk="0">
                  <a:moveTo>
                    <a:pt x="0" y="1"/>
                  </a:moveTo>
                  <a:lnTo>
                    <a:pt x="0" y="820"/>
                  </a:lnTo>
                  <a:lnTo>
                    <a:pt x="851" y="820"/>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85"/>
            <p:cNvSpPr/>
            <p:nvPr/>
          </p:nvSpPr>
          <p:spPr>
            <a:xfrm>
              <a:off x="-59362175" y="3522625"/>
              <a:ext cx="20500" cy="20500"/>
            </a:xfrm>
            <a:custGeom>
              <a:avLst/>
              <a:gdLst/>
              <a:ahLst/>
              <a:cxnLst/>
              <a:rect l="l" t="t" r="r" b="b"/>
              <a:pathLst>
                <a:path w="820" h="820" extrusionOk="0">
                  <a:moveTo>
                    <a:pt x="0" y="1"/>
                  </a:moveTo>
                  <a:lnTo>
                    <a:pt x="0" y="820"/>
                  </a:lnTo>
                  <a:lnTo>
                    <a:pt x="819" y="820"/>
                  </a:lnTo>
                  <a:lnTo>
                    <a:pt x="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85"/>
            <p:cNvSpPr/>
            <p:nvPr/>
          </p:nvSpPr>
          <p:spPr>
            <a:xfrm>
              <a:off x="-59321225" y="3522625"/>
              <a:ext cx="20500" cy="20500"/>
            </a:xfrm>
            <a:custGeom>
              <a:avLst/>
              <a:gdLst/>
              <a:ahLst/>
              <a:cxnLst/>
              <a:rect l="l" t="t" r="r" b="b"/>
              <a:pathLst>
                <a:path w="820" h="820" extrusionOk="0">
                  <a:moveTo>
                    <a:pt x="0" y="1"/>
                  </a:moveTo>
                  <a:lnTo>
                    <a:pt x="0" y="820"/>
                  </a:lnTo>
                  <a:lnTo>
                    <a:pt x="820" y="820"/>
                  </a:lnTo>
                  <a:lnTo>
                    <a:pt x="8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85"/>
            <p:cNvSpPr/>
            <p:nvPr/>
          </p:nvSpPr>
          <p:spPr>
            <a:xfrm>
              <a:off x="-59279475" y="3522625"/>
              <a:ext cx="20500" cy="20500"/>
            </a:xfrm>
            <a:custGeom>
              <a:avLst/>
              <a:gdLst/>
              <a:ahLst/>
              <a:cxnLst/>
              <a:rect l="l" t="t" r="r" b="b"/>
              <a:pathLst>
                <a:path w="820" h="820" extrusionOk="0">
                  <a:moveTo>
                    <a:pt x="0" y="1"/>
                  </a:moveTo>
                  <a:lnTo>
                    <a:pt x="0" y="820"/>
                  </a:lnTo>
                  <a:lnTo>
                    <a:pt x="819" y="820"/>
                  </a:lnTo>
                  <a:lnTo>
                    <a:pt x="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85"/>
            <p:cNvSpPr/>
            <p:nvPr/>
          </p:nvSpPr>
          <p:spPr>
            <a:xfrm>
              <a:off x="-59470075" y="3418825"/>
              <a:ext cx="317425" cy="206225"/>
            </a:xfrm>
            <a:custGeom>
              <a:avLst/>
              <a:gdLst/>
              <a:ahLst/>
              <a:cxnLst/>
              <a:rect l="l" t="t" r="r" b="b"/>
              <a:pathLst>
                <a:path w="12697" h="8249" extrusionOk="0">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85"/>
            <p:cNvSpPr/>
            <p:nvPr/>
          </p:nvSpPr>
          <p:spPr>
            <a:xfrm>
              <a:off x="-59238525" y="3522625"/>
              <a:ext cx="20500" cy="20500"/>
            </a:xfrm>
            <a:custGeom>
              <a:avLst/>
              <a:gdLst/>
              <a:ahLst/>
              <a:cxnLst/>
              <a:rect l="l" t="t" r="r" b="b"/>
              <a:pathLst>
                <a:path w="820" h="820" extrusionOk="0">
                  <a:moveTo>
                    <a:pt x="0" y="1"/>
                  </a:moveTo>
                  <a:lnTo>
                    <a:pt x="0" y="820"/>
                  </a:lnTo>
                  <a:lnTo>
                    <a:pt x="820" y="820"/>
                  </a:lnTo>
                  <a:lnTo>
                    <a:pt x="8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85"/>
            <p:cNvSpPr/>
            <p:nvPr/>
          </p:nvSpPr>
          <p:spPr>
            <a:xfrm>
              <a:off x="-59292875" y="3308975"/>
              <a:ext cx="106350" cy="41400"/>
            </a:xfrm>
            <a:custGeom>
              <a:avLst/>
              <a:gdLst/>
              <a:ahLst/>
              <a:cxnLst/>
              <a:rect l="l" t="t" r="r" b="b"/>
              <a:pathLst>
                <a:path w="4254" h="1656" extrusionOk="0">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85"/>
            <p:cNvSpPr/>
            <p:nvPr/>
          </p:nvSpPr>
          <p:spPr>
            <a:xfrm>
              <a:off x="-59214100" y="3371400"/>
              <a:ext cx="62225" cy="68550"/>
            </a:xfrm>
            <a:custGeom>
              <a:avLst/>
              <a:gdLst/>
              <a:ahLst/>
              <a:cxnLst/>
              <a:rect l="l" t="t" r="r" b="b"/>
              <a:pathLst>
                <a:path w="2489" h="2742" extrusionOk="0">
                  <a:moveTo>
                    <a:pt x="410" y="1"/>
                  </a:moveTo>
                  <a:cubicBezTo>
                    <a:pt x="158" y="1"/>
                    <a:pt x="0" y="190"/>
                    <a:pt x="0" y="379"/>
                  </a:cubicBezTo>
                  <a:lnTo>
                    <a:pt x="0" y="2742"/>
                  </a:lnTo>
                  <a:lnTo>
                    <a:pt x="2489" y="2742"/>
                  </a:lnTo>
                  <a:lnTo>
                    <a:pt x="2489" y="379"/>
                  </a:lnTo>
                  <a:cubicBezTo>
                    <a:pt x="2458" y="190"/>
                    <a:pt x="2268"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85"/>
            <p:cNvSpPr/>
            <p:nvPr/>
          </p:nvSpPr>
          <p:spPr>
            <a:xfrm>
              <a:off x="-59297600" y="3392600"/>
              <a:ext cx="62250" cy="48150"/>
            </a:xfrm>
            <a:custGeom>
              <a:avLst/>
              <a:gdLst/>
              <a:ahLst/>
              <a:cxnLst/>
              <a:rect l="l" t="t" r="r" b="b"/>
              <a:pathLst>
                <a:path w="2490" h="1926" extrusionOk="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2" name="Google Shape;7152;p85"/>
          <p:cNvGrpSpPr/>
          <p:nvPr/>
        </p:nvGrpSpPr>
        <p:grpSpPr>
          <a:xfrm>
            <a:off x="1278379" y="1377933"/>
            <a:ext cx="367261" cy="364686"/>
            <a:chOff x="-64781025" y="3361050"/>
            <a:chExt cx="317425" cy="315200"/>
          </a:xfrm>
        </p:grpSpPr>
        <p:sp>
          <p:nvSpPr>
            <p:cNvPr id="7153" name="Google Shape;7153;p85"/>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85"/>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85"/>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85"/>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57" name="Google Shape;7157;p85"/>
          <p:cNvSpPr/>
          <p:nvPr/>
        </p:nvSpPr>
        <p:spPr>
          <a:xfrm>
            <a:off x="1278254" y="1820539"/>
            <a:ext cx="367261" cy="365438"/>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85"/>
          <p:cNvSpPr/>
          <p:nvPr/>
        </p:nvSpPr>
        <p:spPr>
          <a:xfrm>
            <a:off x="1305588" y="2248541"/>
            <a:ext cx="312592" cy="367261"/>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85"/>
          <p:cNvSpPr/>
          <p:nvPr/>
        </p:nvSpPr>
        <p:spPr>
          <a:xfrm>
            <a:off x="3490873" y="1417182"/>
            <a:ext cx="366335" cy="286155"/>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0" name="Google Shape;7160;p85"/>
          <p:cNvGrpSpPr/>
          <p:nvPr/>
        </p:nvGrpSpPr>
        <p:grpSpPr>
          <a:xfrm>
            <a:off x="3482779" y="1819372"/>
            <a:ext cx="382765" cy="367810"/>
            <a:chOff x="-62890750" y="3747425"/>
            <a:chExt cx="330825" cy="317900"/>
          </a:xfrm>
        </p:grpSpPr>
        <p:sp>
          <p:nvSpPr>
            <p:cNvPr id="7161" name="Google Shape;7161;p85"/>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85"/>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85"/>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85"/>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85"/>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85"/>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85"/>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85"/>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85"/>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85"/>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85"/>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85"/>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85"/>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85"/>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5" name="Google Shape;7175;p85"/>
          <p:cNvGrpSpPr/>
          <p:nvPr/>
        </p:nvGrpSpPr>
        <p:grpSpPr>
          <a:xfrm>
            <a:off x="3490531" y="2249009"/>
            <a:ext cx="367261" cy="366364"/>
            <a:chOff x="-62884425" y="4111775"/>
            <a:chExt cx="317425" cy="316650"/>
          </a:xfrm>
        </p:grpSpPr>
        <p:sp>
          <p:nvSpPr>
            <p:cNvPr id="7176" name="Google Shape;7176;p85"/>
            <p:cNvSpPr/>
            <p:nvPr/>
          </p:nvSpPr>
          <p:spPr>
            <a:xfrm>
              <a:off x="-62884425" y="4325225"/>
              <a:ext cx="317425" cy="103200"/>
            </a:xfrm>
            <a:custGeom>
              <a:avLst/>
              <a:gdLst/>
              <a:ahLst/>
              <a:cxnLst/>
              <a:rect l="l" t="t" r="r" b="b"/>
              <a:pathLst>
                <a:path w="12697" h="4128" extrusionOk="0">
                  <a:moveTo>
                    <a:pt x="0" y="0"/>
                  </a:moveTo>
                  <a:lnTo>
                    <a:pt x="0" y="378"/>
                  </a:lnTo>
                  <a:cubicBezTo>
                    <a:pt x="0" y="1071"/>
                    <a:pt x="567" y="1638"/>
                    <a:pt x="1260" y="1638"/>
                  </a:cubicBezTo>
                  <a:lnTo>
                    <a:pt x="4001" y="1638"/>
                  </a:lnTo>
                  <a:lnTo>
                    <a:pt x="3434" y="3308"/>
                  </a:lnTo>
                  <a:lnTo>
                    <a:pt x="2930" y="3308"/>
                  </a:lnTo>
                  <a:cubicBezTo>
                    <a:pt x="2678" y="3308"/>
                    <a:pt x="2520" y="3497"/>
                    <a:pt x="2520" y="3749"/>
                  </a:cubicBezTo>
                  <a:cubicBezTo>
                    <a:pt x="2520" y="3970"/>
                    <a:pt x="2741" y="4127"/>
                    <a:pt x="2930" y="4127"/>
                  </a:cubicBezTo>
                  <a:lnTo>
                    <a:pt x="9830" y="4127"/>
                  </a:lnTo>
                  <a:cubicBezTo>
                    <a:pt x="10050" y="4127"/>
                    <a:pt x="10239" y="3938"/>
                    <a:pt x="10239" y="3749"/>
                  </a:cubicBezTo>
                  <a:cubicBezTo>
                    <a:pt x="10239" y="3497"/>
                    <a:pt x="10050" y="3308"/>
                    <a:pt x="9830" y="3308"/>
                  </a:cubicBezTo>
                  <a:lnTo>
                    <a:pt x="9294" y="3308"/>
                  </a:lnTo>
                  <a:lnTo>
                    <a:pt x="8758" y="1638"/>
                  </a:lnTo>
                  <a:lnTo>
                    <a:pt x="11468" y="1638"/>
                  </a:lnTo>
                  <a:cubicBezTo>
                    <a:pt x="12129" y="1638"/>
                    <a:pt x="12697" y="1103"/>
                    <a:pt x="12697" y="378"/>
                  </a:cubicBezTo>
                  <a:lnTo>
                    <a:pt x="126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85"/>
            <p:cNvSpPr/>
            <p:nvPr/>
          </p:nvSpPr>
          <p:spPr>
            <a:xfrm>
              <a:off x="-62884425" y="4111775"/>
              <a:ext cx="317425" cy="193000"/>
            </a:xfrm>
            <a:custGeom>
              <a:avLst/>
              <a:gdLst/>
              <a:ahLst/>
              <a:cxnLst/>
              <a:rect l="l" t="t" r="r" b="b"/>
              <a:pathLst>
                <a:path w="12697" h="7720" extrusionOk="0">
                  <a:moveTo>
                    <a:pt x="6301" y="946"/>
                  </a:moveTo>
                  <a:cubicBezTo>
                    <a:pt x="6522" y="946"/>
                    <a:pt x="6742" y="1135"/>
                    <a:pt x="6742" y="1324"/>
                  </a:cubicBezTo>
                  <a:lnTo>
                    <a:pt x="6742" y="1607"/>
                  </a:lnTo>
                  <a:cubicBezTo>
                    <a:pt x="7215" y="1765"/>
                    <a:pt x="7593" y="2237"/>
                    <a:pt x="7593" y="2773"/>
                  </a:cubicBezTo>
                  <a:cubicBezTo>
                    <a:pt x="7593" y="3025"/>
                    <a:pt x="7372" y="3182"/>
                    <a:pt x="7183" y="3182"/>
                  </a:cubicBezTo>
                  <a:cubicBezTo>
                    <a:pt x="6994" y="3182"/>
                    <a:pt x="6805" y="2993"/>
                    <a:pt x="6805" y="2773"/>
                  </a:cubicBezTo>
                  <a:cubicBezTo>
                    <a:pt x="6805" y="2552"/>
                    <a:pt x="6585" y="2363"/>
                    <a:pt x="6364" y="2363"/>
                  </a:cubicBezTo>
                  <a:cubicBezTo>
                    <a:pt x="6112" y="2363"/>
                    <a:pt x="5954" y="2552"/>
                    <a:pt x="5954" y="2773"/>
                  </a:cubicBezTo>
                  <a:cubicBezTo>
                    <a:pt x="5954" y="3025"/>
                    <a:pt x="6269" y="3245"/>
                    <a:pt x="6585" y="3497"/>
                  </a:cubicBezTo>
                  <a:cubicBezTo>
                    <a:pt x="7026" y="3812"/>
                    <a:pt x="7561" y="4191"/>
                    <a:pt x="7561" y="4884"/>
                  </a:cubicBezTo>
                  <a:cubicBezTo>
                    <a:pt x="7561" y="5419"/>
                    <a:pt x="7215" y="5860"/>
                    <a:pt x="6742" y="6049"/>
                  </a:cubicBezTo>
                  <a:lnTo>
                    <a:pt x="6742" y="6333"/>
                  </a:lnTo>
                  <a:cubicBezTo>
                    <a:pt x="6742" y="6553"/>
                    <a:pt x="6553" y="6774"/>
                    <a:pt x="6301" y="6774"/>
                  </a:cubicBezTo>
                  <a:cubicBezTo>
                    <a:pt x="6080" y="6774"/>
                    <a:pt x="5923" y="6553"/>
                    <a:pt x="5923" y="6333"/>
                  </a:cubicBezTo>
                  <a:lnTo>
                    <a:pt x="5923" y="6049"/>
                  </a:lnTo>
                  <a:cubicBezTo>
                    <a:pt x="5450" y="5892"/>
                    <a:pt x="5104" y="5419"/>
                    <a:pt x="5104" y="4884"/>
                  </a:cubicBezTo>
                  <a:cubicBezTo>
                    <a:pt x="5104" y="4632"/>
                    <a:pt x="5293" y="4443"/>
                    <a:pt x="5482" y="4443"/>
                  </a:cubicBezTo>
                  <a:cubicBezTo>
                    <a:pt x="5734" y="4443"/>
                    <a:pt x="5923" y="4632"/>
                    <a:pt x="5923" y="4884"/>
                  </a:cubicBezTo>
                  <a:cubicBezTo>
                    <a:pt x="5923" y="5104"/>
                    <a:pt x="6112" y="5262"/>
                    <a:pt x="6301" y="5262"/>
                  </a:cubicBezTo>
                  <a:cubicBezTo>
                    <a:pt x="6522" y="5262"/>
                    <a:pt x="6742" y="5073"/>
                    <a:pt x="6742" y="4884"/>
                  </a:cubicBezTo>
                  <a:cubicBezTo>
                    <a:pt x="6742" y="4632"/>
                    <a:pt x="6427" y="4411"/>
                    <a:pt x="6080" y="4159"/>
                  </a:cubicBezTo>
                  <a:cubicBezTo>
                    <a:pt x="5639" y="3844"/>
                    <a:pt x="5104" y="3466"/>
                    <a:pt x="5104" y="2773"/>
                  </a:cubicBezTo>
                  <a:cubicBezTo>
                    <a:pt x="5104" y="2237"/>
                    <a:pt x="5450" y="1796"/>
                    <a:pt x="5923" y="1607"/>
                  </a:cubicBezTo>
                  <a:lnTo>
                    <a:pt x="5923" y="1324"/>
                  </a:lnTo>
                  <a:cubicBezTo>
                    <a:pt x="5923" y="1103"/>
                    <a:pt x="6112" y="946"/>
                    <a:pt x="6301" y="946"/>
                  </a:cubicBezTo>
                  <a:close/>
                  <a:moveTo>
                    <a:pt x="1260" y="0"/>
                  </a:moveTo>
                  <a:cubicBezTo>
                    <a:pt x="599" y="0"/>
                    <a:pt x="0" y="536"/>
                    <a:pt x="0" y="1261"/>
                  </a:cubicBezTo>
                  <a:lnTo>
                    <a:pt x="0" y="7719"/>
                  </a:lnTo>
                  <a:lnTo>
                    <a:pt x="12697" y="7719"/>
                  </a:lnTo>
                  <a:lnTo>
                    <a:pt x="12697" y="1261"/>
                  </a:lnTo>
                  <a:cubicBezTo>
                    <a:pt x="12697" y="536"/>
                    <a:pt x="12129" y="0"/>
                    <a:pt x="11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8" name="Google Shape;7178;p85"/>
          <p:cNvGrpSpPr/>
          <p:nvPr/>
        </p:nvGrpSpPr>
        <p:grpSpPr>
          <a:xfrm>
            <a:off x="2163165" y="2745078"/>
            <a:ext cx="365438" cy="360001"/>
            <a:chOff x="-60991775" y="3376900"/>
            <a:chExt cx="315850" cy="311150"/>
          </a:xfrm>
        </p:grpSpPr>
        <p:sp>
          <p:nvSpPr>
            <p:cNvPr id="7179" name="Google Shape;7179;p85"/>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85"/>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85"/>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2" name="Google Shape;7182;p85"/>
          <p:cNvGrpSpPr/>
          <p:nvPr/>
        </p:nvGrpSpPr>
        <p:grpSpPr>
          <a:xfrm>
            <a:off x="2162702" y="3195942"/>
            <a:ext cx="366364" cy="359075"/>
            <a:chOff x="-60988625" y="3740800"/>
            <a:chExt cx="316650" cy="310350"/>
          </a:xfrm>
        </p:grpSpPr>
        <p:sp>
          <p:nvSpPr>
            <p:cNvPr id="7183" name="Google Shape;7183;p85"/>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85"/>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85"/>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6" name="Google Shape;7186;p85"/>
          <p:cNvGrpSpPr/>
          <p:nvPr/>
        </p:nvGrpSpPr>
        <p:grpSpPr>
          <a:xfrm>
            <a:off x="2162702" y="3651393"/>
            <a:ext cx="366364" cy="365207"/>
            <a:chOff x="-60987850" y="4100950"/>
            <a:chExt cx="316650" cy="315650"/>
          </a:xfrm>
        </p:grpSpPr>
        <p:sp>
          <p:nvSpPr>
            <p:cNvPr id="7187" name="Google Shape;7187;p85"/>
            <p:cNvSpPr/>
            <p:nvPr/>
          </p:nvSpPr>
          <p:spPr>
            <a:xfrm>
              <a:off x="-60987850" y="4355925"/>
              <a:ext cx="315875" cy="60675"/>
            </a:xfrm>
            <a:custGeom>
              <a:avLst/>
              <a:gdLst/>
              <a:ahLst/>
              <a:cxnLst/>
              <a:rect l="l" t="t" r="r" b="b"/>
              <a:pathLst>
                <a:path w="12635" h="2427" extrusionOk="0">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85"/>
            <p:cNvSpPr/>
            <p:nvPr/>
          </p:nvSpPr>
          <p:spPr>
            <a:xfrm>
              <a:off x="-60987050" y="4100950"/>
              <a:ext cx="315850" cy="123475"/>
            </a:xfrm>
            <a:custGeom>
              <a:avLst/>
              <a:gdLst/>
              <a:ahLst/>
              <a:cxnLst/>
              <a:rect l="l" t="t" r="r" b="b"/>
              <a:pathLst>
                <a:path w="12634" h="4939" extrusionOk="0">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85"/>
            <p:cNvSpPr/>
            <p:nvPr/>
          </p:nvSpPr>
          <p:spPr>
            <a:xfrm>
              <a:off x="-60757075" y="4245675"/>
              <a:ext cx="61475" cy="89025"/>
            </a:xfrm>
            <a:custGeom>
              <a:avLst/>
              <a:gdLst/>
              <a:ahLst/>
              <a:cxnLst/>
              <a:rect l="l" t="t" r="r" b="b"/>
              <a:pathLst>
                <a:path w="2459" h="3561" extrusionOk="0">
                  <a:moveTo>
                    <a:pt x="1" y="0"/>
                  </a:moveTo>
                  <a:lnTo>
                    <a:pt x="1" y="3560"/>
                  </a:lnTo>
                  <a:lnTo>
                    <a:pt x="2458" y="3560"/>
                  </a:lnTo>
                  <a:lnTo>
                    <a:pt x="2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85"/>
            <p:cNvSpPr/>
            <p:nvPr/>
          </p:nvSpPr>
          <p:spPr>
            <a:xfrm>
              <a:off x="-60861025"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85"/>
            <p:cNvSpPr/>
            <p:nvPr/>
          </p:nvSpPr>
          <p:spPr>
            <a:xfrm>
              <a:off x="-60964200"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2" name="Google Shape;7192;p85"/>
          <p:cNvGrpSpPr/>
          <p:nvPr/>
        </p:nvGrpSpPr>
        <p:grpSpPr>
          <a:xfrm>
            <a:off x="3932486" y="3196853"/>
            <a:ext cx="369083" cy="357253"/>
            <a:chOff x="-59447250" y="3706150"/>
            <a:chExt cx="319000" cy="308775"/>
          </a:xfrm>
        </p:grpSpPr>
        <p:sp>
          <p:nvSpPr>
            <p:cNvPr id="7193" name="Google Shape;7193;p85"/>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85"/>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85"/>
            <p:cNvSpPr/>
            <p:nvPr/>
          </p:nvSpPr>
          <p:spPr>
            <a:xfrm>
              <a:off x="-59447250" y="3706150"/>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85"/>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7" name="Google Shape;7197;p85"/>
          <p:cNvGrpSpPr/>
          <p:nvPr/>
        </p:nvGrpSpPr>
        <p:grpSpPr>
          <a:xfrm>
            <a:off x="1721214" y="1378164"/>
            <a:ext cx="368186" cy="364224"/>
            <a:chOff x="-64406125" y="3362225"/>
            <a:chExt cx="318225" cy="314800"/>
          </a:xfrm>
        </p:grpSpPr>
        <p:sp>
          <p:nvSpPr>
            <p:cNvPr id="7198" name="Google Shape;7198;p85"/>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85"/>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0" name="Google Shape;7200;p85"/>
          <p:cNvSpPr/>
          <p:nvPr/>
        </p:nvSpPr>
        <p:spPr>
          <a:xfrm>
            <a:off x="1784421" y="1819628"/>
            <a:ext cx="241524" cy="367261"/>
          </a:xfrm>
          <a:custGeom>
            <a:avLst/>
            <a:gdLst/>
            <a:ahLst/>
            <a:cxnLst/>
            <a:rect l="l" t="t" r="r" b="b"/>
            <a:pathLst>
              <a:path w="8350" h="12697" extrusionOk="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1" name="Google Shape;7201;p85"/>
          <p:cNvGrpSpPr/>
          <p:nvPr/>
        </p:nvGrpSpPr>
        <p:grpSpPr>
          <a:xfrm>
            <a:off x="1721677" y="2249009"/>
            <a:ext cx="367261" cy="366364"/>
            <a:chOff x="-64410850" y="4094450"/>
            <a:chExt cx="317425" cy="316650"/>
          </a:xfrm>
        </p:grpSpPr>
        <p:sp>
          <p:nvSpPr>
            <p:cNvPr id="7202" name="Google Shape;7202;p85"/>
            <p:cNvSpPr/>
            <p:nvPr/>
          </p:nvSpPr>
          <p:spPr>
            <a:xfrm>
              <a:off x="-64410850" y="4348850"/>
              <a:ext cx="317425" cy="62250"/>
            </a:xfrm>
            <a:custGeom>
              <a:avLst/>
              <a:gdLst/>
              <a:ahLst/>
              <a:cxnLst/>
              <a:rect l="l" t="t" r="r" b="b"/>
              <a:pathLst>
                <a:path w="12697" h="2490" extrusionOk="0">
                  <a:moveTo>
                    <a:pt x="3403" y="0"/>
                  </a:moveTo>
                  <a:cubicBezTo>
                    <a:pt x="2741" y="0"/>
                    <a:pt x="2206" y="536"/>
                    <a:pt x="2206" y="1229"/>
                  </a:cubicBezTo>
                  <a:lnTo>
                    <a:pt x="2206" y="1639"/>
                  </a:lnTo>
                  <a:lnTo>
                    <a:pt x="410" y="1639"/>
                  </a:lnTo>
                  <a:cubicBezTo>
                    <a:pt x="189" y="1639"/>
                    <a:pt x="0" y="1859"/>
                    <a:pt x="0" y="2048"/>
                  </a:cubicBezTo>
                  <a:cubicBezTo>
                    <a:pt x="0" y="2269"/>
                    <a:pt x="189" y="2489"/>
                    <a:pt x="410" y="2489"/>
                  </a:cubicBezTo>
                  <a:lnTo>
                    <a:pt x="12287" y="2489"/>
                  </a:lnTo>
                  <a:cubicBezTo>
                    <a:pt x="12508" y="2489"/>
                    <a:pt x="12697" y="2269"/>
                    <a:pt x="12697" y="2048"/>
                  </a:cubicBezTo>
                  <a:cubicBezTo>
                    <a:pt x="12634" y="1859"/>
                    <a:pt x="12445" y="1639"/>
                    <a:pt x="12193" y="1639"/>
                  </a:cubicBezTo>
                  <a:lnTo>
                    <a:pt x="10429" y="1639"/>
                  </a:lnTo>
                  <a:lnTo>
                    <a:pt x="10429" y="1229"/>
                  </a:lnTo>
                  <a:cubicBezTo>
                    <a:pt x="10429" y="536"/>
                    <a:pt x="9861" y="0"/>
                    <a:pt x="9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85"/>
            <p:cNvSpPr/>
            <p:nvPr/>
          </p:nvSpPr>
          <p:spPr>
            <a:xfrm>
              <a:off x="-64315550" y="4094450"/>
              <a:ext cx="122100" cy="192200"/>
            </a:xfrm>
            <a:custGeom>
              <a:avLst/>
              <a:gdLst/>
              <a:ahLst/>
              <a:cxnLst/>
              <a:rect l="l" t="t" r="r" b="b"/>
              <a:pathLst>
                <a:path w="4884" h="7688" extrusionOk="0">
                  <a:moveTo>
                    <a:pt x="2489" y="0"/>
                  </a:moveTo>
                  <a:cubicBezTo>
                    <a:pt x="2269" y="0"/>
                    <a:pt x="2080" y="189"/>
                    <a:pt x="2080" y="410"/>
                  </a:cubicBezTo>
                  <a:lnTo>
                    <a:pt x="2080" y="819"/>
                  </a:lnTo>
                  <a:lnTo>
                    <a:pt x="1639" y="819"/>
                  </a:lnTo>
                  <a:cubicBezTo>
                    <a:pt x="1418" y="819"/>
                    <a:pt x="1261" y="1040"/>
                    <a:pt x="1261" y="1229"/>
                  </a:cubicBezTo>
                  <a:cubicBezTo>
                    <a:pt x="1261" y="1450"/>
                    <a:pt x="1450" y="1670"/>
                    <a:pt x="1639" y="1670"/>
                  </a:cubicBezTo>
                  <a:lnTo>
                    <a:pt x="2080" y="1670"/>
                  </a:lnTo>
                  <a:lnTo>
                    <a:pt x="2080" y="2489"/>
                  </a:lnTo>
                  <a:lnTo>
                    <a:pt x="1481" y="2489"/>
                  </a:lnTo>
                  <a:cubicBezTo>
                    <a:pt x="820" y="2489"/>
                    <a:pt x="347" y="3151"/>
                    <a:pt x="599" y="3781"/>
                  </a:cubicBezTo>
                  <a:cubicBezTo>
                    <a:pt x="662" y="3970"/>
                    <a:pt x="694" y="4222"/>
                    <a:pt x="788" y="4411"/>
                  </a:cubicBezTo>
                  <a:lnTo>
                    <a:pt x="473" y="4411"/>
                  </a:lnTo>
                  <a:cubicBezTo>
                    <a:pt x="221" y="4411"/>
                    <a:pt x="63" y="4632"/>
                    <a:pt x="63" y="4821"/>
                  </a:cubicBezTo>
                  <a:cubicBezTo>
                    <a:pt x="0" y="5010"/>
                    <a:pt x="158" y="5199"/>
                    <a:pt x="379" y="5199"/>
                  </a:cubicBezTo>
                  <a:lnTo>
                    <a:pt x="820" y="5199"/>
                  </a:lnTo>
                  <a:cubicBezTo>
                    <a:pt x="851" y="6081"/>
                    <a:pt x="694" y="6900"/>
                    <a:pt x="316" y="7687"/>
                  </a:cubicBezTo>
                  <a:lnTo>
                    <a:pt x="4569" y="7687"/>
                  </a:lnTo>
                  <a:cubicBezTo>
                    <a:pt x="4159" y="6900"/>
                    <a:pt x="4002" y="6081"/>
                    <a:pt x="4065" y="5199"/>
                  </a:cubicBezTo>
                  <a:lnTo>
                    <a:pt x="4474" y="5199"/>
                  </a:lnTo>
                  <a:cubicBezTo>
                    <a:pt x="4726" y="5199"/>
                    <a:pt x="4884" y="5010"/>
                    <a:pt x="4884" y="4821"/>
                  </a:cubicBezTo>
                  <a:cubicBezTo>
                    <a:pt x="4884" y="4568"/>
                    <a:pt x="4695" y="4411"/>
                    <a:pt x="4474" y="4411"/>
                  </a:cubicBezTo>
                  <a:lnTo>
                    <a:pt x="4159" y="4411"/>
                  </a:lnTo>
                  <a:cubicBezTo>
                    <a:pt x="4222" y="4222"/>
                    <a:pt x="4285" y="3970"/>
                    <a:pt x="4380" y="3781"/>
                  </a:cubicBezTo>
                  <a:cubicBezTo>
                    <a:pt x="4600" y="3151"/>
                    <a:pt x="4128" y="2489"/>
                    <a:pt x="3466" y="2489"/>
                  </a:cubicBezTo>
                  <a:lnTo>
                    <a:pt x="2867" y="2489"/>
                  </a:lnTo>
                  <a:lnTo>
                    <a:pt x="2867" y="1670"/>
                  </a:lnTo>
                  <a:lnTo>
                    <a:pt x="3309" y="1670"/>
                  </a:lnTo>
                  <a:cubicBezTo>
                    <a:pt x="3561" y="1670"/>
                    <a:pt x="3687" y="1450"/>
                    <a:pt x="3687" y="1229"/>
                  </a:cubicBezTo>
                  <a:cubicBezTo>
                    <a:pt x="3687" y="977"/>
                    <a:pt x="3498" y="819"/>
                    <a:pt x="3309" y="819"/>
                  </a:cubicBezTo>
                  <a:lnTo>
                    <a:pt x="2867" y="819"/>
                  </a:lnTo>
                  <a:lnTo>
                    <a:pt x="2867" y="410"/>
                  </a:lnTo>
                  <a:cubicBezTo>
                    <a:pt x="2867" y="158"/>
                    <a:pt x="2678"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85"/>
            <p:cNvSpPr/>
            <p:nvPr/>
          </p:nvSpPr>
          <p:spPr>
            <a:xfrm>
              <a:off x="-64335250" y="4307100"/>
              <a:ext cx="161500" cy="21300"/>
            </a:xfrm>
            <a:custGeom>
              <a:avLst/>
              <a:gdLst/>
              <a:ahLst/>
              <a:cxnLst/>
              <a:rect l="l" t="t" r="r" b="b"/>
              <a:pathLst>
                <a:path w="6460" h="852" extrusionOk="0">
                  <a:moveTo>
                    <a:pt x="1167" y="1"/>
                  </a:moveTo>
                  <a:cubicBezTo>
                    <a:pt x="631" y="1"/>
                    <a:pt x="190" y="379"/>
                    <a:pt x="1" y="851"/>
                  </a:cubicBezTo>
                  <a:lnTo>
                    <a:pt x="6459" y="851"/>
                  </a:lnTo>
                  <a:cubicBezTo>
                    <a:pt x="6302" y="379"/>
                    <a:pt x="5861" y="1"/>
                    <a:pt x="5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5" name="Google Shape;7205;p85"/>
          <p:cNvSpPr/>
          <p:nvPr/>
        </p:nvSpPr>
        <p:spPr>
          <a:xfrm>
            <a:off x="3965897" y="1376528"/>
            <a:ext cx="319882" cy="367463"/>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6" name="Google Shape;7206;p85"/>
          <p:cNvGrpSpPr/>
          <p:nvPr/>
        </p:nvGrpSpPr>
        <p:grpSpPr>
          <a:xfrm>
            <a:off x="3943225" y="1819083"/>
            <a:ext cx="365467" cy="368389"/>
            <a:chOff x="-62516625" y="3743175"/>
            <a:chExt cx="315875" cy="318400"/>
          </a:xfrm>
        </p:grpSpPr>
        <p:sp>
          <p:nvSpPr>
            <p:cNvPr id="7207" name="Google Shape;7207;p85"/>
            <p:cNvSpPr/>
            <p:nvPr/>
          </p:nvSpPr>
          <p:spPr>
            <a:xfrm>
              <a:off x="-62334675" y="3884950"/>
              <a:ext cx="62250" cy="145725"/>
            </a:xfrm>
            <a:custGeom>
              <a:avLst/>
              <a:gdLst/>
              <a:ahLst/>
              <a:cxnLst/>
              <a:rect l="l" t="t" r="r" b="b"/>
              <a:pathLst>
                <a:path w="2490" h="5829" extrusionOk="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85"/>
            <p:cNvSpPr/>
            <p:nvPr/>
          </p:nvSpPr>
          <p:spPr>
            <a:xfrm>
              <a:off x="-62516625" y="3743175"/>
              <a:ext cx="315875" cy="318400"/>
            </a:xfrm>
            <a:custGeom>
              <a:avLst/>
              <a:gdLst/>
              <a:ahLst/>
              <a:cxnLst/>
              <a:rect l="l" t="t" r="r" b="b"/>
              <a:pathLst>
                <a:path w="12635" h="12736" extrusionOk="0">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9" name="Google Shape;7209;p85"/>
          <p:cNvGrpSpPr/>
          <p:nvPr/>
        </p:nvGrpSpPr>
        <p:grpSpPr>
          <a:xfrm>
            <a:off x="3950065" y="2269054"/>
            <a:ext cx="351786" cy="326274"/>
            <a:chOff x="-62511900" y="4129100"/>
            <a:chExt cx="304050" cy="282000"/>
          </a:xfrm>
        </p:grpSpPr>
        <p:sp>
          <p:nvSpPr>
            <p:cNvPr id="7210" name="Google Shape;7210;p8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8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8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8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8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5" name="Google Shape;7215;p85"/>
          <p:cNvGrpSpPr/>
          <p:nvPr/>
        </p:nvGrpSpPr>
        <p:grpSpPr>
          <a:xfrm>
            <a:off x="2628187" y="2741448"/>
            <a:ext cx="310770" cy="367261"/>
            <a:chOff x="-60597975" y="3367475"/>
            <a:chExt cx="268600" cy="317425"/>
          </a:xfrm>
        </p:grpSpPr>
        <p:sp>
          <p:nvSpPr>
            <p:cNvPr id="7216" name="Google Shape;7216;p85"/>
            <p:cNvSpPr/>
            <p:nvPr/>
          </p:nvSpPr>
          <p:spPr>
            <a:xfrm>
              <a:off x="-60535750" y="3495075"/>
              <a:ext cx="206375" cy="82725"/>
            </a:xfrm>
            <a:custGeom>
              <a:avLst/>
              <a:gdLst/>
              <a:ahLst/>
              <a:cxnLst/>
              <a:rect l="l" t="t" r="r" b="b"/>
              <a:pathLst>
                <a:path w="8255" h="3309" extrusionOk="0">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85"/>
            <p:cNvSpPr/>
            <p:nvPr/>
          </p:nvSpPr>
          <p:spPr>
            <a:xfrm>
              <a:off x="-60432575" y="3367475"/>
              <a:ext cx="20500" cy="47275"/>
            </a:xfrm>
            <a:custGeom>
              <a:avLst/>
              <a:gdLst/>
              <a:ahLst/>
              <a:cxnLst/>
              <a:rect l="l" t="t" r="r" b="b"/>
              <a:pathLst>
                <a:path w="820" h="1891" extrusionOk="0">
                  <a:moveTo>
                    <a:pt x="1" y="0"/>
                  </a:moveTo>
                  <a:lnTo>
                    <a:pt x="1" y="1891"/>
                  </a:lnTo>
                  <a:cubicBezTo>
                    <a:pt x="127" y="1765"/>
                    <a:pt x="221" y="1639"/>
                    <a:pt x="379" y="1639"/>
                  </a:cubicBezTo>
                  <a:cubicBezTo>
                    <a:pt x="600" y="1639"/>
                    <a:pt x="694" y="1765"/>
                    <a:pt x="820" y="1891"/>
                  </a:cubicBezTo>
                  <a:lnTo>
                    <a:pt x="8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85"/>
            <p:cNvSpPr/>
            <p:nvPr/>
          </p:nvSpPr>
          <p:spPr>
            <a:xfrm>
              <a:off x="-60535750" y="3367475"/>
              <a:ext cx="206375" cy="107150"/>
            </a:xfrm>
            <a:custGeom>
              <a:avLst/>
              <a:gdLst/>
              <a:ahLst/>
              <a:cxnLst/>
              <a:rect l="l" t="t" r="r" b="b"/>
              <a:pathLst>
                <a:path w="8255" h="4286" extrusionOk="0">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85"/>
            <p:cNvSpPr/>
            <p:nvPr/>
          </p:nvSpPr>
          <p:spPr>
            <a:xfrm>
              <a:off x="-60597975" y="3368175"/>
              <a:ext cx="40200" cy="316725"/>
            </a:xfrm>
            <a:custGeom>
              <a:avLst/>
              <a:gdLst/>
              <a:ahLst/>
              <a:cxnLst/>
              <a:rect l="l" t="t" r="r" b="b"/>
              <a:pathLst>
                <a:path w="1608" h="12669" extrusionOk="0">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85"/>
            <p:cNvSpPr/>
            <p:nvPr/>
          </p:nvSpPr>
          <p:spPr>
            <a:xfrm>
              <a:off x="-60535750" y="3597450"/>
              <a:ext cx="206375" cy="86675"/>
            </a:xfrm>
            <a:custGeom>
              <a:avLst/>
              <a:gdLst/>
              <a:ahLst/>
              <a:cxnLst/>
              <a:rect l="l" t="t" r="r" b="b"/>
              <a:pathLst>
                <a:path w="8255" h="3467" extrusionOk="0">
                  <a:moveTo>
                    <a:pt x="1" y="1"/>
                  </a:moveTo>
                  <a:lnTo>
                    <a:pt x="1" y="3466"/>
                  </a:lnTo>
                  <a:lnTo>
                    <a:pt x="7026" y="3466"/>
                  </a:lnTo>
                  <a:cubicBezTo>
                    <a:pt x="7720" y="3466"/>
                    <a:pt x="8255" y="2931"/>
                    <a:pt x="8255" y="2206"/>
                  </a:cubicBezTo>
                  <a:lnTo>
                    <a:pt x="8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1" name="Google Shape;7221;p85"/>
          <p:cNvSpPr/>
          <p:nvPr/>
        </p:nvSpPr>
        <p:spPr>
          <a:xfrm>
            <a:off x="2598914" y="3192959"/>
            <a:ext cx="369083" cy="365005"/>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2" name="Google Shape;7222;p85"/>
          <p:cNvGrpSpPr/>
          <p:nvPr/>
        </p:nvGrpSpPr>
        <p:grpSpPr>
          <a:xfrm>
            <a:off x="2600390" y="3702764"/>
            <a:ext cx="366364" cy="262465"/>
            <a:chOff x="-60621600" y="4145650"/>
            <a:chExt cx="316650" cy="226850"/>
          </a:xfrm>
        </p:grpSpPr>
        <p:sp>
          <p:nvSpPr>
            <p:cNvPr id="7223" name="Google Shape;7223;p8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8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8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6" name="Google Shape;7226;p85"/>
          <p:cNvGrpSpPr/>
          <p:nvPr/>
        </p:nvGrpSpPr>
        <p:grpSpPr>
          <a:xfrm>
            <a:off x="3937042" y="3651263"/>
            <a:ext cx="359972" cy="365467"/>
            <a:chOff x="-59400775" y="4084200"/>
            <a:chExt cx="311125" cy="315875"/>
          </a:xfrm>
        </p:grpSpPr>
        <p:sp>
          <p:nvSpPr>
            <p:cNvPr id="7227" name="Google Shape;7227;p85"/>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85"/>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85"/>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85"/>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85"/>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85"/>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3" name="Google Shape;7233;p85"/>
          <p:cNvGrpSpPr/>
          <p:nvPr/>
        </p:nvGrpSpPr>
        <p:grpSpPr>
          <a:xfrm>
            <a:off x="2161136" y="1377094"/>
            <a:ext cx="365438" cy="366364"/>
            <a:chOff x="-64044600" y="3360375"/>
            <a:chExt cx="315850" cy="316650"/>
          </a:xfrm>
        </p:grpSpPr>
        <p:sp>
          <p:nvSpPr>
            <p:cNvPr id="7234" name="Google Shape;7234;p85"/>
            <p:cNvSpPr/>
            <p:nvPr/>
          </p:nvSpPr>
          <p:spPr>
            <a:xfrm>
              <a:off x="-63980025" y="3532875"/>
              <a:ext cx="185900" cy="144150"/>
            </a:xfrm>
            <a:custGeom>
              <a:avLst/>
              <a:gdLst/>
              <a:ahLst/>
              <a:cxnLst/>
              <a:rect l="l" t="t" r="r" b="b"/>
              <a:pathLst>
                <a:path w="7436" h="5766" extrusionOk="0">
                  <a:moveTo>
                    <a:pt x="410" y="0"/>
                  </a:moveTo>
                  <a:cubicBezTo>
                    <a:pt x="158" y="0"/>
                    <a:pt x="1" y="189"/>
                    <a:pt x="1" y="410"/>
                  </a:cubicBezTo>
                  <a:cubicBezTo>
                    <a:pt x="1" y="662"/>
                    <a:pt x="190" y="820"/>
                    <a:pt x="410" y="820"/>
                  </a:cubicBezTo>
                  <a:lnTo>
                    <a:pt x="883" y="820"/>
                  </a:lnTo>
                  <a:lnTo>
                    <a:pt x="1670" y="5419"/>
                  </a:lnTo>
                  <a:cubicBezTo>
                    <a:pt x="1702" y="5608"/>
                    <a:pt x="1859" y="5766"/>
                    <a:pt x="2048" y="5766"/>
                  </a:cubicBezTo>
                  <a:lnTo>
                    <a:pt x="5356" y="5766"/>
                  </a:lnTo>
                  <a:cubicBezTo>
                    <a:pt x="5545" y="5766"/>
                    <a:pt x="5766" y="5608"/>
                    <a:pt x="5766" y="5419"/>
                  </a:cubicBezTo>
                  <a:lnTo>
                    <a:pt x="6554" y="820"/>
                  </a:lnTo>
                  <a:lnTo>
                    <a:pt x="7026" y="820"/>
                  </a:lnTo>
                  <a:cubicBezTo>
                    <a:pt x="7247" y="820"/>
                    <a:pt x="7404" y="630"/>
                    <a:pt x="7404" y="410"/>
                  </a:cubicBezTo>
                  <a:cubicBezTo>
                    <a:pt x="7436" y="189"/>
                    <a:pt x="7247" y="0"/>
                    <a:pt x="7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85"/>
            <p:cNvSpPr/>
            <p:nvPr/>
          </p:nvSpPr>
          <p:spPr>
            <a:xfrm>
              <a:off x="-64044600" y="3360375"/>
              <a:ext cx="315850" cy="152825"/>
            </a:xfrm>
            <a:custGeom>
              <a:avLst/>
              <a:gdLst/>
              <a:ahLst/>
              <a:cxnLst/>
              <a:rect l="l" t="t" r="r" b="b"/>
              <a:pathLst>
                <a:path w="12634" h="6113" extrusionOk="0">
                  <a:moveTo>
                    <a:pt x="378" y="1"/>
                  </a:moveTo>
                  <a:cubicBezTo>
                    <a:pt x="158" y="1"/>
                    <a:pt x="0" y="190"/>
                    <a:pt x="0" y="442"/>
                  </a:cubicBezTo>
                  <a:lnTo>
                    <a:pt x="0" y="5672"/>
                  </a:lnTo>
                  <a:cubicBezTo>
                    <a:pt x="0" y="5892"/>
                    <a:pt x="189" y="6113"/>
                    <a:pt x="378" y="6113"/>
                  </a:cubicBezTo>
                  <a:lnTo>
                    <a:pt x="3088" y="6113"/>
                  </a:lnTo>
                  <a:cubicBezTo>
                    <a:pt x="3245" y="5514"/>
                    <a:pt x="3560" y="4947"/>
                    <a:pt x="4001" y="4569"/>
                  </a:cubicBezTo>
                  <a:cubicBezTo>
                    <a:pt x="3875" y="4285"/>
                    <a:pt x="3812" y="3970"/>
                    <a:pt x="3812" y="3624"/>
                  </a:cubicBezTo>
                  <a:cubicBezTo>
                    <a:pt x="3812" y="2238"/>
                    <a:pt x="4915" y="1135"/>
                    <a:pt x="6301" y="1135"/>
                  </a:cubicBezTo>
                  <a:cubicBezTo>
                    <a:pt x="7656" y="1135"/>
                    <a:pt x="8759" y="2238"/>
                    <a:pt x="8759" y="3624"/>
                  </a:cubicBezTo>
                  <a:cubicBezTo>
                    <a:pt x="8759" y="3939"/>
                    <a:pt x="8696" y="4254"/>
                    <a:pt x="8570" y="4569"/>
                  </a:cubicBezTo>
                  <a:cubicBezTo>
                    <a:pt x="9011" y="5010"/>
                    <a:pt x="9326" y="5514"/>
                    <a:pt x="9483" y="6113"/>
                  </a:cubicBezTo>
                  <a:lnTo>
                    <a:pt x="12193" y="6113"/>
                  </a:lnTo>
                  <a:cubicBezTo>
                    <a:pt x="12445" y="6113"/>
                    <a:pt x="12602" y="5892"/>
                    <a:pt x="12602" y="5672"/>
                  </a:cubicBezTo>
                  <a:lnTo>
                    <a:pt x="12602" y="442"/>
                  </a:lnTo>
                  <a:cubicBezTo>
                    <a:pt x="12634" y="190"/>
                    <a:pt x="12445" y="1"/>
                    <a:pt x="12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85"/>
            <p:cNvSpPr/>
            <p:nvPr/>
          </p:nvSpPr>
          <p:spPr>
            <a:xfrm>
              <a:off x="-63945375" y="3408425"/>
              <a:ext cx="117375" cy="103200"/>
            </a:xfrm>
            <a:custGeom>
              <a:avLst/>
              <a:gdLst/>
              <a:ahLst/>
              <a:cxnLst/>
              <a:rect l="l" t="t" r="r" b="b"/>
              <a:pathLst>
                <a:path w="4695" h="4128" extrusionOk="0">
                  <a:moveTo>
                    <a:pt x="2364" y="1"/>
                  </a:moveTo>
                  <a:cubicBezTo>
                    <a:pt x="1450" y="1"/>
                    <a:pt x="694" y="757"/>
                    <a:pt x="694" y="1670"/>
                  </a:cubicBezTo>
                  <a:cubicBezTo>
                    <a:pt x="694" y="2080"/>
                    <a:pt x="851" y="2489"/>
                    <a:pt x="1167" y="2805"/>
                  </a:cubicBezTo>
                  <a:cubicBezTo>
                    <a:pt x="599" y="3120"/>
                    <a:pt x="190" y="3592"/>
                    <a:pt x="1" y="4128"/>
                  </a:cubicBezTo>
                  <a:lnTo>
                    <a:pt x="4695" y="4128"/>
                  </a:lnTo>
                  <a:cubicBezTo>
                    <a:pt x="4475" y="3561"/>
                    <a:pt x="4065" y="3088"/>
                    <a:pt x="3529" y="2805"/>
                  </a:cubicBezTo>
                  <a:cubicBezTo>
                    <a:pt x="3813" y="2489"/>
                    <a:pt x="4002" y="2080"/>
                    <a:pt x="4002" y="1670"/>
                  </a:cubicBezTo>
                  <a:cubicBezTo>
                    <a:pt x="4002" y="757"/>
                    <a:pt x="3277" y="1"/>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7" name="Google Shape;7237;p85"/>
          <p:cNvGrpSpPr/>
          <p:nvPr/>
        </p:nvGrpSpPr>
        <p:grpSpPr>
          <a:xfrm>
            <a:off x="2187559" y="1819647"/>
            <a:ext cx="312592" cy="367261"/>
            <a:chOff x="-64022550" y="3727425"/>
            <a:chExt cx="270175" cy="317425"/>
          </a:xfrm>
        </p:grpSpPr>
        <p:sp>
          <p:nvSpPr>
            <p:cNvPr id="7238" name="Google Shape;7238;p85"/>
            <p:cNvSpPr/>
            <p:nvPr/>
          </p:nvSpPr>
          <p:spPr>
            <a:xfrm>
              <a:off x="-64022550" y="3912500"/>
              <a:ext cx="270175" cy="90600"/>
            </a:xfrm>
            <a:custGeom>
              <a:avLst/>
              <a:gdLst/>
              <a:ahLst/>
              <a:cxnLst/>
              <a:rect l="l" t="t" r="r" b="b"/>
              <a:pathLst>
                <a:path w="10807" h="3624" extrusionOk="0">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85"/>
            <p:cNvSpPr/>
            <p:nvPr/>
          </p:nvSpPr>
          <p:spPr>
            <a:xfrm>
              <a:off x="-64000500" y="4023550"/>
              <a:ext cx="227650" cy="21300"/>
            </a:xfrm>
            <a:custGeom>
              <a:avLst/>
              <a:gdLst/>
              <a:ahLst/>
              <a:cxnLst/>
              <a:rect l="l" t="t" r="r" b="b"/>
              <a:pathLst>
                <a:path w="9106" h="852" extrusionOk="0">
                  <a:moveTo>
                    <a:pt x="0" y="1"/>
                  </a:moveTo>
                  <a:lnTo>
                    <a:pt x="0" y="442"/>
                  </a:lnTo>
                  <a:cubicBezTo>
                    <a:pt x="0" y="694"/>
                    <a:pt x="190" y="851"/>
                    <a:pt x="442" y="851"/>
                  </a:cubicBezTo>
                  <a:lnTo>
                    <a:pt x="8696" y="851"/>
                  </a:lnTo>
                  <a:cubicBezTo>
                    <a:pt x="8948" y="851"/>
                    <a:pt x="9105" y="631"/>
                    <a:pt x="9105" y="442"/>
                  </a:cubicBezTo>
                  <a:lnTo>
                    <a:pt x="9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85"/>
            <p:cNvSpPr/>
            <p:nvPr/>
          </p:nvSpPr>
          <p:spPr>
            <a:xfrm>
              <a:off x="-63960325" y="3727425"/>
              <a:ext cx="144925" cy="165425"/>
            </a:xfrm>
            <a:custGeom>
              <a:avLst/>
              <a:gdLst/>
              <a:ahLst/>
              <a:cxnLst/>
              <a:rect l="l" t="t" r="r" b="b"/>
              <a:pathLst>
                <a:path w="5797" h="6617" extrusionOk="0">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1" name="Google Shape;7241;p85"/>
          <p:cNvGrpSpPr/>
          <p:nvPr/>
        </p:nvGrpSpPr>
        <p:grpSpPr>
          <a:xfrm>
            <a:off x="2211697" y="2248547"/>
            <a:ext cx="264317" cy="367290"/>
            <a:chOff x="-64001300" y="4093650"/>
            <a:chExt cx="228450" cy="317450"/>
          </a:xfrm>
        </p:grpSpPr>
        <p:sp>
          <p:nvSpPr>
            <p:cNvPr id="7242" name="Google Shape;7242;p85"/>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85"/>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85"/>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85"/>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6" name="Google Shape;7246;p85"/>
          <p:cNvGrpSpPr/>
          <p:nvPr/>
        </p:nvGrpSpPr>
        <p:grpSpPr>
          <a:xfrm>
            <a:off x="830701" y="2741838"/>
            <a:ext cx="359972" cy="366480"/>
            <a:chOff x="-62148800" y="3377700"/>
            <a:chExt cx="311125" cy="316750"/>
          </a:xfrm>
        </p:grpSpPr>
        <p:sp>
          <p:nvSpPr>
            <p:cNvPr id="7247" name="Google Shape;7247;p85"/>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85"/>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9" name="Google Shape;7249;p85"/>
          <p:cNvGrpSpPr/>
          <p:nvPr/>
        </p:nvGrpSpPr>
        <p:grpSpPr>
          <a:xfrm>
            <a:off x="826608" y="3191835"/>
            <a:ext cx="368157" cy="367290"/>
            <a:chOff x="-62154300" y="3743950"/>
            <a:chExt cx="318200" cy="317450"/>
          </a:xfrm>
        </p:grpSpPr>
        <p:sp>
          <p:nvSpPr>
            <p:cNvPr id="7250" name="Google Shape;7250;p85"/>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85"/>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2" name="Google Shape;7252;p85"/>
          <p:cNvGrpSpPr/>
          <p:nvPr/>
        </p:nvGrpSpPr>
        <p:grpSpPr>
          <a:xfrm>
            <a:off x="826594" y="3650815"/>
            <a:ext cx="368186" cy="366364"/>
            <a:chOff x="-62151950" y="4111775"/>
            <a:chExt cx="318225" cy="316650"/>
          </a:xfrm>
        </p:grpSpPr>
        <p:sp>
          <p:nvSpPr>
            <p:cNvPr id="7253" name="Google Shape;7253;p85"/>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85"/>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85"/>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85"/>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7" name="Google Shape;7257;p85"/>
          <p:cNvGrpSpPr/>
          <p:nvPr/>
        </p:nvGrpSpPr>
        <p:grpSpPr>
          <a:xfrm>
            <a:off x="3045218" y="2741361"/>
            <a:ext cx="368157" cy="367434"/>
            <a:chOff x="-60254550" y="3367325"/>
            <a:chExt cx="318200" cy="317575"/>
          </a:xfrm>
        </p:grpSpPr>
        <p:sp>
          <p:nvSpPr>
            <p:cNvPr id="7258" name="Google Shape;7258;p85"/>
            <p:cNvSpPr/>
            <p:nvPr/>
          </p:nvSpPr>
          <p:spPr>
            <a:xfrm>
              <a:off x="-60219125" y="3367325"/>
              <a:ext cx="51225" cy="103575"/>
            </a:xfrm>
            <a:custGeom>
              <a:avLst/>
              <a:gdLst/>
              <a:ahLst/>
              <a:cxnLst/>
              <a:rect l="l" t="t" r="r" b="b"/>
              <a:pathLst>
                <a:path w="2049" h="4143" extrusionOk="0">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85"/>
            <p:cNvSpPr/>
            <p:nvPr/>
          </p:nvSpPr>
          <p:spPr>
            <a:xfrm>
              <a:off x="-60156900" y="3367325"/>
              <a:ext cx="51225" cy="103575"/>
            </a:xfrm>
            <a:custGeom>
              <a:avLst/>
              <a:gdLst/>
              <a:ahLst/>
              <a:cxnLst/>
              <a:rect l="l" t="t" r="r" b="b"/>
              <a:pathLst>
                <a:path w="2049" h="4143" extrusionOk="0">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85"/>
            <p:cNvSpPr/>
            <p:nvPr/>
          </p:nvSpPr>
          <p:spPr>
            <a:xfrm>
              <a:off x="-60094675" y="3367325"/>
              <a:ext cx="51225" cy="103575"/>
            </a:xfrm>
            <a:custGeom>
              <a:avLst/>
              <a:gdLst/>
              <a:ahLst/>
              <a:cxnLst/>
              <a:rect l="l" t="t" r="r" b="b"/>
              <a:pathLst>
                <a:path w="2049" h="4143" extrusionOk="0">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85"/>
            <p:cNvSpPr/>
            <p:nvPr/>
          </p:nvSpPr>
          <p:spPr>
            <a:xfrm>
              <a:off x="-60254550" y="3478525"/>
              <a:ext cx="318200" cy="206375"/>
            </a:xfrm>
            <a:custGeom>
              <a:avLst/>
              <a:gdLst/>
              <a:ahLst/>
              <a:cxnLst/>
              <a:rect l="l" t="t" r="r" b="b"/>
              <a:pathLst>
                <a:path w="12728" h="8255" extrusionOk="0">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2" name="Google Shape;7262;p85"/>
          <p:cNvGrpSpPr/>
          <p:nvPr/>
        </p:nvGrpSpPr>
        <p:grpSpPr>
          <a:xfrm>
            <a:off x="3046115" y="3192355"/>
            <a:ext cx="366364" cy="366248"/>
            <a:chOff x="-60255350" y="3733825"/>
            <a:chExt cx="316650" cy="316550"/>
          </a:xfrm>
        </p:grpSpPr>
        <p:sp>
          <p:nvSpPr>
            <p:cNvPr id="7263" name="Google Shape;7263;p85"/>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85"/>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85"/>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85"/>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85"/>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85"/>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85"/>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0" name="Google Shape;7270;p85"/>
          <p:cNvGrpSpPr/>
          <p:nvPr/>
        </p:nvGrpSpPr>
        <p:grpSpPr>
          <a:xfrm>
            <a:off x="3073912" y="3651263"/>
            <a:ext cx="310770" cy="365467"/>
            <a:chOff x="-60232500" y="4101525"/>
            <a:chExt cx="268600" cy="315875"/>
          </a:xfrm>
        </p:grpSpPr>
        <p:sp>
          <p:nvSpPr>
            <p:cNvPr id="7271" name="Google Shape;7271;p85"/>
            <p:cNvSpPr/>
            <p:nvPr/>
          </p:nvSpPr>
          <p:spPr>
            <a:xfrm>
              <a:off x="-60222275" y="4273225"/>
              <a:ext cx="63025" cy="144175"/>
            </a:xfrm>
            <a:custGeom>
              <a:avLst/>
              <a:gdLst/>
              <a:ahLst/>
              <a:cxnLst/>
              <a:rect l="l" t="t" r="r" b="b"/>
              <a:pathLst>
                <a:path w="2521" h="5767" extrusionOk="0">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85"/>
            <p:cNvSpPr/>
            <p:nvPr/>
          </p:nvSpPr>
          <p:spPr>
            <a:xfrm>
              <a:off x="-60232500" y="410152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3" name="Google Shape;7273;p85"/>
          <p:cNvSpPr/>
          <p:nvPr/>
        </p:nvSpPr>
        <p:spPr>
          <a:xfrm>
            <a:off x="2161686" y="4120197"/>
            <a:ext cx="366335" cy="367290"/>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4" name="Google Shape;7274;p85"/>
          <p:cNvGrpSpPr/>
          <p:nvPr/>
        </p:nvGrpSpPr>
        <p:grpSpPr>
          <a:xfrm>
            <a:off x="2606912" y="1377094"/>
            <a:ext cx="368186" cy="366364"/>
            <a:chOff x="-63679950" y="3360375"/>
            <a:chExt cx="318225" cy="316650"/>
          </a:xfrm>
        </p:grpSpPr>
        <p:sp>
          <p:nvSpPr>
            <p:cNvPr id="7275" name="Google Shape;7275;p85"/>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85"/>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85"/>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85"/>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9" name="Google Shape;7279;p85"/>
          <p:cNvSpPr/>
          <p:nvPr/>
        </p:nvSpPr>
        <p:spPr>
          <a:xfrm>
            <a:off x="2605879" y="1819397"/>
            <a:ext cx="370009" cy="367724"/>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0" name="Google Shape;7280;p85"/>
          <p:cNvGrpSpPr/>
          <p:nvPr/>
        </p:nvGrpSpPr>
        <p:grpSpPr>
          <a:xfrm>
            <a:off x="2605539" y="2248431"/>
            <a:ext cx="370934" cy="367521"/>
            <a:chOff x="-63679950" y="4093450"/>
            <a:chExt cx="320600" cy="317650"/>
          </a:xfrm>
        </p:grpSpPr>
        <p:sp>
          <p:nvSpPr>
            <p:cNvPr id="7281" name="Google Shape;7281;p85"/>
            <p:cNvSpPr/>
            <p:nvPr/>
          </p:nvSpPr>
          <p:spPr>
            <a:xfrm>
              <a:off x="-63595650" y="4093450"/>
              <a:ext cx="236300" cy="230425"/>
            </a:xfrm>
            <a:custGeom>
              <a:avLst/>
              <a:gdLst/>
              <a:ahLst/>
              <a:cxnLst/>
              <a:rect l="l" t="t" r="r" b="b"/>
              <a:pathLst>
                <a:path w="9452" h="9217" extrusionOk="0">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85"/>
            <p:cNvSpPr/>
            <p:nvPr/>
          </p:nvSpPr>
          <p:spPr>
            <a:xfrm>
              <a:off x="-63679950" y="4233850"/>
              <a:ext cx="177250" cy="177250"/>
            </a:xfrm>
            <a:custGeom>
              <a:avLst/>
              <a:gdLst/>
              <a:ahLst/>
              <a:cxnLst/>
              <a:rect l="l" t="t" r="r" b="b"/>
              <a:pathLst>
                <a:path w="7090" h="7090" extrusionOk="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85"/>
            <p:cNvSpPr/>
            <p:nvPr/>
          </p:nvSpPr>
          <p:spPr>
            <a:xfrm>
              <a:off x="-63548400" y="4348850"/>
              <a:ext cx="185900" cy="62250"/>
            </a:xfrm>
            <a:custGeom>
              <a:avLst/>
              <a:gdLst/>
              <a:ahLst/>
              <a:cxnLst/>
              <a:rect l="l" t="t" r="r" b="b"/>
              <a:pathLst>
                <a:path w="7436" h="2490" extrusionOk="0">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4" name="Google Shape;7284;p85"/>
          <p:cNvGrpSpPr/>
          <p:nvPr/>
        </p:nvGrpSpPr>
        <p:grpSpPr>
          <a:xfrm>
            <a:off x="1265656" y="2741433"/>
            <a:ext cx="366364" cy="367290"/>
            <a:chOff x="-61784125" y="3377700"/>
            <a:chExt cx="316650" cy="317450"/>
          </a:xfrm>
        </p:grpSpPr>
        <p:sp>
          <p:nvSpPr>
            <p:cNvPr id="7285" name="Google Shape;7285;p85"/>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85"/>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85"/>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85"/>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85"/>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85"/>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85"/>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2" name="Google Shape;7292;p85"/>
          <p:cNvGrpSpPr/>
          <p:nvPr/>
        </p:nvGrpSpPr>
        <p:grpSpPr>
          <a:xfrm>
            <a:off x="1265656" y="3191835"/>
            <a:ext cx="366364" cy="367290"/>
            <a:chOff x="-61783350" y="3743950"/>
            <a:chExt cx="316650" cy="317450"/>
          </a:xfrm>
        </p:grpSpPr>
        <p:sp>
          <p:nvSpPr>
            <p:cNvPr id="7293" name="Google Shape;7293;p85"/>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85"/>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5" name="Google Shape;7295;p85"/>
          <p:cNvSpPr/>
          <p:nvPr/>
        </p:nvSpPr>
        <p:spPr>
          <a:xfrm>
            <a:off x="1265537" y="3650636"/>
            <a:ext cx="366364" cy="366682"/>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85"/>
          <p:cNvSpPr/>
          <p:nvPr/>
        </p:nvSpPr>
        <p:spPr>
          <a:xfrm>
            <a:off x="3488339" y="2751280"/>
            <a:ext cx="366364" cy="347563"/>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85"/>
          <p:cNvSpPr/>
          <p:nvPr/>
        </p:nvSpPr>
        <p:spPr>
          <a:xfrm>
            <a:off x="3487428" y="3231921"/>
            <a:ext cx="368186" cy="287081"/>
          </a:xfrm>
          <a:custGeom>
            <a:avLst/>
            <a:gdLst/>
            <a:ahLst/>
            <a:cxnLst/>
            <a:rect l="l" t="t" r="r" b="b"/>
            <a:pathLst>
              <a:path w="12729" h="9925" extrusionOk="0">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8" name="Google Shape;7298;p85"/>
          <p:cNvGrpSpPr/>
          <p:nvPr/>
        </p:nvGrpSpPr>
        <p:grpSpPr>
          <a:xfrm>
            <a:off x="3487080" y="3651668"/>
            <a:ext cx="369112" cy="364657"/>
            <a:chOff x="-59869425" y="4102225"/>
            <a:chExt cx="319025" cy="315175"/>
          </a:xfrm>
        </p:grpSpPr>
        <p:sp>
          <p:nvSpPr>
            <p:cNvPr id="7299" name="Google Shape;7299;p85"/>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85"/>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85"/>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85"/>
            <p:cNvSpPr/>
            <p:nvPr/>
          </p:nvSpPr>
          <p:spPr>
            <a:xfrm>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3" name="Google Shape;7303;p85"/>
          <p:cNvGrpSpPr/>
          <p:nvPr/>
        </p:nvGrpSpPr>
        <p:grpSpPr>
          <a:xfrm>
            <a:off x="2605883" y="4120490"/>
            <a:ext cx="366364" cy="365467"/>
            <a:chOff x="-59029025" y="3711650"/>
            <a:chExt cx="316650" cy="315875"/>
          </a:xfrm>
        </p:grpSpPr>
        <p:sp>
          <p:nvSpPr>
            <p:cNvPr id="7304" name="Google Shape;7304;p85"/>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85"/>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85"/>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85"/>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85"/>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85"/>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85"/>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1" name="Google Shape;7311;p85"/>
          <p:cNvGrpSpPr/>
          <p:nvPr/>
        </p:nvGrpSpPr>
        <p:grpSpPr>
          <a:xfrm>
            <a:off x="4841373" y="1398014"/>
            <a:ext cx="351940" cy="348188"/>
            <a:chOff x="581525" y="3254850"/>
            <a:chExt cx="297750" cy="294575"/>
          </a:xfrm>
        </p:grpSpPr>
        <p:sp>
          <p:nvSpPr>
            <p:cNvPr id="7312" name="Google Shape;7312;p85"/>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85"/>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85"/>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5" name="Google Shape;7315;p85"/>
          <p:cNvGrpSpPr/>
          <p:nvPr/>
        </p:nvGrpSpPr>
        <p:grpSpPr>
          <a:xfrm>
            <a:off x="4840442" y="1836950"/>
            <a:ext cx="353802" cy="351497"/>
            <a:chOff x="580725" y="3617925"/>
            <a:chExt cx="299325" cy="297375"/>
          </a:xfrm>
        </p:grpSpPr>
        <p:sp>
          <p:nvSpPr>
            <p:cNvPr id="7316" name="Google Shape;7316;p8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8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8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8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8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1" name="Google Shape;7321;p85"/>
          <p:cNvGrpSpPr/>
          <p:nvPr/>
        </p:nvGrpSpPr>
        <p:grpSpPr>
          <a:xfrm>
            <a:off x="4842304" y="2284140"/>
            <a:ext cx="350079" cy="350079"/>
            <a:chOff x="583100" y="3982600"/>
            <a:chExt cx="296175" cy="296175"/>
          </a:xfrm>
        </p:grpSpPr>
        <p:sp>
          <p:nvSpPr>
            <p:cNvPr id="7322" name="Google Shape;7322;p85"/>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85"/>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85"/>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85"/>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85"/>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85"/>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85"/>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9" name="Google Shape;7329;p85"/>
          <p:cNvGrpSpPr/>
          <p:nvPr/>
        </p:nvGrpSpPr>
        <p:grpSpPr>
          <a:xfrm>
            <a:off x="7074918" y="1397764"/>
            <a:ext cx="307231" cy="348690"/>
            <a:chOff x="2423775" y="3226875"/>
            <a:chExt cx="259925" cy="295000"/>
          </a:xfrm>
        </p:grpSpPr>
        <p:sp>
          <p:nvSpPr>
            <p:cNvPr id="7330" name="Google Shape;7330;p85"/>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85"/>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85"/>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3" name="Google Shape;7333;p85"/>
          <p:cNvGrpSpPr/>
          <p:nvPr/>
        </p:nvGrpSpPr>
        <p:grpSpPr>
          <a:xfrm>
            <a:off x="7052106" y="1839049"/>
            <a:ext cx="352857" cy="347301"/>
            <a:chOff x="2404875" y="3592725"/>
            <a:chExt cx="298525" cy="293825"/>
          </a:xfrm>
        </p:grpSpPr>
        <p:sp>
          <p:nvSpPr>
            <p:cNvPr id="7334" name="Google Shape;7334;p85"/>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85"/>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85"/>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7" name="Google Shape;7337;p85"/>
          <p:cNvGrpSpPr/>
          <p:nvPr/>
        </p:nvGrpSpPr>
        <p:grpSpPr>
          <a:xfrm>
            <a:off x="7053036" y="2284614"/>
            <a:ext cx="350995" cy="349133"/>
            <a:chOff x="2404875" y="3955825"/>
            <a:chExt cx="296950" cy="295375"/>
          </a:xfrm>
        </p:grpSpPr>
        <p:sp>
          <p:nvSpPr>
            <p:cNvPr id="7338" name="Google Shape;7338;p85"/>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85"/>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85"/>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85"/>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2" name="Google Shape;7342;p85"/>
          <p:cNvGrpSpPr/>
          <p:nvPr/>
        </p:nvGrpSpPr>
        <p:grpSpPr>
          <a:xfrm>
            <a:off x="5747016" y="2748808"/>
            <a:ext cx="349163" cy="350079"/>
            <a:chOff x="4263650" y="3235150"/>
            <a:chExt cx="295400" cy="296175"/>
          </a:xfrm>
        </p:grpSpPr>
        <p:sp>
          <p:nvSpPr>
            <p:cNvPr id="7343" name="Google Shape;7343;p85"/>
            <p:cNvSpPr/>
            <p:nvPr/>
          </p:nvSpPr>
          <p:spPr>
            <a:xfrm>
              <a:off x="4393625" y="3391100"/>
              <a:ext cx="35450" cy="35475"/>
            </a:xfrm>
            <a:custGeom>
              <a:avLst/>
              <a:gdLst/>
              <a:ahLst/>
              <a:cxnLst/>
              <a:rect l="l" t="t" r="r" b="b"/>
              <a:pathLst>
                <a:path w="1418" h="1419" extrusionOk="0">
                  <a:moveTo>
                    <a:pt x="725" y="1"/>
                  </a:moveTo>
                  <a:cubicBezTo>
                    <a:pt x="315" y="1"/>
                    <a:pt x="0" y="316"/>
                    <a:pt x="0" y="694"/>
                  </a:cubicBezTo>
                  <a:cubicBezTo>
                    <a:pt x="63" y="1103"/>
                    <a:pt x="315" y="1418"/>
                    <a:pt x="725" y="1418"/>
                  </a:cubicBezTo>
                  <a:cubicBezTo>
                    <a:pt x="1103" y="1418"/>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85"/>
            <p:cNvSpPr/>
            <p:nvPr/>
          </p:nvSpPr>
          <p:spPr>
            <a:xfrm>
              <a:off x="4377075" y="3443875"/>
              <a:ext cx="70125" cy="34675"/>
            </a:xfrm>
            <a:custGeom>
              <a:avLst/>
              <a:gdLst/>
              <a:ahLst/>
              <a:cxnLst/>
              <a:rect l="l" t="t" r="r" b="b"/>
              <a:pathLst>
                <a:path w="2805" h="1387" extrusionOk="0">
                  <a:moveTo>
                    <a:pt x="1387" y="0"/>
                  </a:moveTo>
                  <a:cubicBezTo>
                    <a:pt x="631" y="0"/>
                    <a:pt x="1" y="630"/>
                    <a:pt x="1" y="1387"/>
                  </a:cubicBezTo>
                  <a:lnTo>
                    <a:pt x="2805" y="1387"/>
                  </a:lnTo>
                  <a:cubicBezTo>
                    <a:pt x="2805" y="630"/>
                    <a:pt x="2174"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85"/>
            <p:cNvSpPr/>
            <p:nvPr/>
          </p:nvSpPr>
          <p:spPr>
            <a:xfrm>
              <a:off x="4333750" y="3357225"/>
              <a:ext cx="156775" cy="174100"/>
            </a:xfrm>
            <a:custGeom>
              <a:avLst/>
              <a:gdLst/>
              <a:ahLst/>
              <a:cxnLst/>
              <a:rect l="l" t="t" r="r" b="b"/>
              <a:pathLst>
                <a:path w="6271" h="6964" extrusionOk="0">
                  <a:moveTo>
                    <a:pt x="3088" y="725"/>
                  </a:moveTo>
                  <a:cubicBezTo>
                    <a:pt x="3813" y="725"/>
                    <a:pt x="4506" y="1356"/>
                    <a:pt x="4506" y="2080"/>
                  </a:cubicBezTo>
                  <a:cubicBezTo>
                    <a:pt x="4506" y="2458"/>
                    <a:pt x="4348" y="2805"/>
                    <a:pt x="4096" y="3025"/>
                  </a:cubicBezTo>
                  <a:cubicBezTo>
                    <a:pt x="4727" y="3372"/>
                    <a:pt x="5168" y="4065"/>
                    <a:pt x="5168" y="4853"/>
                  </a:cubicBezTo>
                  <a:lnTo>
                    <a:pt x="5168" y="5199"/>
                  </a:lnTo>
                  <a:cubicBezTo>
                    <a:pt x="5168" y="5388"/>
                    <a:pt x="5010" y="5546"/>
                    <a:pt x="4821" y="5546"/>
                  </a:cubicBezTo>
                  <a:lnTo>
                    <a:pt x="1293" y="5546"/>
                  </a:lnTo>
                  <a:cubicBezTo>
                    <a:pt x="1103" y="5546"/>
                    <a:pt x="946" y="5388"/>
                    <a:pt x="946" y="5199"/>
                  </a:cubicBezTo>
                  <a:lnTo>
                    <a:pt x="946" y="4853"/>
                  </a:lnTo>
                  <a:lnTo>
                    <a:pt x="1040" y="4853"/>
                  </a:lnTo>
                  <a:cubicBezTo>
                    <a:pt x="1040" y="4065"/>
                    <a:pt x="1450" y="3403"/>
                    <a:pt x="2080" y="3025"/>
                  </a:cubicBezTo>
                  <a:cubicBezTo>
                    <a:pt x="1860" y="2805"/>
                    <a:pt x="1702" y="2458"/>
                    <a:pt x="1702" y="2080"/>
                  </a:cubicBezTo>
                  <a:cubicBezTo>
                    <a:pt x="1702" y="1356"/>
                    <a:pt x="2332" y="725"/>
                    <a:pt x="3088" y="725"/>
                  </a:cubicBezTo>
                  <a:close/>
                  <a:moveTo>
                    <a:pt x="1" y="1"/>
                  </a:moveTo>
                  <a:lnTo>
                    <a:pt x="1" y="6617"/>
                  </a:lnTo>
                  <a:cubicBezTo>
                    <a:pt x="1" y="6806"/>
                    <a:pt x="158" y="6963"/>
                    <a:pt x="347" y="6963"/>
                  </a:cubicBezTo>
                  <a:lnTo>
                    <a:pt x="5924" y="6963"/>
                  </a:lnTo>
                  <a:cubicBezTo>
                    <a:pt x="6113" y="6963"/>
                    <a:pt x="6270" y="6806"/>
                    <a:pt x="6270" y="6617"/>
                  </a:cubicBezTo>
                  <a:lnTo>
                    <a:pt x="6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85"/>
            <p:cNvSpPr/>
            <p:nvPr/>
          </p:nvSpPr>
          <p:spPr>
            <a:xfrm>
              <a:off x="4316425" y="3235150"/>
              <a:ext cx="191425" cy="35475"/>
            </a:xfrm>
            <a:custGeom>
              <a:avLst/>
              <a:gdLst/>
              <a:ahLst/>
              <a:cxnLst/>
              <a:rect l="l" t="t" r="r" b="b"/>
              <a:pathLst>
                <a:path w="7657" h="1419" extrusionOk="0">
                  <a:moveTo>
                    <a:pt x="347" y="1"/>
                  </a:moveTo>
                  <a:cubicBezTo>
                    <a:pt x="158" y="1"/>
                    <a:pt x="1" y="158"/>
                    <a:pt x="1" y="347"/>
                  </a:cubicBezTo>
                  <a:lnTo>
                    <a:pt x="1" y="1418"/>
                  </a:lnTo>
                  <a:lnTo>
                    <a:pt x="7625" y="1418"/>
                  </a:lnTo>
                  <a:lnTo>
                    <a:pt x="7625" y="347"/>
                  </a:lnTo>
                  <a:lnTo>
                    <a:pt x="7656" y="347"/>
                  </a:lnTo>
                  <a:cubicBezTo>
                    <a:pt x="7656" y="158"/>
                    <a:pt x="7499" y="1"/>
                    <a:pt x="7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85"/>
            <p:cNvSpPr/>
            <p:nvPr/>
          </p:nvSpPr>
          <p:spPr>
            <a:xfrm>
              <a:off x="4263650" y="3288700"/>
              <a:ext cx="295400" cy="137875"/>
            </a:xfrm>
            <a:custGeom>
              <a:avLst/>
              <a:gdLst/>
              <a:ahLst/>
              <a:cxnLst/>
              <a:rect l="l" t="t" r="r" b="b"/>
              <a:pathLst>
                <a:path w="11816" h="5515" extrusionOk="0">
                  <a:moveTo>
                    <a:pt x="10082" y="662"/>
                  </a:moveTo>
                  <a:cubicBezTo>
                    <a:pt x="10303" y="662"/>
                    <a:pt x="10461" y="820"/>
                    <a:pt x="10461" y="1009"/>
                  </a:cubicBezTo>
                  <a:cubicBezTo>
                    <a:pt x="10461" y="1198"/>
                    <a:pt x="10303" y="1356"/>
                    <a:pt x="10082" y="1356"/>
                  </a:cubicBezTo>
                  <a:cubicBezTo>
                    <a:pt x="9893" y="1356"/>
                    <a:pt x="9736" y="1198"/>
                    <a:pt x="9736" y="1009"/>
                  </a:cubicBezTo>
                  <a:cubicBezTo>
                    <a:pt x="9767" y="820"/>
                    <a:pt x="9893" y="662"/>
                    <a:pt x="10082" y="662"/>
                  </a:cubicBezTo>
                  <a:close/>
                  <a:moveTo>
                    <a:pt x="1041" y="1"/>
                  </a:moveTo>
                  <a:cubicBezTo>
                    <a:pt x="442" y="1"/>
                    <a:pt x="1" y="442"/>
                    <a:pt x="1" y="1009"/>
                  </a:cubicBezTo>
                  <a:lnTo>
                    <a:pt x="1" y="4475"/>
                  </a:lnTo>
                  <a:cubicBezTo>
                    <a:pt x="1" y="5073"/>
                    <a:pt x="473" y="5514"/>
                    <a:pt x="1041" y="5514"/>
                  </a:cubicBezTo>
                  <a:lnTo>
                    <a:pt x="2112" y="5514"/>
                  </a:lnTo>
                  <a:lnTo>
                    <a:pt x="2112" y="2395"/>
                  </a:lnTo>
                  <a:cubicBezTo>
                    <a:pt x="2112" y="2206"/>
                    <a:pt x="2269" y="2049"/>
                    <a:pt x="2458" y="2049"/>
                  </a:cubicBezTo>
                  <a:lnTo>
                    <a:pt x="9421" y="2049"/>
                  </a:lnTo>
                  <a:cubicBezTo>
                    <a:pt x="9610" y="2049"/>
                    <a:pt x="9767" y="2206"/>
                    <a:pt x="9767" y="2395"/>
                  </a:cubicBezTo>
                  <a:lnTo>
                    <a:pt x="9767" y="5514"/>
                  </a:lnTo>
                  <a:lnTo>
                    <a:pt x="10807" y="5514"/>
                  </a:lnTo>
                  <a:cubicBezTo>
                    <a:pt x="11406" y="5514"/>
                    <a:pt x="11815" y="5042"/>
                    <a:pt x="11815" y="4475"/>
                  </a:cubicBezTo>
                  <a:lnTo>
                    <a:pt x="11815" y="1009"/>
                  </a:lnTo>
                  <a:cubicBezTo>
                    <a:pt x="11815" y="410"/>
                    <a:pt x="11343" y="1"/>
                    <a:pt x="10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8" name="Google Shape;7348;p85"/>
          <p:cNvGrpSpPr/>
          <p:nvPr/>
        </p:nvGrpSpPr>
        <p:grpSpPr>
          <a:xfrm>
            <a:off x="5744696" y="3207969"/>
            <a:ext cx="353802" cy="327739"/>
            <a:chOff x="4266025" y="3609275"/>
            <a:chExt cx="299325" cy="277275"/>
          </a:xfrm>
        </p:grpSpPr>
        <p:sp>
          <p:nvSpPr>
            <p:cNvPr id="7349" name="Google Shape;7349;p85"/>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85"/>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1" name="Google Shape;7351;p85"/>
          <p:cNvGrpSpPr/>
          <p:nvPr/>
        </p:nvGrpSpPr>
        <p:grpSpPr>
          <a:xfrm>
            <a:off x="5745154" y="3673356"/>
            <a:ext cx="352886" cy="349133"/>
            <a:chOff x="4263650" y="3963700"/>
            <a:chExt cx="298550" cy="295375"/>
          </a:xfrm>
        </p:grpSpPr>
        <p:sp>
          <p:nvSpPr>
            <p:cNvPr id="7352" name="Google Shape;7352;p85"/>
            <p:cNvSpPr/>
            <p:nvPr/>
          </p:nvSpPr>
          <p:spPr>
            <a:xfrm>
              <a:off x="4384950" y="3963700"/>
              <a:ext cx="53575" cy="51225"/>
            </a:xfrm>
            <a:custGeom>
              <a:avLst/>
              <a:gdLst/>
              <a:ahLst/>
              <a:cxnLst/>
              <a:rect l="l" t="t" r="r" b="b"/>
              <a:pathLst>
                <a:path w="2143" h="2049" extrusionOk="0">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85"/>
            <p:cNvSpPr/>
            <p:nvPr/>
          </p:nvSpPr>
          <p:spPr>
            <a:xfrm>
              <a:off x="43156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85"/>
            <p:cNvSpPr/>
            <p:nvPr/>
          </p:nvSpPr>
          <p:spPr>
            <a:xfrm>
              <a:off x="44558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85"/>
            <p:cNvSpPr/>
            <p:nvPr/>
          </p:nvSpPr>
          <p:spPr>
            <a:xfrm>
              <a:off x="4263650" y="4085000"/>
              <a:ext cx="298550" cy="122100"/>
            </a:xfrm>
            <a:custGeom>
              <a:avLst/>
              <a:gdLst/>
              <a:ahLst/>
              <a:cxnLst/>
              <a:rect l="l" t="t" r="r" b="b"/>
              <a:pathLst>
                <a:path w="11942" h="4884" extrusionOk="0">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85"/>
            <p:cNvSpPr/>
            <p:nvPr/>
          </p:nvSpPr>
          <p:spPr>
            <a:xfrm>
              <a:off x="4431425" y="4196825"/>
              <a:ext cx="104000" cy="62250"/>
            </a:xfrm>
            <a:custGeom>
              <a:avLst/>
              <a:gdLst/>
              <a:ahLst/>
              <a:cxnLst/>
              <a:rect l="l" t="t" r="r" b="b"/>
              <a:pathLst>
                <a:path w="4160" h="2490" extrusionOk="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85"/>
            <p:cNvSpPr/>
            <p:nvPr/>
          </p:nvSpPr>
          <p:spPr>
            <a:xfrm>
              <a:off x="4359750" y="4022775"/>
              <a:ext cx="104775" cy="44125"/>
            </a:xfrm>
            <a:custGeom>
              <a:avLst/>
              <a:gdLst/>
              <a:ahLst/>
              <a:cxnLst/>
              <a:rect l="l" t="t" r="r" b="b"/>
              <a:pathLst>
                <a:path w="4191" h="1765" extrusionOk="0">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85"/>
            <p:cNvSpPr/>
            <p:nvPr/>
          </p:nvSpPr>
          <p:spPr>
            <a:xfrm>
              <a:off x="4291225" y="4196825"/>
              <a:ext cx="102425" cy="62250"/>
            </a:xfrm>
            <a:custGeom>
              <a:avLst/>
              <a:gdLst/>
              <a:ahLst/>
              <a:cxnLst/>
              <a:rect l="l" t="t" r="r" b="b"/>
              <a:pathLst>
                <a:path w="4097" h="2490" extrusionOk="0">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9" name="Google Shape;7359;p85"/>
          <p:cNvGrpSpPr/>
          <p:nvPr/>
        </p:nvGrpSpPr>
        <p:grpSpPr>
          <a:xfrm>
            <a:off x="8023491" y="2748809"/>
            <a:ext cx="226264" cy="350079"/>
            <a:chOff x="6164975" y="3211525"/>
            <a:chExt cx="191425" cy="296175"/>
          </a:xfrm>
        </p:grpSpPr>
        <p:sp>
          <p:nvSpPr>
            <p:cNvPr id="7360" name="Google Shape;7360;p85"/>
            <p:cNvSpPr/>
            <p:nvPr/>
          </p:nvSpPr>
          <p:spPr>
            <a:xfrm>
              <a:off x="6269750" y="3371400"/>
              <a:ext cx="68525" cy="84300"/>
            </a:xfrm>
            <a:custGeom>
              <a:avLst/>
              <a:gdLst/>
              <a:ahLst/>
              <a:cxnLst/>
              <a:rect l="l" t="t" r="r" b="b"/>
              <a:pathLst>
                <a:path w="2741" h="3372" extrusionOk="0">
                  <a:moveTo>
                    <a:pt x="1670" y="1"/>
                  </a:moveTo>
                  <a:cubicBezTo>
                    <a:pt x="1166" y="316"/>
                    <a:pt x="599" y="505"/>
                    <a:pt x="0" y="568"/>
                  </a:cubicBezTo>
                  <a:lnTo>
                    <a:pt x="0" y="1482"/>
                  </a:lnTo>
                  <a:lnTo>
                    <a:pt x="1890" y="3372"/>
                  </a:lnTo>
                  <a:lnTo>
                    <a:pt x="2741" y="3372"/>
                  </a:lnTo>
                  <a:lnTo>
                    <a:pt x="2741" y="3340"/>
                  </a:lnTo>
                  <a:lnTo>
                    <a:pt x="2741" y="2301"/>
                  </a:lnTo>
                  <a:cubicBezTo>
                    <a:pt x="2741" y="1356"/>
                    <a:pt x="2300" y="536"/>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85"/>
            <p:cNvSpPr/>
            <p:nvPr/>
          </p:nvSpPr>
          <p:spPr>
            <a:xfrm>
              <a:off x="6228775" y="3424175"/>
              <a:ext cx="62250" cy="30750"/>
            </a:xfrm>
            <a:custGeom>
              <a:avLst/>
              <a:gdLst/>
              <a:ahLst/>
              <a:cxnLst/>
              <a:rect l="l" t="t" r="r" b="b"/>
              <a:pathLst>
                <a:path w="2490" h="1230" extrusionOk="0">
                  <a:moveTo>
                    <a:pt x="1229" y="1"/>
                  </a:moveTo>
                  <a:lnTo>
                    <a:pt x="1" y="1229"/>
                  </a:lnTo>
                  <a:lnTo>
                    <a:pt x="2490" y="1229"/>
                  </a:lnTo>
                  <a:lnTo>
                    <a:pt x="1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85"/>
            <p:cNvSpPr/>
            <p:nvPr/>
          </p:nvSpPr>
          <p:spPr>
            <a:xfrm>
              <a:off x="6182300" y="3369825"/>
              <a:ext cx="69350" cy="85100"/>
            </a:xfrm>
            <a:custGeom>
              <a:avLst/>
              <a:gdLst/>
              <a:ahLst/>
              <a:cxnLst/>
              <a:rect l="l" t="t" r="r" b="b"/>
              <a:pathLst>
                <a:path w="2774" h="3404" extrusionOk="0">
                  <a:moveTo>
                    <a:pt x="1072" y="1"/>
                  </a:moveTo>
                  <a:cubicBezTo>
                    <a:pt x="411" y="599"/>
                    <a:pt x="1" y="1419"/>
                    <a:pt x="1" y="2332"/>
                  </a:cubicBezTo>
                  <a:lnTo>
                    <a:pt x="1" y="3403"/>
                  </a:lnTo>
                  <a:lnTo>
                    <a:pt x="883" y="3403"/>
                  </a:lnTo>
                  <a:lnTo>
                    <a:pt x="2773" y="1513"/>
                  </a:lnTo>
                  <a:lnTo>
                    <a:pt x="2773" y="599"/>
                  </a:lnTo>
                  <a:cubicBezTo>
                    <a:pt x="2143" y="568"/>
                    <a:pt x="1576" y="316"/>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85"/>
            <p:cNvSpPr/>
            <p:nvPr/>
          </p:nvSpPr>
          <p:spPr>
            <a:xfrm>
              <a:off x="6164975" y="3472225"/>
              <a:ext cx="191425" cy="35475"/>
            </a:xfrm>
            <a:custGeom>
              <a:avLst/>
              <a:gdLst/>
              <a:ahLst/>
              <a:cxnLst/>
              <a:rect l="l" t="t" r="r" b="b"/>
              <a:pathLst>
                <a:path w="7657" h="1419" extrusionOk="0">
                  <a:moveTo>
                    <a:pt x="725" y="1"/>
                  </a:moveTo>
                  <a:cubicBezTo>
                    <a:pt x="316" y="1"/>
                    <a:pt x="1" y="316"/>
                    <a:pt x="1" y="725"/>
                  </a:cubicBezTo>
                  <a:cubicBezTo>
                    <a:pt x="1" y="1103"/>
                    <a:pt x="316" y="1418"/>
                    <a:pt x="725" y="1418"/>
                  </a:cubicBezTo>
                  <a:lnTo>
                    <a:pt x="6932" y="1418"/>
                  </a:lnTo>
                  <a:cubicBezTo>
                    <a:pt x="7341" y="1418"/>
                    <a:pt x="7657" y="1103"/>
                    <a:pt x="7657" y="725"/>
                  </a:cubicBezTo>
                  <a:cubicBezTo>
                    <a:pt x="7594" y="316"/>
                    <a:pt x="7278" y="1"/>
                    <a:pt x="69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85"/>
            <p:cNvSpPr/>
            <p:nvPr/>
          </p:nvSpPr>
          <p:spPr>
            <a:xfrm>
              <a:off x="6164975" y="3211525"/>
              <a:ext cx="191425" cy="35475"/>
            </a:xfrm>
            <a:custGeom>
              <a:avLst/>
              <a:gdLst/>
              <a:ahLst/>
              <a:cxnLst/>
              <a:rect l="l" t="t" r="r" b="b"/>
              <a:pathLst>
                <a:path w="7657" h="1419" extrusionOk="0">
                  <a:moveTo>
                    <a:pt x="725" y="0"/>
                  </a:moveTo>
                  <a:cubicBezTo>
                    <a:pt x="316" y="0"/>
                    <a:pt x="1" y="315"/>
                    <a:pt x="1" y="725"/>
                  </a:cubicBezTo>
                  <a:cubicBezTo>
                    <a:pt x="1" y="1103"/>
                    <a:pt x="316" y="1418"/>
                    <a:pt x="725" y="1418"/>
                  </a:cubicBezTo>
                  <a:lnTo>
                    <a:pt x="6932" y="1418"/>
                  </a:lnTo>
                  <a:cubicBezTo>
                    <a:pt x="7341" y="1418"/>
                    <a:pt x="7657" y="1103"/>
                    <a:pt x="7657" y="725"/>
                  </a:cubicBezTo>
                  <a:cubicBezTo>
                    <a:pt x="7594" y="284"/>
                    <a:pt x="7278" y="0"/>
                    <a:pt x="6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85"/>
            <p:cNvSpPr/>
            <p:nvPr/>
          </p:nvSpPr>
          <p:spPr>
            <a:xfrm>
              <a:off x="6183100" y="3262725"/>
              <a:ext cx="155175" cy="35650"/>
            </a:xfrm>
            <a:custGeom>
              <a:avLst/>
              <a:gdLst/>
              <a:ahLst/>
              <a:cxnLst/>
              <a:rect l="l" t="t" r="r" b="b"/>
              <a:pathLst>
                <a:path w="6207" h="1426" extrusionOk="0">
                  <a:moveTo>
                    <a:pt x="0" y="0"/>
                  </a:moveTo>
                  <a:lnTo>
                    <a:pt x="0" y="441"/>
                  </a:lnTo>
                  <a:lnTo>
                    <a:pt x="568" y="788"/>
                  </a:lnTo>
                  <a:cubicBezTo>
                    <a:pt x="1355" y="1213"/>
                    <a:pt x="2237" y="1426"/>
                    <a:pt x="3112" y="1426"/>
                  </a:cubicBezTo>
                  <a:cubicBezTo>
                    <a:pt x="3986" y="1426"/>
                    <a:pt x="4852" y="1213"/>
                    <a:pt x="5608" y="788"/>
                  </a:cubicBezTo>
                  <a:lnTo>
                    <a:pt x="6207" y="441"/>
                  </a:lnTo>
                  <a:lnTo>
                    <a:pt x="6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85"/>
            <p:cNvSpPr/>
            <p:nvPr/>
          </p:nvSpPr>
          <p:spPr>
            <a:xfrm>
              <a:off x="6181525" y="3294225"/>
              <a:ext cx="155975" cy="74050"/>
            </a:xfrm>
            <a:custGeom>
              <a:avLst/>
              <a:gdLst/>
              <a:ahLst/>
              <a:cxnLst/>
              <a:rect l="l" t="t" r="r" b="b"/>
              <a:pathLst>
                <a:path w="6239" h="2962" extrusionOk="0">
                  <a:moveTo>
                    <a:pt x="0" y="0"/>
                  </a:moveTo>
                  <a:cubicBezTo>
                    <a:pt x="126" y="1607"/>
                    <a:pt x="1481" y="2962"/>
                    <a:pt x="3119" y="2962"/>
                  </a:cubicBezTo>
                  <a:cubicBezTo>
                    <a:pt x="4758" y="2962"/>
                    <a:pt x="6112" y="1607"/>
                    <a:pt x="6238" y="0"/>
                  </a:cubicBezTo>
                  <a:lnTo>
                    <a:pt x="6238" y="0"/>
                  </a:lnTo>
                  <a:lnTo>
                    <a:pt x="5986" y="126"/>
                  </a:lnTo>
                  <a:cubicBezTo>
                    <a:pt x="5136" y="631"/>
                    <a:pt x="4096" y="883"/>
                    <a:pt x="3119" y="883"/>
                  </a:cubicBezTo>
                  <a:cubicBezTo>
                    <a:pt x="2143" y="883"/>
                    <a:pt x="1166" y="631"/>
                    <a:pt x="252" y="126"/>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7" name="Google Shape;7367;p85"/>
          <p:cNvGrpSpPr/>
          <p:nvPr/>
        </p:nvGrpSpPr>
        <p:grpSpPr>
          <a:xfrm>
            <a:off x="5285528" y="1397084"/>
            <a:ext cx="352886" cy="350049"/>
            <a:chOff x="946175" y="3253275"/>
            <a:chExt cx="298550" cy="296150"/>
          </a:xfrm>
        </p:grpSpPr>
        <p:sp>
          <p:nvSpPr>
            <p:cNvPr id="7368" name="Google Shape;7368;p85"/>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85"/>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85"/>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85"/>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85"/>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3" name="Google Shape;7373;p85"/>
          <p:cNvGrpSpPr/>
          <p:nvPr/>
        </p:nvGrpSpPr>
        <p:grpSpPr>
          <a:xfrm>
            <a:off x="5286459" y="1839048"/>
            <a:ext cx="351024" cy="347301"/>
            <a:chOff x="946175" y="3619500"/>
            <a:chExt cx="296975" cy="293825"/>
          </a:xfrm>
        </p:grpSpPr>
        <p:sp>
          <p:nvSpPr>
            <p:cNvPr id="7374" name="Google Shape;7374;p85"/>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85"/>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85"/>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85"/>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85"/>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85"/>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0" name="Google Shape;7380;p85"/>
          <p:cNvGrpSpPr/>
          <p:nvPr/>
        </p:nvGrpSpPr>
        <p:grpSpPr>
          <a:xfrm>
            <a:off x="5286001" y="2283682"/>
            <a:ext cx="351940" cy="350995"/>
            <a:chOff x="944600" y="3981825"/>
            <a:chExt cx="297750" cy="296950"/>
          </a:xfrm>
        </p:grpSpPr>
        <p:sp>
          <p:nvSpPr>
            <p:cNvPr id="7381" name="Google Shape;7381;p85"/>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85"/>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85"/>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85"/>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5" name="Google Shape;7385;p85"/>
          <p:cNvGrpSpPr/>
          <p:nvPr/>
        </p:nvGrpSpPr>
        <p:grpSpPr>
          <a:xfrm>
            <a:off x="7502937" y="1397542"/>
            <a:ext cx="350079" cy="349133"/>
            <a:chOff x="2768750" y="3227275"/>
            <a:chExt cx="296175" cy="295375"/>
          </a:xfrm>
        </p:grpSpPr>
        <p:sp>
          <p:nvSpPr>
            <p:cNvPr id="7386" name="Google Shape;7386;p85"/>
            <p:cNvSpPr/>
            <p:nvPr/>
          </p:nvSpPr>
          <p:spPr>
            <a:xfrm>
              <a:off x="2882950" y="3227275"/>
              <a:ext cx="68550" cy="69325"/>
            </a:xfrm>
            <a:custGeom>
              <a:avLst/>
              <a:gdLst/>
              <a:ahLst/>
              <a:cxnLst/>
              <a:rect l="l" t="t" r="r" b="b"/>
              <a:pathLst>
                <a:path w="2742" h="2773" extrusionOk="0">
                  <a:moveTo>
                    <a:pt x="1355" y="1"/>
                  </a:moveTo>
                  <a:cubicBezTo>
                    <a:pt x="631" y="1"/>
                    <a:pt x="1" y="631"/>
                    <a:pt x="1" y="1387"/>
                  </a:cubicBezTo>
                  <a:cubicBezTo>
                    <a:pt x="1" y="2143"/>
                    <a:pt x="631" y="2773"/>
                    <a:pt x="1355" y="2773"/>
                  </a:cubicBezTo>
                  <a:cubicBezTo>
                    <a:pt x="2111" y="2773"/>
                    <a:pt x="2742" y="2174"/>
                    <a:pt x="2742" y="1387"/>
                  </a:cubicBezTo>
                  <a:cubicBezTo>
                    <a:pt x="2742" y="631"/>
                    <a:pt x="2111"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85"/>
            <p:cNvSpPr/>
            <p:nvPr/>
          </p:nvSpPr>
          <p:spPr>
            <a:xfrm>
              <a:off x="2856175" y="3436000"/>
              <a:ext cx="17350" cy="34675"/>
            </a:xfrm>
            <a:custGeom>
              <a:avLst/>
              <a:gdLst/>
              <a:ahLst/>
              <a:cxnLst/>
              <a:rect l="l" t="t" r="r" b="b"/>
              <a:pathLst>
                <a:path w="694" h="1387" extrusionOk="0">
                  <a:moveTo>
                    <a:pt x="0" y="0"/>
                  </a:moveTo>
                  <a:lnTo>
                    <a:pt x="0" y="1386"/>
                  </a:lnTo>
                  <a:lnTo>
                    <a:pt x="694" y="1386"/>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85"/>
            <p:cNvSpPr/>
            <p:nvPr/>
          </p:nvSpPr>
          <p:spPr>
            <a:xfrm>
              <a:off x="2890050" y="3436000"/>
              <a:ext cx="18125" cy="34675"/>
            </a:xfrm>
            <a:custGeom>
              <a:avLst/>
              <a:gdLst/>
              <a:ahLst/>
              <a:cxnLst/>
              <a:rect l="l" t="t" r="r" b="b"/>
              <a:pathLst>
                <a:path w="725" h="1387" extrusionOk="0">
                  <a:moveTo>
                    <a:pt x="0" y="0"/>
                  </a:moveTo>
                  <a:lnTo>
                    <a:pt x="0" y="1386"/>
                  </a:lnTo>
                  <a:lnTo>
                    <a:pt x="725" y="1386"/>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85"/>
            <p:cNvSpPr/>
            <p:nvPr/>
          </p:nvSpPr>
          <p:spPr>
            <a:xfrm>
              <a:off x="2821525" y="3436000"/>
              <a:ext cx="17350" cy="34675"/>
            </a:xfrm>
            <a:custGeom>
              <a:avLst/>
              <a:gdLst/>
              <a:ahLst/>
              <a:cxnLst/>
              <a:rect l="l" t="t" r="r" b="b"/>
              <a:pathLst>
                <a:path w="694" h="1387" extrusionOk="0">
                  <a:moveTo>
                    <a:pt x="0" y="0"/>
                  </a:moveTo>
                  <a:lnTo>
                    <a:pt x="0" y="1386"/>
                  </a:lnTo>
                  <a:lnTo>
                    <a:pt x="693" y="1386"/>
                  </a:lnTo>
                  <a:lnTo>
                    <a:pt x="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85"/>
            <p:cNvSpPr/>
            <p:nvPr/>
          </p:nvSpPr>
          <p:spPr>
            <a:xfrm>
              <a:off x="2924700" y="3436000"/>
              <a:ext cx="34675" cy="34675"/>
            </a:xfrm>
            <a:custGeom>
              <a:avLst/>
              <a:gdLst/>
              <a:ahLst/>
              <a:cxnLst/>
              <a:rect l="l" t="t" r="r" b="b"/>
              <a:pathLst>
                <a:path w="1387" h="1387" extrusionOk="0">
                  <a:moveTo>
                    <a:pt x="0" y="0"/>
                  </a:moveTo>
                  <a:lnTo>
                    <a:pt x="0" y="1386"/>
                  </a:lnTo>
                  <a:lnTo>
                    <a:pt x="1387" y="1386"/>
                  </a:lnTo>
                  <a:lnTo>
                    <a:pt x="13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85"/>
            <p:cNvSpPr/>
            <p:nvPr/>
          </p:nvSpPr>
          <p:spPr>
            <a:xfrm>
              <a:off x="2768750" y="3384800"/>
              <a:ext cx="244175" cy="137850"/>
            </a:xfrm>
            <a:custGeom>
              <a:avLst/>
              <a:gdLst/>
              <a:ahLst/>
              <a:cxnLst/>
              <a:rect l="l" t="t" r="r" b="b"/>
              <a:pathLst>
                <a:path w="9767" h="5514" extrusionOk="0">
                  <a:moveTo>
                    <a:pt x="7971" y="1387"/>
                  </a:moveTo>
                  <a:cubicBezTo>
                    <a:pt x="8192" y="1387"/>
                    <a:pt x="8349" y="1544"/>
                    <a:pt x="8349" y="1733"/>
                  </a:cubicBezTo>
                  <a:lnTo>
                    <a:pt x="8349" y="3813"/>
                  </a:lnTo>
                  <a:cubicBezTo>
                    <a:pt x="8349" y="4033"/>
                    <a:pt x="8192" y="4191"/>
                    <a:pt x="7971" y="4191"/>
                  </a:cubicBezTo>
                  <a:lnTo>
                    <a:pt x="1765" y="4191"/>
                  </a:lnTo>
                  <a:cubicBezTo>
                    <a:pt x="1576" y="4191"/>
                    <a:pt x="1418" y="4033"/>
                    <a:pt x="1418" y="3813"/>
                  </a:cubicBezTo>
                  <a:lnTo>
                    <a:pt x="1418" y="1733"/>
                  </a:lnTo>
                  <a:cubicBezTo>
                    <a:pt x="1418" y="1544"/>
                    <a:pt x="1576" y="1387"/>
                    <a:pt x="1765" y="1387"/>
                  </a:cubicBezTo>
                  <a:close/>
                  <a:moveTo>
                    <a:pt x="1040" y="0"/>
                  </a:moveTo>
                  <a:cubicBezTo>
                    <a:pt x="473" y="0"/>
                    <a:pt x="32" y="473"/>
                    <a:pt x="32" y="1040"/>
                  </a:cubicBezTo>
                  <a:lnTo>
                    <a:pt x="32" y="4506"/>
                  </a:lnTo>
                  <a:cubicBezTo>
                    <a:pt x="0" y="5073"/>
                    <a:pt x="473" y="5514"/>
                    <a:pt x="1040" y="5514"/>
                  </a:cubicBezTo>
                  <a:lnTo>
                    <a:pt x="8727" y="5514"/>
                  </a:lnTo>
                  <a:cubicBezTo>
                    <a:pt x="9326" y="5514"/>
                    <a:pt x="9767" y="5041"/>
                    <a:pt x="9767" y="4506"/>
                  </a:cubicBezTo>
                  <a:lnTo>
                    <a:pt x="9767" y="1040"/>
                  </a:lnTo>
                  <a:cubicBezTo>
                    <a:pt x="9767" y="442"/>
                    <a:pt x="9294" y="0"/>
                    <a:pt x="8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85"/>
            <p:cNvSpPr/>
            <p:nvPr/>
          </p:nvSpPr>
          <p:spPr>
            <a:xfrm>
              <a:off x="3030250" y="3419450"/>
              <a:ext cx="34675" cy="68550"/>
            </a:xfrm>
            <a:custGeom>
              <a:avLst/>
              <a:gdLst/>
              <a:ahLst/>
              <a:cxnLst/>
              <a:rect l="l" t="t" r="r" b="b"/>
              <a:pathLst>
                <a:path w="1387" h="2742" extrusionOk="0">
                  <a:moveTo>
                    <a:pt x="0" y="1"/>
                  </a:moveTo>
                  <a:lnTo>
                    <a:pt x="0" y="2742"/>
                  </a:lnTo>
                  <a:lnTo>
                    <a:pt x="1040" y="2742"/>
                  </a:lnTo>
                  <a:cubicBezTo>
                    <a:pt x="1229" y="2742"/>
                    <a:pt x="1386" y="2584"/>
                    <a:pt x="1386" y="2395"/>
                  </a:cubicBezTo>
                  <a:lnTo>
                    <a:pt x="1386" y="347"/>
                  </a:lnTo>
                  <a:cubicBezTo>
                    <a:pt x="1386" y="158"/>
                    <a:pt x="122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85"/>
            <p:cNvSpPr/>
            <p:nvPr/>
          </p:nvSpPr>
          <p:spPr>
            <a:xfrm>
              <a:off x="2856175" y="3294225"/>
              <a:ext cx="122100" cy="73275"/>
            </a:xfrm>
            <a:custGeom>
              <a:avLst/>
              <a:gdLst/>
              <a:ahLst/>
              <a:cxnLst/>
              <a:rect l="l" t="t" r="r" b="b"/>
              <a:pathLst>
                <a:path w="4884" h="2931" extrusionOk="0">
                  <a:moveTo>
                    <a:pt x="820" y="0"/>
                  </a:moveTo>
                  <a:cubicBezTo>
                    <a:pt x="316" y="473"/>
                    <a:pt x="0" y="1103"/>
                    <a:pt x="0" y="1828"/>
                  </a:cubicBezTo>
                  <a:lnTo>
                    <a:pt x="0" y="2552"/>
                  </a:lnTo>
                  <a:cubicBezTo>
                    <a:pt x="0" y="2773"/>
                    <a:pt x="158" y="2930"/>
                    <a:pt x="347" y="2930"/>
                  </a:cubicBezTo>
                  <a:lnTo>
                    <a:pt x="4506" y="2930"/>
                  </a:lnTo>
                  <a:cubicBezTo>
                    <a:pt x="4726" y="2930"/>
                    <a:pt x="4884" y="2773"/>
                    <a:pt x="4884" y="2552"/>
                  </a:cubicBezTo>
                  <a:lnTo>
                    <a:pt x="4884" y="1828"/>
                  </a:lnTo>
                  <a:cubicBezTo>
                    <a:pt x="4884" y="1103"/>
                    <a:pt x="4569" y="441"/>
                    <a:pt x="4033" y="0"/>
                  </a:cubicBezTo>
                  <a:cubicBezTo>
                    <a:pt x="3655" y="473"/>
                    <a:pt x="3088" y="788"/>
                    <a:pt x="2426" y="788"/>
                  </a:cubicBezTo>
                  <a:cubicBezTo>
                    <a:pt x="1765" y="788"/>
                    <a:pt x="1198" y="473"/>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4" name="Google Shape;7394;p85"/>
          <p:cNvGrpSpPr/>
          <p:nvPr/>
        </p:nvGrpSpPr>
        <p:grpSpPr>
          <a:xfrm>
            <a:off x="7523888" y="1838414"/>
            <a:ext cx="308177" cy="348572"/>
            <a:chOff x="2786075" y="3591800"/>
            <a:chExt cx="260725" cy="294900"/>
          </a:xfrm>
        </p:grpSpPr>
        <p:sp>
          <p:nvSpPr>
            <p:cNvPr id="7395" name="Google Shape;7395;p85"/>
            <p:cNvSpPr/>
            <p:nvPr/>
          </p:nvSpPr>
          <p:spPr>
            <a:xfrm>
              <a:off x="2898700" y="3677000"/>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103" y="1418"/>
                    <a:pt x="1418" y="1103"/>
                    <a:pt x="1418" y="725"/>
                  </a:cubicBezTo>
                  <a:cubicBezTo>
                    <a:pt x="1418" y="316"/>
                    <a:pt x="1103"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85"/>
            <p:cNvSpPr/>
            <p:nvPr/>
          </p:nvSpPr>
          <p:spPr>
            <a:xfrm>
              <a:off x="2883750" y="3729775"/>
              <a:ext cx="66975" cy="33900"/>
            </a:xfrm>
            <a:custGeom>
              <a:avLst/>
              <a:gdLst/>
              <a:ahLst/>
              <a:cxnLst/>
              <a:rect l="l" t="t" r="r" b="b"/>
              <a:pathLst>
                <a:path w="2679" h="1356" extrusionOk="0">
                  <a:moveTo>
                    <a:pt x="1323" y="1"/>
                  </a:moveTo>
                  <a:cubicBezTo>
                    <a:pt x="693" y="1"/>
                    <a:pt x="189" y="379"/>
                    <a:pt x="0" y="977"/>
                  </a:cubicBezTo>
                  <a:cubicBezTo>
                    <a:pt x="378" y="1198"/>
                    <a:pt x="819" y="1355"/>
                    <a:pt x="1323" y="1355"/>
                  </a:cubicBezTo>
                  <a:cubicBezTo>
                    <a:pt x="1796" y="1355"/>
                    <a:pt x="2269" y="1198"/>
                    <a:pt x="2678" y="977"/>
                  </a:cubicBezTo>
                  <a:cubicBezTo>
                    <a:pt x="2489" y="410"/>
                    <a:pt x="1922"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85"/>
            <p:cNvSpPr/>
            <p:nvPr/>
          </p:nvSpPr>
          <p:spPr>
            <a:xfrm>
              <a:off x="2855375" y="3643150"/>
              <a:ext cx="122125" cy="98475"/>
            </a:xfrm>
            <a:custGeom>
              <a:avLst/>
              <a:gdLst/>
              <a:ahLst/>
              <a:cxnLst/>
              <a:rect l="l" t="t" r="r" b="b"/>
              <a:pathLst>
                <a:path w="4885" h="3939" extrusionOk="0">
                  <a:moveTo>
                    <a:pt x="2458" y="0"/>
                  </a:moveTo>
                  <a:cubicBezTo>
                    <a:pt x="1198" y="0"/>
                    <a:pt x="222" y="977"/>
                    <a:pt x="64" y="2079"/>
                  </a:cubicBezTo>
                  <a:cubicBezTo>
                    <a:pt x="1" y="2741"/>
                    <a:pt x="159" y="3371"/>
                    <a:pt x="600" y="3938"/>
                  </a:cubicBezTo>
                  <a:cubicBezTo>
                    <a:pt x="820" y="3529"/>
                    <a:pt x="1135" y="3214"/>
                    <a:pt x="1482" y="3025"/>
                  </a:cubicBezTo>
                  <a:cubicBezTo>
                    <a:pt x="1230" y="2772"/>
                    <a:pt x="1072" y="2426"/>
                    <a:pt x="1072" y="2079"/>
                  </a:cubicBezTo>
                  <a:cubicBezTo>
                    <a:pt x="1072" y="1323"/>
                    <a:pt x="1734" y="693"/>
                    <a:pt x="2458" y="693"/>
                  </a:cubicBezTo>
                  <a:cubicBezTo>
                    <a:pt x="3214" y="693"/>
                    <a:pt x="3845" y="1323"/>
                    <a:pt x="3845" y="2079"/>
                  </a:cubicBezTo>
                  <a:cubicBezTo>
                    <a:pt x="3845" y="2426"/>
                    <a:pt x="3687" y="2772"/>
                    <a:pt x="3435" y="3025"/>
                  </a:cubicBezTo>
                  <a:cubicBezTo>
                    <a:pt x="3845" y="3214"/>
                    <a:pt x="4128" y="3529"/>
                    <a:pt x="4317" y="3938"/>
                  </a:cubicBezTo>
                  <a:cubicBezTo>
                    <a:pt x="4695" y="3466"/>
                    <a:pt x="4853" y="2930"/>
                    <a:pt x="4853" y="2394"/>
                  </a:cubicBezTo>
                  <a:cubicBezTo>
                    <a:pt x="4884" y="1103"/>
                    <a:pt x="3813"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85"/>
            <p:cNvSpPr/>
            <p:nvPr/>
          </p:nvSpPr>
          <p:spPr>
            <a:xfrm>
              <a:off x="2801050" y="3591800"/>
              <a:ext cx="229225" cy="258500"/>
            </a:xfrm>
            <a:custGeom>
              <a:avLst/>
              <a:gdLst/>
              <a:ahLst/>
              <a:cxnLst/>
              <a:rect l="l" t="t" r="r" b="b"/>
              <a:pathLst>
                <a:path w="9169" h="10340" extrusionOk="0">
                  <a:moveTo>
                    <a:pt x="4679" y="1327"/>
                  </a:moveTo>
                  <a:cubicBezTo>
                    <a:pt x="6369" y="1327"/>
                    <a:pt x="7750" y="2741"/>
                    <a:pt x="7750" y="4448"/>
                  </a:cubicBezTo>
                  <a:cubicBezTo>
                    <a:pt x="7750" y="6244"/>
                    <a:pt x="6301" y="7599"/>
                    <a:pt x="4631" y="7599"/>
                  </a:cubicBezTo>
                  <a:cubicBezTo>
                    <a:pt x="2836" y="7599"/>
                    <a:pt x="1292" y="5961"/>
                    <a:pt x="1575" y="4039"/>
                  </a:cubicBezTo>
                  <a:cubicBezTo>
                    <a:pt x="1764" y="2716"/>
                    <a:pt x="2867" y="1550"/>
                    <a:pt x="4222" y="1361"/>
                  </a:cubicBezTo>
                  <a:cubicBezTo>
                    <a:pt x="4376" y="1338"/>
                    <a:pt x="4529" y="1327"/>
                    <a:pt x="4679" y="1327"/>
                  </a:cubicBezTo>
                  <a:close/>
                  <a:moveTo>
                    <a:pt x="4597" y="0"/>
                  </a:moveTo>
                  <a:cubicBezTo>
                    <a:pt x="4401" y="0"/>
                    <a:pt x="4202" y="13"/>
                    <a:pt x="4001" y="38"/>
                  </a:cubicBezTo>
                  <a:cubicBezTo>
                    <a:pt x="1985" y="290"/>
                    <a:pt x="378" y="1928"/>
                    <a:pt x="158" y="3913"/>
                  </a:cubicBezTo>
                  <a:cubicBezTo>
                    <a:pt x="0" y="5110"/>
                    <a:pt x="315" y="6244"/>
                    <a:pt x="1008" y="7189"/>
                  </a:cubicBezTo>
                  <a:cubicBezTo>
                    <a:pt x="1197" y="7473"/>
                    <a:pt x="1449" y="7756"/>
                    <a:pt x="1670" y="7945"/>
                  </a:cubicBezTo>
                  <a:lnTo>
                    <a:pt x="4411" y="10277"/>
                  </a:lnTo>
                  <a:cubicBezTo>
                    <a:pt x="4474" y="10308"/>
                    <a:pt x="4568" y="10340"/>
                    <a:pt x="4631" y="10340"/>
                  </a:cubicBezTo>
                  <a:cubicBezTo>
                    <a:pt x="4726" y="10340"/>
                    <a:pt x="4789" y="10308"/>
                    <a:pt x="4883" y="10277"/>
                  </a:cubicBezTo>
                  <a:lnTo>
                    <a:pt x="7593" y="7945"/>
                  </a:lnTo>
                  <a:cubicBezTo>
                    <a:pt x="7845" y="7756"/>
                    <a:pt x="8065" y="7473"/>
                    <a:pt x="8254" y="7189"/>
                  </a:cubicBezTo>
                  <a:cubicBezTo>
                    <a:pt x="8853" y="6402"/>
                    <a:pt x="9168" y="5457"/>
                    <a:pt x="9168" y="4480"/>
                  </a:cubicBezTo>
                  <a:cubicBezTo>
                    <a:pt x="9139" y="1996"/>
                    <a:pt x="7104" y="0"/>
                    <a:pt x="4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85"/>
            <p:cNvSpPr/>
            <p:nvPr/>
          </p:nvSpPr>
          <p:spPr>
            <a:xfrm>
              <a:off x="2786075" y="3800675"/>
              <a:ext cx="260725" cy="86025"/>
            </a:xfrm>
            <a:custGeom>
              <a:avLst/>
              <a:gdLst/>
              <a:ahLst/>
              <a:cxnLst/>
              <a:rect l="l" t="t" r="r" b="b"/>
              <a:pathLst>
                <a:path w="10429" h="3441" extrusionOk="0">
                  <a:moveTo>
                    <a:pt x="1702" y="0"/>
                  </a:moveTo>
                  <a:cubicBezTo>
                    <a:pt x="1576" y="0"/>
                    <a:pt x="1513" y="63"/>
                    <a:pt x="1418" y="189"/>
                  </a:cubicBezTo>
                  <a:lnTo>
                    <a:pt x="32" y="2930"/>
                  </a:lnTo>
                  <a:cubicBezTo>
                    <a:pt x="1" y="3056"/>
                    <a:pt x="1" y="3213"/>
                    <a:pt x="32" y="3308"/>
                  </a:cubicBezTo>
                  <a:cubicBezTo>
                    <a:pt x="95" y="3371"/>
                    <a:pt x="190" y="3434"/>
                    <a:pt x="316" y="3434"/>
                  </a:cubicBezTo>
                  <a:lnTo>
                    <a:pt x="10019" y="3434"/>
                  </a:lnTo>
                  <a:cubicBezTo>
                    <a:pt x="10045" y="3438"/>
                    <a:pt x="10070" y="3440"/>
                    <a:pt x="10093" y="3440"/>
                  </a:cubicBezTo>
                  <a:cubicBezTo>
                    <a:pt x="10241" y="3440"/>
                    <a:pt x="10338" y="3362"/>
                    <a:pt x="10366" y="3308"/>
                  </a:cubicBezTo>
                  <a:cubicBezTo>
                    <a:pt x="10429" y="3182"/>
                    <a:pt x="10429" y="3056"/>
                    <a:pt x="10366" y="2930"/>
                  </a:cubicBezTo>
                  <a:lnTo>
                    <a:pt x="8979" y="189"/>
                  </a:lnTo>
                  <a:cubicBezTo>
                    <a:pt x="8948" y="63"/>
                    <a:pt x="8822" y="32"/>
                    <a:pt x="8696" y="0"/>
                  </a:cubicBezTo>
                  <a:lnTo>
                    <a:pt x="8601" y="95"/>
                  </a:lnTo>
                  <a:lnTo>
                    <a:pt x="5860" y="2426"/>
                  </a:lnTo>
                  <a:cubicBezTo>
                    <a:pt x="5671" y="2583"/>
                    <a:pt x="5451" y="2678"/>
                    <a:pt x="5199" y="2678"/>
                  </a:cubicBezTo>
                  <a:cubicBezTo>
                    <a:pt x="4978" y="2678"/>
                    <a:pt x="4726" y="2583"/>
                    <a:pt x="4537" y="2426"/>
                  </a:cubicBezTo>
                  <a:lnTo>
                    <a:pt x="1828" y="95"/>
                  </a:lnTo>
                  <a:lnTo>
                    <a:pt x="1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0" name="Google Shape;7400;p85"/>
          <p:cNvGrpSpPr/>
          <p:nvPr/>
        </p:nvGrpSpPr>
        <p:grpSpPr>
          <a:xfrm>
            <a:off x="7564387" y="2284141"/>
            <a:ext cx="227180" cy="350079"/>
            <a:chOff x="2819150" y="3955025"/>
            <a:chExt cx="192200" cy="296175"/>
          </a:xfrm>
        </p:grpSpPr>
        <p:sp>
          <p:nvSpPr>
            <p:cNvPr id="7401" name="Google Shape;7401;p85"/>
            <p:cNvSpPr/>
            <p:nvPr/>
          </p:nvSpPr>
          <p:spPr>
            <a:xfrm>
              <a:off x="2856175" y="4007025"/>
              <a:ext cx="122100" cy="70125"/>
            </a:xfrm>
            <a:custGeom>
              <a:avLst/>
              <a:gdLst/>
              <a:ahLst/>
              <a:cxnLst/>
              <a:rect l="l" t="t" r="r" b="b"/>
              <a:pathLst>
                <a:path w="4884" h="2805" extrusionOk="0">
                  <a:moveTo>
                    <a:pt x="1324" y="0"/>
                  </a:moveTo>
                  <a:cubicBezTo>
                    <a:pt x="631" y="0"/>
                    <a:pt x="127" y="725"/>
                    <a:pt x="347" y="1386"/>
                  </a:cubicBezTo>
                  <a:lnTo>
                    <a:pt x="599" y="2080"/>
                  </a:lnTo>
                  <a:lnTo>
                    <a:pt x="379" y="2080"/>
                  </a:lnTo>
                  <a:cubicBezTo>
                    <a:pt x="158" y="2080"/>
                    <a:pt x="0" y="2237"/>
                    <a:pt x="0" y="2458"/>
                  </a:cubicBezTo>
                  <a:cubicBezTo>
                    <a:pt x="0" y="2647"/>
                    <a:pt x="158" y="2804"/>
                    <a:pt x="347" y="2804"/>
                  </a:cubicBezTo>
                  <a:lnTo>
                    <a:pt x="4506" y="2804"/>
                  </a:lnTo>
                  <a:cubicBezTo>
                    <a:pt x="4726" y="2804"/>
                    <a:pt x="4884" y="2647"/>
                    <a:pt x="4884" y="2458"/>
                  </a:cubicBezTo>
                  <a:cubicBezTo>
                    <a:pt x="4884" y="2237"/>
                    <a:pt x="4726" y="2080"/>
                    <a:pt x="4506" y="2080"/>
                  </a:cubicBezTo>
                  <a:lnTo>
                    <a:pt x="4317" y="2080"/>
                  </a:lnTo>
                  <a:lnTo>
                    <a:pt x="4569" y="1386"/>
                  </a:lnTo>
                  <a:cubicBezTo>
                    <a:pt x="4789" y="725"/>
                    <a:pt x="4285" y="0"/>
                    <a:pt x="3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85"/>
            <p:cNvSpPr/>
            <p:nvPr/>
          </p:nvSpPr>
          <p:spPr>
            <a:xfrm>
              <a:off x="2819150" y="4180300"/>
              <a:ext cx="192200" cy="70900"/>
            </a:xfrm>
            <a:custGeom>
              <a:avLst/>
              <a:gdLst/>
              <a:ahLst/>
              <a:cxnLst/>
              <a:rect l="l" t="t" r="r" b="b"/>
              <a:pathLst>
                <a:path w="7688" h="2836" extrusionOk="0">
                  <a:moveTo>
                    <a:pt x="1418" y="0"/>
                  </a:moveTo>
                  <a:cubicBezTo>
                    <a:pt x="1040" y="0"/>
                    <a:pt x="725" y="315"/>
                    <a:pt x="725" y="725"/>
                  </a:cubicBezTo>
                  <a:lnTo>
                    <a:pt x="725" y="1418"/>
                  </a:lnTo>
                  <a:cubicBezTo>
                    <a:pt x="316" y="1418"/>
                    <a:pt x="1" y="1733"/>
                    <a:pt x="1" y="2143"/>
                  </a:cubicBezTo>
                  <a:lnTo>
                    <a:pt x="1" y="2489"/>
                  </a:lnTo>
                  <a:cubicBezTo>
                    <a:pt x="1" y="2678"/>
                    <a:pt x="158" y="2836"/>
                    <a:pt x="379" y="2836"/>
                  </a:cubicBezTo>
                  <a:lnTo>
                    <a:pt x="7310" y="2836"/>
                  </a:lnTo>
                  <a:cubicBezTo>
                    <a:pt x="7530" y="2804"/>
                    <a:pt x="7688" y="2678"/>
                    <a:pt x="7688" y="2489"/>
                  </a:cubicBezTo>
                  <a:lnTo>
                    <a:pt x="7688" y="2143"/>
                  </a:lnTo>
                  <a:cubicBezTo>
                    <a:pt x="7688" y="1733"/>
                    <a:pt x="7373" y="1418"/>
                    <a:pt x="6995" y="1418"/>
                  </a:cubicBezTo>
                  <a:lnTo>
                    <a:pt x="6995" y="725"/>
                  </a:lnTo>
                  <a:cubicBezTo>
                    <a:pt x="6995" y="315"/>
                    <a:pt x="6680" y="0"/>
                    <a:pt x="6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85"/>
            <p:cNvSpPr/>
            <p:nvPr/>
          </p:nvSpPr>
          <p:spPr>
            <a:xfrm>
              <a:off x="2882950" y="3955025"/>
              <a:ext cx="68550" cy="35475"/>
            </a:xfrm>
            <a:custGeom>
              <a:avLst/>
              <a:gdLst/>
              <a:ahLst/>
              <a:cxnLst/>
              <a:rect l="l" t="t" r="r" b="b"/>
              <a:pathLst>
                <a:path w="2742" h="1419" extrusionOk="0">
                  <a:moveTo>
                    <a:pt x="1355" y="1"/>
                  </a:moveTo>
                  <a:cubicBezTo>
                    <a:pt x="1166" y="1"/>
                    <a:pt x="1009" y="158"/>
                    <a:pt x="1009" y="348"/>
                  </a:cubicBezTo>
                  <a:lnTo>
                    <a:pt x="1009" y="726"/>
                  </a:lnTo>
                  <a:cubicBezTo>
                    <a:pt x="568" y="820"/>
                    <a:pt x="221" y="1072"/>
                    <a:pt x="1" y="1419"/>
                  </a:cubicBezTo>
                  <a:lnTo>
                    <a:pt x="2742" y="1419"/>
                  </a:lnTo>
                  <a:cubicBezTo>
                    <a:pt x="2521" y="1104"/>
                    <a:pt x="2111" y="852"/>
                    <a:pt x="1733" y="726"/>
                  </a:cubicBezTo>
                  <a:lnTo>
                    <a:pt x="1733" y="348"/>
                  </a:lnTo>
                  <a:cubicBezTo>
                    <a:pt x="1670" y="158"/>
                    <a:pt x="1513"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85"/>
            <p:cNvSpPr/>
            <p:nvPr/>
          </p:nvSpPr>
          <p:spPr>
            <a:xfrm>
              <a:off x="2856975" y="4093650"/>
              <a:ext cx="118950" cy="70125"/>
            </a:xfrm>
            <a:custGeom>
              <a:avLst/>
              <a:gdLst/>
              <a:ahLst/>
              <a:cxnLst/>
              <a:rect l="l" t="t" r="r" b="b"/>
              <a:pathLst>
                <a:path w="4758" h="2805" extrusionOk="0">
                  <a:moveTo>
                    <a:pt x="473" y="1"/>
                  </a:moveTo>
                  <a:lnTo>
                    <a:pt x="0" y="2805"/>
                  </a:lnTo>
                  <a:lnTo>
                    <a:pt x="4757" y="2805"/>
                  </a:lnTo>
                  <a:lnTo>
                    <a:pt x="4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5" name="Google Shape;7405;p85"/>
          <p:cNvGrpSpPr/>
          <p:nvPr/>
        </p:nvGrpSpPr>
        <p:grpSpPr>
          <a:xfrm>
            <a:off x="6188160" y="2749739"/>
            <a:ext cx="349133" cy="348217"/>
            <a:chOff x="4629125" y="3235150"/>
            <a:chExt cx="295375" cy="294600"/>
          </a:xfrm>
        </p:grpSpPr>
        <p:sp>
          <p:nvSpPr>
            <p:cNvPr id="7406" name="Google Shape;7406;p85"/>
            <p:cNvSpPr/>
            <p:nvPr/>
          </p:nvSpPr>
          <p:spPr>
            <a:xfrm>
              <a:off x="4696850" y="3391100"/>
              <a:ext cx="35475" cy="35475"/>
            </a:xfrm>
            <a:custGeom>
              <a:avLst/>
              <a:gdLst/>
              <a:ahLst/>
              <a:cxnLst/>
              <a:rect l="l" t="t" r="r" b="b"/>
              <a:pathLst>
                <a:path w="1419" h="1419" extrusionOk="0">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85"/>
            <p:cNvSpPr/>
            <p:nvPr/>
          </p:nvSpPr>
          <p:spPr>
            <a:xfrm>
              <a:off x="4680300" y="3443875"/>
              <a:ext cx="69350" cy="34675"/>
            </a:xfrm>
            <a:custGeom>
              <a:avLst/>
              <a:gdLst/>
              <a:ahLst/>
              <a:cxnLst/>
              <a:rect l="l" t="t" r="r" b="b"/>
              <a:pathLst>
                <a:path w="2774" h="1387" extrusionOk="0">
                  <a:moveTo>
                    <a:pt x="1387" y="0"/>
                  </a:moveTo>
                  <a:cubicBezTo>
                    <a:pt x="631" y="0"/>
                    <a:pt x="1" y="630"/>
                    <a:pt x="1" y="1387"/>
                  </a:cubicBezTo>
                  <a:lnTo>
                    <a:pt x="2773" y="1387"/>
                  </a:lnTo>
                  <a:cubicBezTo>
                    <a:pt x="2773" y="630"/>
                    <a:pt x="2175"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85"/>
            <p:cNvSpPr/>
            <p:nvPr/>
          </p:nvSpPr>
          <p:spPr>
            <a:xfrm>
              <a:off x="4629125" y="3339900"/>
              <a:ext cx="295375" cy="189850"/>
            </a:xfrm>
            <a:custGeom>
              <a:avLst/>
              <a:gdLst/>
              <a:ahLst/>
              <a:cxnLst/>
              <a:rect l="l" t="t" r="r" b="b"/>
              <a:pathLst>
                <a:path w="11815" h="7594" extrusionOk="0">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85"/>
            <p:cNvSpPr/>
            <p:nvPr/>
          </p:nvSpPr>
          <p:spPr>
            <a:xfrm>
              <a:off x="4714975" y="3287125"/>
              <a:ext cx="122100" cy="70125"/>
            </a:xfrm>
            <a:custGeom>
              <a:avLst/>
              <a:gdLst/>
              <a:ahLst/>
              <a:cxnLst/>
              <a:rect l="l" t="t" r="r" b="b"/>
              <a:pathLst>
                <a:path w="4884" h="2805" extrusionOk="0">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85"/>
            <p:cNvSpPr/>
            <p:nvPr/>
          </p:nvSpPr>
          <p:spPr>
            <a:xfrm>
              <a:off x="4732300" y="3235150"/>
              <a:ext cx="86650" cy="35475"/>
            </a:xfrm>
            <a:custGeom>
              <a:avLst/>
              <a:gdLst/>
              <a:ahLst/>
              <a:cxnLst/>
              <a:rect l="l" t="t" r="r" b="b"/>
              <a:pathLst>
                <a:path w="3466" h="1419" extrusionOk="0">
                  <a:moveTo>
                    <a:pt x="378" y="1"/>
                  </a:moveTo>
                  <a:cubicBezTo>
                    <a:pt x="158" y="1"/>
                    <a:pt x="0" y="158"/>
                    <a:pt x="0" y="347"/>
                  </a:cubicBezTo>
                  <a:lnTo>
                    <a:pt x="0" y="1418"/>
                  </a:lnTo>
                  <a:lnTo>
                    <a:pt x="3466" y="1418"/>
                  </a:lnTo>
                  <a:lnTo>
                    <a:pt x="3466" y="347"/>
                  </a:lnTo>
                  <a:cubicBezTo>
                    <a:pt x="3466" y="158"/>
                    <a:pt x="3308" y="1"/>
                    <a:pt x="3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1" name="Google Shape;7411;p85"/>
          <p:cNvGrpSpPr/>
          <p:nvPr/>
        </p:nvGrpSpPr>
        <p:grpSpPr>
          <a:xfrm>
            <a:off x="6188145" y="3197272"/>
            <a:ext cx="349163" cy="349133"/>
            <a:chOff x="4628325" y="3599825"/>
            <a:chExt cx="295400" cy="295375"/>
          </a:xfrm>
        </p:grpSpPr>
        <p:sp>
          <p:nvSpPr>
            <p:cNvPr id="7412" name="Google Shape;7412;p85"/>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85"/>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85"/>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85"/>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85"/>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85"/>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85"/>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85"/>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85"/>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85"/>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85"/>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85"/>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4" name="Google Shape;7424;p85"/>
          <p:cNvGrpSpPr/>
          <p:nvPr/>
        </p:nvGrpSpPr>
        <p:grpSpPr>
          <a:xfrm>
            <a:off x="6209096" y="3672883"/>
            <a:ext cx="307261" cy="350079"/>
            <a:chOff x="4645650" y="3962900"/>
            <a:chExt cx="259950" cy="296175"/>
          </a:xfrm>
        </p:grpSpPr>
        <p:sp>
          <p:nvSpPr>
            <p:cNvPr id="7425" name="Google Shape;7425;p85"/>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85"/>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85"/>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85"/>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85"/>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85"/>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1" name="Google Shape;7431;p85"/>
          <p:cNvGrpSpPr/>
          <p:nvPr/>
        </p:nvGrpSpPr>
        <p:grpSpPr>
          <a:xfrm>
            <a:off x="7962056" y="3197745"/>
            <a:ext cx="349133" cy="348188"/>
            <a:chOff x="6143725" y="3582500"/>
            <a:chExt cx="295375" cy="294575"/>
          </a:xfrm>
        </p:grpSpPr>
        <p:sp>
          <p:nvSpPr>
            <p:cNvPr id="7432" name="Google Shape;7432;p85"/>
            <p:cNvSpPr/>
            <p:nvPr/>
          </p:nvSpPr>
          <p:spPr>
            <a:xfrm>
              <a:off x="6143725" y="3720325"/>
              <a:ext cx="295375" cy="156750"/>
            </a:xfrm>
            <a:custGeom>
              <a:avLst/>
              <a:gdLst/>
              <a:ahLst/>
              <a:cxnLst/>
              <a:rect l="l" t="t" r="r" b="b"/>
              <a:pathLst>
                <a:path w="11815" h="6270" extrusionOk="0">
                  <a:moveTo>
                    <a:pt x="7309" y="1418"/>
                  </a:moveTo>
                  <a:cubicBezTo>
                    <a:pt x="7908" y="1418"/>
                    <a:pt x="8349" y="1891"/>
                    <a:pt x="8349" y="2458"/>
                  </a:cubicBezTo>
                  <a:cubicBezTo>
                    <a:pt x="8349" y="2993"/>
                    <a:pt x="7845" y="3466"/>
                    <a:pt x="7309" y="3466"/>
                  </a:cubicBezTo>
                  <a:lnTo>
                    <a:pt x="4474" y="3466"/>
                  </a:lnTo>
                  <a:cubicBezTo>
                    <a:pt x="3875" y="3466"/>
                    <a:pt x="3434" y="2993"/>
                    <a:pt x="3434" y="2458"/>
                  </a:cubicBezTo>
                  <a:cubicBezTo>
                    <a:pt x="3434" y="1859"/>
                    <a:pt x="3907" y="1418"/>
                    <a:pt x="4474" y="1418"/>
                  </a:cubicBezTo>
                  <a:close/>
                  <a:moveTo>
                    <a:pt x="1008" y="1"/>
                  </a:moveTo>
                  <a:cubicBezTo>
                    <a:pt x="410" y="1"/>
                    <a:pt x="0" y="473"/>
                    <a:pt x="0" y="1040"/>
                  </a:cubicBezTo>
                  <a:lnTo>
                    <a:pt x="0" y="5262"/>
                  </a:lnTo>
                  <a:cubicBezTo>
                    <a:pt x="0" y="5829"/>
                    <a:pt x="473" y="6270"/>
                    <a:pt x="1008" y="6270"/>
                  </a:cubicBezTo>
                  <a:lnTo>
                    <a:pt x="10775" y="6270"/>
                  </a:lnTo>
                  <a:cubicBezTo>
                    <a:pt x="11373" y="6270"/>
                    <a:pt x="11815" y="5797"/>
                    <a:pt x="11815" y="5262"/>
                  </a:cubicBezTo>
                  <a:lnTo>
                    <a:pt x="11815" y="1040"/>
                  </a:lnTo>
                  <a:cubicBezTo>
                    <a:pt x="11783" y="473"/>
                    <a:pt x="11342" y="1"/>
                    <a:pt x="10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85"/>
            <p:cNvSpPr/>
            <p:nvPr/>
          </p:nvSpPr>
          <p:spPr>
            <a:xfrm>
              <a:off x="6246900" y="3773100"/>
              <a:ext cx="88225" cy="17350"/>
            </a:xfrm>
            <a:custGeom>
              <a:avLst/>
              <a:gdLst/>
              <a:ahLst/>
              <a:cxnLst/>
              <a:rect l="l" t="t" r="r" b="b"/>
              <a:pathLst>
                <a:path w="3529" h="694" extrusionOk="0">
                  <a:moveTo>
                    <a:pt x="347" y="0"/>
                  </a:moveTo>
                  <a:cubicBezTo>
                    <a:pt x="158" y="0"/>
                    <a:pt x="0" y="126"/>
                    <a:pt x="0" y="347"/>
                  </a:cubicBezTo>
                  <a:cubicBezTo>
                    <a:pt x="0" y="536"/>
                    <a:pt x="158" y="693"/>
                    <a:pt x="347" y="693"/>
                  </a:cubicBezTo>
                  <a:lnTo>
                    <a:pt x="3182" y="693"/>
                  </a:lnTo>
                  <a:cubicBezTo>
                    <a:pt x="3371" y="693"/>
                    <a:pt x="3529" y="536"/>
                    <a:pt x="3529" y="347"/>
                  </a:cubicBezTo>
                  <a:cubicBezTo>
                    <a:pt x="3529" y="126"/>
                    <a:pt x="3371"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85"/>
            <p:cNvSpPr/>
            <p:nvPr/>
          </p:nvSpPr>
          <p:spPr>
            <a:xfrm>
              <a:off x="6161050" y="3582500"/>
              <a:ext cx="86650" cy="34675"/>
            </a:xfrm>
            <a:custGeom>
              <a:avLst/>
              <a:gdLst/>
              <a:ahLst/>
              <a:cxnLst/>
              <a:rect l="l" t="t" r="r" b="b"/>
              <a:pathLst>
                <a:path w="3466" h="1387" extrusionOk="0">
                  <a:moveTo>
                    <a:pt x="1008" y="0"/>
                  </a:moveTo>
                  <a:cubicBezTo>
                    <a:pt x="441" y="0"/>
                    <a:pt x="0" y="473"/>
                    <a:pt x="0" y="1040"/>
                  </a:cubicBezTo>
                  <a:lnTo>
                    <a:pt x="0" y="1386"/>
                  </a:lnTo>
                  <a:lnTo>
                    <a:pt x="3466" y="1386"/>
                  </a:lnTo>
                  <a:lnTo>
                    <a:pt x="3466" y="1040"/>
                  </a:lnTo>
                  <a:lnTo>
                    <a:pt x="3434" y="1040"/>
                  </a:lnTo>
                  <a:cubicBezTo>
                    <a:pt x="3434" y="441"/>
                    <a:pt x="2962"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85"/>
            <p:cNvSpPr/>
            <p:nvPr/>
          </p:nvSpPr>
          <p:spPr>
            <a:xfrm>
              <a:off x="6160250" y="3633675"/>
              <a:ext cx="86675" cy="69350"/>
            </a:xfrm>
            <a:custGeom>
              <a:avLst/>
              <a:gdLst/>
              <a:ahLst/>
              <a:cxnLst/>
              <a:rect l="l" t="t" r="r" b="b"/>
              <a:pathLst>
                <a:path w="3467" h="2774" extrusionOk="0">
                  <a:moveTo>
                    <a:pt x="2112" y="726"/>
                  </a:moveTo>
                  <a:cubicBezTo>
                    <a:pt x="2332" y="726"/>
                    <a:pt x="2458" y="883"/>
                    <a:pt x="2458" y="1072"/>
                  </a:cubicBezTo>
                  <a:cubicBezTo>
                    <a:pt x="2458" y="1261"/>
                    <a:pt x="2332" y="1419"/>
                    <a:pt x="2112" y="1419"/>
                  </a:cubicBezTo>
                  <a:lnTo>
                    <a:pt x="1419" y="1419"/>
                  </a:lnTo>
                  <a:cubicBezTo>
                    <a:pt x="1230" y="1419"/>
                    <a:pt x="1072" y="1261"/>
                    <a:pt x="1072" y="1072"/>
                  </a:cubicBezTo>
                  <a:cubicBezTo>
                    <a:pt x="1072" y="883"/>
                    <a:pt x="1230" y="726"/>
                    <a:pt x="1419" y="726"/>
                  </a:cubicBezTo>
                  <a:close/>
                  <a:moveTo>
                    <a:pt x="1" y="1"/>
                  </a:moveTo>
                  <a:lnTo>
                    <a:pt x="1" y="2773"/>
                  </a:lnTo>
                  <a:lnTo>
                    <a:pt x="3466" y="2773"/>
                  </a:ln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85"/>
            <p:cNvSpPr/>
            <p:nvPr/>
          </p:nvSpPr>
          <p:spPr>
            <a:xfrm>
              <a:off x="6336675" y="3599025"/>
              <a:ext cx="85875" cy="69350"/>
            </a:xfrm>
            <a:custGeom>
              <a:avLst/>
              <a:gdLst/>
              <a:ahLst/>
              <a:cxnLst/>
              <a:rect l="l" t="t" r="r" b="b"/>
              <a:pathLst>
                <a:path w="3435" h="2774" extrusionOk="0">
                  <a:moveTo>
                    <a:pt x="1986" y="1387"/>
                  </a:moveTo>
                  <a:cubicBezTo>
                    <a:pt x="2206" y="1387"/>
                    <a:pt x="2364" y="1545"/>
                    <a:pt x="2364" y="1765"/>
                  </a:cubicBezTo>
                  <a:cubicBezTo>
                    <a:pt x="2364" y="1954"/>
                    <a:pt x="2206" y="2112"/>
                    <a:pt x="1986" y="2112"/>
                  </a:cubicBezTo>
                  <a:lnTo>
                    <a:pt x="1293" y="2112"/>
                  </a:lnTo>
                  <a:cubicBezTo>
                    <a:pt x="1104" y="2112"/>
                    <a:pt x="946" y="1954"/>
                    <a:pt x="946" y="1765"/>
                  </a:cubicBezTo>
                  <a:cubicBezTo>
                    <a:pt x="946" y="1545"/>
                    <a:pt x="1104" y="1387"/>
                    <a:pt x="1293" y="1387"/>
                  </a:cubicBezTo>
                  <a:close/>
                  <a:moveTo>
                    <a:pt x="1009" y="1"/>
                  </a:moveTo>
                  <a:cubicBezTo>
                    <a:pt x="410" y="1"/>
                    <a:pt x="1" y="473"/>
                    <a:pt x="1" y="1040"/>
                  </a:cubicBezTo>
                  <a:lnTo>
                    <a:pt x="1" y="2773"/>
                  </a:lnTo>
                  <a:lnTo>
                    <a:pt x="3435" y="2773"/>
                  </a:lnTo>
                  <a:lnTo>
                    <a:pt x="3435" y="1040"/>
                  </a:lnTo>
                  <a:lnTo>
                    <a:pt x="3403" y="1040"/>
                  </a:lnTo>
                  <a:cubicBezTo>
                    <a:pt x="3403" y="442"/>
                    <a:pt x="2931"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85"/>
            <p:cNvSpPr/>
            <p:nvPr/>
          </p:nvSpPr>
          <p:spPr>
            <a:xfrm>
              <a:off x="6335100" y="3686450"/>
              <a:ext cx="86675" cy="17350"/>
            </a:xfrm>
            <a:custGeom>
              <a:avLst/>
              <a:gdLst/>
              <a:ahLst/>
              <a:cxnLst/>
              <a:rect l="l" t="t" r="r" b="b"/>
              <a:pathLst>
                <a:path w="3467" h="694" extrusionOk="0">
                  <a:moveTo>
                    <a:pt x="1" y="1"/>
                  </a:moveTo>
                  <a:lnTo>
                    <a:pt x="1" y="694"/>
                  </a:lnTo>
                  <a:lnTo>
                    <a:pt x="3466" y="694"/>
                  </a:ln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85"/>
            <p:cNvSpPr/>
            <p:nvPr/>
          </p:nvSpPr>
          <p:spPr>
            <a:xfrm>
              <a:off x="6264225" y="3617150"/>
              <a:ext cx="53575" cy="86650"/>
            </a:xfrm>
            <a:custGeom>
              <a:avLst/>
              <a:gdLst/>
              <a:ahLst/>
              <a:cxnLst/>
              <a:rect l="l" t="t" r="r" b="b"/>
              <a:pathLst>
                <a:path w="2143" h="3466" extrusionOk="0">
                  <a:moveTo>
                    <a:pt x="1072" y="0"/>
                  </a:moveTo>
                  <a:cubicBezTo>
                    <a:pt x="473" y="0"/>
                    <a:pt x="0" y="441"/>
                    <a:pt x="0" y="1040"/>
                  </a:cubicBezTo>
                  <a:lnTo>
                    <a:pt x="0" y="3466"/>
                  </a:lnTo>
                  <a:lnTo>
                    <a:pt x="2143" y="3466"/>
                  </a:lnTo>
                  <a:lnTo>
                    <a:pt x="2143" y="1040"/>
                  </a:lnTo>
                  <a:cubicBezTo>
                    <a:pt x="2143" y="441"/>
                    <a:pt x="1670"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9" name="Google Shape;7439;p85"/>
          <p:cNvGrpSpPr/>
          <p:nvPr/>
        </p:nvGrpSpPr>
        <p:grpSpPr>
          <a:xfrm>
            <a:off x="5730883" y="1397084"/>
            <a:ext cx="350995" cy="350049"/>
            <a:chOff x="1310075" y="3253275"/>
            <a:chExt cx="296950" cy="296150"/>
          </a:xfrm>
        </p:grpSpPr>
        <p:sp>
          <p:nvSpPr>
            <p:cNvPr id="7440" name="Google Shape;7440;p85"/>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85"/>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85"/>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3" name="Google Shape;7443;p85"/>
          <p:cNvSpPr/>
          <p:nvPr/>
        </p:nvSpPr>
        <p:spPr>
          <a:xfrm>
            <a:off x="5732303" y="1839172"/>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4" name="Google Shape;7444;p85"/>
          <p:cNvGrpSpPr/>
          <p:nvPr/>
        </p:nvGrpSpPr>
        <p:grpSpPr>
          <a:xfrm>
            <a:off x="5730410" y="2283343"/>
            <a:ext cx="351941" cy="351675"/>
            <a:chOff x="1310075" y="3980250"/>
            <a:chExt cx="297750" cy="297525"/>
          </a:xfrm>
        </p:grpSpPr>
        <p:sp>
          <p:nvSpPr>
            <p:cNvPr id="7445" name="Google Shape;7445;p85"/>
            <p:cNvSpPr/>
            <p:nvPr/>
          </p:nvSpPr>
          <p:spPr>
            <a:xfrm>
              <a:off x="1310075" y="3980250"/>
              <a:ext cx="297750" cy="297525"/>
            </a:xfrm>
            <a:custGeom>
              <a:avLst/>
              <a:gdLst/>
              <a:ahLst/>
              <a:cxnLst/>
              <a:rect l="l" t="t" r="r" b="b"/>
              <a:pathLst>
                <a:path w="11910" h="11901" extrusionOk="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85"/>
            <p:cNvSpPr/>
            <p:nvPr/>
          </p:nvSpPr>
          <p:spPr>
            <a:xfrm>
              <a:off x="1449475" y="4086575"/>
              <a:ext cx="17350" cy="52000"/>
            </a:xfrm>
            <a:custGeom>
              <a:avLst/>
              <a:gdLst/>
              <a:ahLst/>
              <a:cxnLst/>
              <a:rect l="l" t="t" r="r" b="b"/>
              <a:pathLst>
                <a:path w="694" h="2080" extrusionOk="0">
                  <a:moveTo>
                    <a:pt x="1" y="0"/>
                  </a:moveTo>
                  <a:lnTo>
                    <a:pt x="1" y="2080"/>
                  </a:lnTo>
                  <a:lnTo>
                    <a:pt x="694" y="2080"/>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85"/>
            <p:cNvSpPr/>
            <p:nvPr/>
          </p:nvSpPr>
          <p:spPr>
            <a:xfrm>
              <a:off x="1380175" y="4121225"/>
              <a:ext cx="17350" cy="17350"/>
            </a:xfrm>
            <a:custGeom>
              <a:avLst/>
              <a:gdLst/>
              <a:ahLst/>
              <a:cxnLst/>
              <a:rect l="l" t="t" r="r" b="b"/>
              <a:pathLst>
                <a:path w="694" h="694" extrusionOk="0">
                  <a:moveTo>
                    <a:pt x="0" y="0"/>
                  </a:moveTo>
                  <a:lnTo>
                    <a:pt x="0" y="694"/>
                  </a:lnTo>
                  <a:lnTo>
                    <a:pt x="693" y="694"/>
                  </a:lnTo>
                  <a:lnTo>
                    <a:pt x="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85"/>
            <p:cNvSpPr/>
            <p:nvPr/>
          </p:nvSpPr>
          <p:spPr>
            <a:xfrm>
              <a:off x="1518800" y="4051925"/>
              <a:ext cx="18125" cy="86650"/>
            </a:xfrm>
            <a:custGeom>
              <a:avLst/>
              <a:gdLst/>
              <a:ahLst/>
              <a:cxnLst/>
              <a:rect l="l" t="t" r="r" b="b"/>
              <a:pathLst>
                <a:path w="725" h="3466" extrusionOk="0">
                  <a:moveTo>
                    <a:pt x="0" y="0"/>
                  </a:moveTo>
                  <a:lnTo>
                    <a:pt x="0" y="3466"/>
                  </a:lnTo>
                  <a:lnTo>
                    <a:pt x="725" y="3466"/>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9" name="Google Shape;7449;p85"/>
          <p:cNvGrpSpPr/>
          <p:nvPr/>
        </p:nvGrpSpPr>
        <p:grpSpPr>
          <a:xfrm>
            <a:off x="7995198" y="1397542"/>
            <a:ext cx="266305" cy="349133"/>
            <a:chOff x="3167275" y="3227275"/>
            <a:chExt cx="225300" cy="295375"/>
          </a:xfrm>
        </p:grpSpPr>
        <p:sp>
          <p:nvSpPr>
            <p:cNvPr id="7450" name="Google Shape;7450;p85"/>
            <p:cNvSpPr/>
            <p:nvPr/>
          </p:nvSpPr>
          <p:spPr>
            <a:xfrm>
              <a:off x="3167275" y="3227275"/>
              <a:ext cx="225300" cy="207950"/>
            </a:xfrm>
            <a:custGeom>
              <a:avLst/>
              <a:gdLst/>
              <a:ahLst/>
              <a:cxnLst/>
              <a:rect l="l" t="t" r="r" b="b"/>
              <a:pathLst>
                <a:path w="9012" h="8318" extrusionOk="0">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85"/>
            <p:cNvSpPr/>
            <p:nvPr/>
          </p:nvSpPr>
          <p:spPr>
            <a:xfrm>
              <a:off x="3262600" y="3278475"/>
              <a:ext cx="35450" cy="35475"/>
            </a:xfrm>
            <a:custGeom>
              <a:avLst/>
              <a:gdLst/>
              <a:ahLst/>
              <a:cxnLst/>
              <a:rect l="l" t="t" r="r" b="b"/>
              <a:pathLst>
                <a:path w="1418" h="1419" extrusionOk="0">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85"/>
            <p:cNvSpPr/>
            <p:nvPr/>
          </p:nvSpPr>
          <p:spPr>
            <a:xfrm>
              <a:off x="3220050" y="3452525"/>
              <a:ext cx="121325" cy="35475"/>
            </a:xfrm>
            <a:custGeom>
              <a:avLst/>
              <a:gdLst/>
              <a:ahLst/>
              <a:cxnLst/>
              <a:rect l="l" t="t" r="r" b="b"/>
              <a:pathLst>
                <a:path w="4853" h="1419" extrusionOk="0">
                  <a:moveTo>
                    <a:pt x="1" y="1"/>
                  </a:moveTo>
                  <a:lnTo>
                    <a:pt x="1" y="347"/>
                  </a:lnTo>
                  <a:cubicBezTo>
                    <a:pt x="1" y="946"/>
                    <a:pt x="473" y="1419"/>
                    <a:pt x="1040" y="1419"/>
                  </a:cubicBezTo>
                  <a:lnTo>
                    <a:pt x="3781" y="1419"/>
                  </a:lnTo>
                  <a:cubicBezTo>
                    <a:pt x="4380" y="1419"/>
                    <a:pt x="4853" y="946"/>
                    <a:pt x="4853" y="347"/>
                  </a:cubicBezTo>
                  <a:lnTo>
                    <a:pt x="48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85"/>
            <p:cNvSpPr/>
            <p:nvPr/>
          </p:nvSpPr>
          <p:spPr>
            <a:xfrm>
              <a:off x="3237375" y="3332025"/>
              <a:ext cx="86675" cy="52000"/>
            </a:xfrm>
            <a:custGeom>
              <a:avLst/>
              <a:gdLst/>
              <a:ahLst/>
              <a:cxnLst/>
              <a:rect l="l" t="t" r="r" b="b"/>
              <a:pathLst>
                <a:path w="3467" h="2080" extrusionOk="0">
                  <a:moveTo>
                    <a:pt x="1734" y="1"/>
                  </a:moveTo>
                  <a:cubicBezTo>
                    <a:pt x="789" y="1"/>
                    <a:pt x="1" y="725"/>
                    <a:pt x="1" y="1733"/>
                  </a:cubicBezTo>
                  <a:lnTo>
                    <a:pt x="1" y="2080"/>
                  </a:lnTo>
                  <a:lnTo>
                    <a:pt x="3466" y="2080"/>
                  </a:lnTo>
                  <a:lnTo>
                    <a:pt x="3466" y="1733"/>
                  </a:lnTo>
                  <a:cubicBezTo>
                    <a:pt x="3466" y="788"/>
                    <a:pt x="2679"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85"/>
            <p:cNvSpPr/>
            <p:nvPr/>
          </p:nvSpPr>
          <p:spPr>
            <a:xfrm>
              <a:off x="3237375" y="3505300"/>
              <a:ext cx="87450" cy="17350"/>
            </a:xfrm>
            <a:custGeom>
              <a:avLst/>
              <a:gdLst/>
              <a:ahLst/>
              <a:cxnLst/>
              <a:rect l="l" t="t" r="r" b="b"/>
              <a:pathLst>
                <a:path w="3498" h="694" extrusionOk="0">
                  <a:moveTo>
                    <a:pt x="32" y="1"/>
                  </a:moveTo>
                  <a:cubicBezTo>
                    <a:pt x="1" y="379"/>
                    <a:pt x="284" y="694"/>
                    <a:pt x="694" y="694"/>
                  </a:cubicBezTo>
                  <a:lnTo>
                    <a:pt x="2773" y="694"/>
                  </a:lnTo>
                  <a:cubicBezTo>
                    <a:pt x="3183" y="694"/>
                    <a:pt x="3498" y="379"/>
                    <a:pt x="3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5" name="Google Shape;7455;p85"/>
          <p:cNvSpPr/>
          <p:nvPr/>
        </p:nvSpPr>
        <p:spPr>
          <a:xfrm>
            <a:off x="7944537" y="1837428"/>
            <a:ext cx="367779" cy="350758"/>
          </a:xfrm>
          <a:custGeom>
            <a:avLst/>
            <a:gdLst/>
            <a:ahLst/>
            <a:cxnLst/>
            <a:rect l="l" t="t" r="r" b="b"/>
            <a:pathLst>
              <a:path w="12446" h="11870" extrusionOk="0">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6" name="Google Shape;7456;p85"/>
          <p:cNvGrpSpPr/>
          <p:nvPr/>
        </p:nvGrpSpPr>
        <p:grpSpPr>
          <a:xfrm>
            <a:off x="7952380" y="2284599"/>
            <a:ext cx="351940" cy="349163"/>
            <a:chOff x="3133425" y="3955025"/>
            <a:chExt cx="297750" cy="295400"/>
          </a:xfrm>
        </p:grpSpPr>
        <p:sp>
          <p:nvSpPr>
            <p:cNvPr id="7457" name="Google Shape;7457;p85"/>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85"/>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85"/>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0" name="Google Shape;7460;p85"/>
          <p:cNvGrpSpPr/>
          <p:nvPr/>
        </p:nvGrpSpPr>
        <p:grpSpPr>
          <a:xfrm>
            <a:off x="6632554" y="2748187"/>
            <a:ext cx="350079" cy="351320"/>
            <a:chOff x="4991425" y="3234750"/>
            <a:chExt cx="296175" cy="297225"/>
          </a:xfrm>
        </p:grpSpPr>
        <p:sp>
          <p:nvSpPr>
            <p:cNvPr id="7461" name="Google Shape;7461;p85"/>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85"/>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85"/>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85"/>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85"/>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85"/>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7" name="Google Shape;7467;p85"/>
          <p:cNvGrpSpPr/>
          <p:nvPr/>
        </p:nvGrpSpPr>
        <p:grpSpPr>
          <a:xfrm>
            <a:off x="6632554" y="3217750"/>
            <a:ext cx="350079" cy="308177"/>
            <a:chOff x="4991425" y="3617150"/>
            <a:chExt cx="296175" cy="260725"/>
          </a:xfrm>
        </p:grpSpPr>
        <p:sp>
          <p:nvSpPr>
            <p:cNvPr id="7468" name="Google Shape;7468;p85"/>
            <p:cNvSpPr/>
            <p:nvPr/>
          </p:nvSpPr>
          <p:spPr>
            <a:xfrm>
              <a:off x="5069400" y="3738450"/>
              <a:ext cx="139425" cy="139425"/>
            </a:xfrm>
            <a:custGeom>
              <a:avLst/>
              <a:gdLst/>
              <a:ahLst/>
              <a:cxnLst/>
              <a:rect l="l" t="t" r="r" b="b"/>
              <a:pathLst>
                <a:path w="5577" h="5577" extrusionOk="0">
                  <a:moveTo>
                    <a:pt x="2804" y="0"/>
                  </a:moveTo>
                  <a:cubicBezTo>
                    <a:pt x="1607" y="0"/>
                    <a:pt x="1450" y="725"/>
                    <a:pt x="1009" y="3308"/>
                  </a:cubicBezTo>
                  <a:cubicBezTo>
                    <a:pt x="946" y="3749"/>
                    <a:pt x="851" y="4285"/>
                    <a:pt x="757" y="4883"/>
                  </a:cubicBezTo>
                  <a:lnTo>
                    <a:pt x="347" y="4883"/>
                  </a:lnTo>
                  <a:cubicBezTo>
                    <a:pt x="158" y="4883"/>
                    <a:pt x="0" y="5041"/>
                    <a:pt x="0" y="5230"/>
                  </a:cubicBezTo>
                  <a:cubicBezTo>
                    <a:pt x="0" y="5419"/>
                    <a:pt x="158" y="5576"/>
                    <a:pt x="347" y="5576"/>
                  </a:cubicBezTo>
                  <a:lnTo>
                    <a:pt x="5230" y="5576"/>
                  </a:lnTo>
                  <a:cubicBezTo>
                    <a:pt x="5419" y="5545"/>
                    <a:pt x="5577" y="5387"/>
                    <a:pt x="5577" y="5198"/>
                  </a:cubicBezTo>
                  <a:cubicBezTo>
                    <a:pt x="5577" y="5009"/>
                    <a:pt x="5419" y="4852"/>
                    <a:pt x="5230" y="4852"/>
                  </a:cubicBezTo>
                  <a:lnTo>
                    <a:pt x="4852" y="4852"/>
                  </a:lnTo>
                  <a:cubicBezTo>
                    <a:pt x="4726" y="4253"/>
                    <a:pt x="4632" y="3749"/>
                    <a:pt x="4569" y="3277"/>
                  </a:cubicBezTo>
                  <a:cubicBezTo>
                    <a:pt x="4128" y="756"/>
                    <a:pt x="3970" y="0"/>
                    <a:pt x="2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85"/>
            <p:cNvSpPr/>
            <p:nvPr/>
          </p:nvSpPr>
          <p:spPr>
            <a:xfrm>
              <a:off x="5200150" y="3617150"/>
              <a:ext cx="69325" cy="69325"/>
            </a:xfrm>
            <a:custGeom>
              <a:avLst/>
              <a:gdLst/>
              <a:ahLst/>
              <a:cxnLst/>
              <a:rect l="l" t="t" r="r" b="b"/>
              <a:pathLst>
                <a:path w="2773" h="2773" extrusionOk="0">
                  <a:moveTo>
                    <a:pt x="1386" y="0"/>
                  </a:moveTo>
                  <a:cubicBezTo>
                    <a:pt x="630" y="0"/>
                    <a:pt x="0" y="630"/>
                    <a:pt x="0" y="1387"/>
                  </a:cubicBezTo>
                  <a:cubicBezTo>
                    <a:pt x="0" y="2111"/>
                    <a:pt x="630" y="2773"/>
                    <a:pt x="1386" y="2773"/>
                  </a:cubicBezTo>
                  <a:cubicBezTo>
                    <a:pt x="2143" y="2773"/>
                    <a:pt x="2773" y="2111"/>
                    <a:pt x="2773" y="1387"/>
                  </a:cubicBezTo>
                  <a:cubicBezTo>
                    <a:pt x="2773" y="630"/>
                    <a:pt x="2143" y="0"/>
                    <a:pt x="1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85"/>
            <p:cNvSpPr/>
            <p:nvPr/>
          </p:nvSpPr>
          <p:spPr>
            <a:xfrm>
              <a:off x="5009550" y="3617150"/>
              <a:ext cx="68525" cy="69325"/>
            </a:xfrm>
            <a:custGeom>
              <a:avLst/>
              <a:gdLst/>
              <a:ahLst/>
              <a:cxnLst/>
              <a:rect l="l" t="t" r="r" b="b"/>
              <a:pathLst>
                <a:path w="2741" h="2773" extrusionOk="0">
                  <a:moveTo>
                    <a:pt x="1355" y="0"/>
                  </a:moveTo>
                  <a:cubicBezTo>
                    <a:pt x="599" y="0"/>
                    <a:pt x="0" y="630"/>
                    <a:pt x="0" y="1387"/>
                  </a:cubicBezTo>
                  <a:cubicBezTo>
                    <a:pt x="0" y="2143"/>
                    <a:pt x="599" y="2773"/>
                    <a:pt x="1355" y="2773"/>
                  </a:cubicBezTo>
                  <a:cubicBezTo>
                    <a:pt x="2111" y="2773"/>
                    <a:pt x="2741" y="2143"/>
                    <a:pt x="2741" y="1387"/>
                  </a:cubicBezTo>
                  <a:cubicBezTo>
                    <a:pt x="2741" y="630"/>
                    <a:pt x="2111" y="0"/>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85"/>
            <p:cNvSpPr/>
            <p:nvPr/>
          </p:nvSpPr>
          <p:spPr>
            <a:xfrm>
              <a:off x="4991425" y="3686450"/>
              <a:ext cx="104775" cy="52025"/>
            </a:xfrm>
            <a:custGeom>
              <a:avLst/>
              <a:gdLst/>
              <a:ahLst/>
              <a:cxnLst/>
              <a:rect l="l" t="t" r="r" b="b"/>
              <a:pathLst>
                <a:path w="4191" h="2081" extrusionOk="0">
                  <a:moveTo>
                    <a:pt x="568" y="1"/>
                  </a:moveTo>
                  <a:cubicBezTo>
                    <a:pt x="252" y="347"/>
                    <a:pt x="0" y="851"/>
                    <a:pt x="0" y="1356"/>
                  </a:cubicBezTo>
                  <a:lnTo>
                    <a:pt x="0" y="1734"/>
                  </a:lnTo>
                  <a:cubicBezTo>
                    <a:pt x="0" y="1923"/>
                    <a:pt x="158" y="2080"/>
                    <a:pt x="347" y="2080"/>
                  </a:cubicBezTo>
                  <a:lnTo>
                    <a:pt x="3813" y="2080"/>
                  </a:lnTo>
                  <a:cubicBezTo>
                    <a:pt x="4033" y="2080"/>
                    <a:pt x="4191" y="1923"/>
                    <a:pt x="4191" y="1734"/>
                  </a:cubicBezTo>
                  <a:lnTo>
                    <a:pt x="4191" y="1356"/>
                  </a:lnTo>
                  <a:cubicBezTo>
                    <a:pt x="4191" y="820"/>
                    <a:pt x="3970" y="347"/>
                    <a:pt x="3624" y="1"/>
                  </a:cubicBezTo>
                  <a:cubicBezTo>
                    <a:pt x="3245" y="410"/>
                    <a:pt x="2678" y="694"/>
                    <a:pt x="2080" y="694"/>
                  </a:cubicBezTo>
                  <a:cubicBezTo>
                    <a:pt x="1513" y="694"/>
                    <a:pt x="946" y="410"/>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85"/>
            <p:cNvSpPr/>
            <p:nvPr/>
          </p:nvSpPr>
          <p:spPr>
            <a:xfrm>
              <a:off x="5183600" y="3686450"/>
              <a:ext cx="104000" cy="52025"/>
            </a:xfrm>
            <a:custGeom>
              <a:avLst/>
              <a:gdLst/>
              <a:ahLst/>
              <a:cxnLst/>
              <a:rect l="l" t="t" r="r" b="b"/>
              <a:pathLst>
                <a:path w="4160" h="2081" extrusionOk="0">
                  <a:moveTo>
                    <a:pt x="536" y="1"/>
                  </a:moveTo>
                  <a:cubicBezTo>
                    <a:pt x="221" y="347"/>
                    <a:pt x="1" y="851"/>
                    <a:pt x="1" y="1356"/>
                  </a:cubicBezTo>
                  <a:lnTo>
                    <a:pt x="1" y="1702"/>
                  </a:lnTo>
                  <a:cubicBezTo>
                    <a:pt x="1" y="1923"/>
                    <a:pt x="158" y="2080"/>
                    <a:pt x="347" y="2080"/>
                  </a:cubicBezTo>
                  <a:lnTo>
                    <a:pt x="3813" y="2080"/>
                  </a:lnTo>
                  <a:cubicBezTo>
                    <a:pt x="4002" y="2080"/>
                    <a:pt x="4159" y="1923"/>
                    <a:pt x="4159" y="1702"/>
                  </a:cubicBezTo>
                  <a:lnTo>
                    <a:pt x="4159" y="1356"/>
                  </a:lnTo>
                  <a:cubicBezTo>
                    <a:pt x="4159" y="820"/>
                    <a:pt x="3970" y="347"/>
                    <a:pt x="3624" y="1"/>
                  </a:cubicBezTo>
                  <a:cubicBezTo>
                    <a:pt x="3214" y="410"/>
                    <a:pt x="2679" y="694"/>
                    <a:pt x="2080" y="694"/>
                  </a:cubicBezTo>
                  <a:cubicBezTo>
                    <a:pt x="1450" y="694"/>
                    <a:pt x="946" y="410"/>
                    <a:pt x="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85"/>
            <p:cNvSpPr/>
            <p:nvPr/>
          </p:nvSpPr>
          <p:spPr>
            <a:xfrm>
              <a:off x="5187550" y="3755775"/>
              <a:ext cx="100050" cy="52800"/>
            </a:xfrm>
            <a:custGeom>
              <a:avLst/>
              <a:gdLst/>
              <a:ahLst/>
              <a:cxnLst/>
              <a:rect l="l" t="t" r="r" b="b"/>
              <a:pathLst>
                <a:path w="4002" h="2112" extrusionOk="0">
                  <a:moveTo>
                    <a:pt x="0" y="0"/>
                  </a:moveTo>
                  <a:cubicBezTo>
                    <a:pt x="189" y="567"/>
                    <a:pt x="315" y="1229"/>
                    <a:pt x="473" y="2111"/>
                  </a:cubicBezTo>
                  <a:lnTo>
                    <a:pt x="3655" y="2111"/>
                  </a:lnTo>
                  <a:cubicBezTo>
                    <a:pt x="3844" y="2111"/>
                    <a:pt x="4001" y="1954"/>
                    <a:pt x="4001" y="1733"/>
                  </a:cubicBezTo>
                  <a:lnTo>
                    <a:pt x="4001" y="378"/>
                  </a:lnTo>
                  <a:cubicBezTo>
                    <a:pt x="3970" y="158"/>
                    <a:pt x="3844" y="0"/>
                    <a:pt x="3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85"/>
            <p:cNvSpPr/>
            <p:nvPr/>
          </p:nvSpPr>
          <p:spPr>
            <a:xfrm>
              <a:off x="4991425" y="3755775"/>
              <a:ext cx="100850" cy="52000"/>
            </a:xfrm>
            <a:custGeom>
              <a:avLst/>
              <a:gdLst/>
              <a:ahLst/>
              <a:cxnLst/>
              <a:rect l="l" t="t" r="r" b="b"/>
              <a:pathLst>
                <a:path w="4034" h="2080" extrusionOk="0">
                  <a:moveTo>
                    <a:pt x="347" y="0"/>
                  </a:moveTo>
                  <a:cubicBezTo>
                    <a:pt x="158" y="0"/>
                    <a:pt x="0" y="158"/>
                    <a:pt x="0" y="347"/>
                  </a:cubicBezTo>
                  <a:lnTo>
                    <a:pt x="0" y="1733"/>
                  </a:lnTo>
                  <a:cubicBezTo>
                    <a:pt x="0" y="1954"/>
                    <a:pt x="158" y="2080"/>
                    <a:pt x="347" y="2080"/>
                  </a:cubicBezTo>
                  <a:lnTo>
                    <a:pt x="3561" y="2080"/>
                  </a:lnTo>
                  <a:cubicBezTo>
                    <a:pt x="3718" y="1229"/>
                    <a:pt x="3813" y="567"/>
                    <a:pt x="4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5" name="Google Shape;7475;p85"/>
          <p:cNvGrpSpPr/>
          <p:nvPr/>
        </p:nvGrpSpPr>
        <p:grpSpPr>
          <a:xfrm>
            <a:off x="6709827" y="3673341"/>
            <a:ext cx="195532" cy="349163"/>
            <a:chOff x="5056800" y="3962900"/>
            <a:chExt cx="165425" cy="295400"/>
          </a:xfrm>
        </p:grpSpPr>
        <p:sp>
          <p:nvSpPr>
            <p:cNvPr id="7476" name="Google Shape;7476;p85"/>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85"/>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85"/>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9" name="Google Shape;7479;p85"/>
          <p:cNvGrpSpPr/>
          <p:nvPr/>
        </p:nvGrpSpPr>
        <p:grpSpPr>
          <a:xfrm>
            <a:off x="7961125" y="3673357"/>
            <a:ext cx="350995" cy="349133"/>
            <a:chOff x="6168925" y="3936925"/>
            <a:chExt cx="296950" cy="295375"/>
          </a:xfrm>
        </p:grpSpPr>
        <p:sp>
          <p:nvSpPr>
            <p:cNvPr id="7480" name="Google Shape;7480;p85"/>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85"/>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85"/>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85"/>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85"/>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85"/>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6" name="Google Shape;7486;p85"/>
          <p:cNvGrpSpPr/>
          <p:nvPr/>
        </p:nvGrpSpPr>
        <p:grpSpPr>
          <a:xfrm>
            <a:off x="6174844" y="1390429"/>
            <a:ext cx="348188" cy="349133"/>
            <a:chOff x="1674750" y="3254050"/>
            <a:chExt cx="294575" cy="295375"/>
          </a:xfrm>
        </p:grpSpPr>
        <p:sp>
          <p:nvSpPr>
            <p:cNvPr id="7487" name="Google Shape;7487;p85"/>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85"/>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85"/>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0" name="Google Shape;7490;p85"/>
          <p:cNvGrpSpPr/>
          <p:nvPr/>
        </p:nvGrpSpPr>
        <p:grpSpPr>
          <a:xfrm>
            <a:off x="6189239" y="1838132"/>
            <a:ext cx="319347" cy="349133"/>
            <a:chOff x="1687350" y="3618725"/>
            <a:chExt cx="270175" cy="295375"/>
          </a:xfrm>
        </p:grpSpPr>
        <p:sp>
          <p:nvSpPr>
            <p:cNvPr id="7491" name="Google Shape;7491;p85"/>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85"/>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85"/>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4" name="Google Shape;7494;p85"/>
          <p:cNvGrpSpPr/>
          <p:nvPr/>
        </p:nvGrpSpPr>
        <p:grpSpPr>
          <a:xfrm>
            <a:off x="6172942" y="2284613"/>
            <a:ext cx="351940" cy="349133"/>
            <a:chOff x="1672375" y="3982600"/>
            <a:chExt cx="297750" cy="295375"/>
          </a:xfrm>
        </p:grpSpPr>
        <p:sp>
          <p:nvSpPr>
            <p:cNvPr id="7495" name="Google Shape;7495;p85"/>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85"/>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85"/>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8" name="Google Shape;7498;p85"/>
          <p:cNvGrpSpPr/>
          <p:nvPr/>
        </p:nvGrpSpPr>
        <p:grpSpPr>
          <a:xfrm>
            <a:off x="4864934" y="2748808"/>
            <a:ext cx="350079" cy="350079"/>
            <a:chOff x="3497300" y="3227275"/>
            <a:chExt cx="296175" cy="296175"/>
          </a:xfrm>
        </p:grpSpPr>
        <p:sp>
          <p:nvSpPr>
            <p:cNvPr id="7499" name="Google Shape;7499;p85"/>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85"/>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85"/>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85"/>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85"/>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85"/>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85"/>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85"/>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7" name="Google Shape;7507;p85"/>
          <p:cNvGrpSpPr/>
          <p:nvPr/>
        </p:nvGrpSpPr>
        <p:grpSpPr>
          <a:xfrm>
            <a:off x="4865407" y="3198203"/>
            <a:ext cx="349133" cy="347272"/>
            <a:chOff x="3497300" y="3591950"/>
            <a:chExt cx="295375" cy="293800"/>
          </a:xfrm>
        </p:grpSpPr>
        <p:sp>
          <p:nvSpPr>
            <p:cNvPr id="7508" name="Google Shape;7508;p85"/>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85"/>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85"/>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85"/>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85"/>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85"/>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85"/>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85"/>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6" name="Google Shape;7516;p85"/>
          <p:cNvGrpSpPr/>
          <p:nvPr/>
        </p:nvGrpSpPr>
        <p:grpSpPr>
          <a:xfrm>
            <a:off x="4865407" y="3673341"/>
            <a:ext cx="349133" cy="349163"/>
            <a:chOff x="3497300" y="3955025"/>
            <a:chExt cx="295375" cy="295400"/>
          </a:xfrm>
        </p:grpSpPr>
        <p:sp>
          <p:nvSpPr>
            <p:cNvPr id="7517" name="Google Shape;7517;p85"/>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85"/>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85"/>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0" name="Google Shape;7520;p85"/>
          <p:cNvGrpSpPr/>
          <p:nvPr/>
        </p:nvGrpSpPr>
        <p:grpSpPr>
          <a:xfrm>
            <a:off x="7089979" y="2749532"/>
            <a:ext cx="327739" cy="348631"/>
            <a:chOff x="5364750" y="3235150"/>
            <a:chExt cx="277275" cy="294950"/>
          </a:xfrm>
        </p:grpSpPr>
        <p:sp>
          <p:nvSpPr>
            <p:cNvPr id="7521" name="Google Shape;7521;p85"/>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85"/>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85"/>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4" name="Google Shape;7524;p85"/>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85"/>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85"/>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85"/>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85"/>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9" name="Google Shape;7529;p85"/>
          <p:cNvGrpSpPr/>
          <p:nvPr/>
        </p:nvGrpSpPr>
        <p:grpSpPr>
          <a:xfrm>
            <a:off x="7078337" y="3195868"/>
            <a:ext cx="351024" cy="351941"/>
            <a:chOff x="5355300" y="3598250"/>
            <a:chExt cx="296975" cy="297750"/>
          </a:xfrm>
        </p:grpSpPr>
        <p:sp>
          <p:nvSpPr>
            <p:cNvPr id="7530" name="Google Shape;7530;p85"/>
            <p:cNvSpPr/>
            <p:nvPr/>
          </p:nvSpPr>
          <p:spPr>
            <a:xfrm>
              <a:off x="5355300" y="3703000"/>
              <a:ext cx="35475" cy="191425"/>
            </a:xfrm>
            <a:custGeom>
              <a:avLst/>
              <a:gdLst/>
              <a:ahLst/>
              <a:cxnLst/>
              <a:rect l="l" t="t" r="r" b="b"/>
              <a:pathLst>
                <a:path w="1419" h="7657" extrusionOk="0">
                  <a:moveTo>
                    <a:pt x="410" y="0"/>
                  </a:moveTo>
                  <a:cubicBezTo>
                    <a:pt x="221" y="0"/>
                    <a:pt x="64" y="158"/>
                    <a:pt x="64" y="347"/>
                  </a:cubicBezTo>
                  <a:cubicBezTo>
                    <a:pt x="1" y="2867"/>
                    <a:pt x="1" y="4789"/>
                    <a:pt x="1" y="7310"/>
                  </a:cubicBezTo>
                  <a:cubicBezTo>
                    <a:pt x="1" y="7530"/>
                    <a:pt x="158" y="7656"/>
                    <a:pt x="379" y="7656"/>
                  </a:cubicBezTo>
                  <a:cubicBezTo>
                    <a:pt x="568" y="7656"/>
                    <a:pt x="725" y="7530"/>
                    <a:pt x="725" y="7310"/>
                  </a:cubicBezTo>
                  <a:lnTo>
                    <a:pt x="725" y="1355"/>
                  </a:lnTo>
                  <a:lnTo>
                    <a:pt x="1418" y="1355"/>
                  </a:lnTo>
                  <a:lnTo>
                    <a:pt x="1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85"/>
            <p:cNvSpPr/>
            <p:nvPr/>
          </p:nvSpPr>
          <p:spPr>
            <a:xfrm>
              <a:off x="5389175" y="3773100"/>
              <a:ext cx="122900" cy="122900"/>
            </a:xfrm>
            <a:custGeom>
              <a:avLst/>
              <a:gdLst/>
              <a:ahLst/>
              <a:cxnLst/>
              <a:rect l="l" t="t" r="r" b="b"/>
              <a:pathLst>
                <a:path w="4916" h="4916" extrusionOk="0">
                  <a:moveTo>
                    <a:pt x="2080" y="0"/>
                  </a:moveTo>
                  <a:lnTo>
                    <a:pt x="2080" y="693"/>
                  </a:lnTo>
                  <a:lnTo>
                    <a:pt x="1733" y="693"/>
                  </a:lnTo>
                  <a:cubicBezTo>
                    <a:pt x="788" y="693"/>
                    <a:pt x="0" y="1481"/>
                    <a:pt x="0" y="2458"/>
                  </a:cubicBezTo>
                  <a:cubicBezTo>
                    <a:pt x="0" y="2678"/>
                    <a:pt x="158" y="2836"/>
                    <a:pt x="347" y="2836"/>
                  </a:cubicBezTo>
                  <a:lnTo>
                    <a:pt x="2080" y="2836"/>
                  </a:lnTo>
                  <a:lnTo>
                    <a:pt x="2080" y="3529"/>
                  </a:lnTo>
                  <a:lnTo>
                    <a:pt x="1072" y="3529"/>
                  </a:lnTo>
                  <a:cubicBezTo>
                    <a:pt x="473" y="3529"/>
                    <a:pt x="32" y="4001"/>
                    <a:pt x="32" y="4569"/>
                  </a:cubicBezTo>
                  <a:cubicBezTo>
                    <a:pt x="32" y="4758"/>
                    <a:pt x="189" y="4915"/>
                    <a:pt x="410" y="4915"/>
                  </a:cubicBezTo>
                  <a:cubicBezTo>
                    <a:pt x="599" y="4915"/>
                    <a:pt x="757" y="4758"/>
                    <a:pt x="757" y="4569"/>
                  </a:cubicBezTo>
                  <a:cubicBezTo>
                    <a:pt x="757" y="4348"/>
                    <a:pt x="914" y="4190"/>
                    <a:pt x="1103" y="4190"/>
                  </a:cubicBezTo>
                  <a:lnTo>
                    <a:pt x="2143" y="4190"/>
                  </a:lnTo>
                  <a:lnTo>
                    <a:pt x="2143" y="4569"/>
                  </a:lnTo>
                  <a:cubicBezTo>
                    <a:pt x="2143" y="4758"/>
                    <a:pt x="2300" y="4915"/>
                    <a:pt x="2489" y="4915"/>
                  </a:cubicBezTo>
                  <a:cubicBezTo>
                    <a:pt x="2678" y="4915"/>
                    <a:pt x="2836" y="4758"/>
                    <a:pt x="2836" y="4569"/>
                  </a:cubicBezTo>
                  <a:lnTo>
                    <a:pt x="2836" y="4190"/>
                  </a:lnTo>
                  <a:lnTo>
                    <a:pt x="3876" y="4190"/>
                  </a:lnTo>
                  <a:cubicBezTo>
                    <a:pt x="4065" y="4190"/>
                    <a:pt x="4222" y="4348"/>
                    <a:pt x="4222" y="4569"/>
                  </a:cubicBezTo>
                  <a:cubicBezTo>
                    <a:pt x="4222" y="4758"/>
                    <a:pt x="4380" y="4915"/>
                    <a:pt x="4569" y="4915"/>
                  </a:cubicBezTo>
                  <a:cubicBezTo>
                    <a:pt x="4758" y="4915"/>
                    <a:pt x="4915" y="4758"/>
                    <a:pt x="4915" y="4569"/>
                  </a:cubicBezTo>
                  <a:cubicBezTo>
                    <a:pt x="4915" y="3970"/>
                    <a:pt x="4443" y="3529"/>
                    <a:pt x="3907" y="3529"/>
                  </a:cubicBezTo>
                  <a:lnTo>
                    <a:pt x="2867" y="3529"/>
                  </a:lnTo>
                  <a:lnTo>
                    <a:pt x="2867" y="2836"/>
                  </a:lnTo>
                  <a:lnTo>
                    <a:pt x="4537" y="2836"/>
                  </a:lnTo>
                  <a:lnTo>
                    <a:pt x="4537" y="2773"/>
                  </a:lnTo>
                  <a:cubicBezTo>
                    <a:pt x="4726" y="2773"/>
                    <a:pt x="4884" y="2615"/>
                    <a:pt x="4884" y="2426"/>
                  </a:cubicBezTo>
                  <a:cubicBezTo>
                    <a:pt x="4884" y="1481"/>
                    <a:pt x="4096" y="662"/>
                    <a:pt x="3151" y="662"/>
                  </a:cubicBezTo>
                  <a:lnTo>
                    <a:pt x="2804" y="662"/>
                  </a:lnTo>
                  <a:lnTo>
                    <a:pt x="2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85"/>
            <p:cNvSpPr/>
            <p:nvPr/>
          </p:nvSpPr>
          <p:spPr>
            <a:xfrm>
              <a:off x="5527800" y="3598250"/>
              <a:ext cx="105550" cy="35450"/>
            </a:xfrm>
            <a:custGeom>
              <a:avLst/>
              <a:gdLst/>
              <a:ahLst/>
              <a:cxnLst/>
              <a:rect l="l" t="t" r="r" b="b"/>
              <a:pathLst>
                <a:path w="4222" h="1418" extrusionOk="0">
                  <a:moveTo>
                    <a:pt x="725" y="0"/>
                  </a:moveTo>
                  <a:cubicBezTo>
                    <a:pt x="315" y="0"/>
                    <a:pt x="0" y="315"/>
                    <a:pt x="0" y="725"/>
                  </a:cubicBezTo>
                  <a:cubicBezTo>
                    <a:pt x="63" y="1103"/>
                    <a:pt x="378" y="1418"/>
                    <a:pt x="725" y="1418"/>
                  </a:cubicBezTo>
                  <a:lnTo>
                    <a:pt x="3875" y="1418"/>
                  </a:lnTo>
                  <a:cubicBezTo>
                    <a:pt x="4064" y="1418"/>
                    <a:pt x="4222" y="1260"/>
                    <a:pt x="4222" y="1071"/>
                  </a:cubicBezTo>
                  <a:lnTo>
                    <a:pt x="4222" y="378"/>
                  </a:lnTo>
                  <a:cubicBezTo>
                    <a:pt x="4222" y="158"/>
                    <a:pt x="4064" y="0"/>
                    <a:pt x="38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3" name="Google Shape;7533;p85"/>
            <p:cNvSpPr/>
            <p:nvPr/>
          </p:nvSpPr>
          <p:spPr>
            <a:xfrm>
              <a:off x="5545900" y="3651800"/>
              <a:ext cx="104800" cy="35475"/>
            </a:xfrm>
            <a:custGeom>
              <a:avLst/>
              <a:gdLst/>
              <a:ahLst/>
              <a:cxnLst/>
              <a:rect l="l" t="t" r="r" b="b"/>
              <a:pathLst>
                <a:path w="4192" h="1419" extrusionOk="0">
                  <a:moveTo>
                    <a:pt x="694" y="1"/>
                  </a:moveTo>
                  <a:cubicBezTo>
                    <a:pt x="316" y="1"/>
                    <a:pt x="1" y="316"/>
                    <a:pt x="1" y="694"/>
                  </a:cubicBezTo>
                  <a:cubicBezTo>
                    <a:pt x="1" y="1103"/>
                    <a:pt x="316" y="1418"/>
                    <a:pt x="694" y="1418"/>
                  </a:cubicBezTo>
                  <a:lnTo>
                    <a:pt x="3845" y="1418"/>
                  </a:lnTo>
                  <a:cubicBezTo>
                    <a:pt x="4065" y="1418"/>
                    <a:pt x="4191" y="1261"/>
                    <a:pt x="4191" y="1072"/>
                  </a:cubicBezTo>
                  <a:lnTo>
                    <a:pt x="4191" y="347"/>
                  </a:lnTo>
                  <a:cubicBezTo>
                    <a:pt x="4191" y="158"/>
                    <a:pt x="4065" y="1"/>
                    <a:pt x="3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4" name="Google Shape;7534;p85"/>
            <p:cNvSpPr/>
            <p:nvPr/>
          </p:nvSpPr>
          <p:spPr>
            <a:xfrm>
              <a:off x="5529375" y="3754975"/>
              <a:ext cx="122100" cy="35475"/>
            </a:xfrm>
            <a:custGeom>
              <a:avLst/>
              <a:gdLst/>
              <a:ahLst/>
              <a:cxnLst/>
              <a:rect l="l" t="t" r="r" b="b"/>
              <a:pathLst>
                <a:path w="4884" h="1419" extrusionOk="0">
                  <a:moveTo>
                    <a:pt x="0" y="1"/>
                  </a:moveTo>
                  <a:lnTo>
                    <a:pt x="0" y="1418"/>
                  </a:lnTo>
                  <a:lnTo>
                    <a:pt x="4884" y="1418"/>
                  </a:lnTo>
                  <a:lnTo>
                    <a:pt x="4884" y="1"/>
                  </a:lnTo>
                  <a:lnTo>
                    <a:pt x="2773" y="1"/>
                  </a:lnTo>
                  <a:lnTo>
                    <a:pt x="2773" y="347"/>
                  </a:lnTo>
                  <a:cubicBezTo>
                    <a:pt x="2773" y="568"/>
                    <a:pt x="2615" y="725"/>
                    <a:pt x="2426" y="725"/>
                  </a:cubicBezTo>
                  <a:cubicBezTo>
                    <a:pt x="2237" y="725"/>
                    <a:pt x="2080" y="568"/>
                    <a:pt x="2080" y="347"/>
                  </a:cubicBezTo>
                  <a:lnTo>
                    <a:pt x="2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85"/>
            <p:cNvSpPr/>
            <p:nvPr/>
          </p:nvSpPr>
          <p:spPr>
            <a:xfrm>
              <a:off x="5511250" y="3703000"/>
              <a:ext cx="140225" cy="33900"/>
            </a:xfrm>
            <a:custGeom>
              <a:avLst/>
              <a:gdLst/>
              <a:ahLst/>
              <a:cxnLst/>
              <a:rect l="l" t="t" r="r" b="b"/>
              <a:pathLst>
                <a:path w="5609" h="1356" extrusionOk="0">
                  <a:moveTo>
                    <a:pt x="1" y="0"/>
                  </a:moveTo>
                  <a:lnTo>
                    <a:pt x="1" y="1355"/>
                  </a:lnTo>
                  <a:lnTo>
                    <a:pt x="5609" y="1355"/>
                  </a:lnTo>
                  <a:lnTo>
                    <a:pt x="5609" y="347"/>
                  </a:lnTo>
                  <a:cubicBezTo>
                    <a:pt x="5577" y="158"/>
                    <a:pt x="5451" y="0"/>
                    <a:pt x="5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85"/>
            <p:cNvSpPr/>
            <p:nvPr/>
          </p:nvSpPr>
          <p:spPr>
            <a:xfrm>
              <a:off x="5529375" y="3808550"/>
              <a:ext cx="122900" cy="87450"/>
            </a:xfrm>
            <a:custGeom>
              <a:avLst/>
              <a:gdLst/>
              <a:ahLst/>
              <a:cxnLst/>
              <a:rect l="l" t="t" r="r" b="b"/>
              <a:pathLst>
                <a:path w="4916" h="3498" extrusionOk="0">
                  <a:moveTo>
                    <a:pt x="0" y="0"/>
                  </a:moveTo>
                  <a:lnTo>
                    <a:pt x="0" y="3151"/>
                  </a:lnTo>
                  <a:cubicBezTo>
                    <a:pt x="0" y="3340"/>
                    <a:pt x="158" y="3497"/>
                    <a:pt x="347" y="3497"/>
                  </a:cubicBezTo>
                  <a:cubicBezTo>
                    <a:pt x="536" y="3497"/>
                    <a:pt x="693" y="3340"/>
                    <a:pt x="693" y="3151"/>
                  </a:cubicBezTo>
                  <a:lnTo>
                    <a:pt x="693" y="1418"/>
                  </a:lnTo>
                  <a:lnTo>
                    <a:pt x="4190" y="1418"/>
                  </a:lnTo>
                  <a:lnTo>
                    <a:pt x="4190" y="3151"/>
                  </a:lnTo>
                  <a:cubicBezTo>
                    <a:pt x="4190" y="3340"/>
                    <a:pt x="4348" y="3497"/>
                    <a:pt x="4569" y="3497"/>
                  </a:cubicBezTo>
                  <a:cubicBezTo>
                    <a:pt x="4758" y="3497"/>
                    <a:pt x="4915" y="3340"/>
                    <a:pt x="4915" y="3151"/>
                  </a:cubicBezTo>
                  <a:lnTo>
                    <a:pt x="4915" y="0"/>
                  </a:lnTo>
                  <a:lnTo>
                    <a:pt x="2773" y="0"/>
                  </a:lnTo>
                  <a:lnTo>
                    <a:pt x="2773" y="347"/>
                  </a:lnTo>
                  <a:cubicBezTo>
                    <a:pt x="2773" y="536"/>
                    <a:pt x="2615" y="693"/>
                    <a:pt x="2426" y="693"/>
                  </a:cubicBezTo>
                  <a:cubicBezTo>
                    <a:pt x="2237" y="693"/>
                    <a:pt x="2080" y="536"/>
                    <a:pt x="2080" y="347"/>
                  </a:cubicBez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85"/>
            <p:cNvSpPr/>
            <p:nvPr/>
          </p:nvSpPr>
          <p:spPr>
            <a:xfrm>
              <a:off x="5408075" y="3651025"/>
              <a:ext cx="86675" cy="103975"/>
            </a:xfrm>
            <a:custGeom>
              <a:avLst/>
              <a:gdLst/>
              <a:ahLst/>
              <a:cxnLst/>
              <a:rect l="l" t="t" r="r" b="b"/>
              <a:pathLst>
                <a:path w="3467" h="4159" extrusionOk="0">
                  <a:moveTo>
                    <a:pt x="1733" y="0"/>
                  </a:moveTo>
                  <a:cubicBezTo>
                    <a:pt x="788" y="0"/>
                    <a:pt x="1" y="788"/>
                    <a:pt x="1" y="1733"/>
                  </a:cubicBezTo>
                  <a:lnTo>
                    <a:pt x="1" y="3812"/>
                  </a:lnTo>
                  <a:cubicBezTo>
                    <a:pt x="1" y="4001"/>
                    <a:pt x="158" y="4159"/>
                    <a:pt x="347" y="4159"/>
                  </a:cubicBezTo>
                  <a:lnTo>
                    <a:pt x="3120" y="4159"/>
                  </a:lnTo>
                  <a:cubicBezTo>
                    <a:pt x="3309" y="4159"/>
                    <a:pt x="3466" y="4001"/>
                    <a:pt x="3466" y="3812"/>
                  </a:cubicBezTo>
                  <a:lnTo>
                    <a:pt x="3466" y="1733"/>
                  </a:lnTo>
                  <a:cubicBezTo>
                    <a:pt x="3466" y="788"/>
                    <a:pt x="2678"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8" name="Google Shape;7538;p85"/>
          <p:cNvGrpSpPr/>
          <p:nvPr/>
        </p:nvGrpSpPr>
        <p:grpSpPr>
          <a:xfrm>
            <a:off x="7082533" y="3734790"/>
            <a:ext cx="342632" cy="226264"/>
            <a:chOff x="5358450" y="4015675"/>
            <a:chExt cx="289875" cy="191425"/>
          </a:xfrm>
        </p:grpSpPr>
        <p:sp>
          <p:nvSpPr>
            <p:cNvPr id="7539" name="Google Shape;7539;p85"/>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85"/>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85"/>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85"/>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3" name="Google Shape;7543;p85"/>
          <p:cNvGrpSpPr/>
          <p:nvPr/>
        </p:nvGrpSpPr>
        <p:grpSpPr>
          <a:xfrm>
            <a:off x="6209015" y="4117322"/>
            <a:ext cx="351024" cy="325464"/>
            <a:chOff x="6543825" y="3202075"/>
            <a:chExt cx="296975" cy="275350"/>
          </a:xfrm>
        </p:grpSpPr>
        <p:sp>
          <p:nvSpPr>
            <p:cNvPr id="7544" name="Google Shape;7544;p85"/>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85"/>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85"/>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85"/>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85"/>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85"/>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85"/>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1" name="Google Shape;7551;p85"/>
          <p:cNvGrpSpPr/>
          <p:nvPr/>
        </p:nvGrpSpPr>
        <p:grpSpPr>
          <a:xfrm>
            <a:off x="6615996" y="1397069"/>
            <a:ext cx="350079" cy="350079"/>
            <a:chOff x="2037825" y="3254050"/>
            <a:chExt cx="296175" cy="296175"/>
          </a:xfrm>
        </p:grpSpPr>
        <p:sp>
          <p:nvSpPr>
            <p:cNvPr id="7552" name="Google Shape;7552;p85"/>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85"/>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85"/>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85"/>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85"/>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85"/>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8" name="Google Shape;7558;p85"/>
          <p:cNvGrpSpPr/>
          <p:nvPr/>
        </p:nvGrpSpPr>
        <p:grpSpPr>
          <a:xfrm>
            <a:off x="6614135" y="1838236"/>
            <a:ext cx="353802" cy="348926"/>
            <a:chOff x="2034675" y="3617925"/>
            <a:chExt cx="299325" cy="295200"/>
          </a:xfrm>
        </p:grpSpPr>
        <p:sp>
          <p:nvSpPr>
            <p:cNvPr id="7559" name="Google Shape;7559;p85"/>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85"/>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85"/>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85"/>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85"/>
            <p:cNvSpPr/>
            <p:nvPr/>
          </p:nvSpPr>
          <p:spPr>
            <a:xfrm>
              <a:off x="2034675" y="3816425"/>
              <a:ext cx="100050" cy="96700"/>
            </a:xfrm>
            <a:custGeom>
              <a:avLst/>
              <a:gdLst/>
              <a:ahLst/>
              <a:cxnLst/>
              <a:rect l="l" t="t" r="r" b="b"/>
              <a:pathLst>
                <a:path w="4002" h="3868"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4" name="Google Shape;7564;p85"/>
          <p:cNvGrpSpPr/>
          <p:nvPr/>
        </p:nvGrpSpPr>
        <p:grpSpPr>
          <a:xfrm>
            <a:off x="6615996" y="2284613"/>
            <a:ext cx="350079" cy="349133"/>
            <a:chOff x="2037825" y="3981825"/>
            <a:chExt cx="296175" cy="295375"/>
          </a:xfrm>
        </p:grpSpPr>
        <p:sp>
          <p:nvSpPr>
            <p:cNvPr id="7565" name="Google Shape;7565;p85"/>
            <p:cNvSpPr/>
            <p:nvPr/>
          </p:nvSpPr>
          <p:spPr>
            <a:xfrm>
              <a:off x="2072500" y="4085775"/>
              <a:ext cx="88225" cy="8667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85"/>
            <p:cNvSpPr/>
            <p:nvPr/>
          </p:nvSpPr>
          <p:spPr>
            <a:xfrm>
              <a:off x="2176450" y="3981825"/>
              <a:ext cx="157550" cy="155975"/>
            </a:xfrm>
            <a:custGeom>
              <a:avLst/>
              <a:gdLst/>
              <a:ahLst/>
              <a:cxnLst/>
              <a:rect l="l" t="t" r="r" b="b"/>
              <a:pathLst>
                <a:path w="6302" h="6239" extrusionOk="0">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85"/>
            <p:cNvSpPr/>
            <p:nvPr/>
          </p:nvSpPr>
          <p:spPr>
            <a:xfrm>
              <a:off x="2037825" y="4168475"/>
              <a:ext cx="157550" cy="108725"/>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8" name="Google Shape;7568;p85"/>
          <p:cNvGrpSpPr/>
          <p:nvPr/>
        </p:nvGrpSpPr>
        <p:grpSpPr>
          <a:xfrm>
            <a:off x="5301014" y="2780929"/>
            <a:ext cx="350079" cy="285837"/>
            <a:chOff x="3860400" y="3254050"/>
            <a:chExt cx="296175" cy="241825"/>
          </a:xfrm>
        </p:grpSpPr>
        <p:sp>
          <p:nvSpPr>
            <p:cNvPr id="7569" name="Google Shape;7569;p85"/>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85"/>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85"/>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85"/>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85"/>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85"/>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85"/>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6" name="Google Shape;7576;p85"/>
          <p:cNvGrpSpPr/>
          <p:nvPr/>
        </p:nvGrpSpPr>
        <p:grpSpPr>
          <a:xfrm>
            <a:off x="5300541" y="3196800"/>
            <a:ext cx="351024" cy="350079"/>
            <a:chOff x="3859600" y="3591950"/>
            <a:chExt cx="296975" cy="296175"/>
          </a:xfrm>
        </p:grpSpPr>
        <p:sp>
          <p:nvSpPr>
            <p:cNvPr id="7577" name="Google Shape;7577;p85"/>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85"/>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85"/>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0" name="Google Shape;7580;p85"/>
          <p:cNvGrpSpPr/>
          <p:nvPr/>
        </p:nvGrpSpPr>
        <p:grpSpPr>
          <a:xfrm>
            <a:off x="5301014" y="3672883"/>
            <a:ext cx="350079" cy="350079"/>
            <a:chOff x="3860400" y="3955025"/>
            <a:chExt cx="296175" cy="296175"/>
          </a:xfrm>
        </p:grpSpPr>
        <p:sp>
          <p:nvSpPr>
            <p:cNvPr id="7581" name="Google Shape;7581;p85"/>
            <p:cNvSpPr/>
            <p:nvPr/>
          </p:nvSpPr>
          <p:spPr>
            <a:xfrm>
              <a:off x="3973825" y="3955025"/>
              <a:ext cx="68525" cy="68550"/>
            </a:xfrm>
            <a:custGeom>
              <a:avLst/>
              <a:gdLst/>
              <a:ahLst/>
              <a:cxnLst/>
              <a:rect l="l" t="t" r="r" b="b"/>
              <a:pathLst>
                <a:path w="2741" h="2742" extrusionOk="0">
                  <a:moveTo>
                    <a:pt x="1355" y="1"/>
                  </a:moveTo>
                  <a:cubicBezTo>
                    <a:pt x="630" y="1"/>
                    <a:pt x="0" y="631"/>
                    <a:pt x="0" y="1387"/>
                  </a:cubicBezTo>
                  <a:cubicBezTo>
                    <a:pt x="0" y="2112"/>
                    <a:pt x="630" y="2742"/>
                    <a:pt x="1355" y="2742"/>
                  </a:cubicBezTo>
                  <a:cubicBezTo>
                    <a:pt x="2111" y="2742"/>
                    <a:pt x="2741" y="2112"/>
                    <a:pt x="2741" y="1387"/>
                  </a:cubicBezTo>
                  <a:cubicBezTo>
                    <a:pt x="2741" y="631"/>
                    <a:pt x="2142"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85"/>
            <p:cNvSpPr/>
            <p:nvPr/>
          </p:nvSpPr>
          <p:spPr>
            <a:xfrm>
              <a:off x="3947025" y="4021975"/>
              <a:ext cx="122125" cy="71700"/>
            </a:xfrm>
            <a:custGeom>
              <a:avLst/>
              <a:gdLst/>
              <a:ahLst/>
              <a:cxnLst/>
              <a:rect l="l" t="t" r="r" b="b"/>
              <a:pathLst>
                <a:path w="4885" h="2868" extrusionOk="0">
                  <a:moveTo>
                    <a:pt x="820" y="1"/>
                  </a:moveTo>
                  <a:cubicBezTo>
                    <a:pt x="316" y="442"/>
                    <a:pt x="1" y="1104"/>
                    <a:pt x="1" y="1797"/>
                  </a:cubicBezTo>
                  <a:lnTo>
                    <a:pt x="1" y="2521"/>
                  </a:lnTo>
                  <a:cubicBezTo>
                    <a:pt x="1" y="2710"/>
                    <a:pt x="158" y="2868"/>
                    <a:pt x="347" y="2868"/>
                  </a:cubicBezTo>
                  <a:lnTo>
                    <a:pt x="4506" y="2868"/>
                  </a:lnTo>
                  <a:cubicBezTo>
                    <a:pt x="4727" y="2868"/>
                    <a:pt x="4884" y="2710"/>
                    <a:pt x="4884" y="2521"/>
                  </a:cubicBezTo>
                  <a:lnTo>
                    <a:pt x="4884" y="1860"/>
                  </a:lnTo>
                  <a:cubicBezTo>
                    <a:pt x="4884" y="1135"/>
                    <a:pt x="4569" y="473"/>
                    <a:pt x="4034" y="32"/>
                  </a:cubicBezTo>
                  <a:cubicBezTo>
                    <a:pt x="3655" y="473"/>
                    <a:pt x="3120" y="788"/>
                    <a:pt x="2427" y="788"/>
                  </a:cubicBezTo>
                  <a:cubicBezTo>
                    <a:pt x="1797" y="788"/>
                    <a:pt x="1198" y="473"/>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85"/>
            <p:cNvSpPr/>
            <p:nvPr/>
          </p:nvSpPr>
          <p:spPr>
            <a:xfrm>
              <a:off x="4086450" y="4145650"/>
              <a:ext cx="70125" cy="104775"/>
            </a:xfrm>
            <a:custGeom>
              <a:avLst/>
              <a:gdLst/>
              <a:ahLst/>
              <a:cxnLst/>
              <a:rect l="l" t="t" r="r" b="b"/>
              <a:pathLst>
                <a:path w="2805" h="4191" extrusionOk="0">
                  <a:moveTo>
                    <a:pt x="0" y="0"/>
                  </a:moveTo>
                  <a:lnTo>
                    <a:pt x="0" y="4190"/>
                  </a:lnTo>
                  <a:lnTo>
                    <a:pt x="2458" y="4190"/>
                  </a:lnTo>
                  <a:cubicBezTo>
                    <a:pt x="2647" y="4190"/>
                    <a:pt x="2804" y="4033"/>
                    <a:pt x="2804" y="3844"/>
                  </a:cubicBezTo>
                  <a:lnTo>
                    <a:pt x="2804" y="315"/>
                  </a:lnTo>
                  <a:cubicBezTo>
                    <a:pt x="2773" y="158"/>
                    <a:pt x="2647"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85"/>
            <p:cNvSpPr/>
            <p:nvPr/>
          </p:nvSpPr>
          <p:spPr>
            <a:xfrm>
              <a:off x="3860400" y="4180300"/>
              <a:ext cx="70125" cy="70125"/>
            </a:xfrm>
            <a:custGeom>
              <a:avLst/>
              <a:gdLst/>
              <a:ahLst/>
              <a:cxnLst/>
              <a:rect l="l" t="t" r="r" b="b"/>
              <a:pathLst>
                <a:path w="2805" h="2805" extrusionOk="0">
                  <a:moveTo>
                    <a:pt x="347" y="0"/>
                  </a:moveTo>
                  <a:cubicBezTo>
                    <a:pt x="158" y="0"/>
                    <a:pt x="0" y="189"/>
                    <a:pt x="0" y="347"/>
                  </a:cubicBezTo>
                  <a:lnTo>
                    <a:pt x="0" y="2458"/>
                  </a:lnTo>
                  <a:cubicBezTo>
                    <a:pt x="0" y="2678"/>
                    <a:pt x="158" y="2804"/>
                    <a:pt x="347" y="2804"/>
                  </a:cubicBezTo>
                  <a:lnTo>
                    <a:pt x="2804" y="2804"/>
                  </a:lnTo>
                  <a:lnTo>
                    <a:pt x="2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85"/>
            <p:cNvSpPr/>
            <p:nvPr/>
          </p:nvSpPr>
          <p:spPr>
            <a:xfrm>
              <a:off x="3947025" y="4111775"/>
              <a:ext cx="122125" cy="139425"/>
            </a:xfrm>
            <a:custGeom>
              <a:avLst/>
              <a:gdLst/>
              <a:ahLst/>
              <a:cxnLst/>
              <a:rect l="l" t="t" r="r" b="b"/>
              <a:pathLst>
                <a:path w="4885" h="5577" extrusionOk="0">
                  <a:moveTo>
                    <a:pt x="2466" y="1377"/>
                  </a:moveTo>
                  <a:cubicBezTo>
                    <a:pt x="2522" y="1377"/>
                    <a:pt x="2582" y="1392"/>
                    <a:pt x="2647" y="1418"/>
                  </a:cubicBezTo>
                  <a:cubicBezTo>
                    <a:pt x="2742" y="1450"/>
                    <a:pt x="2836" y="1607"/>
                    <a:pt x="2836" y="1733"/>
                  </a:cubicBezTo>
                  <a:lnTo>
                    <a:pt x="2836" y="3497"/>
                  </a:lnTo>
                  <a:lnTo>
                    <a:pt x="3183" y="3497"/>
                  </a:lnTo>
                  <a:cubicBezTo>
                    <a:pt x="3372" y="3497"/>
                    <a:pt x="3529" y="3655"/>
                    <a:pt x="3529" y="3844"/>
                  </a:cubicBezTo>
                  <a:cubicBezTo>
                    <a:pt x="3529" y="4033"/>
                    <a:pt x="3340" y="4159"/>
                    <a:pt x="3151" y="4159"/>
                  </a:cubicBezTo>
                  <a:lnTo>
                    <a:pt x="1765" y="4159"/>
                  </a:lnTo>
                  <a:cubicBezTo>
                    <a:pt x="1576" y="4159"/>
                    <a:pt x="1419" y="4002"/>
                    <a:pt x="1419" y="3812"/>
                  </a:cubicBezTo>
                  <a:cubicBezTo>
                    <a:pt x="1419" y="3623"/>
                    <a:pt x="1576" y="3466"/>
                    <a:pt x="1765" y="3466"/>
                  </a:cubicBezTo>
                  <a:lnTo>
                    <a:pt x="2112" y="3466"/>
                  </a:lnTo>
                  <a:lnTo>
                    <a:pt x="2112" y="2552"/>
                  </a:lnTo>
                  <a:lnTo>
                    <a:pt x="1986" y="2678"/>
                  </a:lnTo>
                  <a:cubicBezTo>
                    <a:pt x="1938" y="2726"/>
                    <a:pt x="1852" y="2749"/>
                    <a:pt x="1765" y="2749"/>
                  </a:cubicBezTo>
                  <a:cubicBezTo>
                    <a:pt x="1679" y="2749"/>
                    <a:pt x="1592" y="2726"/>
                    <a:pt x="1545" y="2678"/>
                  </a:cubicBezTo>
                  <a:cubicBezTo>
                    <a:pt x="1419" y="2552"/>
                    <a:pt x="1419" y="2300"/>
                    <a:pt x="1545" y="2206"/>
                  </a:cubicBezTo>
                  <a:lnTo>
                    <a:pt x="2238" y="1481"/>
                  </a:lnTo>
                  <a:cubicBezTo>
                    <a:pt x="2312" y="1407"/>
                    <a:pt x="2385" y="1377"/>
                    <a:pt x="2466" y="1377"/>
                  </a:cubicBezTo>
                  <a:close/>
                  <a:moveTo>
                    <a:pt x="347" y="0"/>
                  </a:moveTo>
                  <a:cubicBezTo>
                    <a:pt x="158" y="0"/>
                    <a:pt x="1" y="158"/>
                    <a:pt x="1" y="347"/>
                  </a:cubicBezTo>
                  <a:lnTo>
                    <a:pt x="1" y="5577"/>
                  </a:lnTo>
                  <a:lnTo>
                    <a:pt x="4853" y="5577"/>
                  </a:lnTo>
                  <a:cubicBezTo>
                    <a:pt x="4884" y="3245"/>
                    <a:pt x="4884" y="2678"/>
                    <a:pt x="4884" y="347"/>
                  </a:cubicBezTo>
                  <a:cubicBezTo>
                    <a:pt x="4884" y="158"/>
                    <a:pt x="4727" y="0"/>
                    <a:pt x="4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6" name="Google Shape;7586;p85"/>
          <p:cNvGrpSpPr/>
          <p:nvPr/>
        </p:nvGrpSpPr>
        <p:grpSpPr>
          <a:xfrm>
            <a:off x="7516230" y="2749281"/>
            <a:ext cx="355664" cy="349133"/>
            <a:chOff x="5716825" y="3235950"/>
            <a:chExt cx="300900" cy="295375"/>
          </a:xfrm>
        </p:grpSpPr>
        <p:sp>
          <p:nvSpPr>
            <p:cNvPr id="7587" name="Google Shape;7587;p85"/>
            <p:cNvSpPr/>
            <p:nvPr/>
          </p:nvSpPr>
          <p:spPr>
            <a:xfrm>
              <a:off x="5716825" y="3309975"/>
              <a:ext cx="137075" cy="146525"/>
            </a:xfrm>
            <a:custGeom>
              <a:avLst/>
              <a:gdLst/>
              <a:ahLst/>
              <a:cxnLst/>
              <a:rect l="l" t="t" r="r" b="b"/>
              <a:pathLst>
                <a:path w="5483" h="5861" extrusionOk="0">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85"/>
            <p:cNvSpPr/>
            <p:nvPr/>
          </p:nvSpPr>
          <p:spPr>
            <a:xfrm>
              <a:off x="5794025" y="3235950"/>
              <a:ext cx="145725" cy="133900"/>
            </a:xfrm>
            <a:custGeom>
              <a:avLst/>
              <a:gdLst/>
              <a:ahLst/>
              <a:cxnLst/>
              <a:rect l="l" t="t" r="r" b="b"/>
              <a:pathLst>
                <a:path w="5829" h="5356" extrusionOk="0">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85"/>
            <p:cNvSpPr/>
            <p:nvPr/>
          </p:nvSpPr>
          <p:spPr>
            <a:xfrm>
              <a:off x="5880650" y="3309975"/>
              <a:ext cx="137075" cy="145725"/>
            </a:xfrm>
            <a:custGeom>
              <a:avLst/>
              <a:gdLst/>
              <a:ahLst/>
              <a:cxnLst/>
              <a:rect l="l" t="t" r="r" b="b"/>
              <a:pathLst>
                <a:path w="5483" h="5829" extrusionOk="0">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85"/>
            <p:cNvSpPr/>
            <p:nvPr/>
          </p:nvSpPr>
          <p:spPr>
            <a:xfrm>
              <a:off x="5794025" y="3396625"/>
              <a:ext cx="147300" cy="134700"/>
            </a:xfrm>
            <a:custGeom>
              <a:avLst/>
              <a:gdLst/>
              <a:ahLst/>
              <a:cxnLst/>
              <a:rect l="l" t="t" r="r" b="b"/>
              <a:pathLst>
                <a:path w="5892" h="5388" extrusionOk="0">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1" name="Google Shape;7591;p85"/>
          <p:cNvGrpSpPr/>
          <p:nvPr/>
        </p:nvGrpSpPr>
        <p:grpSpPr>
          <a:xfrm>
            <a:off x="7529261" y="3207969"/>
            <a:ext cx="329601" cy="327739"/>
            <a:chOff x="5727850" y="3609275"/>
            <a:chExt cx="278850" cy="277275"/>
          </a:xfrm>
        </p:grpSpPr>
        <p:sp>
          <p:nvSpPr>
            <p:cNvPr id="7592" name="Google Shape;7592;p85"/>
            <p:cNvSpPr/>
            <p:nvPr/>
          </p:nvSpPr>
          <p:spPr>
            <a:xfrm>
              <a:off x="5884600" y="3765225"/>
              <a:ext cx="122100" cy="121325"/>
            </a:xfrm>
            <a:custGeom>
              <a:avLst/>
              <a:gdLst/>
              <a:ahLst/>
              <a:cxnLst/>
              <a:rect l="l" t="t" r="r" b="b"/>
              <a:pathLst>
                <a:path w="4884" h="4853" extrusionOk="0">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85"/>
            <p:cNvSpPr/>
            <p:nvPr/>
          </p:nvSpPr>
          <p:spPr>
            <a:xfrm>
              <a:off x="5727850" y="3669125"/>
              <a:ext cx="35475" cy="216625"/>
            </a:xfrm>
            <a:custGeom>
              <a:avLst/>
              <a:gdLst/>
              <a:ahLst/>
              <a:cxnLst/>
              <a:rect l="l" t="t" r="r" b="b"/>
              <a:pathLst>
                <a:path w="1419" h="8665" extrusionOk="0">
                  <a:moveTo>
                    <a:pt x="32" y="1"/>
                  </a:moveTo>
                  <a:lnTo>
                    <a:pt x="32" y="7310"/>
                  </a:lnTo>
                  <a:cubicBezTo>
                    <a:pt x="1" y="8034"/>
                    <a:pt x="631" y="8665"/>
                    <a:pt x="1418" y="8665"/>
                  </a:cubicBezTo>
                  <a:lnTo>
                    <a:pt x="1418" y="347"/>
                  </a:lnTo>
                  <a:lnTo>
                    <a:pt x="1072" y="347"/>
                  </a:lnTo>
                  <a:cubicBezTo>
                    <a:pt x="662" y="347"/>
                    <a:pt x="316" y="253"/>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85"/>
            <p:cNvSpPr/>
            <p:nvPr/>
          </p:nvSpPr>
          <p:spPr>
            <a:xfrm>
              <a:off x="5779825" y="3677800"/>
              <a:ext cx="174900" cy="207950"/>
            </a:xfrm>
            <a:custGeom>
              <a:avLst/>
              <a:gdLst/>
              <a:ahLst/>
              <a:cxnLst/>
              <a:rect l="l" t="t" r="r" b="b"/>
              <a:pathLst>
                <a:path w="6996" h="8318" extrusionOk="0">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85"/>
            <p:cNvSpPr/>
            <p:nvPr/>
          </p:nvSpPr>
          <p:spPr>
            <a:xfrm>
              <a:off x="5815275" y="3781750"/>
              <a:ext cx="66200" cy="17350"/>
            </a:xfrm>
            <a:custGeom>
              <a:avLst/>
              <a:gdLst/>
              <a:ahLst/>
              <a:cxnLst/>
              <a:rect l="l" t="t" r="r" b="b"/>
              <a:pathLst>
                <a:path w="2648" h="694" extrusionOk="0">
                  <a:moveTo>
                    <a:pt x="1" y="1"/>
                  </a:moveTo>
                  <a:lnTo>
                    <a:pt x="1" y="694"/>
                  </a:lnTo>
                  <a:lnTo>
                    <a:pt x="2301" y="694"/>
                  </a:lnTo>
                  <a:cubicBezTo>
                    <a:pt x="2364" y="473"/>
                    <a:pt x="2490" y="221"/>
                    <a:pt x="2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85"/>
            <p:cNvSpPr/>
            <p:nvPr/>
          </p:nvSpPr>
          <p:spPr>
            <a:xfrm>
              <a:off x="5727850" y="3609275"/>
              <a:ext cx="226075" cy="51225"/>
            </a:xfrm>
            <a:custGeom>
              <a:avLst/>
              <a:gdLst/>
              <a:ahLst/>
              <a:cxnLst/>
              <a:rect l="l" t="t" r="r" b="b"/>
              <a:pathLst>
                <a:path w="9043" h="2049" extrusionOk="0">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7" name="Google Shape;7597;p85"/>
          <p:cNvGrpSpPr/>
          <p:nvPr/>
        </p:nvGrpSpPr>
        <p:grpSpPr>
          <a:xfrm>
            <a:off x="7540446" y="3673356"/>
            <a:ext cx="307231" cy="349133"/>
            <a:chOff x="5736525" y="3963700"/>
            <a:chExt cx="259925" cy="295375"/>
          </a:xfrm>
        </p:grpSpPr>
        <p:sp>
          <p:nvSpPr>
            <p:cNvPr id="7598" name="Google Shape;7598;p85"/>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85"/>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85"/>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85"/>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85"/>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85"/>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85"/>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5" name="Google Shape;7605;p85"/>
          <p:cNvGrpSpPr/>
          <p:nvPr/>
        </p:nvGrpSpPr>
        <p:grpSpPr>
          <a:xfrm>
            <a:off x="6632026" y="4122683"/>
            <a:ext cx="351024" cy="350079"/>
            <a:chOff x="6553275" y="3604550"/>
            <a:chExt cx="296975" cy="296175"/>
          </a:xfrm>
        </p:grpSpPr>
        <p:sp>
          <p:nvSpPr>
            <p:cNvPr id="7606" name="Google Shape;7606;p85"/>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85"/>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85"/>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85"/>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85"/>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85"/>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2" name="Google Shape;7612;p85"/>
          <p:cNvSpPr txBox="1"/>
          <p:nvPr/>
        </p:nvSpPr>
        <p:spPr>
          <a:xfrm>
            <a:off x="826588" y="511025"/>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rPr>
              <a:t>Business Icons</a:t>
            </a:r>
            <a:endParaRPr sz="2400">
              <a:solidFill>
                <a:schemeClr val="lt1"/>
              </a:solidFill>
            </a:endParaRPr>
          </a:p>
        </p:txBody>
      </p:sp>
      <p:sp>
        <p:nvSpPr>
          <p:cNvPr id="7613" name="Google Shape;7613;p85"/>
          <p:cNvSpPr txBox="1"/>
          <p:nvPr/>
        </p:nvSpPr>
        <p:spPr>
          <a:xfrm>
            <a:off x="4835313" y="511025"/>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rPr>
              <a:t>Teamwork Icons</a:t>
            </a:r>
            <a:endParaRPr sz="2400">
              <a:solidFill>
                <a:schemeClr val="lt1"/>
              </a:solidFill>
            </a:endParaRPr>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617"/>
        <p:cNvGrpSpPr/>
        <p:nvPr/>
      </p:nvGrpSpPr>
      <p:grpSpPr>
        <a:xfrm>
          <a:off x="0" y="0"/>
          <a:ext cx="0" cy="0"/>
          <a:chOff x="0" y="0"/>
          <a:chExt cx="0" cy="0"/>
        </a:xfrm>
      </p:grpSpPr>
      <p:grpSp>
        <p:nvGrpSpPr>
          <p:cNvPr id="7618" name="Google Shape;7618;p86"/>
          <p:cNvGrpSpPr/>
          <p:nvPr/>
        </p:nvGrpSpPr>
        <p:grpSpPr>
          <a:xfrm>
            <a:off x="859032" y="1380546"/>
            <a:ext cx="294401" cy="353645"/>
            <a:chOff x="-35814600" y="3202075"/>
            <a:chExt cx="242625" cy="291450"/>
          </a:xfrm>
        </p:grpSpPr>
        <p:sp>
          <p:nvSpPr>
            <p:cNvPr id="7619" name="Google Shape;7619;p86"/>
            <p:cNvSpPr/>
            <p:nvPr/>
          </p:nvSpPr>
          <p:spPr>
            <a:xfrm>
              <a:off x="-35814600" y="3202075"/>
              <a:ext cx="51225" cy="202450"/>
            </a:xfrm>
            <a:custGeom>
              <a:avLst/>
              <a:gdLst/>
              <a:ahLst/>
              <a:cxnLst/>
              <a:rect l="l" t="t" r="r" b="b"/>
              <a:pathLst>
                <a:path w="2049" h="8098" extrusionOk="0">
                  <a:moveTo>
                    <a:pt x="1702" y="0"/>
                  </a:moveTo>
                  <a:cubicBezTo>
                    <a:pt x="757" y="0"/>
                    <a:pt x="1" y="788"/>
                    <a:pt x="1" y="1733"/>
                  </a:cubicBezTo>
                  <a:lnTo>
                    <a:pt x="1" y="8097"/>
                  </a:lnTo>
                  <a:cubicBezTo>
                    <a:pt x="348" y="7782"/>
                    <a:pt x="820" y="7562"/>
                    <a:pt x="1387" y="7562"/>
                  </a:cubicBezTo>
                  <a:lnTo>
                    <a:pt x="2049" y="7562"/>
                  </a:lnTo>
                  <a:lnTo>
                    <a:pt x="20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86"/>
            <p:cNvSpPr/>
            <p:nvPr/>
          </p:nvSpPr>
          <p:spPr>
            <a:xfrm>
              <a:off x="-35814600" y="3407650"/>
              <a:ext cx="242625" cy="68550"/>
            </a:xfrm>
            <a:custGeom>
              <a:avLst/>
              <a:gdLst/>
              <a:ahLst/>
              <a:cxnLst/>
              <a:rect l="l" t="t" r="r" b="b"/>
              <a:pathLst>
                <a:path w="9705" h="2742" extrusionOk="0">
                  <a:moveTo>
                    <a:pt x="1387" y="0"/>
                  </a:moveTo>
                  <a:cubicBezTo>
                    <a:pt x="631" y="0"/>
                    <a:pt x="1" y="630"/>
                    <a:pt x="1" y="1386"/>
                  </a:cubicBezTo>
                  <a:cubicBezTo>
                    <a:pt x="1" y="2111"/>
                    <a:pt x="600" y="2741"/>
                    <a:pt x="1356" y="2741"/>
                  </a:cubicBezTo>
                  <a:lnTo>
                    <a:pt x="4758" y="2741"/>
                  </a:lnTo>
                  <a:lnTo>
                    <a:pt x="4758" y="1733"/>
                  </a:lnTo>
                  <a:lnTo>
                    <a:pt x="1702" y="1733"/>
                  </a:lnTo>
                  <a:cubicBezTo>
                    <a:pt x="1513" y="1733"/>
                    <a:pt x="1356" y="1575"/>
                    <a:pt x="1356" y="1355"/>
                  </a:cubicBezTo>
                  <a:cubicBezTo>
                    <a:pt x="1356" y="1166"/>
                    <a:pt x="1513" y="1008"/>
                    <a:pt x="1702" y="1008"/>
                  </a:cubicBezTo>
                  <a:lnTo>
                    <a:pt x="9232" y="1008"/>
                  </a:lnTo>
                  <a:cubicBezTo>
                    <a:pt x="9263" y="851"/>
                    <a:pt x="9326" y="662"/>
                    <a:pt x="9452" y="536"/>
                  </a:cubicBezTo>
                  <a:cubicBezTo>
                    <a:pt x="9704" y="221"/>
                    <a:pt x="9484" y="0"/>
                    <a:pt x="9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86"/>
            <p:cNvSpPr/>
            <p:nvPr/>
          </p:nvSpPr>
          <p:spPr>
            <a:xfrm>
              <a:off x="-35627125" y="3450950"/>
              <a:ext cx="55150" cy="25250"/>
            </a:xfrm>
            <a:custGeom>
              <a:avLst/>
              <a:gdLst/>
              <a:ahLst/>
              <a:cxnLst/>
              <a:rect l="l" t="t" r="r" b="b"/>
              <a:pathLst>
                <a:path w="2206" h="1010" extrusionOk="0">
                  <a:moveTo>
                    <a:pt x="0" y="1"/>
                  </a:moveTo>
                  <a:lnTo>
                    <a:pt x="0" y="1009"/>
                  </a:lnTo>
                  <a:lnTo>
                    <a:pt x="1670" y="1009"/>
                  </a:lnTo>
                  <a:cubicBezTo>
                    <a:pt x="1953" y="1009"/>
                    <a:pt x="2205" y="788"/>
                    <a:pt x="1953" y="505"/>
                  </a:cubicBezTo>
                  <a:cubicBezTo>
                    <a:pt x="1827" y="347"/>
                    <a:pt x="1764" y="190"/>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86"/>
            <p:cNvSpPr/>
            <p:nvPr/>
          </p:nvSpPr>
          <p:spPr>
            <a:xfrm>
              <a:off x="-35703525" y="3305250"/>
              <a:ext cx="84300" cy="34675"/>
            </a:xfrm>
            <a:custGeom>
              <a:avLst/>
              <a:gdLst/>
              <a:ahLst/>
              <a:cxnLst/>
              <a:rect l="l" t="t" r="r" b="b"/>
              <a:pathLst>
                <a:path w="3372" h="1387" extrusionOk="0">
                  <a:moveTo>
                    <a:pt x="1701" y="0"/>
                  </a:moveTo>
                  <a:cubicBezTo>
                    <a:pt x="882" y="0"/>
                    <a:pt x="221" y="599"/>
                    <a:pt x="0" y="1387"/>
                  </a:cubicBezTo>
                  <a:lnTo>
                    <a:pt x="3371" y="1387"/>
                  </a:lnTo>
                  <a:cubicBezTo>
                    <a:pt x="3214" y="599"/>
                    <a:pt x="2521"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86"/>
            <p:cNvSpPr/>
            <p:nvPr/>
          </p:nvSpPr>
          <p:spPr>
            <a:xfrm>
              <a:off x="-35677550" y="3254050"/>
              <a:ext cx="33100" cy="33100"/>
            </a:xfrm>
            <a:custGeom>
              <a:avLst/>
              <a:gdLst/>
              <a:ahLst/>
              <a:cxnLst/>
              <a:rect l="l" t="t" r="r" b="b"/>
              <a:pathLst>
                <a:path w="1324" h="1324" extrusionOk="0">
                  <a:moveTo>
                    <a:pt x="662" y="1"/>
                  </a:moveTo>
                  <a:cubicBezTo>
                    <a:pt x="316" y="1"/>
                    <a:pt x="1" y="284"/>
                    <a:pt x="1" y="662"/>
                  </a:cubicBezTo>
                  <a:cubicBezTo>
                    <a:pt x="1" y="1040"/>
                    <a:pt x="316" y="1324"/>
                    <a:pt x="662" y="1324"/>
                  </a:cubicBezTo>
                  <a:cubicBezTo>
                    <a:pt x="1040" y="1324"/>
                    <a:pt x="1324" y="1040"/>
                    <a:pt x="1324" y="662"/>
                  </a:cubicBezTo>
                  <a:cubicBezTo>
                    <a:pt x="1324" y="284"/>
                    <a:pt x="1040" y="1"/>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86"/>
            <p:cNvSpPr/>
            <p:nvPr/>
          </p:nvSpPr>
          <p:spPr>
            <a:xfrm>
              <a:off x="-35746850" y="3202075"/>
              <a:ext cx="171725" cy="189050"/>
            </a:xfrm>
            <a:custGeom>
              <a:avLst/>
              <a:gdLst/>
              <a:ahLst/>
              <a:cxnLst/>
              <a:rect l="l" t="t" r="r" b="b"/>
              <a:pathLst>
                <a:path w="6869" h="7562" extrusionOk="0">
                  <a:moveTo>
                    <a:pt x="3434" y="1355"/>
                  </a:moveTo>
                  <a:cubicBezTo>
                    <a:pt x="4191" y="1355"/>
                    <a:pt x="4821" y="1985"/>
                    <a:pt x="4821" y="2741"/>
                  </a:cubicBezTo>
                  <a:cubicBezTo>
                    <a:pt x="4821" y="3088"/>
                    <a:pt x="4663" y="3403"/>
                    <a:pt x="4474" y="3655"/>
                  </a:cubicBezTo>
                  <a:cubicBezTo>
                    <a:pt x="5293" y="4033"/>
                    <a:pt x="5829" y="4852"/>
                    <a:pt x="5829" y="5829"/>
                  </a:cubicBezTo>
                  <a:cubicBezTo>
                    <a:pt x="5829" y="6018"/>
                    <a:pt x="5671" y="6175"/>
                    <a:pt x="5482" y="6175"/>
                  </a:cubicBezTo>
                  <a:lnTo>
                    <a:pt x="1387" y="6175"/>
                  </a:lnTo>
                  <a:cubicBezTo>
                    <a:pt x="1198" y="6175"/>
                    <a:pt x="1040" y="6018"/>
                    <a:pt x="1040" y="5829"/>
                  </a:cubicBezTo>
                  <a:cubicBezTo>
                    <a:pt x="1040" y="4852"/>
                    <a:pt x="1576" y="4033"/>
                    <a:pt x="2426" y="3655"/>
                  </a:cubicBezTo>
                  <a:cubicBezTo>
                    <a:pt x="2174" y="3403"/>
                    <a:pt x="2048" y="3088"/>
                    <a:pt x="2048" y="2741"/>
                  </a:cubicBezTo>
                  <a:cubicBezTo>
                    <a:pt x="2048" y="1985"/>
                    <a:pt x="2678" y="1355"/>
                    <a:pt x="3434" y="1355"/>
                  </a:cubicBezTo>
                  <a:close/>
                  <a:moveTo>
                    <a:pt x="0" y="0"/>
                  </a:moveTo>
                  <a:lnTo>
                    <a:pt x="0" y="7562"/>
                  </a:lnTo>
                  <a:lnTo>
                    <a:pt x="6868" y="7562"/>
                  </a:lnTo>
                  <a:lnTo>
                    <a:pt x="6868" y="1009"/>
                  </a:lnTo>
                  <a:cubicBezTo>
                    <a:pt x="6868" y="473"/>
                    <a:pt x="6396"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86"/>
            <p:cNvSpPr/>
            <p:nvPr/>
          </p:nvSpPr>
          <p:spPr>
            <a:xfrm>
              <a:off x="-35677550" y="3450950"/>
              <a:ext cx="34675" cy="42575"/>
            </a:xfrm>
            <a:custGeom>
              <a:avLst/>
              <a:gdLst/>
              <a:ahLst/>
              <a:cxnLst/>
              <a:rect l="l" t="t" r="r" b="b"/>
              <a:pathLst>
                <a:path w="1387" h="1703" extrusionOk="0">
                  <a:moveTo>
                    <a:pt x="1" y="1"/>
                  </a:moveTo>
                  <a:lnTo>
                    <a:pt x="1" y="1702"/>
                  </a:lnTo>
                  <a:lnTo>
                    <a:pt x="505" y="1387"/>
                  </a:lnTo>
                  <a:cubicBezTo>
                    <a:pt x="536" y="1324"/>
                    <a:pt x="631" y="1324"/>
                    <a:pt x="694" y="1324"/>
                  </a:cubicBezTo>
                  <a:cubicBezTo>
                    <a:pt x="711" y="1316"/>
                    <a:pt x="725" y="1312"/>
                    <a:pt x="739" y="1312"/>
                  </a:cubicBezTo>
                  <a:cubicBezTo>
                    <a:pt x="776" y="1312"/>
                    <a:pt x="805" y="1341"/>
                    <a:pt x="851" y="1387"/>
                  </a:cubicBezTo>
                  <a:lnTo>
                    <a:pt x="1387" y="1702"/>
                  </a:lnTo>
                  <a:lnTo>
                    <a:pt x="13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6" name="Google Shape;7626;p86"/>
          <p:cNvGrpSpPr/>
          <p:nvPr/>
        </p:nvGrpSpPr>
        <p:grpSpPr>
          <a:xfrm>
            <a:off x="829410" y="1821466"/>
            <a:ext cx="353645" cy="353888"/>
            <a:chOff x="-35839800" y="3561025"/>
            <a:chExt cx="291450" cy="291650"/>
          </a:xfrm>
        </p:grpSpPr>
        <p:sp>
          <p:nvSpPr>
            <p:cNvPr id="7627" name="Google Shape;7627;p86"/>
            <p:cNvSpPr/>
            <p:nvPr/>
          </p:nvSpPr>
          <p:spPr>
            <a:xfrm>
              <a:off x="-35772850" y="3612425"/>
              <a:ext cx="155200" cy="142575"/>
            </a:xfrm>
            <a:custGeom>
              <a:avLst/>
              <a:gdLst/>
              <a:ahLst/>
              <a:cxnLst/>
              <a:rect l="l" t="t" r="r" b="b"/>
              <a:pathLst>
                <a:path w="6208" h="5703" extrusionOk="0">
                  <a:moveTo>
                    <a:pt x="3088" y="693"/>
                  </a:moveTo>
                  <a:cubicBezTo>
                    <a:pt x="3655" y="693"/>
                    <a:pt x="4128" y="1166"/>
                    <a:pt x="4128" y="1733"/>
                  </a:cubicBezTo>
                  <a:cubicBezTo>
                    <a:pt x="4128" y="2174"/>
                    <a:pt x="3844" y="2552"/>
                    <a:pt x="3466" y="2710"/>
                  </a:cubicBezTo>
                  <a:lnTo>
                    <a:pt x="3466" y="3119"/>
                  </a:lnTo>
                  <a:cubicBezTo>
                    <a:pt x="3466" y="3308"/>
                    <a:pt x="3309" y="3466"/>
                    <a:pt x="3088" y="3466"/>
                  </a:cubicBezTo>
                  <a:cubicBezTo>
                    <a:pt x="2899" y="3466"/>
                    <a:pt x="2742" y="3308"/>
                    <a:pt x="2742" y="3119"/>
                  </a:cubicBezTo>
                  <a:lnTo>
                    <a:pt x="2742" y="2710"/>
                  </a:lnTo>
                  <a:cubicBezTo>
                    <a:pt x="2742" y="2426"/>
                    <a:pt x="2931" y="2174"/>
                    <a:pt x="3214" y="2080"/>
                  </a:cubicBezTo>
                  <a:cubicBezTo>
                    <a:pt x="3340" y="2048"/>
                    <a:pt x="3466" y="1891"/>
                    <a:pt x="3466" y="1765"/>
                  </a:cubicBezTo>
                  <a:cubicBezTo>
                    <a:pt x="3466" y="1576"/>
                    <a:pt x="3309" y="1418"/>
                    <a:pt x="3088" y="1418"/>
                  </a:cubicBezTo>
                  <a:cubicBezTo>
                    <a:pt x="2899" y="1418"/>
                    <a:pt x="2742" y="1576"/>
                    <a:pt x="2742" y="1765"/>
                  </a:cubicBezTo>
                  <a:cubicBezTo>
                    <a:pt x="2742" y="1954"/>
                    <a:pt x="2584" y="2111"/>
                    <a:pt x="2395" y="2111"/>
                  </a:cubicBezTo>
                  <a:cubicBezTo>
                    <a:pt x="2206" y="2111"/>
                    <a:pt x="2049" y="1954"/>
                    <a:pt x="2049" y="1765"/>
                  </a:cubicBezTo>
                  <a:cubicBezTo>
                    <a:pt x="2080" y="1166"/>
                    <a:pt x="2553" y="693"/>
                    <a:pt x="3088" y="693"/>
                  </a:cubicBezTo>
                  <a:close/>
                  <a:moveTo>
                    <a:pt x="3088" y="3781"/>
                  </a:moveTo>
                  <a:cubicBezTo>
                    <a:pt x="3309" y="3781"/>
                    <a:pt x="3466" y="3938"/>
                    <a:pt x="3466" y="4127"/>
                  </a:cubicBezTo>
                  <a:cubicBezTo>
                    <a:pt x="3466" y="4317"/>
                    <a:pt x="3309" y="4474"/>
                    <a:pt x="3088" y="4474"/>
                  </a:cubicBezTo>
                  <a:cubicBezTo>
                    <a:pt x="2899" y="4474"/>
                    <a:pt x="2742" y="4317"/>
                    <a:pt x="2742" y="4127"/>
                  </a:cubicBezTo>
                  <a:cubicBezTo>
                    <a:pt x="2742" y="3938"/>
                    <a:pt x="2899" y="3781"/>
                    <a:pt x="3088" y="3781"/>
                  </a:cubicBezTo>
                  <a:close/>
                  <a:moveTo>
                    <a:pt x="347" y="0"/>
                  </a:moveTo>
                  <a:cubicBezTo>
                    <a:pt x="158" y="32"/>
                    <a:pt x="1" y="189"/>
                    <a:pt x="1" y="347"/>
                  </a:cubicBezTo>
                  <a:lnTo>
                    <a:pt x="1" y="5010"/>
                  </a:lnTo>
                  <a:lnTo>
                    <a:pt x="694" y="5703"/>
                  </a:lnTo>
                  <a:cubicBezTo>
                    <a:pt x="1371" y="5088"/>
                    <a:pt x="2238" y="4781"/>
                    <a:pt x="3104" y="4781"/>
                  </a:cubicBezTo>
                  <a:cubicBezTo>
                    <a:pt x="3970" y="4781"/>
                    <a:pt x="4837" y="5088"/>
                    <a:pt x="5514" y="5703"/>
                  </a:cubicBezTo>
                  <a:lnTo>
                    <a:pt x="6207" y="5010"/>
                  </a:lnTo>
                  <a:lnTo>
                    <a:pt x="6207" y="347"/>
                  </a:lnTo>
                  <a:cubicBezTo>
                    <a:pt x="6207" y="158"/>
                    <a:pt x="6050" y="0"/>
                    <a:pt x="5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86"/>
            <p:cNvSpPr/>
            <p:nvPr/>
          </p:nvSpPr>
          <p:spPr>
            <a:xfrm>
              <a:off x="-35621625" y="3694325"/>
              <a:ext cx="73275" cy="143375"/>
            </a:xfrm>
            <a:custGeom>
              <a:avLst/>
              <a:gdLst/>
              <a:ahLst/>
              <a:cxnLst/>
              <a:rect l="l" t="t" r="r" b="b"/>
              <a:pathLst>
                <a:path w="2931" h="5735" extrusionOk="0">
                  <a:moveTo>
                    <a:pt x="2931" y="1"/>
                  </a:moveTo>
                  <a:lnTo>
                    <a:pt x="1" y="2899"/>
                  </a:lnTo>
                  <a:lnTo>
                    <a:pt x="2805" y="5735"/>
                  </a:lnTo>
                  <a:cubicBezTo>
                    <a:pt x="2868" y="5609"/>
                    <a:pt x="2931" y="5451"/>
                    <a:pt x="2931" y="5294"/>
                  </a:cubicBezTo>
                  <a:lnTo>
                    <a:pt x="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86"/>
            <p:cNvSpPr/>
            <p:nvPr/>
          </p:nvSpPr>
          <p:spPr>
            <a:xfrm>
              <a:off x="-35827200" y="3748675"/>
              <a:ext cx="263100" cy="104000"/>
            </a:xfrm>
            <a:custGeom>
              <a:avLst/>
              <a:gdLst/>
              <a:ahLst/>
              <a:cxnLst/>
              <a:rect l="l" t="t" r="r" b="b"/>
              <a:pathLst>
                <a:path w="10524" h="4160" extrusionOk="0">
                  <a:moveTo>
                    <a:pt x="5235" y="1"/>
                  </a:moveTo>
                  <a:cubicBezTo>
                    <a:pt x="4482" y="1"/>
                    <a:pt x="3734" y="284"/>
                    <a:pt x="3183" y="851"/>
                  </a:cubicBezTo>
                  <a:lnTo>
                    <a:pt x="1" y="4033"/>
                  </a:lnTo>
                  <a:cubicBezTo>
                    <a:pt x="158" y="4128"/>
                    <a:pt x="316" y="4159"/>
                    <a:pt x="473" y="4159"/>
                  </a:cubicBezTo>
                  <a:lnTo>
                    <a:pt x="10082" y="4159"/>
                  </a:lnTo>
                  <a:cubicBezTo>
                    <a:pt x="10240" y="4159"/>
                    <a:pt x="10398" y="4128"/>
                    <a:pt x="10524" y="4033"/>
                  </a:cubicBezTo>
                  <a:lnTo>
                    <a:pt x="7310" y="851"/>
                  </a:lnTo>
                  <a:cubicBezTo>
                    <a:pt x="6743" y="284"/>
                    <a:pt x="5987" y="1"/>
                    <a:pt x="5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86"/>
            <p:cNvSpPr/>
            <p:nvPr/>
          </p:nvSpPr>
          <p:spPr>
            <a:xfrm>
              <a:off x="-35831925" y="3635275"/>
              <a:ext cx="41775" cy="85075"/>
            </a:xfrm>
            <a:custGeom>
              <a:avLst/>
              <a:gdLst/>
              <a:ahLst/>
              <a:cxnLst/>
              <a:rect l="l" t="t" r="r" b="b"/>
              <a:pathLst>
                <a:path w="1671" h="3403" extrusionOk="0">
                  <a:moveTo>
                    <a:pt x="1671" y="0"/>
                  </a:moveTo>
                  <a:lnTo>
                    <a:pt x="1" y="1701"/>
                  </a:lnTo>
                  <a:lnTo>
                    <a:pt x="1671" y="3403"/>
                  </a:lnTo>
                  <a:lnTo>
                    <a:pt x="16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86"/>
            <p:cNvSpPr/>
            <p:nvPr/>
          </p:nvSpPr>
          <p:spPr>
            <a:xfrm>
              <a:off x="-35601150" y="3635275"/>
              <a:ext cx="43350" cy="85075"/>
            </a:xfrm>
            <a:custGeom>
              <a:avLst/>
              <a:gdLst/>
              <a:ahLst/>
              <a:cxnLst/>
              <a:rect l="l" t="t" r="r" b="b"/>
              <a:pathLst>
                <a:path w="1734" h="3403" extrusionOk="0">
                  <a:moveTo>
                    <a:pt x="1" y="0"/>
                  </a:moveTo>
                  <a:lnTo>
                    <a:pt x="1" y="3403"/>
                  </a:lnTo>
                  <a:lnTo>
                    <a:pt x="1734" y="170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86"/>
            <p:cNvSpPr/>
            <p:nvPr/>
          </p:nvSpPr>
          <p:spPr>
            <a:xfrm>
              <a:off x="-35750000" y="3561025"/>
              <a:ext cx="111075" cy="35675"/>
            </a:xfrm>
            <a:custGeom>
              <a:avLst/>
              <a:gdLst/>
              <a:ahLst/>
              <a:cxnLst/>
              <a:rect l="l" t="t" r="r" b="b"/>
              <a:pathLst>
                <a:path w="4443" h="1427" extrusionOk="0">
                  <a:moveTo>
                    <a:pt x="2182" y="1"/>
                  </a:moveTo>
                  <a:cubicBezTo>
                    <a:pt x="1686" y="1"/>
                    <a:pt x="1198" y="182"/>
                    <a:pt x="851" y="544"/>
                  </a:cubicBezTo>
                  <a:lnTo>
                    <a:pt x="0" y="1426"/>
                  </a:lnTo>
                  <a:lnTo>
                    <a:pt x="4443" y="1426"/>
                  </a:lnTo>
                  <a:lnTo>
                    <a:pt x="3560" y="544"/>
                  </a:lnTo>
                  <a:cubicBezTo>
                    <a:pt x="3182" y="182"/>
                    <a:pt x="2678" y="1"/>
                    <a:pt x="2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86"/>
            <p:cNvSpPr/>
            <p:nvPr/>
          </p:nvSpPr>
          <p:spPr>
            <a:xfrm>
              <a:off x="-35839800" y="3694325"/>
              <a:ext cx="72500" cy="143375"/>
            </a:xfrm>
            <a:custGeom>
              <a:avLst/>
              <a:gdLst/>
              <a:ahLst/>
              <a:cxnLst/>
              <a:rect l="l" t="t" r="r" b="b"/>
              <a:pathLst>
                <a:path w="2900" h="5735" extrusionOk="0">
                  <a:moveTo>
                    <a:pt x="1" y="1"/>
                  </a:moveTo>
                  <a:lnTo>
                    <a:pt x="1" y="5294"/>
                  </a:lnTo>
                  <a:cubicBezTo>
                    <a:pt x="1" y="5451"/>
                    <a:pt x="32" y="5609"/>
                    <a:pt x="95" y="5735"/>
                  </a:cubicBezTo>
                  <a:lnTo>
                    <a:pt x="2899" y="289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4" name="Google Shape;7634;p86"/>
          <p:cNvSpPr/>
          <p:nvPr/>
        </p:nvSpPr>
        <p:spPr>
          <a:xfrm>
            <a:off x="827834" y="2257004"/>
            <a:ext cx="355557" cy="353645"/>
          </a:xfrm>
          <a:custGeom>
            <a:avLst/>
            <a:gdLst/>
            <a:ahLst/>
            <a:cxnLst/>
            <a:rect l="l" t="t" r="r" b="b"/>
            <a:pathLst>
              <a:path w="11721" h="11658" extrusionOk="0">
                <a:moveTo>
                  <a:pt x="6144" y="2773"/>
                </a:moveTo>
                <a:cubicBezTo>
                  <a:pt x="7467" y="2868"/>
                  <a:pt x="8570" y="3813"/>
                  <a:pt x="8885" y="5042"/>
                </a:cubicBezTo>
                <a:cubicBezTo>
                  <a:pt x="8917" y="5231"/>
                  <a:pt x="8791" y="5388"/>
                  <a:pt x="8633" y="5483"/>
                </a:cubicBezTo>
                <a:cubicBezTo>
                  <a:pt x="8613" y="5486"/>
                  <a:pt x="8594" y="5487"/>
                  <a:pt x="8575" y="5487"/>
                </a:cubicBezTo>
                <a:cubicBezTo>
                  <a:pt x="8412" y="5487"/>
                  <a:pt x="8277" y="5372"/>
                  <a:pt x="8192" y="5231"/>
                </a:cubicBezTo>
                <a:cubicBezTo>
                  <a:pt x="7972" y="4254"/>
                  <a:pt x="7089" y="3561"/>
                  <a:pt x="6113" y="3466"/>
                </a:cubicBezTo>
                <a:cubicBezTo>
                  <a:pt x="5924" y="3466"/>
                  <a:pt x="5798" y="3277"/>
                  <a:pt x="5798" y="3120"/>
                </a:cubicBezTo>
                <a:cubicBezTo>
                  <a:pt x="5798" y="2868"/>
                  <a:pt x="5955" y="2773"/>
                  <a:pt x="6144" y="2773"/>
                </a:cubicBezTo>
                <a:close/>
                <a:moveTo>
                  <a:pt x="6222" y="1414"/>
                </a:moveTo>
                <a:cubicBezTo>
                  <a:pt x="6238" y="1414"/>
                  <a:pt x="6254" y="1416"/>
                  <a:pt x="6270" y="1418"/>
                </a:cubicBezTo>
                <a:cubicBezTo>
                  <a:pt x="8161" y="1576"/>
                  <a:pt x="9862" y="2962"/>
                  <a:pt x="10240" y="5136"/>
                </a:cubicBezTo>
                <a:cubicBezTo>
                  <a:pt x="10303" y="5325"/>
                  <a:pt x="10177" y="5483"/>
                  <a:pt x="9988" y="5514"/>
                </a:cubicBezTo>
                <a:cubicBezTo>
                  <a:pt x="9960" y="5518"/>
                  <a:pt x="9934" y="5520"/>
                  <a:pt x="9908" y="5520"/>
                </a:cubicBezTo>
                <a:cubicBezTo>
                  <a:pt x="9730" y="5520"/>
                  <a:pt x="9606" y="5424"/>
                  <a:pt x="9578" y="5231"/>
                </a:cubicBezTo>
                <a:cubicBezTo>
                  <a:pt x="9263" y="3466"/>
                  <a:pt x="7846" y="2238"/>
                  <a:pt x="6239" y="2143"/>
                </a:cubicBezTo>
                <a:cubicBezTo>
                  <a:pt x="6050" y="2143"/>
                  <a:pt x="5924" y="1923"/>
                  <a:pt x="5924" y="1765"/>
                </a:cubicBezTo>
                <a:cubicBezTo>
                  <a:pt x="5924" y="1563"/>
                  <a:pt x="6055" y="1414"/>
                  <a:pt x="6222" y="1414"/>
                </a:cubicBezTo>
                <a:close/>
                <a:moveTo>
                  <a:pt x="5907" y="4124"/>
                </a:moveTo>
                <a:cubicBezTo>
                  <a:pt x="5923" y="4124"/>
                  <a:pt x="5939" y="4125"/>
                  <a:pt x="5955" y="4128"/>
                </a:cubicBezTo>
                <a:cubicBezTo>
                  <a:pt x="6680" y="4191"/>
                  <a:pt x="7247" y="4663"/>
                  <a:pt x="7499" y="5325"/>
                </a:cubicBezTo>
                <a:cubicBezTo>
                  <a:pt x="7530" y="5514"/>
                  <a:pt x="7467" y="5672"/>
                  <a:pt x="7247" y="5766"/>
                </a:cubicBezTo>
                <a:cubicBezTo>
                  <a:pt x="7223" y="5770"/>
                  <a:pt x="7199" y="5772"/>
                  <a:pt x="7177" y="5772"/>
                </a:cubicBezTo>
                <a:cubicBezTo>
                  <a:pt x="7019" y="5772"/>
                  <a:pt x="6892" y="5679"/>
                  <a:pt x="6837" y="5514"/>
                </a:cubicBezTo>
                <a:cubicBezTo>
                  <a:pt x="6711" y="5136"/>
                  <a:pt x="6365" y="4852"/>
                  <a:pt x="5924" y="4821"/>
                </a:cubicBezTo>
                <a:cubicBezTo>
                  <a:pt x="5735" y="4821"/>
                  <a:pt x="5609" y="4663"/>
                  <a:pt x="5609" y="4443"/>
                </a:cubicBezTo>
                <a:cubicBezTo>
                  <a:pt x="5609" y="4270"/>
                  <a:pt x="5740" y="4124"/>
                  <a:pt x="5907" y="4124"/>
                </a:cubicBezTo>
                <a:close/>
                <a:moveTo>
                  <a:pt x="3385" y="3199"/>
                </a:moveTo>
                <a:cubicBezTo>
                  <a:pt x="3455" y="3199"/>
                  <a:pt x="3527" y="3225"/>
                  <a:pt x="3592" y="3277"/>
                </a:cubicBezTo>
                <a:lnTo>
                  <a:pt x="4695" y="4096"/>
                </a:lnTo>
                <a:cubicBezTo>
                  <a:pt x="4853" y="4222"/>
                  <a:pt x="4884" y="4411"/>
                  <a:pt x="4790" y="4569"/>
                </a:cubicBezTo>
                <a:lnTo>
                  <a:pt x="4159" y="5388"/>
                </a:lnTo>
                <a:lnTo>
                  <a:pt x="6869" y="7436"/>
                </a:lnTo>
                <a:lnTo>
                  <a:pt x="7499" y="6617"/>
                </a:lnTo>
                <a:cubicBezTo>
                  <a:pt x="7572" y="6525"/>
                  <a:pt x="7667" y="6476"/>
                  <a:pt x="7765" y="6476"/>
                </a:cubicBezTo>
                <a:cubicBezTo>
                  <a:pt x="7835" y="6476"/>
                  <a:pt x="7906" y="6501"/>
                  <a:pt x="7972" y="6554"/>
                </a:cubicBezTo>
                <a:lnTo>
                  <a:pt x="9074" y="7373"/>
                </a:lnTo>
                <a:cubicBezTo>
                  <a:pt x="9232" y="7499"/>
                  <a:pt x="9263" y="7688"/>
                  <a:pt x="9137" y="7845"/>
                </a:cubicBezTo>
                <a:lnTo>
                  <a:pt x="8507" y="8665"/>
                </a:lnTo>
                <a:cubicBezTo>
                  <a:pt x="8225" y="9022"/>
                  <a:pt x="7819" y="9211"/>
                  <a:pt x="7403" y="9211"/>
                </a:cubicBezTo>
                <a:cubicBezTo>
                  <a:pt x="7123" y="9211"/>
                  <a:pt x="6839" y="9126"/>
                  <a:pt x="6585" y="8948"/>
                </a:cubicBezTo>
                <a:lnTo>
                  <a:pt x="2773" y="6081"/>
                </a:lnTo>
                <a:cubicBezTo>
                  <a:pt x="2143" y="5672"/>
                  <a:pt x="2017" y="4821"/>
                  <a:pt x="2490" y="4191"/>
                </a:cubicBezTo>
                <a:lnTo>
                  <a:pt x="3120" y="3340"/>
                </a:lnTo>
                <a:cubicBezTo>
                  <a:pt x="3193" y="3248"/>
                  <a:pt x="3288" y="3199"/>
                  <a:pt x="3385" y="3199"/>
                </a:cubicBezTo>
                <a:close/>
                <a:moveTo>
                  <a:pt x="5829" y="1"/>
                </a:moveTo>
                <a:cubicBezTo>
                  <a:pt x="2647" y="1"/>
                  <a:pt x="1" y="2647"/>
                  <a:pt x="1" y="5829"/>
                </a:cubicBezTo>
                <a:cubicBezTo>
                  <a:pt x="64" y="9011"/>
                  <a:pt x="2647" y="11658"/>
                  <a:pt x="5892" y="11658"/>
                </a:cubicBezTo>
                <a:cubicBezTo>
                  <a:pt x="6900" y="11658"/>
                  <a:pt x="7940" y="11374"/>
                  <a:pt x="8822" y="10838"/>
                </a:cubicBezTo>
                <a:lnTo>
                  <a:pt x="11248" y="11626"/>
                </a:lnTo>
                <a:cubicBezTo>
                  <a:pt x="11272" y="11634"/>
                  <a:pt x="11299" y="11638"/>
                  <a:pt x="11329" y="11638"/>
                </a:cubicBezTo>
                <a:cubicBezTo>
                  <a:pt x="11417" y="11638"/>
                  <a:pt x="11524" y="11602"/>
                  <a:pt x="11595" y="11531"/>
                </a:cubicBezTo>
                <a:cubicBezTo>
                  <a:pt x="11658" y="11468"/>
                  <a:pt x="11721" y="11311"/>
                  <a:pt x="11658" y="11185"/>
                </a:cubicBezTo>
                <a:lnTo>
                  <a:pt x="10838" y="8791"/>
                </a:lnTo>
                <a:cubicBezTo>
                  <a:pt x="11406" y="7877"/>
                  <a:pt x="11658" y="6869"/>
                  <a:pt x="11658" y="5829"/>
                </a:cubicBezTo>
                <a:cubicBezTo>
                  <a:pt x="11658" y="2647"/>
                  <a:pt x="9043"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5" name="Google Shape;7635;p86"/>
          <p:cNvGrpSpPr/>
          <p:nvPr/>
        </p:nvGrpSpPr>
        <p:grpSpPr>
          <a:xfrm>
            <a:off x="3066955" y="1380546"/>
            <a:ext cx="353645" cy="353645"/>
            <a:chOff x="-34003850" y="3227275"/>
            <a:chExt cx="291450" cy="291450"/>
          </a:xfrm>
        </p:grpSpPr>
        <p:sp>
          <p:nvSpPr>
            <p:cNvPr id="7636" name="Google Shape;7636;p86"/>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86"/>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86"/>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86"/>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86"/>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1" name="Google Shape;7641;p86"/>
          <p:cNvGrpSpPr/>
          <p:nvPr/>
        </p:nvGrpSpPr>
        <p:grpSpPr>
          <a:xfrm>
            <a:off x="3066485" y="1821238"/>
            <a:ext cx="354586" cy="354343"/>
            <a:chOff x="-34004625" y="3585850"/>
            <a:chExt cx="292225" cy="292025"/>
          </a:xfrm>
        </p:grpSpPr>
        <p:sp>
          <p:nvSpPr>
            <p:cNvPr id="7642" name="Google Shape;7642;p86"/>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86"/>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86"/>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86"/>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86"/>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7" name="Google Shape;7647;p86"/>
          <p:cNvGrpSpPr/>
          <p:nvPr/>
        </p:nvGrpSpPr>
        <p:grpSpPr>
          <a:xfrm>
            <a:off x="3066000" y="2256439"/>
            <a:ext cx="355557" cy="354616"/>
            <a:chOff x="-34005425" y="3945575"/>
            <a:chExt cx="293025" cy="292250"/>
          </a:xfrm>
        </p:grpSpPr>
        <p:sp>
          <p:nvSpPr>
            <p:cNvPr id="7648" name="Google Shape;7648;p86"/>
            <p:cNvSpPr/>
            <p:nvPr/>
          </p:nvSpPr>
          <p:spPr>
            <a:xfrm>
              <a:off x="-33952650" y="3998350"/>
              <a:ext cx="186700" cy="186700"/>
            </a:xfrm>
            <a:custGeom>
              <a:avLst/>
              <a:gdLst/>
              <a:ahLst/>
              <a:cxnLst/>
              <a:rect l="l" t="t" r="r" b="b"/>
              <a:pathLst>
                <a:path w="7468" h="7468" extrusionOk="0">
                  <a:moveTo>
                    <a:pt x="5861" y="2017"/>
                  </a:moveTo>
                  <a:cubicBezTo>
                    <a:pt x="6050" y="2017"/>
                    <a:pt x="6207" y="2143"/>
                    <a:pt x="6207" y="2364"/>
                  </a:cubicBezTo>
                  <a:lnTo>
                    <a:pt x="6207" y="3750"/>
                  </a:lnTo>
                  <a:lnTo>
                    <a:pt x="6207" y="5104"/>
                  </a:lnTo>
                  <a:cubicBezTo>
                    <a:pt x="6207" y="5325"/>
                    <a:pt x="6050" y="5451"/>
                    <a:pt x="5861" y="5451"/>
                  </a:cubicBezTo>
                  <a:cubicBezTo>
                    <a:pt x="5672" y="5451"/>
                    <a:pt x="5514" y="5325"/>
                    <a:pt x="5514" y="5104"/>
                  </a:cubicBezTo>
                  <a:lnTo>
                    <a:pt x="5514" y="4096"/>
                  </a:lnTo>
                  <a:lnTo>
                    <a:pt x="4474" y="4096"/>
                  </a:lnTo>
                  <a:cubicBezTo>
                    <a:pt x="4285" y="4096"/>
                    <a:pt x="4128" y="3939"/>
                    <a:pt x="4128" y="3750"/>
                  </a:cubicBezTo>
                  <a:lnTo>
                    <a:pt x="4128" y="2364"/>
                  </a:lnTo>
                  <a:cubicBezTo>
                    <a:pt x="4128" y="2143"/>
                    <a:pt x="4285" y="2017"/>
                    <a:pt x="4474" y="2017"/>
                  </a:cubicBezTo>
                  <a:cubicBezTo>
                    <a:pt x="4695" y="2017"/>
                    <a:pt x="4852" y="2143"/>
                    <a:pt x="4852" y="2364"/>
                  </a:cubicBezTo>
                  <a:lnTo>
                    <a:pt x="4852" y="3372"/>
                  </a:lnTo>
                  <a:lnTo>
                    <a:pt x="5514" y="3372"/>
                  </a:lnTo>
                  <a:lnTo>
                    <a:pt x="5514" y="2364"/>
                  </a:lnTo>
                  <a:cubicBezTo>
                    <a:pt x="5514" y="2143"/>
                    <a:pt x="5672" y="2017"/>
                    <a:pt x="5861" y="2017"/>
                  </a:cubicBezTo>
                  <a:close/>
                  <a:moveTo>
                    <a:pt x="2332" y="2017"/>
                  </a:moveTo>
                  <a:cubicBezTo>
                    <a:pt x="2868" y="2017"/>
                    <a:pt x="3340" y="2490"/>
                    <a:pt x="3340" y="3025"/>
                  </a:cubicBezTo>
                  <a:lnTo>
                    <a:pt x="3340" y="3309"/>
                  </a:lnTo>
                  <a:lnTo>
                    <a:pt x="3435" y="3309"/>
                  </a:lnTo>
                  <a:cubicBezTo>
                    <a:pt x="3435" y="3687"/>
                    <a:pt x="3183" y="4065"/>
                    <a:pt x="2868" y="4222"/>
                  </a:cubicBezTo>
                  <a:lnTo>
                    <a:pt x="2238" y="4537"/>
                  </a:lnTo>
                  <a:cubicBezTo>
                    <a:pt x="2175" y="4569"/>
                    <a:pt x="2080" y="4632"/>
                    <a:pt x="2049" y="4758"/>
                  </a:cubicBezTo>
                  <a:lnTo>
                    <a:pt x="3057" y="4758"/>
                  </a:lnTo>
                  <a:cubicBezTo>
                    <a:pt x="3277" y="4758"/>
                    <a:pt x="3435" y="4915"/>
                    <a:pt x="3435" y="5104"/>
                  </a:cubicBezTo>
                  <a:cubicBezTo>
                    <a:pt x="3435" y="5325"/>
                    <a:pt x="3277" y="5483"/>
                    <a:pt x="3057" y="5483"/>
                  </a:cubicBezTo>
                  <a:lnTo>
                    <a:pt x="1702" y="5483"/>
                  </a:lnTo>
                  <a:cubicBezTo>
                    <a:pt x="1481" y="5483"/>
                    <a:pt x="1324" y="5325"/>
                    <a:pt x="1324" y="5104"/>
                  </a:cubicBezTo>
                  <a:lnTo>
                    <a:pt x="1324" y="4852"/>
                  </a:lnTo>
                  <a:cubicBezTo>
                    <a:pt x="1324" y="4443"/>
                    <a:pt x="1576" y="4096"/>
                    <a:pt x="1891" y="3939"/>
                  </a:cubicBezTo>
                  <a:lnTo>
                    <a:pt x="2521" y="3624"/>
                  </a:lnTo>
                  <a:cubicBezTo>
                    <a:pt x="2647" y="3592"/>
                    <a:pt x="2710" y="3466"/>
                    <a:pt x="2710" y="3309"/>
                  </a:cubicBezTo>
                  <a:lnTo>
                    <a:pt x="2710" y="3025"/>
                  </a:lnTo>
                  <a:cubicBezTo>
                    <a:pt x="2710" y="2836"/>
                    <a:pt x="2553" y="2679"/>
                    <a:pt x="2364" y="2679"/>
                  </a:cubicBezTo>
                  <a:cubicBezTo>
                    <a:pt x="2175" y="2679"/>
                    <a:pt x="2017" y="2836"/>
                    <a:pt x="2017" y="3025"/>
                  </a:cubicBezTo>
                  <a:cubicBezTo>
                    <a:pt x="2017" y="3214"/>
                    <a:pt x="1859" y="3372"/>
                    <a:pt x="1639" y="3372"/>
                  </a:cubicBezTo>
                  <a:cubicBezTo>
                    <a:pt x="1450" y="3372"/>
                    <a:pt x="1292" y="3214"/>
                    <a:pt x="1292" y="3025"/>
                  </a:cubicBezTo>
                  <a:cubicBezTo>
                    <a:pt x="1292" y="2490"/>
                    <a:pt x="1765" y="2017"/>
                    <a:pt x="2332" y="2017"/>
                  </a:cubicBezTo>
                  <a:close/>
                  <a:moveTo>
                    <a:pt x="3214" y="1"/>
                  </a:moveTo>
                  <a:cubicBezTo>
                    <a:pt x="3214" y="127"/>
                    <a:pt x="3183" y="284"/>
                    <a:pt x="3120" y="379"/>
                  </a:cubicBezTo>
                  <a:cubicBezTo>
                    <a:pt x="2962" y="662"/>
                    <a:pt x="2679" y="914"/>
                    <a:pt x="2364" y="946"/>
                  </a:cubicBezTo>
                  <a:lnTo>
                    <a:pt x="1009" y="1135"/>
                  </a:lnTo>
                  <a:cubicBezTo>
                    <a:pt x="473" y="1733"/>
                    <a:pt x="64" y="2521"/>
                    <a:pt x="1" y="3372"/>
                  </a:cubicBezTo>
                  <a:lnTo>
                    <a:pt x="316" y="3372"/>
                  </a:lnTo>
                  <a:cubicBezTo>
                    <a:pt x="505" y="3372"/>
                    <a:pt x="662" y="3529"/>
                    <a:pt x="662" y="3750"/>
                  </a:cubicBezTo>
                  <a:cubicBezTo>
                    <a:pt x="662" y="3939"/>
                    <a:pt x="505" y="4096"/>
                    <a:pt x="316" y="4096"/>
                  </a:cubicBezTo>
                  <a:lnTo>
                    <a:pt x="1" y="4096"/>
                  </a:lnTo>
                  <a:cubicBezTo>
                    <a:pt x="158" y="5892"/>
                    <a:pt x="1607" y="7310"/>
                    <a:pt x="3372" y="7467"/>
                  </a:cubicBezTo>
                  <a:lnTo>
                    <a:pt x="3372" y="7121"/>
                  </a:lnTo>
                  <a:cubicBezTo>
                    <a:pt x="3372" y="6932"/>
                    <a:pt x="3529" y="6774"/>
                    <a:pt x="3750" y="6774"/>
                  </a:cubicBezTo>
                  <a:cubicBezTo>
                    <a:pt x="3939" y="6774"/>
                    <a:pt x="4096" y="6932"/>
                    <a:pt x="4096" y="7121"/>
                  </a:cubicBezTo>
                  <a:lnTo>
                    <a:pt x="4096" y="7436"/>
                  </a:lnTo>
                  <a:lnTo>
                    <a:pt x="4254" y="7436"/>
                  </a:lnTo>
                  <a:cubicBezTo>
                    <a:pt x="4254" y="7373"/>
                    <a:pt x="4285" y="7278"/>
                    <a:pt x="4317" y="7215"/>
                  </a:cubicBezTo>
                  <a:cubicBezTo>
                    <a:pt x="4443" y="6900"/>
                    <a:pt x="4758" y="6648"/>
                    <a:pt x="5073" y="6617"/>
                  </a:cubicBezTo>
                  <a:lnTo>
                    <a:pt x="6491" y="6333"/>
                  </a:lnTo>
                  <a:cubicBezTo>
                    <a:pt x="7089" y="5703"/>
                    <a:pt x="7404" y="5010"/>
                    <a:pt x="7467" y="4096"/>
                  </a:cubicBezTo>
                  <a:lnTo>
                    <a:pt x="7152" y="4096"/>
                  </a:lnTo>
                  <a:cubicBezTo>
                    <a:pt x="6963" y="4096"/>
                    <a:pt x="6806" y="3939"/>
                    <a:pt x="6806" y="3750"/>
                  </a:cubicBezTo>
                  <a:cubicBezTo>
                    <a:pt x="6806" y="3529"/>
                    <a:pt x="6963" y="3372"/>
                    <a:pt x="7152" y="3372"/>
                  </a:cubicBezTo>
                  <a:lnTo>
                    <a:pt x="7467" y="3372"/>
                  </a:lnTo>
                  <a:cubicBezTo>
                    <a:pt x="7310" y="1576"/>
                    <a:pt x="5861" y="158"/>
                    <a:pt x="4096" y="1"/>
                  </a:cubicBezTo>
                  <a:lnTo>
                    <a:pt x="4096" y="316"/>
                  </a:lnTo>
                  <a:cubicBezTo>
                    <a:pt x="4096" y="505"/>
                    <a:pt x="3939" y="662"/>
                    <a:pt x="3750" y="662"/>
                  </a:cubicBezTo>
                  <a:cubicBezTo>
                    <a:pt x="3529" y="662"/>
                    <a:pt x="3372" y="505"/>
                    <a:pt x="3372" y="316"/>
                  </a:cubicBezTo>
                  <a:lnTo>
                    <a:pt x="3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86"/>
            <p:cNvSpPr/>
            <p:nvPr/>
          </p:nvSpPr>
          <p:spPr>
            <a:xfrm>
              <a:off x="-33944775" y="3945575"/>
              <a:ext cx="232375" cy="247350"/>
            </a:xfrm>
            <a:custGeom>
              <a:avLst/>
              <a:gdLst/>
              <a:ahLst/>
              <a:cxnLst/>
              <a:rect l="l" t="t" r="r" b="b"/>
              <a:pathLst>
                <a:path w="9295" h="9894" extrusionOk="0">
                  <a:moveTo>
                    <a:pt x="3466" y="1"/>
                  </a:moveTo>
                  <a:cubicBezTo>
                    <a:pt x="2490" y="1"/>
                    <a:pt x="1450" y="316"/>
                    <a:pt x="1103" y="536"/>
                  </a:cubicBezTo>
                  <a:lnTo>
                    <a:pt x="1040" y="410"/>
                  </a:lnTo>
                  <a:cubicBezTo>
                    <a:pt x="970" y="340"/>
                    <a:pt x="881" y="304"/>
                    <a:pt x="788" y="304"/>
                  </a:cubicBezTo>
                  <a:cubicBezTo>
                    <a:pt x="757" y="304"/>
                    <a:pt x="725" y="308"/>
                    <a:pt x="694" y="316"/>
                  </a:cubicBezTo>
                  <a:cubicBezTo>
                    <a:pt x="599" y="379"/>
                    <a:pt x="505" y="473"/>
                    <a:pt x="473" y="568"/>
                  </a:cubicBezTo>
                  <a:cubicBezTo>
                    <a:pt x="347" y="1041"/>
                    <a:pt x="442" y="726"/>
                    <a:pt x="32" y="2143"/>
                  </a:cubicBezTo>
                  <a:cubicBezTo>
                    <a:pt x="1" y="2269"/>
                    <a:pt x="32" y="2395"/>
                    <a:pt x="127" y="2458"/>
                  </a:cubicBezTo>
                  <a:cubicBezTo>
                    <a:pt x="253" y="2584"/>
                    <a:pt x="316" y="2584"/>
                    <a:pt x="473" y="2584"/>
                  </a:cubicBezTo>
                  <a:lnTo>
                    <a:pt x="2049" y="2332"/>
                  </a:lnTo>
                  <a:cubicBezTo>
                    <a:pt x="2238" y="2301"/>
                    <a:pt x="2395" y="2080"/>
                    <a:pt x="2332" y="1860"/>
                  </a:cubicBezTo>
                  <a:lnTo>
                    <a:pt x="2206" y="1545"/>
                  </a:lnTo>
                  <a:cubicBezTo>
                    <a:pt x="2647" y="1450"/>
                    <a:pt x="3057" y="1356"/>
                    <a:pt x="3529" y="1356"/>
                  </a:cubicBezTo>
                  <a:cubicBezTo>
                    <a:pt x="5987" y="1356"/>
                    <a:pt x="8003" y="3372"/>
                    <a:pt x="8003" y="5798"/>
                  </a:cubicBezTo>
                  <a:cubicBezTo>
                    <a:pt x="8003" y="6806"/>
                    <a:pt x="7688" y="7657"/>
                    <a:pt x="7152" y="8413"/>
                  </a:cubicBezTo>
                  <a:cubicBezTo>
                    <a:pt x="7278" y="8444"/>
                    <a:pt x="7404" y="8539"/>
                    <a:pt x="7530" y="8633"/>
                  </a:cubicBezTo>
                  <a:cubicBezTo>
                    <a:pt x="7751" y="8885"/>
                    <a:pt x="7845" y="9232"/>
                    <a:pt x="7751" y="9578"/>
                  </a:cubicBezTo>
                  <a:lnTo>
                    <a:pt x="7593" y="9893"/>
                  </a:lnTo>
                  <a:cubicBezTo>
                    <a:pt x="8633" y="8854"/>
                    <a:pt x="9295" y="7436"/>
                    <a:pt x="9295" y="5861"/>
                  </a:cubicBezTo>
                  <a:cubicBezTo>
                    <a:pt x="9295" y="2616"/>
                    <a:pt x="6648" y="1"/>
                    <a:pt x="3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86"/>
            <p:cNvSpPr/>
            <p:nvPr/>
          </p:nvSpPr>
          <p:spPr>
            <a:xfrm>
              <a:off x="-34005425" y="3987325"/>
              <a:ext cx="237100" cy="250500"/>
            </a:xfrm>
            <a:custGeom>
              <a:avLst/>
              <a:gdLst/>
              <a:ahLst/>
              <a:cxnLst/>
              <a:rect l="l" t="t" r="r" b="b"/>
              <a:pathLst>
                <a:path w="9484" h="10020" extrusionOk="0">
                  <a:moveTo>
                    <a:pt x="1797" y="1"/>
                  </a:moveTo>
                  <a:lnTo>
                    <a:pt x="1797" y="1"/>
                  </a:lnTo>
                  <a:cubicBezTo>
                    <a:pt x="694" y="1072"/>
                    <a:pt x="1" y="2521"/>
                    <a:pt x="1" y="4191"/>
                  </a:cubicBezTo>
                  <a:cubicBezTo>
                    <a:pt x="64" y="7373"/>
                    <a:pt x="2647" y="10019"/>
                    <a:pt x="5892" y="10019"/>
                  </a:cubicBezTo>
                  <a:cubicBezTo>
                    <a:pt x="6239" y="10019"/>
                    <a:pt x="7972" y="9736"/>
                    <a:pt x="8224" y="9547"/>
                  </a:cubicBezTo>
                  <a:cubicBezTo>
                    <a:pt x="8255" y="9547"/>
                    <a:pt x="8287" y="9484"/>
                    <a:pt x="8350" y="9484"/>
                  </a:cubicBezTo>
                  <a:lnTo>
                    <a:pt x="8507" y="9641"/>
                  </a:lnTo>
                  <a:cubicBezTo>
                    <a:pt x="8576" y="9710"/>
                    <a:pt x="8661" y="9741"/>
                    <a:pt x="8743" y="9741"/>
                  </a:cubicBezTo>
                  <a:cubicBezTo>
                    <a:pt x="8887" y="9741"/>
                    <a:pt x="9023" y="9644"/>
                    <a:pt x="9043" y="9484"/>
                  </a:cubicBezTo>
                  <a:lnTo>
                    <a:pt x="9169" y="9011"/>
                  </a:lnTo>
                  <a:lnTo>
                    <a:pt x="9452" y="7814"/>
                  </a:lnTo>
                  <a:cubicBezTo>
                    <a:pt x="9484" y="7688"/>
                    <a:pt x="9452" y="7562"/>
                    <a:pt x="9358" y="7467"/>
                  </a:cubicBezTo>
                  <a:cubicBezTo>
                    <a:pt x="9278" y="7407"/>
                    <a:pt x="9211" y="7385"/>
                    <a:pt x="9132" y="7385"/>
                  </a:cubicBezTo>
                  <a:cubicBezTo>
                    <a:pt x="9087" y="7385"/>
                    <a:pt x="9037" y="7393"/>
                    <a:pt x="8980" y="7404"/>
                  </a:cubicBezTo>
                  <a:lnTo>
                    <a:pt x="7310" y="7719"/>
                  </a:lnTo>
                  <a:cubicBezTo>
                    <a:pt x="7089" y="7751"/>
                    <a:pt x="6963" y="8034"/>
                    <a:pt x="7089" y="8223"/>
                  </a:cubicBezTo>
                  <a:lnTo>
                    <a:pt x="7184" y="8444"/>
                  </a:lnTo>
                  <a:cubicBezTo>
                    <a:pt x="6774" y="8538"/>
                    <a:pt x="6333" y="8633"/>
                    <a:pt x="5861" y="8633"/>
                  </a:cubicBezTo>
                  <a:cubicBezTo>
                    <a:pt x="3403" y="8633"/>
                    <a:pt x="1419" y="6648"/>
                    <a:pt x="1419" y="4191"/>
                  </a:cubicBezTo>
                  <a:cubicBezTo>
                    <a:pt x="1419" y="3183"/>
                    <a:pt x="1734" y="2269"/>
                    <a:pt x="2269" y="1544"/>
                  </a:cubicBezTo>
                  <a:cubicBezTo>
                    <a:pt x="2143" y="1481"/>
                    <a:pt x="2049" y="1418"/>
                    <a:pt x="1954" y="1292"/>
                  </a:cubicBezTo>
                  <a:cubicBezTo>
                    <a:pt x="1734" y="1009"/>
                    <a:pt x="1639" y="662"/>
                    <a:pt x="1734" y="316"/>
                  </a:cubicBezTo>
                  <a:lnTo>
                    <a:pt x="17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1" name="Google Shape;7651;p86"/>
          <p:cNvGrpSpPr/>
          <p:nvPr/>
        </p:nvGrpSpPr>
        <p:grpSpPr>
          <a:xfrm>
            <a:off x="1713099" y="2729615"/>
            <a:ext cx="358408" cy="355557"/>
            <a:chOff x="-32174975" y="3192625"/>
            <a:chExt cx="295375" cy="293025"/>
          </a:xfrm>
        </p:grpSpPr>
        <p:sp>
          <p:nvSpPr>
            <p:cNvPr id="7652" name="Google Shape;7652;p86"/>
            <p:cNvSpPr/>
            <p:nvPr/>
          </p:nvSpPr>
          <p:spPr>
            <a:xfrm>
              <a:off x="-32171050" y="3279250"/>
              <a:ext cx="291450" cy="153625"/>
            </a:xfrm>
            <a:custGeom>
              <a:avLst/>
              <a:gdLst/>
              <a:ahLst/>
              <a:cxnLst/>
              <a:rect l="l" t="t" r="r" b="b"/>
              <a:pathLst>
                <a:path w="11658" h="6145" extrusionOk="0">
                  <a:moveTo>
                    <a:pt x="5829" y="694"/>
                  </a:moveTo>
                  <a:cubicBezTo>
                    <a:pt x="7184" y="694"/>
                    <a:pt x="8255" y="1734"/>
                    <a:pt x="8255" y="3088"/>
                  </a:cubicBezTo>
                  <a:cubicBezTo>
                    <a:pt x="8255" y="4412"/>
                    <a:pt x="7153" y="5483"/>
                    <a:pt x="5829" y="5483"/>
                  </a:cubicBezTo>
                  <a:cubicBezTo>
                    <a:pt x="4506" y="5483"/>
                    <a:pt x="3435" y="4412"/>
                    <a:pt x="3435" y="3088"/>
                  </a:cubicBezTo>
                  <a:cubicBezTo>
                    <a:pt x="3435" y="1734"/>
                    <a:pt x="4506" y="694"/>
                    <a:pt x="5829" y="694"/>
                  </a:cubicBezTo>
                  <a:close/>
                  <a:moveTo>
                    <a:pt x="1" y="1"/>
                  </a:moveTo>
                  <a:lnTo>
                    <a:pt x="1" y="6144"/>
                  </a:lnTo>
                  <a:lnTo>
                    <a:pt x="11658" y="6144"/>
                  </a:lnTo>
                  <a:lnTo>
                    <a:pt x="1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86"/>
            <p:cNvSpPr/>
            <p:nvPr/>
          </p:nvSpPr>
          <p:spPr>
            <a:xfrm>
              <a:off x="-32067075" y="3313925"/>
              <a:ext cx="84300" cy="85075"/>
            </a:xfrm>
            <a:custGeom>
              <a:avLst/>
              <a:gdLst/>
              <a:ahLst/>
              <a:cxnLst/>
              <a:rect l="l" t="t" r="r" b="b"/>
              <a:pathLst>
                <a:path w="3372" h="3403" extrusionOk="0">
                  <a:moveTo>
                    <a:pt x="1670" y="662"/>
                  </a:moveTo>
                  <a:cubicBezTo>
                    <a:pt x="1891" y="662"/>
                    <a:pt x="2048" y="819"/>
                    <a:pt x="2048" y="1040"/>
                  </a:cubicBezTo>
                  <a:lnTo>
                    <a:pt x="2048" y="1386"/>
                  </a:lnTo>
                  <a:lnTo>
                    <a:pt x="2395" y="1386"/>
                  </a:lnTo>
                  <a:cubicBezTo>
                    <a:pt x="2584" y="1386"/>
                    <a:pt x="2741" y="1544"/>
                    <a:pt x="2741" y="1733"/>
                  </a:cubicBezTo>
                  <a:cubicBezTo>
                    <a:pt x="2710" y="1890"/>
                    <a:pt x="2552" y="2048"/>
                    <a:pt x="2363" y="2048"/>
                  </a:cubicBezTo>
                  <a:lnTo>
                    <a:pt x="1670" y="2048"/>
                  </a:lnTo>
                  <a:cubicBezTo>
                    <a:pt x="1481" y="2048"/>
                    <a:pt x="1324" y="1890"/>
                    <a:pt x="1324" y="1701"/>
                  </a:cubicBezTo>
                  <a:lnTo>
                    <a:pt x="1324" y="1040"/>
                  </a:lnTo>
                  <a:cubicBezTo>
                    <a:pt x="1324" y="819"/>
                    <a:pt x="1481" y="662"/>
                    <a:pt x="1670" y="662"/>
                  </a:cubicBezTo>
                  <a:close/>
                  <a:moveTo>
                    <a:pt x="1670" y="0"/>
                  </a:moveTo>
                  <a:cubicBezTo>
                    <a:pt x="725" y="0"/>
                    <a:pt x="1" y="756"/>
                    <a:pt x="1" y="1701"/>
                  </a:cubicBezTo>
                  <a:cubicBezTo>
                    <a:pt x="1" y="2646"/>
                    <a:pt x="725" y="3403"/>
                    <a:pt x="1670" y="3403"/>
                  </a:cubicBezTo>
                  <a:cubicBezTo>
                    <a:pt x="2615" y="3403"/>
                    <a:pt x="3372" y="2646"/>
                    <a:pt x="3372" y="1701"/>
                  </a:cubicBezTo>
                  <a:cubicBezTo>
                    <a:pt x="3372" y="756"/>
                    <a:pt x="2615"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86"/>
            <p:cNvSpPr/>
            <p:nvPr/>
          </p:nvSpPr>
          <p:spPr>
            <a:xfrm>
              <a:off x="-32171050" y="3450950"/>
              <a:ext cx="291450" cy="34700"/>
            </a:xfrm>
            <a:custGeom>
              <a:avLst/>
              <a:gdLst/>
              <a:ahLst/>
              <a:cxnLst/>
              <a:rect l="l" t="t" r="r" b="b"/>
              <a:pathLst>
                <a:path w="11658" h="1388" extrusionOk="0">
                  <a:moveTo>
                    <a:pt x="1" y="1"/>
                  </a:moveTo>
                  <a:lnTo>
                    <a:pt x="1" y="347"/>
                  </a:lnTo>
                  <a:cubicBezTo>
                    <a:pt x="1" y="915"/>
                    <a:pt x="442" y="1387"/>
                    <a:pt x="1041" y="1387"/>
                  </a:cubicBezTo>
                  <a:lnTo>
                    <a:pt x="10650" y="1387"/>
                  </a:lnTo>
                  <a:cubicBezTo>
                    <a:pt x="11217" y="1387"/>
                    <a:pt x="11658" y="915"/>
                    <a:pt x="11658" y="347"/>
                  </a:cubicBezTo>
                  <a:lnTo>
                    <a:pt x="1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86"/>
            <p:cNvSpPr/>
            <p:nvPr/>
          </p:nvSpPr>
          <p:spPr>
            <a:xfrm>
              <a:off x="-32174975" y="3192625"/>
              <a:ext cx="295375" cy="70125"/>
            </a:xfrm>
            <a:custGeom>
              <a:avLst/>
              <a:gdLst/>
              <a:ahLst/>
              <a:cxnLst/>
              <a:rect l="l" t="t" r="r" b="b"/>
              <a:pathLst>
                <a:path w="11815" h="2805" extrusionOk="0">
                  <a:moveTo>
                    <a:pt x="1733" y="0"/>
                  </a:moveTo>
                  <a:cubicBezTo>
                    <a:pt x="1544" y="0"/>
                    <a:pt x="1387" y="158"/>
                    <a:pt x="1387" y="378"/>
                  </a:cubicBezTo>
                  <a:lnTo>
                    <a:pt x="1387" y="725"/>
                  </a:lnTo>
                  <a:lnTo>
                    <a:pt x="1040" y="725"/>
                  </a:lnTo>
                  <a:cubicBezTo>
                    <a:pt x="473" y="725"/>
                    <a:pt x="0" y="1197"/>
                    <a:pt x="0" y="1733"/>
                  </a:cubicBezTo>
                  <a:lnTo>
                    <a:pt x="0" y="2804"/>
                  </a:lnTo>
                  <a:lnTo>
                    <a:pt x="11657" y="2804"/>
                  </a:lnTo>
                  <a:lnTo>
                    <a:pt x="11657" y="1733"/>
                  </a:lnTo>
                  <a:lnTo>
                    <a:pt x="11815" y="1733"/>
                  </a:lnTo>
                  <a:cubicBezTo>
                    <a:pt x="11815" y="1197"/>
                    <a:pt x="11374" y="725"/>
                    <a:pt x="10807" y="725"/>
                  </a:cubicBezTo>
                  <a:lnTo>
                    <a:pt x="10460" y="725"/>
                  </a:lnTo>
                  <a:lnTo>
                    <a:pt x="10460" y="378"/>
                  </a:lnTo>
                  <a:cubicBezTo>
                    <a:pt x="10460" y="158"/>
                    <a:pt x="10303" y="0"/>
                    <a:pt x="10082" y="0"/>
                  </a:cubicBezTo>
                  <a:cubicBezTo>
                    <a:pt x="9893" y="0"/>
                    <a:pt x="9735" y="158"/>
                    <a:pt x="9735" y="378"/>
                  </a:cubicBezTo>
                  <a:lnTo>
                    <a:pt x="9735" y="725"/>
                  </a:lnTo>
                  <a:lnTo>
                    <a:pt x="8349" y="725"/>
                  </a:lnTo>
                  <a:lnTo>
                    <a:pt x="8349" y="378"/>
                  </a:lnTo>
                  <a:cubicBezTo>
                    <a:pt x="8349" y="158"/>
                    <a:pt x="8192" y="0"/>
                    <a:pt x="8003" y="0"/>
                  </a:cubicBezTo>
                  <a:cubicBezTo>
                    <a:pt x="7814" y="0"/>
                    <a:pt x="7656" y="158"/>
                    <a:pt x="7656" y="378"/>
                  </a:cubicBezTo>
                  <a:lnTo>
                    <a:pt x="7656" y="725"/>
                  </a:lnTo>
                  <a:lnTo>
                    <a:pt x="6270" y="725"/>
                  </a:lnTo>
                  <a:lnTo>
                    <a:pt x="6270" y="378"/>
                  </a:lnTo>
                  <a:cubicBezTo>
                    <a:pt x="6270" y="158"/>
                    <a:pt x="6112" y="0"/>
                    <a:pt x="5923" y="0"/>
                  </a:cubicBezTo>
                  <a:cubicBezTo>
                    <a:pt x="5734" y="0"/>
                    <a:pt x="5577" y="158"/>
                    <a:pt x="5577" y="378"/>
                  </a:cubicBezTo>
                  <a:lnTo>
                    <a:pt x="5577" y="725"/>
                  </a:lnTo>
                  <a:lnTo>
                    <a:pt x="4191" y="725"/>
                  </a:lnTo>
                  <a:lnTo>
                    <a:pt x="4191" y="378"/>
                  </a:lnTo>
                  <a:cubicBezTo>
                    <a:pt x="4191" y="158"/>
                    <a:pt x="4033" y="0"/>
                    <a:pt x="3844" y="0"/>
                  </a:cubicBezTo>
                  <a:cubicBezTo>
                    <a:pt x="3623" y="0"/>
                    <a:pt x="3466" y="158"/>
                    <a:pt x="3466" y="378"/>
                  </a:cubicBezTo>
                  <a:lnTo>
                    <a:pt x="3466" y="725"/>
                  </a:lnTo>
                  <a:lnTo>
                    <a:pt x="2111" y="725"/>
                  </a:lnTo>
                  <a:lnTo>
                    <a:pt x="2111" y="378"/>
                  </a:lnTo>
                  <a:cubicBezTo>
                    <a:pt x="2111" y="158"/>
                    <a:pt x="1954"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6" name="Google Shape;7656;p86"/>
          <p:cNvSpPr/>
          <p:nvPr/>
        </p:nvSpPr>
        <p:spPr>
          <a:xfrm>
            <a:off x="1710145" y="3200679"/>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86"/>
          <p:cNvSpPr/>
          <p:nvPr/>
        </p:nvSpPr>
        <p:spPr>
          <a:xfrm>
            <a:off x="1714923" y="3665764"/>
            <a:ext cx="353645" cy="354586"/>
          </a:xfrm>
          <a:custGeom>
            <a:avLst/>
            <a:gdLst/>
            <a:ahLst/>
            <a:cxnLst/>
            <a:rect l="l" t="t" r="r" b="b"/>
            <a:pathLst>
              <a:path w="11658" h="11689" extrusionOk="0">
                <a:moveTo>
                  <a:pt x="7877" y="1386"/>
                </a:moveTo>
                <a:cubicBezTo>
                  <a:pt x="9232" y="1386"/>
                  <a:pt x="10303" y="2458"/>
                  <a:pt x="10303" y="3781"/>
                </a:cubicBezTo>
                <a:lnTo>
                  <a:pt x="10303" y="4883"/>
                </a:lnTo>
                <a:cubicBezTo>
                  <a:pt x="10240" y="4883"/>
                  <a:pt x="10209" y="4946"/>
                  <a:pt x="10177" y="4946"/>
                </a:cubicBezTo>
                <a:cubicBezTo>
                  <a:pt x="10019" y="4190"/>
                  <a:pt x="9704" y="3529"/>
                  <a:pt x="9200" y="2962"/>
                </a:cubicBezTo>
                <a:lnTo>
                  <a:pt x="7720" y="4442"/>
                </a:lnTo>
                <a:cubicBezTo>
                  <a:pt x="8192" y="5072"/>
                  <a:pt x="8318" y="5860"/>
                  <a:pt x="8098" y="6648"/>
                </a:cubicBezTo>
                <a:cubicBezTo>
                  <a:pt x="8003" y="6868"/>
                  <a:pt x="7877" y="7057"/>
                  <a:pt x="7720" y="7278"/>
                </a:cubicBezTo>
                <a:lnTo>
                  <a:pt x="9200" y="8727"/>
                </a:lnTo>
                <a:cubicBezTo>
                  <a:pt x="9673" y="8160"/>
                  <a:pt x="10019" y="7498"/>
                  <a:pt x="10177" y="6742"/>
                </a:cubicBezTo>
                <a:cubicBezTo>
                  <a:pt x="10209" y="6742"/>
                  <a:pt x="10240" y="6805"/>
                  <a:pt x="10303" y="6805"/>
                </a:cubicBezTo>
                <a:lnTo>
                  <a:pt x="10303" y="7908"/>
                </a:lnTo>
                <a:cubicBezTo>
                  <a:pt x="10303" y="9231"/>
                  <a:pt x="9232" y="10302"/>
                  <a:pt x="7877" y="10302"/>
                </a:cubicBezTo>
                <a:lnTo>
                  <a:pt x="6774" y="10302"/>
                </a:lnTo>
                <a:cubicBezTo>
                  <a:pt x="6774" y="10271"/>
                  <a:pt x="6743" y="10208"/>
                  <a:pt x="6743" y="10176"/>
                </a:cubicBezTo>
                <a:cubicBezTo>
                  <a:pt x="7499" y="10019"/>
                  <a:pt x="8161" y="9704"/>
                  <a:pt x="8728" y="9200"/>
                </a:cubicBezTo>
                <a:lnTo>
                  <a:pt x="7279" y="7750"/>
                </a:lnTo>
                <a:cubicBezTo>
                  <a:pt x="7058" y="7908"/>
                  <a:pt x="6869" y="8002"/>
                  <a:pt x="6648" y="8097"/>
                </a:cubicBezTo>
                <a:cubicBezTo>
                  <a:pt x="6365" y="8160"/>
                  <a:pt x="6081" y="8223"/>
                  <a:pt x="5861" y="8223"/>
                </a:cubicBezTo>
                <a:cubicBezTo>
                  <a:pt x="5325" y="8223"/>
                  <a:pt x="4821" y="8065"/>
                  <a:pt x="4443" y="7750"/>
                </a:cubicBezTo>
                <a:lnTo>
                  <a:pt x="2962" y="9200"/>
                </a:lnTo>
                <a:cubicBezTo>
                  <a:pt x="3529" y="9672"/>
                  <a:pt x="4191" y="10019"/>
                  <a:pt x="4947" y="10176"/>
                </a:cubicBezTo>
                <a:cubicBezTo>
                  <a:pt x="4947" y="10208"/>
                  <a:pt x="4916" y="10271"/>
                  <a:pt x="4916" y="10302"/>
                </a:cubicBezTo>
                <a:lnTo>
                  <a:pt x="3813" y="10302"/>
                </a:lnTo>
                <a:cubicBezTo>
                  <a:pt x="2458" y="10302"/>
                  <a:pt x="1387" y="9231"/>
                  <a:pt x="1387" y="7908"/>
                </a:cubicBezTo>
                <a:lnTo>
                  <a:pt x="1387" y="6805"/>
                </a:lnTo>
                <a:cubicBezTo>
                  <a:pt x="1450" y="6805"/>
                  <a:pt x="1482" y="6742"/>
                  <a:pt x="1513" y="6742"/>
                </a:cubicBezTo>
                <a:cubicBezTo>
                  <a:pt x="1671" y="7498"/>
                  <a:pt x="1986" y="8160"/>
                  <a:pt x="2490" y="8727"/>
                </a:cubicBezTo>
                <a:lnTo>
                  <a:pt x="3971" y="7278"/>
                </a:lnTo>
                <a:cubicBezTo>
                  <a:pt x="3498" y="6648"/>
                  <a:pt x="3372" y="5860"/>
                  <a:pt x="3592" y="5072"/>
                </a:cubicBezTo>
                <a:cubicBezTo>
                  <a:pt x="3687" y="4820"/>
                  <a:pt x="3813" y="4631"/>
                  <a:pt x="3971" y="4442"/>
                </a:cubicBezTo>
                <a:lnTo>
                  <a:pt x="2490" y="2962"/>
                </a:lnTo>
                <a:cubicBezTo>
                  <a:pt x="2017" y="3529"/>
                  <a:pt x="1671" y="4190"/>
                  <a:pt x="1513" y="4946"/>
                </a:cubicBezTo>
                <a:cubicBezTo>
                  <a:pt x="1482" y="4946"/>
                  <a:pt x="1450" y="4883"/>
                  <a:pt x="1387" y="4883"/>
                </a:cubicBezTo>
                <a:lnTo>
                  <a:pt x="1387" y="3781"/>
                </a:lnTo>
                <a:cubicBezTo>
                  <a:pt x="1387" y="2458"/>
                  <a:pt x="2458" y="1386"/>
                  <a:pt x="3813" y="1386"/>
                </a:cubicBezTo>
                <a:lnTo>
                  <a:pt x="4916" y="1386"/>
                </a:lnTo>
                <a:cubicBezTo>
                  <a:pt x="4916" y="1418"/>
                  <a:pt x="4947" y="1481"/>
                  <a:pt x="4947" y="1512"/>
                </a:cubicBezTo>
                <a:cubicBezTo>
                  <a:pt x="4191" y="1670"/>
                  <a:pt x="3529" y="1985"/>
                  <a:pt x="2962" y="2489"/>
                </a:cubicBezTo>
                <a:lnTo>
                  <a:pt x="4443" y="3938"/>
                </a:lnTo>
                <a:cubicBezTo>
                  <a:pt x="4632" y="3781"/>
                  <a:pt x="4821" y="3686"/>
                  <a:pt x="5073" y="3592"/>
                </a:cubicBezTo>
                <a:cubicBezTo>
                  <a:pt x="5339" y="3496"/>
                  <a:pt x="5605" y="3451"/>
                  <a:pt x="5865" y="3451"/>
                </a:cubicBezTo>
                <a:cubicBezTo>
                  <a:pt x="6375" y="3451"/>
                  <a:pt x="6861" y="3625"/>
                  <a:pt x="7279" y="3938"/>
                </a:cubicBezTo>
                <a:lnTo>
                  <a:pt x="8728" y="2489"/>
                </a:lnTo>
                <a:cubicBezTo>
                  <a:pt x="8161" y="2016"/>
                  <a:pt x="7499" y="1670"/>
                  <a:pt x="6743" y="1512"/>
                </a:cubicBezTo>
                <a:cubicBezTo>
                  <a:pt x="6743" y="1481"/>
                  <a:pt x="6774" y="1418"/>
                  <a:pt x="6774" y="1386"/>
                </a:cubicBezTo>
                <a:close/>
                <a:moveTo>
                  <a:pt x="5829" y="0"/>
                </a:moveTo>
                <a:cubicBezTo>
                  <a:pt x="5420" y="0"/>
                  <a:pt x="5010" y="315"/>
                  <a:pt x="4884" y="725"/>
                </a:cubicBezTo>
                <a:lnTo>
                  <a:pt x="3782" y="725"/>
                </a:lnTo>
                <a:cubicBezTo>
                  <a:pt x="2112" y="725"/>
                  <a:pt x="726" y="2111"/>
                  <a:pt x="726" y="3781"/>
                </a:cubicBezTo>
                <a:lnTo>
                  <a:pt x="726" y="4883"/>
                </a:lnTo>
                <a:cubicBezTo>
                  <a:pt x="316" y="5041"/>
                  <a:pt x="1" y="5419"/>
                  <a:pt x="1" y="5829"/>
                </a:cubicBezTo>
                <a:cubicBezTo>
                  <a:pt x="1" y="6270"/>
                  <a:pt x="316" y="6679"/>
                  <a:pt x="726" y="6774"/>
                </a:cubicBezTo>
                <a:lnTo>
                  <a:pt x="726" y="7876"/>
                </a:lnTo>
                <a:cubicBezTo>
                  <a:pt x="726" y="9578"/>
                  <a:pt x="2112" y="10964"/>
                  <a:pt x="3782" y="10964"/>
                </a:cubicBezTo>
                <a:lnTo>
                  <a:pt x="4884" y="10964"/>
                </a:lnTo>
                <a:cubicBezTo>
                  <a:pt x="5042" y="11342"/>
                  <a:pt x="5420" y="11688"/>
                  <a:pt x="5829" y="11688"/>
                </a:cubicBezTo>
                <a:cubicBezTo>
                  <a:pt x="6270" y="11688"/>
                  <a:pt x="6680" y="11342"/>
                  <a:pt x="6774" y="10964"/>
                </a:cubicBezTo>
                <a:lnTo>
                  <a:pt x="7877" y="10964"/>
                </a:lnTo>
                <a:cubicBezTo>
                  <a:pt x="9578" y="10964"/>
                  <a:pt x="10965" y="9578"/>
                  <a:pt x="10965" y="7876"/>
                </a:cubicBezTo>
                <a:lnTo>
                  <a:pt x="10965" y="6774"/>
                </a:lnTo>
                <a:cubicBezTo>
                  <a:pt x="11343" y="6616"/>
                  <a:pt x="11658" y="6270"/>
                  <a:pt x="11658" y="5829"/>
                </a:cubicBezTo>
                <a:cubicBezTo>
                  <a:pt x="11658" y="5419"/>
                  <a:pt x="11343" y="5072"/>
                  <a:pt x="10965" y="4883"/>
                </a:cubicBezTo>
                <a:lnTo>
                  <a:pt x="10965" y="3781"/>
                </a:lnTo>
                <a:cubicBezTo>
                  <a:pt x="10965" y="2111"/>
                  <a:pt x="9578" y="725"/>
                  <a:pt x="7877" y="725"/>
                </a:cubicBezTo>
                <a:lnTo>
                  <a:pt x="6774" y="725"/>
                </a:lnTo>
                <a:cubicBezTo>
                  <a:pt x="6617" y="315"/>
                  <a:pt x="6270"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8" name="Google Shape;7658;p86"/>
          <p:cNvGrpSpPr/>
          <p:nvPr/>
        </p:nvGrpSpPr>
        <p:grpSpPr>
          <a:xfrm>
            <a:off x="3952249" y="2730570"/>
            <a:ext cx="354586" cy="353645"/>
            <a:chOff x="-30345325" y="3184750"/>
            <a:chExt cx="292225" cy="291450"/>
          </a:xfrm>
        </p:grpSpPr>
        <p:sp>
          <p:nvSpPr>
            <p:cNvPr id="7659" name="Google Shape;7659;p86"/>
            <p:cNvSpPr/>
            <p:nvPr/>
          </p:nvSpPr>
          <p:spPr>
            <a:xfrm>
              <a:off x="-30328000" y="3184750"/>
              <a:ext cx="258375" cy="120950"/>
            </a:xfrm>
            <a:custGeom>
              <a:avLst/>
              <a:gdLst/>
              <a:ahLst/>
              <a:cxnLst/>
              <a:rect l="l" t="t" r="r" b="b"/>
              <a:pathLst>
                <a:path w="10335" h="4838" extrusionOk="0">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86"/>
            <p:cNvSpPr/>
            <p:nvPr/>
          </p:nvSpPr>
          <p:spPr>
            <a:xfrm>
              <a:off x="-30310675" y="3322575"/>
              <a:ext cx="68550" cy="69350"/>
            </a:xfrm>
            <a:custGeom>
              <a:avLst/>
              <a:gdLst/>
              <a:ahLst/>
              <a:cxnLst/>
              <a:rect l="l" t="t" r="r" b="b"/>
              <a:pathLst>
                <a:path w="2742" h="2774" extrusionOk="0">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86"/>
            <p:cNvSpPr/>
            <p:nvPr/>
          </p:nvSpPr>
          <p:spPr>
            <a:xfrm>
              <a:off x="-30345325" y="3408425"/>
              <a:ext cx="137075" cy="67775"/>
            </a:xfrm>
            <a:custGeom>
              <a:avLst/>
              <a:gdLst/>
              <a:ahLst/>
              <a:cxnLst/>
              <a:rect l="l" t="t" r="r" b="b"/>
              <a:pathLst>
                <a:path w="5483" h="2711" extrusionOk="0">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86"/>
            <p:cNvSpPr/>
            <p:nvPr/>
          </p:nvSpPr>
          <p:spPr>
            <a:xfrm>
              <a:off x="-30156300" y="3322575"/>
              <a:ext cx="68550" cy="69350"/>
            </a:xfrm>
            <a:custGeom>
              <a:avLst/>
              <a:gdLst/>
              <a:ahLst/>
              <a:cxnLst/>
              <a:rect l="l" t="t" r="r" b="b"/>
              <a:pathLst>
                <a:path w="2742" h="2774" extrusionOk="0">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86"/>
            <p:cNvSpPr/>
            <p:nvPr/>
          </p:nvSpPr>
          <p:spPr>
            <a:xfrm>
              <a:off x="-30190950" y="3408425"/>
              <a:ext cx="137850" cy="67775"/>
            </a:xfrm>
            <a:custGeom>
              <a:avLst/>
              <a:gdLst/>
              <a:ahLst/>
              <a:cxnLst/>
              <a:rect l="l" t="t" r="r" b="b"/>
              <a:pathLst>
                <a:path w="5514" h="2711" extrusionOk="0">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4" name="Google Shape;7664;p86"/>
          <p:cNvGrpSpPr/>
          <p:nvPr/>
        </p:nvGrpSpPr>
        <p:grpSpPr>
          <a:xfrm>
            <a:off x="1277001" y="1380546"/>
            <a:ext cx="353645" cy="353645"/>
            <a:chOff x="-35481425" y="3202075"/>
            <a:chExt cx="291450" cy="291450"/>
          </a:xfrm>
        </p:grpSpPr>
        <p:sp>
          <p:nvSpPr>
            <p:cNvPr id="7665" name="Google Shape;7665;p86"/>
            <p:cNvSpPr/>
            <p:nvPr/>
          </p:nvSpPr>
          <p:spPr>
            <a:xfrm>
              <a:off x="-35414475" y="3304600"/>
              <a:ext cx="154400" cy="85975"/>
            </a:xfrm>
            <a:custGeom>
              <a:avLst/>
              <a:gdLst/>
              <a:ahLst/>
              <a:cxnLst/>
              <a:rect l="l" t="t" r="r" b="b"/>
              <a:pathLst>
                <a:path w="6176" h="3439" extrusionOk="0">
                  <a:moveTo>
                    <a:pt x="4433" y="0"/>
                  </a:moveTo>
                  <a:cubicBezTo>
                    <a:pt x="4393" y="0"/>
                    <a:pt x="4354" y="8"/>
                    <a:pt x="4317" y="26"/>
                  </a:cubicBezTo>
                  <a:cubicBezTo>
                    <a:pt x="4191" y="58"/>
                    <a:pt x="4128" y="216"/>
                    <a:pt x="4128" y="342"/>
                  </a:cubicBezTo>
                  <a:lnTo>
                    <a:pt x="4128" y="1003"/>
                  </a:lnTo>
                  <a:lnTo>
                    <a:pt x="2048" y="1003"/>
                  </a:lnTo>
                  <a:lnTo>
                    <a:pt x="2048" y="342"/>
                  </a:lnTo>
                  <a:cubicBezTo>
                    <a:pt x="2048" y="184"/>
                    <a:pt x="1954" y="58"/>
                    <a:pt x="1828" y="26"/>
                  </a:cubicBezTo>
                  <a:cubicBezTo>
                    <a:pt x="1793" y="15"/>
                    <a:pt x="1750" y="8"/>
                    <a:pt x="1705" y="8"/>
                  </a:cubicBezTo>
                  <a:cubicBezTo>
                    <a:pt x="1626" y="8"/>
                    <a:pt x="1541" y="30"/>
                    <a:pt x="1481" y="89"/>
                  </a:cubicBezTo>
                  <a:lnTo>
                    <a:pt x="95" y="1476"/>
                  </a:lnTo>
                  <a:cubicBezTo>
                    <a:pt x="0" y="1602"/>
                    <a:pt x="0" y="1822"/>
                    <a:pt x="95" y="1948"/>
                  </a:cubicBezTo>
                  <a:lnTo>
                    <a:pt x="1481" y="3334"/>
                  </a:lnTo>
                  <a:cubicBezTo>
                    <a:pt x="1548" y="3379"/>
                    <a:pt x="1646" y="3424"/>
                    <a:pt x="1732" y="3424"/>
                  </a:cubicBezTo>
                  <a:cubicBezTo>
                    <a:pt x="1767" y="3424"/>
                    <a:pt x="1800" y="3416"/>
                    <a:pt x="1828" y="3398"/>
                  </a:cubicBezTo>
                  <a:cubicBezTo>
                    <a:pt x="1954" y="3366"/>
                    <a:pt x="2048" y="3208"/>
                    <a:pt x="2048" y="3082"/>
                  </a:cubicBezTo>
                  <a:lnTo>
                    <a:pt x="2048" y="2421"/>
                  </a:lnTo>
                  <a:lnTo>
                    <a:pt x="4128" y="2421"/>
                  </a:lnTo>
                  <a:lnTo>
                    <a:pt x="4128" y="3082"/>
                  </a:lnTo>
                  <a:cubicBezTo>
                    <a:pt x="4128" y="3240"/>
                    <a:pt x="4191" y="3366"/>
                    <a:pt x="4317" y="3398"/>
                  </a:cubicBezTo>
                  <a:cubicBezTo>
                    <a:pt x="4369" y="3424"/>
                    <a:pt x="4426" y="3439"/>
                    <a:pt x="4483" y="3439"/>
                  </a:cubicBezTo>
                  <a:cubicBezTo>
                    <a:pt x="4562" y="3439"/>
                    <a:pt x="4639" y="3408"/>
                    <a:pt x="4695" y="3334"/>
                  </a:cubicBezTo>
                  <a:lnTo>
                    <a:pt x="6049" y="1948"/>
                  </a:lnTo>
                  <a:cubicBezTo>
                    <a:pt x="6175" y="1822"/>
                    <a:pt x="6175" y="1602"/>
                    <a:pt x="6049" y="1476"/>
                  </a:cubicBezTo>
                  <a:lnTo>
                    <a:pt x="4695" y="89"/>
                  </a:lnTo>
                  <a:cubicBezTo>
                    <a:pt x="4628" y="45"/>
                    <a:pt x="4530" y="0"/>
                    <a:pt x="4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86"/>
            <p:cNvSpPr/>
            <p:nvPr/>
          </p:nvSpPr>
          <p:spPr>
            <a:xfrm>
              <a:off x="-35413700" y="3202075"/>
              <a:ext cx="34700" cy="103200"/>
            </a:xfrm>
            <a:custGeom>
              <a:avLst/>
              <a:gdLst/>
              <a:ahLst/>
              <a:cxnLst/>
              <a:rect l="l" t="t" r="r" b="b"/>
              <a:pathLst>
                <a:path w="1388" h="4128" extrusionOk="0">
                  <a:moveTo>
                    <a:pt x="1" y="0"/>
                  </a:moveTo>
                  <a:lnTo>
                    <a:pt x="1" y="4127"/>
                  </a:lnTo>
                  <a:lnTo>
                    <a:pt x="348" y="4127"/>
                  </a:lnTo>
                  <a:cubicBezTo>
                    <a:pt x="915" y="4127"/>
                    <a:pt x="1387" y="3655"/>
                    <a:pt x="1387" y="3088"/>
                  </a:cubicBezTo>
                  <a:lnTo>
                    <a:pt x="1387" y="1009"/>
                  </a:lnTo>
                  <a:cubicBezTo>
                    <a:pt x="1387" y="473"/>
                    <a:pt x="915"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86"/>
            <p:cNvSpPr/>
            <p:nvPr/>
          </p:nvSpPr>
          <p:spPr>
            <a:xfrm>
              <a:off x="-35413700" y="3389525"/>
              <a:ext cx="34700" cy="103250"/>
            </a:xfrm>
            <a:custGeom>
              <a:avLst/>
              <a:gdLst/>
              <a:ahLst/>
              <a:cxnLst/>
              <a:rect l="l" t="t" r="r" b="b"/>
              <a:pathLst>
                <a:path w="1388" h="4130" extrusionOk="0">
                  <a:moveTo>
                    <a:pt x="1" y="1"/>
                  </a:moveTo>
                  <a:lnTo>
                    <a:pt x="1" y="4128"/>
                  </a:lnTo>
                  <a:lnTo>
                    <a:pt x="348" y="4128"/>
                  </a:lnTo>
                  <a:cubicBezTo>
                    <a:pt x="367" y="4129"/>
                    <a:pt x="386" y="4129"/>
                    <a:pt x="405" y="4129"/>
                  </a:cubicBezTo>
                  <a:cubicBezTo>
                    <a:pt x="946" y="4129"/>
                    <a:pt x="1387" y="3698"/>
                    <a:pt x="1387" y="3119"/>
                  </a:cubicBezTo>
                  <a:lnTo>
                    <a:pt x="1387" y="1040"/>
                  </a:lnTo>
                  <a:cubicBezTo>
                    <a:pt x="1387" y="473"/>
                    <a:pt x="915"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86"/>
            <p:cNvSpPr/>
            <p:nvPr/>
          </p:nvSpPr>
          <p:spPr>
            <a:xfrm>
              <a:off x="-35292400" y="3202075"/>
              <a:ext cx="33900" cy="103200"/>
            </a:xfrm>
            <a:custGeom>
              <a:avLst/>
              <a:gdLst/>
              <a:ahLst/>
              <a:cxnLst/>
              <a:rect l="l" t="t" r="r" b="b"/>
              <a:pathLst>
                <a:path w="1356" h="4128" extrusionOk="0">
                  <a:moveTo>
                    <a:pt x="1009" y="0"/>
                  </a:moveTo>
                  <a:cubicBezTo>
                    <a:pt x="473" y="0"/>
                    <a:pt x="1" y="473"/>
                    <a:pt x="1" y="1009"/>
                  </a:cubicBezTo>
                  <a:lnTo>
                    <a:pt x="1" y="3088"/>
                  </a:lnTo>
                  <a:cubicBezTo>
                    <a:pt x="1" y="3655"/>
                    <a:pt x="410" y="4127"/>
                    <a:pt x="1009" y="4127"/>
                  </a:cubicBezTo>
                  <a:lnTo>
                    <a:pt x="1355" y="4127"/>
                  </a:lnTo>
                  <a:lnTo>
                    <a:pt x="1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86"/>
            <p:cNvSpPr/>
            <p:nvPr/>
          </p:nvSpPr>
          <p:spPr>
            <a:xfrm>
              <a:off x="-35241200" y="3202850"/>
              <a:ext cx="51225" cy="290675"/>
            </a:xfrm>
            <a:custGeom>
              <a:avLst/>
              <a:gdLst/>
              <a:ahLst/>
              <a:cxnLst/>
              <a:rect l="l" t="t" r="r" b="b"/>
              <a:pathLst>
                <a:path w="2049" h="11627" extrusionOk="0">
                  <a:moveTo>
                    <a:pt x="1" y="1"/>
                  </a:moveTo>
                  <a:lnTo>
                    <a:pt x="1" y="11626"/>
                  </a:lnTo>
                  <a:cubicBezTo>
                    <a:pt x="1135" y="11469"/>
                    <a:pt x="2048" y="10460"/>
                    <a:pt x="2048" y="9263"/>
                  </a:cubicBezTo>
                  <a:lnTo>
                    <a:pt x="2048" y="2395"/>
                  </a:lnTo>
                  <a:cubicBezTo>
                    <a:pt x="2048" y="1167"/>
                    <a:pt x="1135" y="15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86"/>
            <p:cNvSpPr/>
            <p:nvPr/>
          </p:nvSpPr>
          <p:spPr>
            <a:xfrm>
              <a:off x="-35292400" y="3389525"/>
              <a:ext cx="33900" cy="104000"/>
            </a:xfrm>
            <a:custGeom>
              <a:avLst/>
              <a:gdLst/>
              <a:ahLst/>
              <a:cxnLst/>
              <a:rect l="l" t="t" r="r" b="b"/>
              <a:pathLst>
                <a:path w="1356" h="4160" extrusionOk="0">
                  <a:moveTo>
                    <a:pt x="1009" y="1"/>
                  </a:moveTo>
                  <a:cubicBezTo>
                    <a:pt x="473" y="1"/>
                    <a:pt x="1" y="473"/>
                    <a:pt x="1" y="1040"/>
                  </a:cubicBezTo>
                  <a:lnTo>
                    <a:pt x="1" y="3119"/>
                  </a:lnTo>
                  <a:cubicBezTo>
                    <a:pt x="1" y="3718"/>
                    <a:pt x="410" y="4159"/>
                    <a:pt x="1009" y="4159"/>
                  </a:cubicBezTo>
                  <a:lnTo>
                    <a:pt x="1355" y="4159"/>
                  </a:lnTo>
                  <a:lnTo>
                    <a:pt x="13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86"/>
            <p:cNvSpPr/>
            <p:nvPr/>
          </p:nvSpPr>
          <p:spPr>
            <a:xfrm>
              <a:off x="-35481425" y="3202075"/>
              <a:ext cx="51225" cy="289875"/>
            </a:xfrm>
            <a:custGeom>
              <a:avLst/>
              <a:gdLst/>
              <a:ahLst/>
              <a:cxnLst/>
              <a:rect l="l" t="t" r="r" b="b"/>
              <a:pathLst>
                <a:path w="2049" h="11595" extrusionOk="0">
                  <a:moveTo>
                    <a:pt x="2048" y="0"/>
                  </a:moveTo>
                  <a:cubicBezTo>
                    <a:pt x="883" y="158"/>
                    <a:pt x="1" y="1166"/>
                    <a:pt x="1" y="2363"/>
                  </a:cubicBezTo>
                  <a:lnTo>
                    <a:pt x="1" y="9200"/>
                  </a:lnTo>
                  <a:cubicBezTo>
                    <a:pt x="1" y="10460"/>
                    <a:pt x="851" y="11437"/>
                    <a:pt x="2048" y="11594"/>
                  </a:cubicBez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2" name="Google Shape;7672;p86"/>
          <p:cNvGrpSpPr/>
          <p:nvPr/>
        </p:nvGrpSpPr>
        <p:grpSpPr>
          <a:xfrm>
            <a:off x="1276531" y="1822072"/>
            <a:ext cx="354586" cy="352675"/>
            <a:chOff x="-35482200" y="3561225"/>
            <a:chExt cx="292225" cy="290650"/>
          </a:xfrm>
        </p:grpSpPr>
        <p:sp>
          <p:nvSpPr>
            <p:cNvPr id="7673" name="Google Shape;7673;p86"/>
            <p:cNvSpPr/>
            <p:nvPr/>
          </p:nvSpPr>
          <p:spPr>
            <a:xfrm>
              <a:off x="-35482200" y="3749475"/>
              <a:ext cx="292225" cy="102400"/>
            </a:xfrm>
            <a:custGeom>
              <a:avLst/>
              <a:gdLst/>
              <a:ahLst/>
              <a:cxnLst/>
              <a:rect l="l" t="t" r="r" b="b"/>
              <a:pathLst>
                <a:path w="11689" h="4096" extrusionOk="0">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86"/>
            <p:cNvSpPr/>
            <p:nvPr/>
          </p:nvSpPr>
          <p:spPr>
            <a:xfrm>
              <a:off x="-35371150" y="3561225"/>
              <a:ext cx="68550" cy="68550"/>
            </a:xfrm>
            <a:custGeom>
              <a:avLst/>
              <a:gdLst/>
              <a:ahLst/>
              <a:cxnLst/>
              <a:rect l="l" t="t" r="r" b="b"/>
              <a:pathLst>
                <a:path w="2742" h="2742" extrusionOk="0">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86"/>
            <p:cNvSpPr/>
            <p:nvPr/>
          </p:nvSpPr>
          <p:spPr>
            <a:xfrm>
              <a:off x="-35405025" y="3647075"/>
              <a:ext cx="136275" cy="119750"/>
            </a:xfrm>
            <a:custGeom>
              <a:avLst/>
              <a:gdLst/>
              <a:ahLst/>
              <a:cxnLst/>
              <a:rect l="l" t="t" r="r" b="b"/>
              <a:pathLst>
                <a:path w="5451" h="4790" extrusionOk="0">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6" name="Google Shape;7676;p86"/>
          <p:cNvGrpSpPr/>
          <p:nvPr/>
        </p:nvGrpSpPr>
        <p:grpSpPr>
          <a:xfrm>
            <a:off x="1277001" y="2256940"/>
            <a:ext cx="353645" cy="353615"/>
            <a:chOff x="-35481425" y="3919600"/>
            <a:chExt cx="291450" cy="291425"/>
          </a:xfrm>
        </p:grpSpPr>
        <p:sp>
          <p:nvSpPr>
            <p:cNvPr id="7677" name="Google Shape;7677;p86"/>
            <p:cNvSpPr/>
            <p:nvPr/>
          </p:nvSpPr>
          <p:spPr>
            <a:xfrm>
              <a:off x="-35327050" y="4125150"/>
              <a:ext cx="84300" cy="85100"/>
            </a:xfrm>
            <a:custGeom>
              <a:avLst/>
              <a:gdLst/>
              <a:ahLst/>
              <a:cxnLst/>
              <a:rect l="l" t="t" r="r" b="b"/>
              <a:pathLst>
                <a:path w="3372" h="3404" extrusionOk="0">
                  <a:moveTo>
                    <a:pt x="3025" y="1"/>
                  </a:moveTo>
                  <a:cubicBezTo>
                    <a:pt x="2836" y="1"/>
                    <a:pt x="2678" y="159"/>
                    <a:pt x="2678" y="348"/>
                  </a:cubicBezTo>
                  <a:lnTo>
                    <a:pt x="2678" y="1041"/>
                  </a:lnTo>
                  <a:cubicBezTo>
                    <a:pt x="2678" y="1576"/>
                    <a:pt x="2206" y="2049"/>
                    <a:pt x="1639" y="2049"/>
                  </a:cubicBezTo>
                  <a:lnTo>
                    <a:pt x="1103" y="2049"/>
                  </a:lnTo>
                  <a:lnTo>
                    <a:pt x="1229" y="1923"/>
                  </a:lnTo>
                  <a:cubicBezTo>
                    <a:pt x="1387" y="1860"/>
                    <a:pt x="1387" y="1608"/>
                    <a:pt x="1261" y="1513"/>
                  </a:cubicBezTo>
                  <a:cubicBezTo>
                    <a:pt x="1198" y="1450"/>
                    <a:pt x="1111" y="1419"/>
                    <a:pt x="1024" y="1419"/>
                  </a:cubicBezTo>
                  <a:cubicBezTo>
                    <a:pt x="938" y="1419"/>
                    <a:pt x="851" y="1450"/>
                    <a:pt x="788" y="1513"/>
                  </a:cubicBezTo>
                  <a:lnTo>
                    <a:pt x="127" y="2175"/>
                  </a:lnTo>
                  <a:cubicBezTo>
                    <a:pt x="1" y="2301"/>
                    <a:pt x="1" y="2521"/>
                    <a:pt x="127" y="2647"/>
                  </a:cubicBezTo>
                  <a:lnTo>
                    <a:pt x="788" y="3309"/>
                  </a:lnTo>
                  <a:cubicBezTo>
                    <a:pt x="851" y="3372"/>
                    <a:pt x="938" y="3404"/>
                    <a:pt x="1024" y="3404"/>
                  </a:cubicBezTo>
                  <a:cubicBezTo>
                    <a:pt x="1111" y="3404"/>
                    <a:pt x="1198" y="3372"/>
                    <a:pt x="1261" y="3309"/>
                  </a:cubicBezTo>
                  <a:cubicBezTo>
                    <a:pt x="1387" y="3183"/>
                    <a:pt x="1387" y="2962"/>
                    <a:pt x="1261" y="2836"/>
                  </a:cubicBezTo>
                  <a:lnTo>
                    <a:pt x="1135" y="2710"/>
                  </a:lnTo>
                  <a:lnTo>
                    <a:pt x="1702" y="2710"/>
                  </a:lnTo>
                  <a:cubicBezTo>
                    <a:pt x="2647" y="2710"/>
                    <a:pt x="3372" y="1986"/>
                    <a:pt x="3372" y="1041"/>
                  </a:cubicBezTo>
                  <a:lnTo>
                    <a:pt x="3372" y="348"/>
                  </a:lnTo>
                  <a:cubicBezTo>
                    <a:pt x="3372" y="159"/>
                    <a:pt x="3214" y="1"/>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86"/>
            <p:cNvSpPr/>
            <p:nvPr/>
          </p:nvSpPr>
          <p:spPr>
            <a:xfrm>
              <a:off x="-35429450" y="3921175"/>
              <a:ext cx="84300" cy="85075"/>
            </a:xfrm>
            <a:custGeom>
              <a:avLst/>
              <a:gdLst/>
              <a:ahLst/>
              <a:cxnLst/>
              <a:rect l="l" t="t" r="r" b="b"/>
              <a:pathLst>
                <a:path w="3372" h="3403" extrusionOk="0">
                  <a:moveTo>
                    <a:pt x="2360" y="0"/>
                  </a:moveTo>
                  <a:cubicBezTo>
                    <a:pt x="2269" y="0"/>
                    <a:pt x="2175" y="32"/>
                    <a:pt x="2112" y="95"/>
                  </a:cubicBezTo>
                  <a:cubicBezTo>
                    <a:pt x="2017" y="221"/>
                    <a:pt x="2017" y="441"/>
                    <a:pt x="2112" y="567"/>
                  </a:cubicBezTo>
                  <a:lnTo>
                    <a:pt x="2238" y="693"/>
                  </a:lnTo>
                  <a:lnTo>
                    <a:pt x="1702" y="693"/>
                  </a:lnTo>
                  <a:cubicBezTo>
                    <a:pt x="757" y="693"/>
                    <a:pt x="1" y="1418"/>
                    <a:pt x="1" y="2363"/>
                  </a:cubicBezTo>
                  <a:lnTo>
                    <a:pt x="1" y="3056"/>
                  </a:lnTo>
                  <a:cubicBezTo>
                    <a:pt x="1" y="3245"/>
                    <a:pt x="158" y="3403"/>
                    <a:pt x="347" y="3403"/>
                  </a:cubicBezTo>
                  <a:cubicBezTo>
                    <a:pt x="536" y="3403"/>
                    <a:pt x="694" y="3245"/>
                    <a:pt x="694" y="3056"/>
                  </a:cubicBezTo>
                  <a:lnTo>
                    <a:pt x="694" y="2332"/>
                  </a:lnTo>
                  <a:cubicBezTo>
                    <a:pt x="694" y="1796"/>
                    <a:pt x="1167" y="1292"/>
                    <a:pt x="1734" y="1292"/>
                  </a:cubicBezTo>
                  <a:lnTo>
                    <a:pt x="2269" y="1292"/>
                  </a:lnTo>
                  <a:lnTo>
                    <a:pt x="2175" y="1418"/>
                  </a:lnTo>
                  <a:cubicBezTo>
                    <a:pt x="2017" y="1544"/>
                    <a:pt x="2017" y="1733"/>
                    <a:pt x="2112" y="1891"/>
                  </a:cubicBezTo>
                  <a:cubicBezTo>
                    <a:pt x="2175" y="1954"/>
                    <a:pt x="2269" y="1985"/>
                    <a:pt x="2360" y="1985"/>
                  </a:cubicBezTo>
                  <a:cubicBezTo>
                    <a:pt x="2450" y="1985"/>
                    <a:pt x="2537" y="1954"/>
                    <a:pt x="2584" y="1891"/>
                  </a:cubicBezTo>
                  <a:lnTo>
                    <a:pt x="3277" y="1229"/>
                  </a:lnTo>
                  <a:cubicBezTo>
                    <a:pt x="3372" y="1103"/>
                    <a:pt x="3372" y="882"/>
                    <a:pt x="3277" y="756"/>
                  </a:cubicBezTo>
                  <a:lnTo>
                    <a:pt x="2584" y="95"/>
                  </a:lnTo>
                  <a:cubicBezTo>
                    <a:pt x="2537" y="32"/>
                    <a:pt x="2450" y="0"/>
                    <a:pt x="2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86"/>
            <p:cNvSpPr/>
            <p:nvPr/>
          </p:nvSpPr>
          <p:spPr>
            <a:xfrm>
              <a:off x="-35481425" y="4021975"/>
              <a:ext cx="137075" cy="35475"/>
            </a:xfrm>
            <a:custGeom>
              <a:avLst/>
              <a:gdLst/>
              <a:ahLst/>
              <a:cxnLst/>
              <a:rect l="l" t="t" r="r" b="b"/>
              <a:pathLst>
                <a:path w="5483" h="1419" extrusionOk="0">
                  <a:moveTo>
                    <a:pt x="1009" y="1"/>
                  </a:moveTo>
                  <a:cubicBezTo>
                    <a:pt x="473" y="1"/>
                    <a:pt x="1" y="473"/>
                    <a:pt x="1" y="1072"/>
                  </a:cubicBezTo>
                  <a:lnTo>
                    <a:pt x="1" y="1419"/>
                  </a:lnTo>
                  <a:lnTo>
                    <a:pt x="5482" y="1419"/>
                  </a:lnTo>
                  <a:lnTo>
                    <a:pt x="5482" y="1072"/>
                  </a:lnTo>
                  <a:lnTo>
                    <a:pt x="5451" y="1072"/>
                  </a:lnTo>
                  <a:cubicBezTo>
                    <a:pt x="5451" y="505"/>
                    <a:pt x="5010" y="1"/>
                    <a:pt x="4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86"/>
            <p:cNvSpPr/>
            <p:nvPr/>
          </p:nvSpPr>
          <p:spPr>
            <a:xfrm>
              <a:off x="-35481425" y="4073975"/>
              <a:ext cx="136275" cy="85875"/>
            </a:xfrm>
            <a:custGeom>
              <a:avLst/>
              <a:gdLst/>
              <a:ahLst/>
              <a:cxnLst/>
              <a:rect l="l" t="t" r="r" b="b"/>
              <a:pathLst>
                <a:path w="5451" h="3435" extrusionOk="0">
                  <a:moveTo>
                    <a:pt x="1" y="0"/>
                  </a:moveTo>
                  <a:lnTo>
                    <a:pt x="1" y="3434"/>
                  </a:lnTo>
                  <a:lnTo>
                    <a:pt x="5451" y="3434"/>
                  </a:lnTo>
                  <a:lnTo>
                    <a:pt x="54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86"/>
            <p:cNvSpPr/>
            <p:nvPr/>
          </p:nvSpPr>
          <p:spPr>
            <a:xfrm>
              <a:off x="-35481425" y="4176350"/>
              <a:ext cx="136275" cy="34675"/>
            </a:xfrm>
            <a:custGeom>
              <a:avLst/>
              <a:gdLst/>
              <a:ahLst/>
              <a:cxnLst/>
              <a:rect l="l" t="t" r="r" b="b"/>
              <a:pathLst>
                <a:path w="5451" h="1387" extrusionOk="0">
                  <a:moveTo>
                    <a:pt x="1" y="1"/>
                  </a:moveTo>
                  <a:lnTo>
                    <a:pt x="1" y="347"/>
                  </a:lnTo>
                  <a:cubicBezTo>
                    <a:pt x="1" y="946"/>
                    <a:pt x="410" y="1387"/>
                    <a:pt x="1009" y="1387"/>
                  </a:cubicBezTo>
                  <a:lnTo>
                    <a:pt x="4443" y="1387"/>
                  </a:lnTo>
                  <a:cubicBezTo>
                    <a:pt x="4978" y="1387"/>
                    <a:pt x="5451" y="914"/>
                    <a:pt x="5451" y="347"/>
                  </a:cubicBezTo>
                  <a:lnTo>
                    <a:pt x="54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86"/>
            <p:cNvSpPr/>
            <p:nvPr/>
          </p:nvSpPr>
          <p:spPr>
            <a:xfrm>
              <a:off x="-35327050" y="3919600"/>
              <a:ext cx="137075" cy="33875"/>
            </a:xfrm>
            <a:custGeom>
              <a:avLst/>
              <a:gdLst/>
              <a:ahLst/>
              <a:cxnLst/>
              <a:rect l="l" t="t" r="r" b="b"/>
              <a:pathLst>
                <a:path w="5483" h="1355" extrusionOk="0">
                  <a:moveTo>
                    <a:pt x="1009" y="0"/>
                  </a:moveTo>
                  <a:cubicBezTo>
                    <a:pt x="473" y="0"/>
                    <a:pt x="1" y="473"/>
                    <a:pt x="1" y="1008"/>
                  </a:cubicBezTo>
                  <a:lnTo>
                    <a:pt x="1" y="1355"/>
                  </a:lnTo>
                  <a:lnTo>
                    <a:pt x="5482" y="1355"/>
                  </a:lnTo>
                  <a:lnTo>
                    <a:pt x="5482" y="1008"/>
                  </a:lnTo>
                  <a:cubicBezTo>
                    <a:pt x="5482" y="473"/>
                    <a:pt x="5010"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86"/>
            <p:cNvSpPr/>
            <p:nvPr/>
          </p:nvSpPr>
          <p:spPr>
            <a:xfrm>
              <a:off x="-35327825" y="3970800"/>
              <a:ext cx="136275" cy="85875"/>
            </a:xfrm>
            <a:custGeom>
              <a:avLst/>
              <a:gdLst/>
              <a:ahLst/>
              <a:cxnLst/>
              <a:rect l="l" t="t" r="r" b="b"/>
              <a:pathLst>
                <a:path w="5451" h="3435" extrusionOk="0">
                  <a:moveTo>
                    <a:pt x="0" y="0"/>
                  </a:moveTo>
                  <a:lnTo>
                    <a:pt x="0" y="3434"/>
                  </a:lnTo>
                  <a:lnTo>
                    <a:pt x="5450" y="3434"/>
                  </a:lnTo>
                  <a:lnTo>
                    <a:pt x="5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86"/>
            <p:cNvSpPr/>
            <p:nvPr/>
          </p:nvSpPr>
          <p:spPr>
            <a:xfrm>
              <a:off x="-35327825" y="4073975"/>
              <a:ext cx="136275" cy="35450"/>
            </a:xfrm>
            <a:custGeom>
              <a:avLst/>
              <a:gdLst/>
              <a:ahLst/>
              <a:cxnLst/>
              <a:rect l="l" t="t" r="r" b="b"/>
              <a:pathLst>
                <a:path w="5451" h="1418" extrusionOk="0">
                  <a:moveTo>
                    <a:pt x="0" y="0"/>
                  </a:moveTo>
                  <a:lnTo>
                    <a:pt x="0" y="347"/>
                  </a:lnTo>
                  <a:cubicBezTo>
                    <a:pt x="0" y="914"/>
                    <a:pt x="473" y="1418"/>
                    <a:pt x="1008" y="1418"/>
                  </a:cubicBezTo>
                  <a:lnTo>
                    <a:pt x="4442" y="1418"/>
                  </a:lnTo>
                  <a:cubicBezTo>
                    <a:pt x="4978" y="1418"/>
                    <a:pt x="5450" y="945"/>
                    <a:pt x="5450" y="347"/>
                  </a:cubicBezTo>
                  <a:lnTo>
                    <a:pt x="5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5" name="Google Shape;7685;p86"/>
          <p:cNvGrpSpPr/>
          <p:nvPr/>
        </p:nvGrpSpPr>
        <p:grpSpPr>
          <a:xfrm>
            <a:off x="3512636" y="1381031"/>
            <a:ext cx="357468" cy="352675"/>
            <a:chOff x="-33645475" y="3228075"/>
            <a:chExt cx="294600" cy="290650"/>
          </a:xfrm>
        </p:grpSpPr>
        <p:sp>
          <p:nvSpPr>
            <p:cNvPr id="7686" name="Google Shape;7686;p86"/>
            <p:cNvSpPr/>
            <p:nvPr/>
          </p:nvSpPr>
          <p:spPr>
            <a:xfrm>
              <a:off x="-33456450" y="3261925"/>
              <a:ext cx="84300" cy="85100"/>
            </a:xfrm>
            <a:custGeom>
              <a:avLst/>
              <a:gdLst/>
              <a:ahLst/>
              <a:cxnLst/>
              <a:rect l="l" t="t" r="r" b="b"/>
              <a:pathLst>
                <a:path w="3372" h="3404" extrusionOk="0">
                  <a:moveTo>
                    <a:pt x="347" y="1"/>
                  </a:moveTo>
                  <a:cubicBezTo>
                    <a:pt x="158" y="1"/>
                    <a:pt x="1" y="158"/>
                    <a:pt x="1" y="347"/>
                  </a:cubicBezTo>
                  <a:cubicBezTo>
                    <a:pt x="1" y="536"/>
                    <a:pt x="158" y="694"/>
                    <a:pt x="347" y="694"/>
                  </a:cubicBezTo>
                  <a:lnTo>
                    <a:pt x="1009" y="694"/>
                  </a:lnTo>
                  <a:cubicBezTo>
                    <a:pt x="1576" y="694"/>
                    <a:pt x="2049" y="1166"/>
                    <a:pt x="2049" y="1733"/>
                  </a:cubicBezTo>
                  <a:lnTo>
                    <a:pt x="2049" y="2269"/>
                  </a:lnTo>
                  <a:lnTo>
                    <a:pt x="1923" y="2175"/>
                  </a:lnTo>
                  <a:cubicBezTo>
                    <a:pt x="1860" y="2112"/>
                    <a:pt x="1773" y="2080"/>
                    <a:pt x="1686" y="2080"/>
                  </a:cubicBezTo>
                  <a:cubicBezTo>
                    <a:pt x="1600" y="2080"/>
                    <a:pt x="1513" y="2112"/>
                    <a:pt x="1450" y="2175"/>
                  </a:cubicBezTo>
                  <a:cubicBezTo>
                    <a:pt x="1324" y="2269"/>
                    <a:pt x="1324" y="2521"/>
                    <a:pt x="1450" y="2647"/>
                  </a:cubicBezTo>
                  <a:lnTo>
                    <a:pt x="2112" y="3309"/>
                  </a:lnTo>
                  <a:cubicBezTo>
                    <a:pt x="2175" y="3372"/>
                    <a:pt x="2269" y="3403"/>
                    <a:pt x="2360" y="3403"/>
                  </a:cubicBezTo>
                  <a:cubicBezTo>
                    <a:pt x="2450" y="3403"/>
                    <a:pt x="2537" y="3372"/>
                    <a:pt x="2584" y="3309"/>
                  </a:cubicBezTo>
                  <a:lnTo>
                    <a:pt x="3277" y="2647"/>
                  </a:lnTo>
                  <a:cubicBezTo>
                    <a:pt x="3372" y="2521"/>
                    <a:pt x="3372" y="2269"/>
                    <a:pt x="3277" y="2175"/>
                  </a:cubicBezTo>
                  <a:cubicBezTo>
                    <a:pt x="3214" y="2112"/>
                    <a:pt x="3120" y="2080"/>
                    <a:pt x="3029" y="2080"/>
                  </a:cubicBezTo>
                  <a:cubicBezTo>
                    <a:pt x="2939" y="2080"/>
                    <a:pt x="2852" y="2112"/>
                    <a:pt x="2805" y="2175"/>
                  </a:cubicBezTo>
                  <a:lnTo>
                    <a:pt x="2679" y="2269"/>
                  </a:lnTo>
                  <a:lnTo>
                    <a:pt x="2679" y="1733"/>
                  </a:lnTo>
                  <a:cubicBezTo>
                    <a:pt x="2742" y="788"/>
                    <a:pt x="1954"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86"/>
            <p:cNvSpPr/>
            <p:nvPr/>
          </p:nvSpPr>
          <p:spPr>
            <a:xfrm>
              <a:off x="-33575375" y="3433625"/>
              <a:ext cx="85075" cy="85100"/>
            </a:xfrm>
            <a:custGeom>
              <a:avLst/>
              <a:gdLst/>
              <a:ahLst/>
              <a:cxnLst/>
              <a:rect l="l" t="t" r="r" b="b"/>
              <a:pathLst>
                <a:path w="3403" h="3404" extrusionOk="0">
                  <a:moveTo>
                    <a:pt x="1013" y="1"/>
                  </a:moveTo>
                  <a:cubicBezTo>
                    <a:pt x="922" y="1"/>
                    <a:pt x="835" y="32"/>
                    <a:pt x="788" y="95"/>
                  </a:cubicBezTo>
                  <a:lnTo>
                    <a:pt x="127" y="757"/>
                  </a:lnTo>
                  <a:cubicBezTo>
                    <a:pt x="1" y="883"/>
                    <a:pt x="1" y="1135"/>
                    <a:pt x="127" y="1229"/>
                  </a:cubicBezTo>
                  <a:cubicBezTo>
                    <a:pt x="174" y="1292"/>
                    <a:pt x="260" y="1324"/>
                    <a:pt x="351" y="1324"/>
                  </a:cubicBezTo>
                  <a:cubicBezTo>
                    <a:pt x="442" y="1324"/>
                    <a:pt x="536" y="1292"/>
                    <a:pt x="599" y="1229"/>
                  </a:cubicBezTo>
                  <a:lnTo>
                    <a:pt x="694" y="1135"/>
                  </a:lnTo>
                  <a:lnTo>
                    <a:pt x="694" y="1671"/>
                  </a:lnTo>
                  <a:cubicBezTo>
                    <a:pt x="694" y="2616"/>
                    <a:pt x="1450" y="3372"/>
                    <a:pt x="2395" y="3372"/>
                  </a:cubicBezTo>
                  <a:lnTo>
                    <a:pt x="3057" y="3372"/>
                  </a:lnTo>
                  <a:lnTo>
                    <a:pt x="3057" y="3403"/>
                  </a:lnTo>
                  <a:cubicBezTo>
                    <a:pt x="3246" y="3403"/>
                    <a:pt x="3403" y="3246"/>
                    <a:pt x="3403" y="3057"/>
                  </a:cubicBezTo>
                  <a:cubicBezTo>
                    <a:pt x="3403" y="2868"/>
                    <a:pt x="3246" y="2710"/>
                    <a:pt x="3057" y="2710"/>
                  </a:cubicBezTo>
                  <a:lnTo>
                    <a:pt x="2363" y="2710"/>
                  </a:lnTo>
                  <a:cubicBezTo>
                    <a:pt x="1796" y="2710"/>
                    <a:pt x="1324" y="2238"/>
                    <a:pt x="1324" y="1671"/>
                  </a:cubicBezTo>
                  <a:lnTo>
                    <a:pt x="1324" y="1135"/>
                  </a:lnTo>
                  <a:lnTo>
                    <a:pt x="1450" y="1229"/>
                  </a:lnTo>
                  <a:cubicBezTo>
                    <a:pt x="1513" y="1292"/>
                    <a:pt x="1599" y="1324"/>
                    <a:pt x="1686" y="1324"/>
                  </a:cubicBezTo>
                  <a:cubicBezTo>
                    <a:pt x="1773" y="1324"/>
                    <a:pt x="1859" y="1292"/>
                    <a:pt x="1922" y="1229"/>
                  </a:cubicBezTo>
                  <a:cubicBezTo>
                    <a:pt x="2048" y="1135"/>
                    <a:pt x="2048" y="883"/>
                    <a:pt x="1922" y="757"/>
                  </a:cubicBezTo>
                  <a:lnTo>
                    <a:pt x="1261" y="95"/>
                  </a:lnTo>
                  <a:cubicBezTo>
                    <a:pt x="1198" y="32"/>
                    <a:pt x="1103" y="1"/>
                    <a:pt x="10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86"/>
            <p:cNvSpPr/>
            <p:nvPr/>
          </p:nvSpPr>
          <p:spPr>
            <a:xfrm>
              <a:off x="-33645475" y="3228075"/>
              <a:ext cx="206375" cy="153600"/>
            </a:xfrm>
            <a:custGeom>
              <a:avLst/>
              <a:gdLst/>
              <a:ahLst/>
              <a:cxnLst/>
              <a:rect l="l" t="t" r="r" b="b"/>
              <a:pathLst>
                <a:path w="8255" h="6144" extrusionOk="0">
                  <a:moveTo>
                    <a:pt x="4191" y="0"/>
                  </a:moveTo>
                  <a:cubicBezTo>
                    <a:pt x="2300" y="0"/>
                    <a:pt x="757" y="1544"/>
                    <a:pt x="757" y="3434"/>
                  </a:cubicBezTo>
                  <a:lnTo>
                    <a:pt x="757" y="3529"/>
                  </a:lnTo>
                  <a:cubicBezTo>
                    <a:pt x="347" y="3686"/>
                    <a:pt x="95" y="4033"/>
                    <a:pt x="95" y="4474"/>
                  </a:cubicBezTo>
                  <a:lnTo>
                    <a:pt x="95" y="5135"/>
                  </a:lnTo>
                  <a:cubicBezTo>
                    <a:pt x="1" y="5671"/>
                    <a:pt x="473" y="6143"/>
                    <a:pt x="1009" y="6143"/>
                  </a:cubicBezTo>
                  <a:cubicBezTo>
                    <a:pt x="1135" y="6143"/>
                    <a:pt x="1261" y="6112"/>
                    <a:pt x="1387" y="6080"/>
                  </a:cubicBezTo>
                  <a:lnTo>
                    <a:pt x="1387" y="3403"/>
                  </a:lnTo>
                  <a:cubicBezTo>
                    <a:pt x="1387" y="1890"/>
                    <a:pt x="2647" y="630"/>
                    <a:pt x="4128" y="630"/>
                  </a:cubicBezTo>
                  <a:cubicBezTo>
                    <a:pt x="5640" y="630"/>
                    <a:pt x="6900" y="1890"/>
                    <a:pt x="6900" y="3403"/>
                  </a:cubicBezTo>
                  <a:lnTo>
                    <a:pt x="6900" y="6080"/>
                  </a:lnTo>
                  <a:cubicBezTo>
                    <a:pt x="6995" y="6112"/>
                    <a:pt x="7121" y="6143"/>
                    <a:pt x="7247" y="6143"/>
                  </a:cubicBezTo>
                  <a:cubicBezTo>
                    <a:pt x="7782" y="6143"/>
                    <a:pt x="8255" y="5671"/>
                    <a:pt x="8255" y="5135"/>
                  </a:cubicBezTo>
                  <a:lnTo>
                    <a:pt x="8255" y="4474"/>
                  </a:lnTo>
                  <a:cubicBezTo>
                    <a:pt x="8255" y="4033"/>
                    <a:pt x="8003" y="3623"/>
                    <a:pt x="7593" y="3529"/>
                  </a:cubicBezTo>
                  <a:lnTo>
                    <a:pt x="7593" y="3434"/>
                  </a:lnTo>
                  <a:cubicBezTo>
                    <a:pt x="7593" y="1544"/>
                    <a:pt x="6050" y="0"/>
                    <a:pt x="4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86"/>
            <p:cNvSpPr/>
            <p:nvPr/>
          </p:nvSpPr>
          <p:spPr>
            <a:xfrm>
              <a:off x="-33593500" y="3279250"/>
              <a:ext cx="104775" cy="52275"/>
            </a:xfrm>
            <a:custGeom>
              <a:avLst/>
              <a:gdLst/>
              <a:ahLst/>
              <a:cxnLst/>
              <a:rect l="l" t="t" r="r" b="b"/>
              <a:pathLst>
                <a:path w="4191" h="2091" extrusionOk="0">
                  <a:moveTo>
                    <a:pt x="1734" y="1"/>
                  </a:moveTo>
                  <a:cubicBezTo>
                    <a:pt x="789" y="1"/>
                    <a:pt x="1" y="757"/>
                    <a:pt x="1" y="1702"/>
                  </a:cubicBezTo>
                  <a:lnTo>
                    <a:pt x="1" y="2049"/>
                  </a:lnTo>
                  <a:lnTo>
                    <a:pt x="1230" y="2049"/>
                  </a:lnTo>
                  <a:cubicBezTo>
                    <a:pt x="1545" y="2049"/>
                    <a:pt x="1891" y="2049"/>
                    <a:pt x="2017" y="1986"/>
                  </a:cubicBezTo>
                  <a:cubicBezTo>
                    <a:pt x="2049" y="1954"/>
                    <a:pt x="2080" y="1828"/>
                    <a:pt x="2080" y="1734"/>
                  </a:cubicBezTo>
                  <a:cubicBezTo>
                    <a:pt x="2080" y="1545"/>
                    <a:pt x="2238" y="1387"/>
                    <a:pt x="2458" y="1387"/>
                  </a:cubicBezTo>
                  <a:cubicBezTo>
                    <a:pt x="2647" y="1387"/>
                    <a:pt x="2805" y="1545"/>
                    <a:pt x="2805" y="1734"/>
                  </a:cubicBezTo>
                  <a:cubicBezTo>
                    <a:pt x="2805" y="1828"/>
                    <a:pt x="2805" y="1954"/>
                    <a:pt x="2868" y="1986"/>
                  </a:cubicBezTo>
                  <a:cubicBezTo>
                    <a:pt x="2942" y="2059"/>
                    <a:pt x="3091" y="2090"/>
                    <a:pt x="3266" y="2090"/>
                  </a:cubicBezTo>
                  <a:cubicBezTo>
                    <a:pt x="3389" y="2090"/>
                    <a:pt x="3525" y="2075"/>
                    <a:pt x="3656" y="2049"/>
                  </a:cubicBezTo>
                  <a:lnTo>
                    <a:pt x="4191" y="2049"/>
                  </a:lnTo>
                  <a:lnTo>
                    <a:pt x="4191" y="1702"/>
                  </a:lnTo>
                  <a:lnTo>
                    <a:pt x="4128" y="1702"/>
                  </a:lnTo>
                  <a:cubicBezTo>
                    <a:pt x="4128" y="757"/>
                    <a:pt x="3340"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86"/>
            <p:cNvSpPr/>
            <p:nvPr/>
          </p:nvSpPr>
          <p:spPr>
            <a:xfrm>
              <a:off x="-33593500" y="3341475"/>
              <a:ext cx="104775" cy="74075"/>
            </a:xfrm>
            <a:custGeom>
              <a:avLst/>
              <a:gdLst/>
              <a:ahLst/>
              <a:cxnLst/>
              <a:rect l="l" t="t" r="r" b="b"/>
              <a:pathLst>
                <a:path w="4191" h="2963" extrusionOk="0">
                  <a:moveTo>
                    <a:pt x="2395" y="1"/>
                  </a:moveTo>
                  <a:cubicBezTo>
                    <a:pt x="2080" y="253"/>
                    <a:pt x="1671" y="253"/>
                    <a:pt x="1230" y="253"/>
                  </a:cubicBezTo>
                  <a:lnTo>
                    <a:pt x="1" y="253"/>
                  </a:lnTo>
                  <a:lnTo>
                    <a:pt x="1" y="914"/>
                  </a:lnTo>
                  <a:cubicBezTo>
                    <a:pt x="1" y="2049"/>
                    <a:pt x="946" y="2962"/>
                    <a:pt x="2112" y="2962"/>
                  </a:cubicBezTo>
                  <a:cubicBezTo>
                    <a:pt x="3246" y="2962"/>
                    <a:pt x="4191" y="2049"/>
                    <a:pt x="4191" y="914"/>
                  </a:cubicBezTo>
                  <a:lnTo>
                    <a:pt x="4191" y="253"/>
                  </a:lnTo>
                  <a:lnTo>
                    <a:pt x="3466" y="253"/>
                  </a:lnTo>
                  <a:cubicBezTo>
                    <a:pt x="3088" y="253"/>
                    <a:pt x="2679" y="190"/>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86"/>
            <p:cNvSpPr/>
            <p:nvPr/>
          </p:nvSpPr>
          <p:spPr>
            <a:xfrm>
              <a:off x="-33455650" y="3381650"/>
              <a:ext cx="104775" cy="52250"/>
            </a:xfrm>
            <a:custGeom>
              <a:avLst/>
              <a:gdLst/>
              <a:ahLst/>
              <a:cxnLst/>
              <a:rect l="l" t="t" r="r" b="b"/>
              <a:pathLst>
                <a:path w="4191" h="2090" extrusionOk="0">
                  <a:moveTo>
                    <a:pt x="1702" y="0"/>
                  </a:moveTo>
                  <a:cubicBezTo>
                    <a:pt x="756" y="0"/>
                    <a:pt x="0" y="757"/>
                    <a:pt x="0" y="1702"/>
                  </a:cubicBezTo>
                  <a:lnTo>
                    <a:pt x="0" y="2048"/>
                  </a:lnTo>
                  <a:lnTo>
                    <a:pt x="1229" y="2048"/>
                  </a:lnTo>
                  <a:cubicBezTo>
                    <a:pt x="1544" y="2048"/>
                    <a:pt x="1891" y="2048"/>
                    <a:pt x="2017" y="1985"/>
                  </a:cubicBezTo>
                  <a:cubicBezTo>
                    <a:pt x="2048" y="1954"/>
                    <a:pt x="2080" y="1828"/>
                    <a:pt x="2080" y="1733"/>
                  </a:cubicBezTo>
                  <a:cubicBezTo>
                    <a:pt x="2080" y="1544"/>
                    <a:pt x="2237" y="1387"/>
                    <a:pt x="2458" y="1387"/>
                  </a:cubicBezTo>
                  <a:cubicBezTo>
                    <a:pt x="2647" y="1387"/>
                    <a:pt x="2804" y="1544"/>
                    <a:pt x="2804" y="1733"/>
                  </a:cubicBezTo>
                  <a:cubicBezTo>
                    <a:pt x="2804" y="1828"/>
                    <a:pt x="2804" y="1954"/>
                    <a:pt x="2867" y="1985"/>
                  </a:cubicBezTo>
                  <a:cubicBezTo>
                    <a:pt x="2941" y="2059"/>
                    <a:pt x="3091" y="2090"/>
                    <a:pt x="3265" y="2090"/>
                  </a:cubicBezTo>
                  <a:cubicBezTo>
                    <a:pt x="3388" y="2090"/>
                    <a:pt x="3524" y="2074"/>
                    <a:pt x="3655" y="2048"/>
                  </a:cubicBezTo>
                  <a:lnTo>
                    <a:pt x="4190" y="2048"/>
                  </a:lnTo>
                  <a:lnTo>
                    <a:pt x="4190" y="1702"/>
                  </a:lnTo>
                  <a:cubicBezTo>
                    <a:pt x="4096" y="757"/>
                    <a:pt x="3308" y="0"/>
                    <a:pt x="2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86"/>
            <p:cNvSpPr/>
            <p:nvPr/>
          </p:nvSpPr>
          <p:spPr>
            <a:xfrm>
              <a:off x="-33456450" y="3443875"/>
              <a:ext cx="102425" cy="74850"/>
            </a:xfrm>
            <a:custGeom>
              <a:avLst/>
              <a:gdLst/>
              <a:ahLst/>
              <a:cxnLst/>
              <a:rect l="l" t="t" r="r" b="b"/>
              <a:pathLst>
                <a:path w="4097" h="2994" extrusionOk="0">
                  <a:moveTo>
                    <a:pt x="2395" y="0"/>
                  </a:moveTo>
                  <a:cubicBezTo>
                    <a:pt x="2080" y="252"/>
                    <a:pt x="1639" y="252"/>
                    <a:pt x="1230" y="252"/>
                  </a:cubicBezTo>
                  <a:lnTo>
                    <a:pt x="1" y="252"/>
                  </a:lnTo>
                  <a:lnTo>
                    <a:pt x="1" y="914"/>
                  </a:lnTo>
                  <a:cubicBezTo>
                    <a:pt x="1" y="2048"/>
                    <a:pt x="914" y="2993"/>
                    <a:pt x="2049" y="2993"/>
                  </a:cubicBezTo>
                  <a:cubicBezTo>
                    <a:pt x="3183" y="2993"/>
                    <a:pt x="4096" y="2048"/>
                    <a:pt x="4096" y="914"/>
                  </a:cubicBezTo>
                  <a:lnTo>
                    <a:pt x="4096" y="252"/>
                  </a:lnTo>
                  <a:lnTo>
                    <a:pt x="3435" y="252"/>
                  </a:lnTo>
                  <a:cubicBezTo>
                    <a:pt x="3025" y="252"/>
                    <a:pt x="2679" y="189"/>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3" name="Google Shape;7693;p86"/>
          <p:cNvGrpSpPr/>
          <p:nvPr/>
        </p:nvGrpSpPr>
        <p:grpSpPr>
          <a:xfrm>
            <a:off x="3513606" y="1821116"/>
            <a:ext cx="355526" cy="354586"/>
            <a:chOff x="-33646250" y="3586425"/>
            <a:chExt cx="293000" cy="292225"/>
          </a:xfrm>
        </p:grpSpPr>
        <p:sp>
          <p:nvSpPr>
            <p:cNvPr id="7694" name="Google Shape;7694;p86"/>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86"/>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6" name="Google Shape;7696;p86"/>
          <p:cNvGrpSpPr/>
          <p:nvPr/>
        </p:nvGrpSpPr>
        <p:grpSpPr>
          <a:xfrm>
            <a:off x="3514076" y="2255969"/>
            <a:ext cx="354586" cy="355557"/>
            <a:chOff x="-33645475" y="3944800"/>
            <a:chExt cx="292225" cy="293025"/>
          </a:xfrm>
        </p:grpSpPr>
        <p:sp>
          <p:nvSpPr>
            <p:cNvPr id="7697" name="Google Shape;7697;p86"/>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86"/>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86"/>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86"/>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86"/>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86"/>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86"/>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86"/>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86"/>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86"/>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7" name="Google Shape;7707;p86"/>
          <p:cNvGrpSpPr/>
          <p:nvPr/>
        </p:nvGrpSpPr>
        <p:grpSpPr>
          <a:xfrm>
            <a:off x="2167295" y="2729706"/>
            <a:ext cx="352675" cy="355375"/>
            <a:chOff x="-31809525" y="3192625"/>
            <a:chExt cx="290650" cy="292875"/>
          </a:xfrm>
        </p:grpSpPr>
        <p:sp>
          <p:nvSpPr>
            <p:cNvPr id="7708" name="Google Shape;7708;p86"/>
            <p:cNvSpPr/>
            <p:nvPr/>
          </p:nvSpPr>
          <p:spPr>
            <a:xfrm>
              <a:off x="-31767775" y="3192625"/>
              <a:ext cx="204800" cy="153600"/>
            </a:xfrm>
            <a:custGeom>
              <a:avLst/>
              <a:gdLst/>
              <a:ahLst/>
              <a:cxnLst/>
              <a:rect l="l" t="t" r="r" b="b"/>
              <a:pathLst>
                <a:path w="8192" h="6144" extrusionOk="0">
                  <a:moveTo>
                    <a:pt x="4096" y="0"/>
                  </a:moveTo>
                  <a:cubicBezTo>
                    <a:pt x="2206" y="0"/>
                    <a:pt x="662" y="1544"/>
                    <a:pt x="662" y="3434"/>
                  </a:cubicBezTo>
                  <a:lnTo>
                    <a:pt x="662" y="3497"/>
                  </a:lnTo>
                  <a:cubicBezTo>
                    <a:pt x="252" y="3655"/>
                    <a:pt x="0" y="4033"/>
                    <a:pt x="0" y="4442"/>
                  </a:cubicBezTo>
                  <a:lnTo>
                    <a:pt x="0" y="5136"/>
                  </a:lnTo>
                  <a:cubicBezTo>
                    <a:pt x="0" y="5671"/>
                    <a:pt x="473" y="6144"/>
                    <a:pt x="1009" y="6144"/>
                  </a:cubicBezTo>
                  <a:cubicBezTo>
                    <a:pt x="1135" y="6144"/>
                    <a:pt x="1261" y="6112"/>
                    <a:pt x="1387" y="6081"/>
                  </a:cubicBezTo>
                  <a:lnTo>
                    <a:pt x="1387" y="3403"/>
                  </a:lnTo>
                  <a:cubicBezTo>
                    <a:pt x="1387" y="1891"/>
                    <a:pt x="2584" y="630"/>
                    <a:pt x="4096" y="630"/>
                  </a:cubicBezTo>
                  <a:cubicBezTo>
                    <a:pt x="5577" y="630"/>
                    <a:pt x="6806" y="1891"/>
                    <a:pt x="6806" y="3403"/>
                  </a:cubicBezTo>
                  <a:lnTo>
                    <a:pt x="6806" y="6081"/>
                  </a:lnTo>
                  <a:cubicBezTo>
                    <a:pt x="6932" y="6112"/>
                    <a:pt x="7058" y="6144"/>
                    <a:pt x="7152" y="6144"/>
                  </a:cubicBezTo>
                  <a:cubicBezTo>
                    <a:pt x="7719" y="6144"/>
                    <a:pt x="8192" y="5671"/>
                    <a:pt x="8192" y="5136"/>
                  </a:cubicBezTo>
                  <a:lnTo>
                    <a:pt x="8192" y="4442"/>
                  </a:lnTo>
                  <a:cubicBezTo>
                    <a:pt x="8192" y="4033"/>
                    <a:pt x="7908" y="3623"/>
                    <a:pt x="7530" y="3497"/>
                  </a:cubicBezTo>
                  <a:lnTo>
                    <a:pt x="7530" y="3434"/>
                  </a:lnTo>
                  <a:cubicBezTo>
                    <a:pt x="7467" y="1576"/>
                    <a:pt x="5986" y="0"/>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86"/>
            <p:cNvSpPr/>
            <p:nvPr/>
          </p:nvSpPr>
          <p:spPr>
            <a:xfrm>
              <a:off x="-31715000" y="3244600"/>
              <a:ext cx="101625" cy="52450"/>
            </a:xfrm>
            <a:custGeom>
              <a:avLst/>
              <a:gdLst/>
              <a:ahLst/>
              <a:cxnLst/>
              <a:rect l="l" t="t" r="r" b="b"/>
              <a:pathLst>
                <a:path w="4065" h="2098" extrusionOk="0">
                  <a:moveTo>
                    <a:pt x="1702" y="1"/>
                  </a:moveTo>
                  <a:cubicBezTo>
                    <a:pt x="756" y="1"/>
                    <a:pt x="0" y="757"/>
                    <a:pt x="0" y="1702"/>
                  </a:cubicBezTo>
                  <a:lnTo>
                    <a:pt x="0" y="2080"/>
                  </a:lnTo>
                  <a:lnTo>
                    <a:pt x="1229" y="2080"/>
                  </a:lnTo>
                  <a:cubicBezTo>
                    <a:pt x="1418" y="2080"/>
                    <a:pt x="1765" y="2080"/>
                    <a:pt x="1891" y="1985"/>
                  </a:cubicBezTo>
                  <a:cubicBezTo>
                    <a:pt x="1922" y="1954"/>
                    <a:pt x="1985" y="1828"/>
                    <a:pt x="1985" y="1765"/>
                  </a:cubicBezTo>
                  <a:cubicBezTo>
                    <a:pt x="1985" y="1544"/>
                    <a:pt x="2143" y="1387"/>
                    <a:pt x="2332" y="1387"/>
                  </a:cubicBezTo>
                  <a:cubicBezTo>
                    <a:pt x="2521" y="1387"/>
                    <a:pt x="2678" y="1544"/>
                    <a:pt x="2678" y="1765"/>
                  </a:cubicBezTo>
                  <a:cubicBezTo>
                    <a:pt x="2678" y="1828"/>
                    <a:pt x="2678" y="1954"/>
                    <a:pt x="2773" y="1985"/>
                  </a:cubicBezTo>
                  <a:cubicBezTo>
                    <a:pt x="2836" y="2069"/>
                    <a:pt x="3025" y="2097"/>
                    <a:pt x="3237" y="2097"/>
                  </a:cubicBezTo>
                  <a:cubicBezTo>
                    <a:pt x="3343" y="2097"/>
                    <a:pt x="3455" y="2090"/>
                    <a:pt x="3560" y="2080"/>
                  </a:cubicBezTo>
                  <a:lnTo>
                    <a:pt x="4064" y="2080"/>
                  </a:lnTo>
                  <a:lnTo>
                    <a:pt x="4064" y="1702"/>
                  </a:lnTo>
                  <a:cubicBezTo>
                    <a:pt x="4064" y="757"/>
                    <a:pt x="3308" y="1"/>
                    <a:pt x="2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86"/>
            <p:cNvSpPr/>
            <p:nvPr/>
          </p:nvSpPr>
          <p:spPr>
            <a:xfrm>
              <a:off x="-31716575" y="3308400"/>
              <a:ext cx="102400" cy="73275"/>
            </a:xfrm>
            <a:custGeom>
              <a:avLst/>
              <a:gdLst/>
              <a:ahLst/>
              <a:cxnLst/>
              <a:rect l="l" t="t" r="r" b="b"/>
              <a:pathLst>
                <a:path w="4096" h="2931" extrusionOk="0">
                  <a:moveTo>
                    <a:pt x="2395" y="1"/>
                  </a:moveTo>
                  <a:cubicBezTo>
                    <a:pt x="2080" y="221"/>
                    <a:pt x="1639" y="221"/>
                    <a:pt x="1197" y="221"/>
                  </a:cubicBezTo>
                  <a:lnTo>
                    <a:pt x="0" y="221"/>
                  </a:lnTo>
                  <a:lnTo>
                    <a:pt x="0" y="883"/>
                  </a:lnTo>
                  <a:cubicBezTo>
                    <a:pt x="0" y="2048"/>
                    <a:pt x="914" y="2930"/>
                    <a:pt x="2048" y="2930"/>
                  </a:cubicBezTo>
                  <a:cubicBezTo>
                    <a:pt x="3182" y="2930"/>
                    <a:pt x="4096" y="2048"/>
                    <a:pt x="4096" y="883"/>
                  </a:cubicBezTo>
                  <a:lnTo>
                    <a:pt x="4096" y="221"/>
                  </a:lnTo>
                  <a:lnTo>
                    <a:pt x="3403" y="221"/>
                  </a:lnTo>
                  <a:cubicBezTo>
                    <a:pt x="3025" y="221"/>
                    <a:pt x="2678" y="190"/>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86"/>
            <p:cNvSpPr/>
            <p:nvPr/>
          </p:nvSpPr>
          <p:spPr>
            <a:xfrm>
              <a:off x="-31809525" y="3386375"/>
              <a:ext cx="290650" cy="99125"/>
            </a:xfrm>
            <a:custGeom>
              <a:avLst/>
              <a:gdLst/>
              <a:ahLst/>
              <a:cxnLst/>
              <a:rect l="l" t="t" r="r" b="b"/>
              <a:pathLst>
                <a:path w="11626" h="3965" extrusionOk="0">
                  <a:moveTo>
                    <a:pt x="2092" y="0"/>
                  </a:moveTo>
                  <a:cubicBezTo>
                    <a:pt x="1962" y="0"/>
                    <a:pt x="1828" y="63"/>
                    <a:pt x="1765" y="190"/>
                  </a:cubicBezTo>
                  <a:lnTo>
                    <a:pt x="1355" y="1072"/>
                  </a:lnTo>
                  <a:lnTo>
                    <a:pt x="316" y="1229"/>
                  </a:lnTo>
                  <a:cubicBezTo>
                    <a:pt x="190" y="1229"/>
                    <a:pt x="95" y="1355"/>
                    <a:pt x="64" y="1481"/>
                  </a:cubicBezTo>
                  <a:cubicBezTo>
                    <a:pt x="1" y="1607"/>
                    <a:pt x="64" y="1765"/>
                    <a:pt x="127" y="1828"/>
                  </a:cubicBezTo>
                  <a:lnTo>
                    <a:pt x="883" y="2552"/>
                  </a:lnTo>
                  <a:lnTo>
                    <a:pt x="725" y="3561"/>
                  </a:lnTo>
                  <a:cubicBezTo>
                    <a:pt x="694" y="3687"/>
                    <a:pt x="757" y="3844"/>
                    <a:pt x="851" y="3876"/>
                  </a:cubicBezTo>
                  <a:cubicBezTo>
                    <a:pt x="903" y="3928"/>
                    <a:pt x="965" y="3951"/>
                    <a:pt x="1031" y="3951"/>
                  </a:cubicBezTo>
                  <a:cubicBezTo>
                    <a:pt x="1085" y="3951"/>
                    <a:pt x="1141" y="3935"/>
                    <a:pt x="1198" y="3907"/>
                  </a:cubicBezTo>
                  <a:lnTo>
                    <a:pt x="2112" y="3435"/>
                  </a:lnTo>
                  <a:lnTo>
                    <a:pt x="2994" y="3907"/>
                  </a:lnTo>
                  <a:cubicBezTo>
                    <a:pt x="3046" y="3947"/>
                    <a:pt x="3099" y="3964"/>
                    <a:pt x="3152" y="3964"/>
                  </a:cubicBezTo>
                  <a:cubicBezTo>
                    <a:pt x="3225" y="3964"/>
                    <a:pt x="3298" y="3930"/>
                    <a:pt x="3372" y="3876"/>
                  </a:cubicBezTo>
                  <a:cubicBezTo>
                    <a:pt x="3466" y="3813"/>
                    <a:pt x="3529" y="3687"/>
                    <a:pt x="3466" y="3561"/>
                  </a:cubicBezTo>
                  <a:lnTo>
                    <a:pt x="3309" y="2552"/>
                  </a:lnTo>
                  <a:lnTo>
                    <a:pt x="4002" y="1891"/>
                  </a:lnTo>
                  <a:lnTo>
                    <a:pt x="4663" y="2552"/>
                  </a:lnTo>
                  <a:lnTo>
                    <a:pt x="4506" y="3561"/>
                  </a:lnTo>
                  <a:cubicBezTo>
                    <a:pt x="4474" y="3687"/>
                    <a:pt x="4537" y="3844"/>
                    <a:pt x="4632" y="3876"/>
                  </a:cubicBezTo>
                  <a:cubicBezTo>
                    <a:pt x="4684" y="3928"/>
                    <a:pt x="4746" y="3951"/>
                    <a:pt x="4811" y="3951"/>
                  </a:cubicBezTo>
                  <a:cubicBezTo>
                    <a:pt x="4865" y="3951"/>
                    <a:pt x="4922" y="3935"/>
                    <a:pt x="4978" y="3907"/>
                  </a:cubicBezTo>
                  <a:lnTo>
                    <a:pt x="5892" y="3435"/>
                  </a:lnTo>
                  <a:lnTo>
                    <a:pt x="6774" y="3907"/>
                  </a:lnTo>
                  <a:cubicBezTo>
                    <a:pt x="6827" y="3947"/>
                    <a:pt x="6880" y="3964"/>
                    <a:pt x="6933" y="3964"/>
                  </a:cubicBezTo>
                  <a:cubicBezTo>
                    <a:pt x="7006" y="3964"/>
                    <a:pt x="7079" y="3930"/>
                    <a:pt x="7152" y="3876"/>
                  </a:cubicBezTo>
                  <a:cubicBezTo>
                    <a:pt x="7247" y="3813"/>
                    <a:pt x="7310" y="3687"/>
                    <a:pt x="7247" y="3561"/>
                  </a:cubicBezTo>
                  <a:lnTo>
                    <a:pt x="7089" y="2552"/>
                  </a:lnTo>
                  <a:lnTo>
                    <a:pt x="7782" y="1891"/>
                  </a:lnTo>
                  <a:lnTo>
                    <a:pt x="8444" y="2552"/>
                  </a:lnTo>
                  <a:lnTo>
                    <a:pt x="8286" y="3561"/>
                  </a:lnTo>
                  <a:cubicBezTo>
                    <a:pt x="8255" y="3687"/>
                    <a:pt x="8318" y="3844"/>
                    <a:pt x="8413" y="3876"/>
                  </a:cubicBezTo>
                  <a:cubicBezTo>
                    <a:pt x="8465" y="3928"/>
                    <a:pt x="8526" y="3951"/>
                    <a:pt x="8592" y="3951"/>
                  </a:cubicBezTo>
                  <a:cubicBezTo>
                    <a:pt x="8646" y="3951"/>
                    <a:pt x="8702" y="3935"/>
                    <a:pt x="8759" y="3907"/>
                  </a:cubicBezTo>
                  <a:lnTo>
                    <a:pt x="9673" y="3435"/>
                  </a:lnTo>
                  <a:lnTo>
                    <a:pt x="10555" y="3907"/>
                  </a:lnTo>
                  <a:cubicBezTo>
                    <a:pt x="10608" y="3947"/>
                    <a:pt x="10660" y="3964"/>
                    <a:pt x="10713" y="3964"/>
                  </a:cubicBezTo>
                  <a:cubicBezTo>
                    <a:pt x="10786" y="3964"/>
                    <a:pt x="10860" y="3930"/>
                    <a:pt x="10933" y="3876"/>
                  </a:cubicBezTo>
                  <a:cubicBezTo>
                    <a:pt x="11027" y="3813"/>
                    <a:pt x="11090" y="3687"/>
                    <a:pt x="11027" y="3561"/>
                  </a:cubicBezTo>
                  <a:lnTo>
                    <a:pt x="10870" y="2552"/>
                  </a:lnTo>
                  <a:lnTo>
                    <a:pt x="11626" y="1828"/>
                  </a:lnTo>
                  <a:cubicBezTo>
                    <a:pt x="11532" y="1702"/>
                    <a:pt x="11595" y="1607"/>
                    <a:pt x="11532" y="1481"/>
                  </a:cubicBezTo>
                  <a:cubicBezTo>
                    <a:pt x="11500" y="1355"/>
                    <a:pt x="11374" y="1292"/>
                    <a:pt x="11279" y="1229"/>
                  </a:cubicBezTo>
                  <a:lnTo>
                    <a:pt x="10240" y="1072"/>
                  </a:lnTo>
                  <a:lnTo>
                    <a:pt x="9799" y="190"/>
                  </a:lnTo>
                  <a:cubicBezTo>
                    <a:pt x="9751" y="63"/>
                    <a:pt x="9625" y="0"/>
                    <a:pt x="9495" y="0"/>
                  </a:cubicBezTo>
                  <a:cubicBezTo>
                    <a:pt x="9366" y="0"/>
                    <a:pt x="9232" y="63"/>
                    <a:pt x="9169" y="190"/>
                  </a:cubicBezTo>
                  <a:lnTo>
                    <a:pt x="8759" y="1072"/>
                  </a:lnTo>
                  <a:lnTo>
                    <a:pt x="7782" y="1229"/>
                  </a:lnTo>
                  <a:cubicBezTo>
                    <a:pt x="7719" y="1229"/>
                    <a:pt x="7688" y="1292"/>
                    <a:pt x="7656" y="1292"/>
                  </a:cubicBezTo>
                  <a:cubicBezTo>
                    <a:pt x="7593" y="1229"/>
                    <a:pt x="7562" y="1229"/>
                    <a:pt x="7530" y="1229"/>
                  </a:cubicBezTo>
                  <a:lnTo>
                    <a:pt x="6554" y="1072"/>
                  </a:lnTo>
                  <a:lnTo>
                    <a:pt x="6113" y="190"/>
                  </a:lnTo>
                  <a:cubicBezTo>
                    <a:pt x="6050" y="63"/>
                    <a:pt x="5924" y="0"/>
                    <a:pt x="5798" y="0"/>
                  </a:cubicBezTo>
                  <a:cubicBezTo>
                    <a:pt x="5672" y="0"/>
                    <a:pt x="5546" y="63"/>
                    <a:pt x="5483" y="190"/>
                  </a:cubicBezTo>
                  <a:lnTo>
                    <a:pt x="5041" y="1072"/>
                  </a:lnTo>
                  <a:lnTo>
                    <a:pt x="4065" y="1229"/>
                  </a:lnTo>
                  <a:cubicBezTo>
                    <a:pt x="4033" y="1229"/>
                    <a:pt x="4002" y="1292"/>
                    <a:pt x="3939" y="1292"/>
                  </a:cubicBezTo>
                  <a:cubicBezTo>
                    <a:pt x="3907" y="1229"/>
                    <a:pt x="3876" y="1229"/>
                    <a:pt x="3813" y="1229"/>
                  </a:cubicBezTo>
                  <a:lnTo>
                    <a:pt x="2836" y="1072"/>
                  </a:lnTo>
                  <a:lnTo>
                    <a:pt x="2395" y="190"/>
                  </a:lnTo>
                  <a:cubicBezTo>
                    <a:pt x="2348" y="63"/>
                    <a:pt x="2222" y="0"/>
                    <a:pt x="2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2" name="Google Shape;7712;p86"/>
          <p:cNvGrpSpPr/>
          <p:nvPr/>
        </p:nvGrpSpPr>
        <p:grpSpPr>
          <a:xfrm>
            <a:off x="2166810" y="3200258"/>
            <a:ext cx="353645" cy="355557"/>
            <a:chOff x="-31811100" y="3550975"/>
            <a:chExt cx="291450" cy="293025"/>
          </a:xfrm>
        </p:grpSpPr>
        <p:sp>
          <p:nvSpPr>
            <p:cNvPr id="7713" name="Google Shape;7713;p86"/>
            <p:cNvSpPr/>
            <p:nvPr/>
          </p:nvSpPr>
          <p:spPr>
            <a:xfrm>
              <a:off x="-31554325" y="3595875"/>
              <a:ext cx="34675" cy="33900"/>
            </a:xfrm>
            <a:custGeom>
              <a:avLst/>
              <a:gdLst/>
              <a:ahLst/>
              <a:cxnLst/>
              <a:rect l="l" t="t" r="r" b="b"/>
              <a:pathLst>
                <a:path w="1387" h="1356" extrusionOk="0">
                  <a:moveTo>
                    <a:pt x="0" y="1"/>
                  </a:moveTo>
                  <a:lnTo>
                    <a:pt x="0" y="1355"/>
                  </a:lnTo>
                  <a:lnTo>
                    <a:pt x="662" y="1355"/>
                  </a:lnTo>
                  <a:cubicBezTo>
                    <a:pt x="1071" y="1355"/>
                    <a:pt x="1324" y="1040"/>
                    <a:pt x="1324" y="694"/>
                  </a:cubicBezTo>
                  <a:cubicBezTo>
                    <a:pt x="1387" y="316"/>
                    <a:pt x="1071" y="1"/>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86"/>
            <p:cNvSpPr/>
            <p:nvPr/>
          </p:nvSpPr>
          <p:spPr>
            <a:xfrm>
              <a:off x="-31659075" y="3628650"/>
              <a:ext cx="139425" cy="71650"/>
            </a:xfrm>
            <a:custGeom>
              <a:avLst/>
              <a:gdLst/>
              <a:ahLst/>
              <a:cxnLst/>
              <a:rect l="l" t="t" r="r" b="b"/>
              <a:pathLst>
                <a:path w="5577" h="2866" extrusionOk="0">
                  <a:moveTo>
                    <a:pt x="1438" y="1"/>
                  </a:moveTo>
                  <a:cubicBezTo>
                    <a:pt x="1338" y="1"/>
                    <a:pt x="1235" y="30"/>
                    <a:pt x="1166" y="76"/>
                  </a:cubicBezTo>
                  <a:lnTo>
                    <a:pt x="126" y="1179"/>
                  </a:lnTo>
                  <a:cubicBezTo>
                    <a:pt x="0" y="1305"/>
                    <a:pt x="0" y="1525"/>
                    <a:pt x="126" y="1651"/>
                  </a:cubicBezTo>
                  <a:lnTo>
                    <a:pt x="1166" y="2754"/>
                  </a:lnTo>
                  <a:cubicBezTo>
                    <a:pt x="1208" y="2838"/>
                    <a:pt x="1292" y="2866"/>
                    <a:pt x="1390" y="2866"/>
                  </a:cubicBezTo>
                  <a:cubicBezTo>
                    <a:pt x="1439" y="2866"/>
                    <a:pt x="1491" y="2859"/>
                    <a:pt x="1544" y="2848"/>
                  </a:cubicBezTo>
                  <a:cubicBezTo>
                    <a:pt x="1670" y="2817"/>
                    <a:pt x="1796" y="2659"/>
                    <a:pt x="1796" y="2533"/>
                  </a:cubicBezTo>
                  <a:lnTo>
                    <a:pt x="1796" y="2124"/>
                  </a:lnTo>
                  <a:lnTo>
                    <a:pt x="4190" y="2124"/>
                  </a:lnTo>
                  <a:cubicBezTo>
                    <a:pt x="4946" y="2124"/>
                    <a:pt x="5577" y="1494"/>
                    <a:pt x="5577" y="769"/>
                  </a:cubicBezTo>
                  <a:lnTo>
                    <a:pt x="5577" y="549"/>
                  </a:lnTo>
                  <a:cubicBezTo>
                    <a:pt x="5356" y="675"/>
                    <a:pt x="5135" y="769"/>
                    <a:pt x="4883" y="769"/>
                  </a:cubicBezTo>
                  <a:cubicBezTo>
                    <a:pt x="3686" y="738"/>
                    <a:pt x="2930" y="738"/>
                    <a:pt x="1796" y="738"/>
                  </a:cubicBezTo>
                  <a:lnTo>
                    <a:pt x="1796" y="328"/>
                  </a:lnTo>
                  <a:cubicBezTo>
                    <a:pt x="1796" y="170"/>
                    <a:pt x="1701" y="44"/>
                    <a:pt x="1544" y="13"/>
                  </a:cubicBezTo>
                  <a:cubicBezTo>
                    <a:pt x="1510" y="5"/>
                    <a:pt x="1474" y="1"/>
                    <a:pt x="1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86"/>
            <p:cNvSpPr/>
            <p:nvPr/>
          </p:nvSpPr>
          <p:spPr>
            <a:xfrm>
              <a:off x="-31811100" y="3647075"/>
              <a:ext cx="33100" cy="33100"/>
            </a:xfrm>
            <a:custGeom>
              <a:avLst/>
              <a:gdLst/>
              <a:ahLst/>
              <a:cxnLst/>
              <a:rect l="l" t="t" r="r" b="b"/>
              <a:pathLst>
                <a:path w="1324" h="1324" extrusionOk="0">
                  <a:moveTo>
                    <a:pt x="662" y="1"/>
                  </a:moveTo>
                  <a:cubicBezTo>
                    <a:pt x="253" y="1"/>
                    <a:pt x="1" y="316"/>
                    <a:pt x="1" y="662"/>
                  </a:cubicBezTo>
                  <a:cubicBezTo>
                    <a:pt x="1" y="1040"/>
                    <a:pt x="316" y="1324"/>
                    <a:pt x="662" y="1324"/>
                  </a:cubicBezTo>
                  <a:lnTo>
                    <a:pt x="1324" y="1324"/>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86"/>
            <p:cNvSpPr/>
            <p:nvPr/>
          </p:nvSpPr>
          <p:spPr>
            <a:xfrm>
              <a:off x="-31811100" y="3678325"/>
              <a:ext cx="138650" cy="72250"/>
            </a:xfrm>
            <a:custGeom>
              <a:avLst/>
              <a:gdLst/>
              <a:ahLst/>
              <a:cxnLst/>
              <a:rect l="l" t="t" r="r" b="b"/>
              <a:pathLst>
                <a:path w="5546" h="2890" extrusionOk="0">
                  <a:moveTo>
                    <a:pt x="4193" y="1"/>
                  </a:moveTo>
                  <a:cubicBezTo>
                    <a:pt x="4132" y="1"/>
                    <a:pt x="4067" y="16"/>
                    <a:pt x="4002" y="42"/>
                  </a:cubicBezTo>
                  <a:cubicBezTo>
                    <a:pt x="3876" y="74"/>
                    <a:pt x="3781" y="231"/>
                    <a:pt x="3781" y="357"/>
                  </a:cubicBezTo>
                  <a:lnTo>
                    <a:pt x="3781" y="735"/>
                  </a:lnTo>
                  <a:lnTo>
                    <a:pt x="662" y="735"/>
                  </a:lnTo>
                  <a:cubicBezTo>
                    <a:pt x="410" y="735"/>
                    <a:pt x="190" y="672"/>
                    <a:pt x="1" y="546"/>
                  </a:cubicBezTo>
                  <a:lnTo>
                    <a:pt x="1" y="767"/>
                  </a:lnTo>
                  <a:cubicBezTo>
                    <a:pt x="1" y="1523"/>
                    <a:pt x="631" y="2153"/>
                    <a:pt x="1355" y="2153"/>
                  </a:cubicBezTo>
                  <a:lnTo>
                    <a:pt x="3781" y="2153"/>
                  </a:lnTo>
                  <a:lnTo>
                    <a:pt x="3781" y="2563"/>
                  </a:lnTo>
                  <a:cubicBezTo>
                    <a:pt x="3781" y="2720"/>
                    <a:pt x="3844" y="2815"/>
                    <a:pt x="4002" y="2878"/>
                  </a:cubicBezTo>
                  <a:cubicBezTo>
                    <a:pt x="4033" y="2886"/>
                    <a:pt x="4067" y="2890"/>
                    <a:pt x="4101" y="2890"/>
                  </a:cubicBezTo>
                  <a:cubicBezTo>
                    <a:pt x="4205" y="2890"/>
                    <a:pt x="4317" y="2854"/>
                    <a:pt x="4411" y="2783"/>
                  </a:cubicBezTo>
                  <a:lnTo>
                    <a:pt x="5420" y="1681"/>
                  </a:lnTo>
                  <a:cubicBezTo>
                    <a:pt x="5546" y="1555"/>
                    <a:pt x="5546" y="1365"/>
                    <a:pt x="5420" y="1208"/>
                  </a:cubicBezTo>
                  <a:lnTo>
                    <a:pt x="4411" y="105"/>
                  </a:lnTo>
                  <a:cubicBezTo>
                    <a:pt x="4356" y="31"/>
                    <a:pt x="4279" y="1"/>
                    <a:pt x="4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86"/>
            <p:cNvSpPr/>
            <p:nvPr/>
          </p:nvSpPr>
          <p:spPr>
            <a:xfrm>
              <a:off x="-31759900" y="3791200"/>
              <a:ext cx="187475" cy="52800"/>
            </a:xfrm>
            <a:custGeom>
              <a:avLst/>
              <a:gdLst/>
              <a:ahLst/>
              <a:cxnLst/>
              <a:rect l="l" t="t" r="r" b="b"/>
              <a:pathLst>
                <a:path w="7499" h="2112" extrusionOk="0">
                  <a:moveTo>
                    <a:pt x="1" y="1"/>
                  </a:moveTo>
                  <a:lnTo>
                    <a:pt x="1" y="1072"/>
                  </a:lnTo>
                  <a:cubicBezTo>
                    <a:pt x="1" y="1639"/>
                    <a:pt x="473" y="2112"/>
                    <a:pt x="1009" y="2112"/>
                  </a:cubicBezTo>
                  <a:lnTo>
                    <a:pt x="6491" y="2112"/>
                  </a:lnTo>
                  <a:cubicBezTo>
                    <a:pt x="7026" y="2112"/>
                    <a:pt x="7499" y="1639"/>
                    <a:pt x="7499" y="1072"/>
                  </a:cubicBezTo>
                  <a:lnTo>
                    <a:pt x="74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86"/>
            <p:cNvSpPr/>
            <p:nvPr/>
          </p:nvSpPr>
          <p:spPr>
            <a:xfrm>
              <a:off x="-31759900" y="3550975"/>
              <a:ext cx="187475" cy="35475"/>
            </a:xfrm>
            <a:custGeom>
              <a:avLst/>
              <a:gdLst/>
              <a:ahLst/>
              <a:cxnLst/>
              <a:rect l="l" t="t" r="r" b="b"/>
              <a:pathLst>
                <a:path w="7499" h="1419" extrusionOk="0">
                  <a:moveTo>
                    <a:pt x="1009" y="1"/>
                  </a:moveTo>
                  <a:cubicBezTo>
                    <a:pt x="473" y="1"/>
                    <a:pt x="1" y="474"/>
                    <a:pt x="1" y="1072"/>
                  </a:cubicBezTo>
                  <a:lnTo>
                    <a:pt x="1" y="1419"/>
                  </a:lnTo>
                  <a:lnTo>
                    <a:pt x="7499" y="1419"/>
                  </a:lnTo>
                  <a:lnTo>
                    <a:pt x="7499" y="1072"/>
                  </a:lnTo>
                  <a:cubicBezTo>
                    <a:pt x="7499" y="537"/>
                    <a:pt x="7026" y="1"/>
                    <a:pt x="6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86"/>
            <p:cNvSpPr/>
            <p:nvPr/>
          </p:nvSpPr>
          <p:spPr>
            <a:xfrm>
              <a:off x="-31759100" y="3602975"/>
              <a:ext cx="188250" cy="172500"/>
            </a:xfrm>
            <a:custGeom>
              <a:avLst/>
              <a:gdLst/>
              <a:ahLst/>
              <a:cxnLst/>
              <a:rect l="l" t="t" r="r" b="b"/>
              <a:pathLst>
                <a:path w="7530" h="6900" extrusionOk="0">
                  <a:moveTo>
                    <a:pt x="0" y="0"/>
                  </a:moveTo>
                  <a:lnTo>
                    <a:pt x="0" y="3088"/>
                  </a:lnTo>
                  <a:lnTo>
                    <a:pt x="1071" y="3088"/>
                  </a:lnTo>
                  <a:cubicBezTo>
                    <a:pt x="1134" y="2773"/>
                    <a:pt x="1386" y="2552"/>
                    <a:pt x="1701" y="2426"/>
                  </a:cubicBezTo>
                  <a:cubicBezTo>
                    <a:pt x="1822" y="2376"/>
                    <a:pt x="1952" y="2351"/>
                    <a:pt x="2083" y="2351"/>
                  </a:cubicBezTo>
                  <a:cubicBezTo>
                    <a:pt x="2361" y="2351"/>
                    <a:pt x="2642" y="2464"/>
                    <a:pt x="2835" y="2678"/>
                  </a:cubicBezTo>
                  <a:lnTo>
                    <a:pt x="3844" y="3781"/>
                  </a:lnTo>
                  <a:cubicBezTo>
                    <a:pt x="4222" y="4190"/>
                    <a:pt x="4222" y="4789"/>
                    <a:pt x="3844" y="5167"/>
                  </a:cubicBezTo>
                  <a:lnTo>
                    <a:pt x="2835" y="6270"/>
                  </a:lnTo>
                  <a:cubicBezTo>
                    <a:pt x="2635" y="6493"/>
                    <a:pt x="2339" y="6621"/>
                    <a:pt x="2050" y="6621"/>
                  </a:cubicBezTo>
                  <a:cubicBezTo>
                    <a:pt x="1930" y="6621"/>
                    <a:pt x="1812" y="6599"/>
                    <a:pt x="1701" y="6553"/>
                  </a:cubicBezTo>
                  <a:cubicBezTo>
                    <a:pt x="1386" y="6427"/>
                    <a:pt x="1134" y="6144"/>
                    <a:pt x="1071" y="5892"/>
                  </a:cubicBezTo>
                  <a:lnTo>
                    <a:pt x="0" y="5892"/>
                  </a:lnTo>
                  <a:lnTo>
                    <a:pt x="0" y="6900"/>
                  </a:lnTo>
                  <a:lnTo>
                    <a:pt x="7530" y="6900"/>
                  </a:lnTo>
                  <a:lnTo>
                    <a:pt x="7530" y="3844"/>
                  </a:lnTo>
                  <a:lnTo>
                    <a:pt x="6459" y="3844"/>
                  </a:lnTo>
                  <a:cubicBezTo>
                    <a:pt x="6364" y="4159"/>
                    <a:pt x="6143" y="4379"/>
                    <a:pt x="5828" y="4505"/>
                  </a:cubicBezTo>
                  <a:cubicBezTo>
                    <a:pt x="5709" y="4551"/>
                    <a:pt x="5589" y="4573"/>
                    <a:pt x="5472" y="4573"/>
                  </a:cubicBezTo>
                  <a:cubicBezTo>
                    <a:pt x="5188" y="4573"/>
                    <a:pt x="4917" y="4445"/>
                    <a:pt x="4694" y="4222"/>
                  </a:cubicBezTo>
                  <a:lnTo>
                    <a:pt x="3655" y="3119"/>
                  </a:lnTo>
                  <a:cubicBezTo>
                    <a:pt x="3308" y="2741"/>
                    <a:pt x="3308" y="2143"/>
                    <a:pt x="3655" y="1765"/>
                  </a:cubicBezTo>
                  <a:lnTo>
                    <a:pt x="4694" y="630"/>
                  </a:lnTo>
                  <a:cubicBezTo>
                    <a:pt x="4866" y="416"/>
                    <a:pt x="5140" y="304"/>
                    <a:pt x="5427" y="304"/>
                  </a:cubicBezTo>
                  <a:cubicBezTo>
                    <a:pt x="5561" y="304"/>
                    <a:pt x="5698" y="328"/>
                    <a:pt x="5828" y="378"/>
                  </a:cubicBezTo>
                  <a:cubicBezTo>
                    <a:pt x="6143" y="504"/>
                    <a:pt x="6364" y="756"/>
                    <a:pt x="6459" y="1040"/>
                  </a:cubicBezTo>
                  <a:lnTo>
                    <a:pt x="7530" y="1040"/>
                  </a:lnTo>
                  <a:lnTo>
                    <a:pt x="7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0" name="Google Shape;7720;p86"/>
          <p:cNvGrpSpPr/>
          <p:nvPr/>
        </p:nvGrpSpPr>
        <p:grpSpPr>
          <a:xfrm>
            <a:off x="2160606" y="3664562"/>
            <a:ext cx="366052" cy="356831"/>
            <a:chOff x="-31817400" y="3910025"/>
            <a:chExt cx="301675" cy="294075"/>
          </a:xfrm>
        </p:grpSpPr>
        <p:sp>
          <p:nvSpPr>
            <p:cNvPr id="7721" name="Google Shape;7721;p86"/>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86"/>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86"/>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4" name="Google Shape;7724;p86"/>
          <p:cNvGrpSpPr/>
          <p:nvPr/>
        </p:nvGrpSpPr>
        <p:grpSpPr>
          <a:xfrm>
            <a:off x="3952234" y="3200743"/>
            <a:ext cx="354616" cy="354586"/>
            <a:chOff x="-30354000" y="3569100"/>
            <a:chExt cx="292250" cy="292225"/>
          </a:xfrm>
        </p:grpSpPr>
        <p:sp>
          <p:nvSpPr>
            <p:cNvPr id="7725" name="Google Shape;7725;p86"/>
            <p:cNvSpPr/>
            <p:nvPr/>
          </p:nvSpPr>
          <p:spPr>
            <a:xfrm>
              <a:off x="-30354000" y="3604550"/>
              <a:ext cx="137875" cy="256000"/>
            </a:xfrm>
            <a:custGeom>
              <a:avLst/>
              <a:gdLst/>
              <a:ahLst/>
              <a:cxnLst/>
              <a:rect l="l" t="t" r="r" b="b"/>
              <a:pathLst>
                <a:path w="5515" h="10240" extrusionOk="0">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86"/>
            <p:cNvSpPr/>
            <p:nvPr/>
          </p:nvSpPr>
          <p:spPr>
            <a:xfrm>
              <a:off x="-30198825" y="3604550"/>
              <a:ext cx="137075" cy="256775"/>
            </a:xfrm>
            <a:custGeom>
              <a:avLst/>
              <a:gdLst/>
              <a:ahLst/>
              <a:cxnLst/>
              <a:rect l="l" t="t" r="r" b="b"/>
              <a:pathLst>
                <a:path w="5483" h="10271" extrusionOk="0">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86"/>
            <p:cNvSpPr/>
            <p:nvPr/>
          </p:nvSpPr>
          <p:spPr>
            <a:xfrm>
              <a:off x="-30139750" y="3636850"/>
              <a:ext cx="26000" cy="37825"/>
            </a:xfrm>
            <a:custGeom>
              <a:avLst/>
              <a:gdLst/>
              <a:ahLst/>
              <a:cxnLst/>
              <a:rect l="l" t="t" r="r" b="b"/>
              <a:pathLst>
                <a:path w="1040" h="1513" extrusionOk="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86"/>
            <p:cNvSpPr/>
            <p:nvPr/>
          </p:nvSpPr>
          <p:spPr>
            <a:xfrm>
              <a:off x="-30302800" y="3638950"/>
              <a:ext cx="25225" cy="36500"/>
            </a:xfrm>
            <a:custGeom>
              <a:avLst/>
              <a:gdLst/>
              <a:ahLst/>
              <a:cxnLst/>
              <a:rect l="l" t="t" r="r" b="b"/>
              <a:pathLst>
                <a:path w="1009" h="1460" extrusionOk="0">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86"/>
            <p:cNvSpPr/>
            <p:nvPr/>
          </p:nvSpPr>
          <p:spPr>
            <a:xfrm>
              <a:off x="-30242925" y="3569100"/>
              <a:ext cx="68525" cy="68550"/>
            </a:xfrm>
            <a:custGeom>
              <a:avLst/>
              <a:gdLst/>
              <a:ahLst/>
              <a:cxnLst/>
              <a:rect l="l" t="t" r="r" b="b"/>
              <a:pathLst>
                <a:path w="2741" h="2742" extrusionOk="0">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86"/>
            <p:cNvSpPr/>
            <p:nvPr/>
          </p:nvSpPr>
          <p:spPr>
            <a:xfrm>
              <a:off x="-30262625" y="3654950"/>
              <a:ext cx="107925" cy="68550"/>
            </a:xfrm>
            <a:custGeom>
              <a:avLst/>
              <a:gdLst/>
              <a:ahLst/>
              <a:cxnLst/>
              <a:rect l="l" t="t" r="r" b="b"/>
              <a:pathLst>
                <a:path w="4317" h="2742" extrusionOk="0">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1" name="Google Shape;7731;p86"/>
          <p:cNvGrpSpPr/>
          <p:nvPr/>
        </p:nvGrpSpPr>
        <p:grpSpPr>
          <a:xfrm>
            <a:off x="1730812" y="1380546"/>
            <a:ext cx="342148" cy="353645"/>
            <a:chOff x="-35118325" y="3202075"/>
            <a:chExt cx="281975" cy="291450"/>
          </a:xfrm>
        </p:grpSpPr>
        <p:sp>
          <p:nvSpPr>
            <p:cNvPr id="7732" name="Google Shape;7732;p86"/>
            <p:cNvSpPr/>
            <p:nvPr/>
          </p:nvSpPr>
          <p:spPr>
            <a:xfrm>
              <a:off x="-35008050" y="3202075"/>
              <a:ext cx="171700" cy="171250"/>
            </a:xfrm>
            <a:custGeom>
              <a:avLst/>
              <a:gdLst/>
              <a:ahLst/>
              <a:cxnLst/>
              <a:rect l="l" t="t" r="r" b="b"/>
              <a:pathLst>
                <a:path w="6868" h="6850" extrusionOk="0">
                  <a:moveTo>
                    <a:pt x="3466" y="1355"/>
                  </a:moveTo>
                  <a:cubicBezTo>
                    <a:pt x="4222" y="1355"/>
                    <a:pt x="4852" y="1985"/>
                    <a:pt x="4852" y="2741"/>
                  </a:cubicBezTo>
                  <a:lnTo>
                    <a:pt x="4852" y="4127"/>
                  </a:lnTo>
                  <a:cubicBezTo>
                    <a:pt x="4852" y="4348"/>
                    <a:pt x="4757" y="4600"/>
                    <a:pt x="4631" y="4821"/>
                  </a:cubicBezTo>
                  <a:lnTo>
                    <a:pt x="4726" y="4915"/>
                  </a:lnTo>
                  <a:cubicBezTo>
                    <a:pt x="4852" y="5041"/>
                    <a:pt x="4852" y="5262"/>
                    <a:pt x="4726" y="5388"/>
                  </a:cubicBezTo>
                  <a:cubicBezTo>
                    <a:pt x="4663" y="5451"/>
                    <a:pt x="4576" y="5482"/>
                    <a:pt x="4489" y="5482"/>
                  </a:cubicBezTo>
                  <a:cubicBezTo>
                    <a:pt x="4403" y="5482"/>
                    <a:pt x="4316" y="5451"/>
                    <a:pt x="4253" y="5388"/>
                  </a:cubicBezTo>
                  <a:lnTo>
                    <a:pt x="4190" y="5293"/>
                  </a:lnTo>
                  <a:cubicBezTo>
                    <a:pt x="3970" y="5419"/>
                    <a:pt x="3749" y="5514"/>
                    <a:pt x="3466" y="5514"/>
                  </a:cubicBezTo>
                  <a:cubicBezTo>
                    <a:pt x="2709" y="5514"/>
                    <a:pt x="2079" y="4884"/>
                    <a:pt x="2079" y="4127"/>
                  </a:cubicBezTo>
                  <a:lnTo>
                    <a:pt x="2079" y="2741"/>
                  </a:lnTo>
                  <a:cubicBezTo>
                    <a:pt x="2079" y="1985"/>
                    <a:pt x="2709" y="1355"/>
                    <a:pt x="3466" y="1355"/>
                  </a:cubicBezTo>
                  <a:close/>
                  <a:moveTo>
                    <a:pt x="3466" y="0"/>
                  </a:moveTo>
                  <a:cubicBezTo>
                    <a:pt x="1575" y="0"/>
                    <a:pt x="32" y="1576"/>
                    <a:pt x="32" y="3403"/>
                  </a:cubicBezTo>
                  <a:cubicBezTo>
                    <a:pt x="32" y="4001"/>
                    <a:pt x="189" y="4569"/>
                    <a:pt x="473" y="5104"/>
                  </a:cubicBezTo>
                  <a:lnTo>
                    <a:pt x="32" y="6396"/>
                  </a:lnTo>
                  <a:cubicBezTo>
                    <a:pt x="0" y="6522"/>
                    <a:pt x="32" y="6679"/>
                    <a:pt x="126" y="6774"/>
                  </a:cubicBezTo>
                  <a:cubicBezTo>
                    <a:pt x="172" y="6820"/>
                    <a:pt x="269" y="6849"/>
                    <a:pt x="367" y="6849"/>
                  </a:cubicBezTo>
                  <a:cubicBezTo>
                    <a:pt x="403" y="6849"/>
                    <a:pt x="439" y="6845"/>
                    <a:pt x="473" y="6837"/>
                  </a:cubicBezTo>
                  <a:lnTo>
                    <a:pt x="1764" y="6396"/>
                  </a:lnTo>
                  <a:cubicBezTo>
                    <a:pt x="2300" y="6679"/>
                    <a:pt x="2867" y="6837"/>
                    <a:pt x="3466" y="6837"/>
                  </a:cubicBezTo>
                  <a:cubicBezTo>
                    <a:pt x="5356" y="6837"/>
                    <a:pt x="6868" y="5293"/>
                    <a:pt x="6868" y="3403"/>
                  </a:cubicBezTo>
                  <a:cubicBezTo>
                    <a:pt x="6868" y="1513"/>
                    <a:pt x="5356"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86"/>
            <p:cNvSpPr/>
            <p:nvPr/>
          </p:nvSpPr>
          <p:spPr>
            <a:xfrm>
              <a:off x="-34937975" y="3254050"/>
              <a:ext cx="33125" cy="67775"/>
            </a:xfrm>
            <a:custGeom>
              <a:avLst/>
              <a:gdLst/>
              <a:ahLst/>
              <a:cxnLst/>
              <a:rect l="l" t="t" r="r" b="b"/>
              <a:pathLst>
                <a:path w="1325" h="2711" extrusionOk="0">
                  <a:moveTo>
                    <a:pt x="663" y="1"/>
                  </a:moveTo>
                  <a:cubicBezTo>
                    <a:pt x="253" y="1"/>
                    <a:pt x="1" y="316"/>
                    <a:pt x="1" y="662"/>
                  </a:cubicBezTo>
                  <a:lnTo>
                    <a:pt x="1" y="2048"/>
                  </a:lnTo>
                  <a:cubicBezTo>
                    <a:pt x="1" y="2427"/>
                    <a:pt x="316" y="2710"/>
                    <a:pt x="663" y="2710"/>
                  </a:cubicBezTo>
                  <a:cubicBezTo>
                    <a:pt x="694" y="2710"/>
                    <a:pt x="789" y="2710"/>
                    <a:pt x="820" y="2679"/>
                  </a:cubicBezTo>
                  <a:lnTo>
                    <a:pt x="757" y="2584"/>
                  </a:lnTo>
                  <a:cubicBezTo>
                    <a:pt x="631" y="2490"/>
                    <a:pt x="631" y="2238"/>
                    <a:pt x="757" y="2111"/>
                  </a:cubicBezTo>
                  <a:cubicBezTo>
                    <a:pt x="804" y="2064"/>
                    <a:pt x="891" y="2041"/>
                    <a:pt x="978" y="2041"/>
                  </a:cubicBezTo>
                  <a:cubicBezTo>
                    <a:pt x="1064" y="2041"/>
                    <a:pt x="1151" y="2064"/>
                    <a:pt x="1198" y="2111"/>
                  </a:cubicBezTo>
                  <a:lnTo>
                    <a:pt x="1293" y="2206"/>
                  </a:lnTo>
                  <a:cubicBezTo>
                    <a:pt x="1293" y="2175"/>
                    <a:pt x="1324" y="2080"/>
                    <a:pt x="1324" y="2048"/>
                  </a:cubicBezTo>
                  <a:lnTo>
                    <a:pt x="1324" y="662"/>
                  </a:lnTo>
                  <a:cubicBezTo>
                    <a:pt x="1324" y="284"/>
                    <a:pt x="1041"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86"/>
            <p:cNvSpPr/>
            <p:nvPr/>
          </p:nvSpPr>
          <p:spPr>
            <a:xfrm>
              <a:off x="-35085250" y="3338325"/>
              <a:ext cx="69325" cy="69350"/>
            </a:xfrm>
            <a:custGeom>
              <a:avLst/>
              <a:gdLst/>
              <a:ahLst/>
              <a:cxnLst/>
              <a:rect l="l" t="t" r="r" b="b"/>
              <a:pathLst>
                <a:path w="2773" h="2774" extrusionOk="0">
                  <a:moveTo>
                    <a:pt x="1387" y="1"/>
                  </a:moveTo>
                  <a:cubicBezTo>
                    <a:pt x="631" y="1"/>
                    <a:pt x="1" y="631"/>
                    <a:pt x="1" y="1387"/>
                  </a:cubicBezTo>
                  <a:cubicBezTo>
                    <a:pt x="64" y="2143"/>
                    <a:pt x="631" y="2773"/>
                    <a:pt x="1387" y="2773"/>
                  </a:cubicBezTo>
                  <a:cubicBezTo>
                    <a:pt x="2143" y="2773"/>
                    <a:pt x="2773" y="2143"/>
                    <a:pt x="2773" y="1387"/>
                  </a:cubicBezTo>
                  <a:cubicBezTo>
                    <a:pt x="2773" y="631"/>
                    <a:pt x="214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86"/>
            <p:cNvSpPr/>
            <p:nvPr/>
          </p:nvSpPr>
          <p:spPr>
            <a:xfrm>
              <a:off x="-35118325" y="3424175"/>
              <a:ext cx="137075" cy="69350"/>
            </a:xfrm>
            <a:custGeom>
              <a:avLst/>
              <a:gdLst/>
              <a:ahLst/>
              <a:cxnLst/>
              <a:rect l="l" t="t" r="r" b="b"/>
              <a:pathLst>
                <a:path w="5483" h="2774" extrusionOk="0">
                  <a:moveTo>
                    <a:pt x="2741" y="1"/>
                  </a:moveTo>
                  <a:cubicBezTo>
                    <a:pt x="1387" y="1"/>
                    <a:pt x="221" y="1040"/>
                    <a:pt x="32" y="2364"/>
                  </a:cubicBezTo>
                  <a:cubicBezTo>
                    <a:pt x="0" y="2553"/>
                    <a:pt x="158" y="2773"/>
                    <a:pt x="347" y="2773"/>
                  </a:cubicBezTo>
                  <a:lnTo>
                    <a:pt x="5104" y="2773"/>
                  </a:lnTo>
                  <a:cubicBezTo>
                    <a:pt x="5325" y="2773"/>
                    <a:pt x="5482" y="2553"/>
                    <a:pt x="5482" y="2364"/>
                  </a:cubicBezTo>
                  <a:cubicBezTo>
                    <a:pt x="5262" y="1040"/>
                    <a:pt x="4127" y="1"/>
                    <a:pt x="2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6" name="Google Shape;7736;p86"/>
          <p:cNvGrpSpPr/>
          <p:nvPr/>
        </p:nvGrpSpPr>
        <p:grpSpPr>
          <a:xfrm>
            <a:off x="1724593" y="1821799"/>
            <a:ext cx="354586" cy="353221"/>
            <a:chOff x="-35123050" y="3561225"/>
            <a:chExt cx="292225" cy="291100"/>
          </a:xfrm>
        </p:grpSpPr>
        <p:sp>
          <p:nvSpPr>
            <p:cNvPr id="7737" name="Google Shape;7737;p86"/>
            <p:cNvSpPr/>
            <p:nvPr/>
          </p:nvSpPr>
          <p:spPr>
            <a:xfrm>
              <a:off x="-35123050" y="3629750"/>
              <a:ext cx="205575" cy="222575"/>
            </a:xfrm>
            <a:custGeom>
              <a:avLst/>
              <a:gdLst/>
              <a:ahLst/>
              <a:cxnLst/>
              <a:rect l="l" t="t" r="r" b="b"/>
              <a:pathLst>
                <a:path w="8223" h="8903" extrusionOk="0">
                  <a:moveTo>
                    <a:pt x="2080" y="2710"/>
                  </a:moveTo>
                  <a:cubicBezTo>
                    <a:pt x="2458" y="2710"/>
                    <a:pt x="2741" y="3056"/>
                    <a:pt x="2741" y="3403"/>
                  </a:cubicBezTo>
                  <a:cubicBezTo>
                    <a:pt x="2741" y="3781"/>
                    <a:pt x="2426" y="4065"/>
                    <a:pt x="2080" y="4065"/>
                  </a:cubicBezTo>
                  <a:cubicBezTo>
                    <a:pt x="1733" y="4065"/>
                    <a:pt x="1418" y="3750"/>
                    <a:pt x="1418" y="3403"/>
                  </a:cubicBezTo>
                  <a:cubicBezTo>
                    <a:pt x="1418" y="3056"/>
                    <a:pt x="1670" y="2710"/>
                    <a:pt x="2080" y="2710"/>
                  </a:cubicBezTo>
                  <a:close/>
                  <a:moveTo>
                    <a:pt x="4127" y="2710"/>
                  </a:moveTo>
                  <a:cubicBezTo>
                    <a:pt x="4506" y="2710"/>
                    <a:pt x="4789" y="3056"/>
                    <a:pt x="4789" y="3403"/>
                  </a:cubicBezTo>
                  <a:cubicBezTo>
                    <a:pt x="4789" y="3781"/>
                    <a:pt x="4474" y="4065"/>
                    <a:pt x="4127" y="4065"/>
                  </a:cubicBezTo>
                  <a:cubicBezTo>
                    <a:pt x="3718" y="4065"/>
                    <a:pt x="3466" y="3750"/>
                    <a:pt x="3466" y="3403"/>
                  </a:cubicBezTo>
                  <a:cubicBezTo>
                    <a:pt x="3466" y="3056"/>
                    <a:pt x="3718" y="2710"/>
                    <a:pt x="4127" y="2710"/>
                  </a:cubicBezTo>
                  <a:close/>
                  <a:moveTo>
                    <a:pt x="6207" y="2710"/>
                  </a:moveTo>
                  <a:cubicBezTo>
                    <a:pt x="6616" y="2710"/>
                    <a:pt x="6868" y="3056"/>
                    <a:pt x="6868" y="3403"/>
                  </a:cubicBezTo>
                  <a:cubicBezTo>
                    <a:pt x="6868" y="3781"/>
                    <a:pt x="6553" y="4065"/>
                    <a:pt x="6207" y="4065"/>
                  </a:cubicBezTo>
                  <a:cubicBezTo>
                    <a:pt x="5829" y="4065"/>
                    <a:pt x="5545" y="3750"/>
                    <a:pt x="5545" y="3403"/>
                  </a:cubicBezTo>
                  <a:cubicBezTo>
                    <a:pt x="5514" y="3056"/>
                    <a:pt x="5829" y="2710"/>
                    <a:pt x="6207" y="2710"/>
                  </a:cubicBezTo>
                  <a:close/>
                  <a:moveTo>
                    <a:pt x="1733" y="0"/>
                  </a:moveTo>
                  <a:cubicBezTo>
                    <a:pt x="788" y="0"/>
                    <a:pt x="0" y="757"/>
                    <a:pt x="0" y="1702"/>
                  </a:cubicBezTo>
                  <a:lnTo>
                    <a:pt x="0" y="5136"/>
                  </a:lnTo>
                  <a:cubicBezTo>
                    <a:pt x="0" y="5955"/>
                    <a:pt x="630" y="6616"/>
                    <a:pt x="1418" y="6774"/>
                  </a:cubicBezTo>
                  <a:lnTo>
                    <a:pt x="1418" y="8570"/>
                  </a:lnTo>
                  <a:cubicBezTo>
                    <a:pt x="1418" y="8696"/>
                    <a:pt x="1481" y="8822"/>
                    <a:pt x="1607" y="8885"/>
                  </a:cubicBezTo>
                  <a:cubicBezTo>
                    <a:pt x="1649" y="8895"/>
                    <a:pt x="1695" y="8902"/>
                    <a:pt x="1739" y="8902"/>
                  </a:cubicBezTo>
                  <a:cubicBezTo>
                    <a:pt x="1828" y="8902"/>
                    <a:pt x="1912" y="8874"/>
                    <a:pt x="1954" y="8790"/>
                  </a:cubicBezTo>
                  <a:lnTo>
                    <a:pt x="3938" y="6837"/>
                  </a:lnTo>
                  <a:lnTo>
                    <a:pt x="6522" y="6837"/>
                  </a:lnTo>
                  <a:cubicBezTo>
                    <a:pt x="7467" y="6837"/>
                    <a:pt x="8223" y="6081"/>
                    <a:pt x="8223" y="5136"/>
                  </a:cubicBezTo>
                  <a:lnTo>
                    <a:pt x="8223" y="1702"/>
                  </a:lnTo>
                  <a:cubicBezTo>
                    <a:pt x="8223" y="757"/>
                    <a:pt x="7467" y="0"/>
                    <a:pt x="6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86"/>
            <p:cNvSpPr/>
            <p:nvPr/>
          </p:nvSpPr>
          <p:spPr>
            <a:xfrm>
              <a:off x="-35053750" y="3561225"/>
              <a:ext cx="222925" cy="221825"/>
            </a:xfrm>
            <a:custGeom>
              <a:avLst/>
              <a:gdLst/>
              <a:ahLst/>
              <a:cxnLst/>
              <a:rect l="l" t="t" r="r" b="b"/>
              <a:pathLst>
                <a:path w="8917" h="8873" extrusionOk="0">
                  <a:moveTo>
                    <a:pt x="1702" y="1"/>
                  </a:moveTo>
                  <a:cubicBezTo>
                    <a:pt x="757" y="1"/>
                    <a:pt x="1" y="725"/>
                    <a:pt x="1" y="1702"/>
                  </a:cubicBezTo>
                  <a:lnTo>
                    <a:pt x="1" y="2048"/>
                  </a:lnTo>
                  <a:lnTo>
                    <a:pt x="3781" y="2048"/>
                  </a:lnTo>
                  <a:cubicBezTo>
                    <a:pt x="5136" y="2048"/>
                    <a:pt x="6207" y="3088"/>
                    <a:pt x="6207" y="4443"/>
                  </a:cubicBezTo>
                  <a:lnTo>
                    <a:pt x="6207" y="7877"/>
                  </a:lnTo>
                  <a:lnTo>
                    <a:pt x="6207" y="8003"/>
                  </a:lnTo>
                  <a:lnTo>
                    <a:pt x="6995" y="8790"/>
                  </a:lnTo>
                  <a:cubicBezTo>
                    <a:pt x="7055" y="8850"/>
                    <a:pt x="7127" y="8872"/>
                    <a:pt x="7205" y="8872"/>
                  </a:cubicBezTo>
                  <a:cubicBezTo>
                    <a:pt x="7249" y="8872"/>
                    <a:pt x="7295" y="8865"/>
                    <a:pt x="7341" y="8853"/>
                  </a:cubicBezTo>
                  <a:cubicBezTo>
                    <a:pt x="7467" y="8822"/>
                    <a:pt x="7530" y="8664"/>
                    <a:pt x="7530" y="8538"/>
                  </a:cubicBezTo>
                  <a:lnTo>
                    <a:pt x="7530" y="6806"/>
                  </a:lnTo>
                  <a:cubicBezTo>
                    <a:pt x="8318" y="6648"/>
                    <a:pt x="8917" y="5955"/>
                    <a:pt x="8917" y="5104"/>
                  </a:cubicBezTo>
                  <a:lnTo>
                    <a:pt x="8917" y="1702"/>
                  </a:lnTo>
                  <a:cubicBezTo>
                    <a:pt x="8917" y="725"/>
                    <a:pt x="8129" y="1"/>
                    <a:pt x="7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9" name="Google Shape;7739;p86"/>
          <p:cNvGrpSpPr/>
          <p:nvPr/>
        </p:nvGrpSpPr>
        <p:grpSpPr>
          <a:xfrm>
            <a:off x="1766652" y="2256940"/>
            <a:ext cx="270467" cy="353615"/>
            <a:chOff x="-35089175" y="3919600"/>
            <a:chExt cx="222900" cy="291425"/>
          </a:xfrm>
        </p:grpSpPr>
        <p:sp>
          <p:nvSpPr>
            <p:cNvPr id="7740" name="Google Shape;7740;p86"/>
            <p:cNvSpPr/>
            <p:nvPr/>
          </p:nvSpPr>
          <p:spPr>
            <a:xfrm>
              <a:off x="-35089175" y="3919600"/>
              <a:ext cx="222900" cy="291425"/>
            </a:xfrm>
            <a:custGeom>
              <a:avLst/>
              <a:gdLst/>
              <a:ahLst/>
              <a:cxnLst/>
              <a:rect l="l" t="t" r="r" b="b"/>
              <a:pathLst>
                <a:path w="8916" h="11657" extrusionOk="0">
                  <a:moveTo>
                    <a:pt x="4474" y="1418"/>
                  </a:moveTo>
                  <a:cubicBezTo>
                    <a:pt x="6143" y="1418"/>
                    <a:pt x="7530" y="2804"/>
                    <a:pt x="7530" y="4474"/>
                  </a:cubicBezTo>
                  <a:cubicBezTo>
                    <a:pt x="7561" y="6175"/>
                    <a:pt x="6143" y="7561"/>
                    <a:pt x="4474" y="7561"/>
                  </a:cubicBezTo>
                  <a:cubicBezTo>
                    <a:pt x="2772" y="7561"/>
                    <a:pt x="1386" y="6175"/>
                    <a:pt x="1386" y="4474"/>
                  </a:cubicBezTo>
                  <a:cubicBezTo>
                    <a:pt x="1386" y="2804"/>
                    <a:pt x="2772" y="1418"/>
                    <a:pt x="4474" y="1418"/>
                  </a:cubicBezTo>
                  <a:close/>
                  <a:moveTo>
                    <a:pt x="4474" y="0"/>
                  </a:moveTo>
                  <a:cubicBezTo>
                    <a:pt x="2016" y="0"/>
                    <a:pt x="0" y="2017"/>
                    <a:pt x="0" y="4442"/>
                  </a:cubicBezTo>
                  <a:cubicBezTo>
                    <a:pt x="0" y="5419"/>
                    <a:pt x="315" y="6333"/>
                    <a:pt x="914" y="7120"/>
                  </a:cubicBezTo>
                  <a:lnTo>
                    <a:pt x="4190" y="11531"/>
                  </a:lnTo>
                  <a:cubicBezTo>
                    <a:pt x="4253" y="11626"/>
                    <a:pt x="4348" y="11657"/>
                    <a:pt x="4474" y="11657"/>
                  </a:cubicBezTo>
                  <a:cubicBezTo>
                    <a:pt x="4568" y="11657"/>
                    <a:pt x="4663" y="11626"/>
                    <a:pt x="4726" y="11531"/>
                  </a:cubicBezTo>
                  <a:lnTo>
                    <a:pt x="8002" y="7120"/>
                  </a:lnTo>
                  <a:cubicBezTo>
                    <a:pt x="8601" y="6333"/>
                    <a:pt x="8916" y="5419"/>
                    <a:pt x="8916" y="4442"/>
                  </a:cubicBezTo>
                  <a:cubicBezTo>
                    <a:pt x="8916" y="2017"/>
                    <a:pt x="6931" y="0"/>
                    <a:pt x="4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86"/>
            <p:cNvSpPr/>
            <p:nvPr/>
          </p:nvSpPr>
          <p:spPr>
            <a:xfrm>
              <a:off x="-35038000" y="3971575"/>
              <a:ext cx="120525" cy="120525"/>
            </a:xfrm>
            <a:custGeom>
              <a:avLst/>
              <a:gdLst/>
              <a:ahLst/>
              <a:cxnLst/>
              <a:rect l="l" t="t" r="r" b="b"/>
              <a:pathLst>
                <a:path w="4821" h="4821" extrusionOk="0">
                  <a:moveTo>
                    <a:pt x="2427" y="662"/>
                  </a:moveTo>
                  <a:cubicBezTo>
                    <a:pt x="2616" y="662"/>
                    <a:pt x="2773" y="820"/>
                    <a:pt x="2773" y="1040"/>
                  </a:cubicBezTo>
                  <a:cubicBezTo>
                    <a:pt x="2773" y="1229"/>
                    <a:pt x="2616" y="1387"/>
                    <a:pt x="2427" y="1387"/>
                  </a:cubicBezTo>
                  <a:cubicBezTo>
                    <a:pt x="2206" y="1387"/>
                    <a:pt x="2049" y="1229"/>
                    <a:pt x="2049" y="1040"/>
                  </a:cubicBezTo>
                  <a:cubicBezTo>
                    <a:pt x="2049" y="820"/>
                    <a:pt x="2206" y="662"/>
                    <a:pt x="2427" y="662"/>
                  </a:cubicBezTo>
                  <a:close/>
                  <a:moveTo>
                    <a:pt x="2427" y="2017"/>
                  </a:moveTo>
                  <a:cubicBezTo>
                    <a:pt x="2616" y="2017"/>
                    <a:pt x="2773" y="2174"/>
                    <a:pt x="2773" y="2363"/>
                  </a:cubicBezTo>
                  <a:lnTo>
                    <a:pt x="2773" y="3750"/>
                  </a:lnTo>
                  <a:cubicBezTo>
                    <a:pt x="2773" y="3939"/>
                    <a:pt x="2616" y="4096"/>
                    <a:pt x="2427" y="4096"/>
                  </a:cubicBezTo>
                  <a:cubicBezTo>
                    <a:pt x="2206" y="4096"/>
                    <a:pt x="2049" y="3939"/>
                    <a:pt x="2049" y="3750"/>
                  </a:cubicBezTo>
                  <a:lnTo>
                    <a:pt x="2049" y="2363"/>
                  </a:lnTo>
                  <a:cubicBezTo>
                    <a:pt x="2049" y="2174"/>
                    <a:pt x="2206" y="2017"/>
                    <a:pt x="2427" y="2017"/>
                  </a:cubicBezTo>
                  <a:close/>
                  <a:moveTo>
                    <a:pt x="2427" y="1"/>
                  </a:moveTo>
                  <a:cubicBezTo>
                    <a:pt x="1072" y="1"/>
                    <a:pt x="1" y="1072"/>
                    <a:pt x="1" y="2395"/>
                  </a:cubicBezTo>
                  <a:cubicBezTo>
                    <a:pt x="1" y="3750"/>
                    <a:pt x="1072" y="4821"/>
                    <a:pt x="2427" y="4821"/>
                  </a:cubicBezTo>
                  <a:cubicBezTo>
                    <a:pt x="3750" y="4821"/>
                    <a:pt x="4821" y="3750"/>
                    <a:pt x="4821" y="2395"/>
                  </a:cubicBezTo>
                  <a:cubicBezTo>
                    <a:pt x="4821" y="1072"/>
                    <a:pt x="3750" y="1"/>
                    <a:pt x="2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2" name="Google Shape;7742;p86"/>
          <p:cNvGrpSpPr/>
          <p:nvPr/>
        </p:nvGrpSpPr>
        <p:grpSpPr>
          <a:xfrm>
            <a:off x="3963648" y="1380303"/>
            <a:ext cx="336445" cy="354131"/>
            <a:chOff x="-33277650" y="3226875"/>
            <a:chExt cx="277275" cy="291850"/>
          </a:xfrm>
        </p:grpSpPr>
        <p:sp>
          <p:nvSpPr>
            <p:cNvPr id="7743" name="Google Shape;7743;p86"/>
            <p:cNvSpPr/>
            <p:nvPr/>
          </p:nvSpPr>
          <p:spPr>
            <a:xfrm>
              <a:off x="-33071300" y="3440725"/>
              <a:ext cx="33100" cy="33900"/>
            </a:xfrm>
            <a:custGeom>
              <a:avLst/>
              <a:gdLst/>
              <a:ahLst/>
              <a:cxnLst/>
              <a:rect l="l" t="t" r="r" b="b"/>
              <a:pathLst>
                <a:path w="1324" h="1356" extrusionOk="0">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86"/>
            <p:cNvSpPr/>
            <p:nvPr/>
          </p:nvSpPr>
          <p:spPr>
            <a:xfrm>
              <a:off x="-33157925" y="3227275"/>
              <a:ext cx="17350" cy="103200"/>
            </a:xfrm>
            <a:custGeom>
              <a:avLst/>
              <a:gdLst/>
              <a:ahLst/>
              <a:cxnLst/>
              <a:rect l="l" t="t" r="r" b="b"/>
              <a:pathLst>
                <a:path w="694" h="4128" extrusionOk="0">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86"/>
            <p:cNvSpPr/>
            <p:nvPr/>
          </p:nvSpPr>
          <p:spPr>
            <a:xfrm>
              <a:off x="-33175250" y="3347650"/>
              <a:ext cx="51200" cy="51350"/>
            </a:xfrm>
            <a:custGeom>
              <a:avLst/>
              <a:gdLst/>
              <a:ahLst/>
              <a:cxnLst/>
              <a:rect l="l" t="t" r="r" b="b"/>
              <a:pathLst>
                <a:path w="2048" h="2054" extrusionOk="0">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86"/>
            <p:cNvSpPr/>
            <p:nvPr/>
          </p:nvSpPr>
          <p:spPr>
            <a:xfrm>
              <a:off x="-33224875" y="3404500"/>
              <a:ext cx="159900" cy="114225"/>
            </a:xfrm>
            <a:custGeom>
              <a:avLst/>
              <a:gdLst/>
              <a:ahLst/>
              <a:cxnLst/>
              <a:rect l="l" t="t" r="r" b="b"/>
              <a:pathLst>
                <a:path w="6396" h="4569" extrusionOk="0">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86"/>
            <p:cNvSpPr/>
            <p:nvPr/>
          </p:nvSpPr>
          <p:spPr>
            <a:xfrm>
              <a:off x="-33141400" y="3312350"/>
              <a:ext cx="127625" cy="138625"/>
            </a:xfrm>
            <a:custGeom>
              <a:avLst/>
              <a:gdLst/>
              <a:ahLst/>
              <a:cxnLst/>
              <a:rect l="l" t="t" r="r" b="b"/>
              <a:pathLst>
                <a:path w="5105" h="5545" extrusionOk="0">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86"/>
            <p:cNvSpPr/>
            <p:nvPr/>
          </p:nvSpPr>
          <p:spPr>
            <a:xfrm>
              <a:off x="-33122500" y="3226875"/>
              <a:ext cx="122125" cy="83925"/>
            </a:xfrm>
            <a:custGeom>
              <a:avLst/>
              <a:gdLst/>
              <a:ahLst/>
              <a:cxnLst/>
              <a:rect l="l" t="t" r="r" b="b"/>
              <a:pathLst>
                <a:path w="4885" h="3357" extrusionOk="0">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86"/>
            <p:cNvSpPr/>
            <p:nvPr/>
          </p:nvSpPr>
          <p:spPr>
            <a:xfrm>
              <a:off x="-33277650" y="3245400"/>
              <a:ext cx="102400" cy="198500"/>
            </a:xfrm>
            <a:custGeom>
              <a:avLst/>
              <a:gdLst/>
              <a:ahLst/>
              <a:cxnLst/>
              <a:rect l="l" t="t" r="r" b="b"/>
              <a:pathLst>
                <a:path w="4096" h="7940" extrusionOk="0">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0" name="Google Shape;7750;p86"/>
          <p:cNvGrpSpPr/>
          <p:nvPr/>
        </p:nvGrpSpPr>
        <p:grpSpPr>
          <a:xfrm>
            <a:off x="3955048" y="1821587"/>
            <a:ext cx="353645" cy="353645"/>
            <a:chOff x="-33286325" y="3586425"/>
            <a:chExt cx="291450" cy="291450"/>
          </a:xfrm>
        </p:grpSpPr>
        <p:sp>
          <p:nvSpPr>
            <p:cNvPr id="7751" name="Google Shape;7751;p86"/>
            <p:cNvSpPr/>
            <p:nvPr/>
          </p:nvSpPr>
          <p:spPr>
            <a:xfrm>
              <a:off x="-33114625" y="3586425"/>
              <a:ext cx="119750" cy="120525"/>
            </a:xfrm>
            <a:custGeom>
              <a:avLst/>
              <a:gdLst/>
              <a:ahLst/>
              <a:cxnLst/>
              <a:rect l="l" t="t" r="r" b="b"/>
              <a:pathLst>
                <a:path w="4790" h="4821" extrusionOk="0">
                  <a:moveTo>
                    <a:pt x="2395" y="631"/>
                  </a:moveTo>
                  <a:cubicBezTo>
                    <a:pt x="2584" y="631"/>
                    <a:pt x="2742" y="788"/>
                    <a:pt x="2742" y="1009"/>
                  </a:cubicBezTo>
                  <a:lnTo>
                    <a:pt x="2742" y="2017"/>
                  </a:lnTo>
                  <a:lnTo>
                    <a:pt x="3782" y="2017"/>
                  </a:lnTo>
                  <a:cubicBezTo>
                    <a:pt x="3971" y="2017"/>
                    <a:pt x="4128" y="2175"/>
                    <a:pt x="4128" y="2364"/>
                  </a:cubicBezTo>
                  <a:cubicBezTo>
                    <a:pt x="4128" y="2584"/>
                    <a:pt x="3971" y="2742"/>
                    <a:pt x="3782" y="2742"/>
                  </a:cubicBezTo>
                  <a:lnTo>
                    <a:pt x="2395" y="2742"/>
                  </a:lnTo>
                  <a:cubicBezTo>
                    <a:pt x="2206" y="2742"/>
                    <a:pt x="2049" y="2584"/>
                    <a:pt x="2049" y="2364"/>
                  </a:cubicBezTo>
                  <a:lnTo>
                    <a:pt x="2049" y="1009"/>
                  </a:lnTo>
                  <a:cubicBezTo>
                    <a:pt x="2049" y="788"/>
                    <a:pt x="2206" y="631"/>
                    <a:pt x="2395" y="631"/>
                  </a:cubicBezTo>
                  <a:close/>
                  <a:moveTo>
                    <a:pt x="2395" y="1"/>
                  </a:moveTo>
                  <a:cubicBezTo>
                    <a:pt x="1041" y="1"/>
                    <a:pt x="1" y="1072"/>
                    <a:pt x="1" y="2427"/>
                  </a:cubicBezTo>
                  <a:cubicBezTo>
                    <a:pt x="1" y="3750"/>
                    <a:pt x="1041" y="4821"/>
                    <a:pt x="2395" y="4821"/>
                  </a:cubicBezTo>
                  <a:cubicBezTo>
                    <a:pt x="3719" y="4821"/>
                    <a:pt x="4790" y="3750"/>
                    <a:pt x="4790" y="2427"/>
                  </a:cubicBezTo>
                  <a:cubicBezTo>
                    <a:pt x="4790" y="1072"/>
                    <a:pt x="3719"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86"/>
            <p:cNvSpPr/>
            <p:nvPr/>
          </p:nvSpPr>
          <p:spPr>
            <a:xfrm>
              <a:off x="-33286325" y="3825875"/>
              <a:ext cx="241050" cy="52000"/>
            </a:xfrm>
            <a:custGeom>
              <a:avLst/>
              <a:gdLst/>
              <a:ahLst/>
              <a:cxnLst/>
              <a:rect l="l" t="t" r="r" b="b"/>
              <a:pathLst>
                <a:path w="9642" h="2080" extrusionOk="0">
                  <a:moveTo>
                    <a:pt x="32" y="0"/>
                  </a:moveTo>
                  <a:lnTo>
                    <a:pt x="32" y="1764"/>
                  </a:lnTo>
                  <a:cubicBezTo>
                    <a:pt x="1" y="1922"/>
                    <a:pt x="158" y="2079"/>
                    <a:pt x="347" y="2079"/>
                  </a:cubicBezTo>
                  <a:lnTo>
                    <a:pt x="9295" y="2079"/>
                  </a:lnTo>
                  <a:cubicBezTo>
                    <a:pt x="9484" y="2079"/>
                    <a:pt x="9641" y="1922"/>
                    <a:pt x="9641" y="1733"/>
                  </a:cubicBezTo>
                  <a:lnTo>
                    <a:pt x="9641" y="1040"/>
                  </a:lnTo>
                  <a:cubicBezTo>
                    <a:pt x="9641" y="473"/>
                    <a:pt x="9169" y="0"/>
                    <a:pt x="8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86"/>
            <p:cNvSpPr/>
            <p:nvPr/>
          </p:nvSpPr>
          <p:spPr>
            <a:xfrm>
              <a:off x="-33183925" y="3756550"/>
              <a:ext cx="103200" cy="52025"/>
            </a:xfrm>
            <a:custGeom>
              <a:avLst/>
              <a:gdLst/>
              <a:ahLst/>
              <a:cxnLst/>
              <a:rect l="l" t="t" r="r" b="b"/>
              <a:pathLst>
                <a:path w="4128" h="2081" extrusionOk="0">
                  <a:moveTo>
                    <a:pt x="1040" y="1"/>
                  </a:moveTo>
                  <a:cubicBezTo>
                    <a:pt x="473" y="1"/>
                    <a:pt x="1" y="505"/>
                    <a:pt x="1" y="1040"/>
                  </a:cubicBezTo>
                  <a:lnTo>
                    <a:pt x="1" y="2080"/>
                  </a:lnTo>
                  <a:lnTo>
                    <a:pt x="4128" y="2080"/>
                  </a:lnTo>
                  <a:lnTo>
                    <a:pt x="4128" y="1040"/>
                  </a:lnTo>
                  <a:cubicBezTo>
                    <a:pt x="4128" y="505"/>
                    <a:pt x="3687"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86"/>
            <p:cNvSpPr/>
            <p:nvPr/>
          </p:nvSpPr>
          <p:spPr>
            <a:xfrm>
              <a:off x="-33252450" y="3636850"/>
              <a:ext cx="68550" cy="69325"/>
            </a:xfrm>
            <a:custGeom>
              <a:avLst/>
              <a:gdLst/>
              <a:ahLst/>
              <a:cxnLst/>
              <a:rect l="l" t="t" r="r" b="b"/>
              <a:pathLst>
                <a:path w="2742" h="2773" extrusionOk="0">
                  <a:moveTo>
                    <a:pt x="1387" y="0"/>
                  </a:moveTo>
                  <a:cubicBezTo>
                    <a:pt x="599" y="0"/>
                    <a:pt x="1" y="630"/>
                    <a:pt x="1" y="1386"/>
                  </a:cubicBezTo>
                  <a:cubicBezTo>
                    <a:pt x="1" y="2142"/>
                    <a:pt x="599" y="2772"/>
                    <a:pt x="1387" y="2772"/>
                  </a:cubicBezTo>
                  <a:cubicBezTo>
                    <a:pt x="2143" y="2772"/>
                    <a:pt x="2742" y="2142"/>
                    <a:pt x="2742" y="1386"/>
                  </a:cubicBezTo>
                  <a:cubicBezTo>
                    <a:pt x="2742" y="630"/>
                    <a:pt x="2143"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86"/>
            <p:cNvSpPr/>
            <p:nvPr/>
          </p:nvSpPr>
          <p:spPr>
            <a:xfrm>
              <a:off x="-33286325" y="3723050"/>
              <a:ext cx="116600" cy="85525"/>
            </a:xfrm>
            <a:custGeom>
              <a:avLst/>
              <a:gdLst/>
              <a:ahLst/>
              <a:cxnLst/>
              <a:rect l="l" t="t" r="r" b="b"/>
              <a:pathLst>
                <a:path w="4664" h="3421" extrusionOk="0">
                  <a:moveTo>
                    <a:pt x="2788" y="1"/>
                  </a:moveTo>
                  <a:cubicBezTo>
                    <a:pt x="2690" y="1"/>
                    <a:pt x="2591" y="6"/>
                    <a:pt x="2490" y="18"/>
                  </a:cubicBezTo>
                  <a:cubicBezTo>
                    <a:pt x="1072" y="144"/>
                    <a:pt x="1" y="1435"/>
                    <a:pt x="1" y="2853"/>
                  </a:cubicBezTo>
                  <a:lnTo>
                    <a:pt x="1" y="3105"/>
                  </a:lnTo>
                  <a:cubicBezTo>
                    <a:pt x="1" y="3263"/>
                    <a:pt x="158" y="3420"/>
                    <a:pt x="347" y="3420"/>
                  </a:cubicBezTo>
                  <a:lnTo>
                    <a:pt x="3435" y="3420"/>
                  </a:lnTo>
                  <a:lnTo>
                    <a:pt x="3435" y="2380"/>
                  </a:lnTo>
                  <a:cubicBezTo>
                    <a:pt x="3435" y="1624"/>
                    <a:pt x="3939" y="963"/>
                    <a:pt x="4664" y="774"/>
                  </a:cubicBezTo>
                  <a:cubicBezTo>
                    <a:pt x="4164" y="302"/>
                    <a:pt x="3517" y="1"/>
                    <a:pt x="2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6" name="Google Shape;7756;p86"/>
          <p:cNvGrpSpPr/>
          <p:nvPr/>
        </p:nvGrpSpPr>
        <p:grpSpPr>
          <a:xfrm>
            <a:off x="3955048" y="2255969"/>
            <a:ext cx="353645" cy="355557"/>
            <a:chOff x="-33286325" y="3944800"/>
            <a:chExt cx="291450" cy="293025"/>
          </a:xfrm>
        </p:grpSpPr>
        <p:sp>
          <p:nvSpPr>
            <p:cNvPr id="7757" name="Google Shape;7757;p86"/>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86"/>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86"/>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86"/>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1" name="Google Shape;7761;p86"/>
          <p:cNvGrpSpPr/>
          <p:nvPr/>
        </p:nvGrpSpPr>
        <p:grpSpPr>
          <a:xfrm>
            <a:off x="2613445" y="2729129"/>
            <a:ext cx="353645" cy="356527"/>
            <a:chOff x="-31452725" y="3191825"/>
            <a:chExt cx="291450" cy="293825"/>
          </a:xfrm>
        </p:grpSpPr>
        <p:sp>
          <p:nvSpPr>
            <p:cNvPr id="7762" name="Google Shape;7762;p86"/>
            <p:cNvSpPr/>
            <p:nvPr/>
          </p:nvSpPr>
          <p:spPr>
            <a:xfrm>
              <a:off x="-31314900" y="3278475"/>
              <a:ext cx="103200" cy="18125"/>
            </a:xfrm>
            <a:custGeom>
              <a:avLst/>
              <a:gdLst/>
              <a:ahLst/>
              <a:cxnLst/>
              <a:rect l="l" t="t" r="r" b="b"/>
              <a:pathLst>
                <a:path w="4128" h="725" extrusionOk="0">
                  <a:moveTo>
                    <a:pt x="1" y="0"/>
                  </a:moveTo>
                  <a:lnTo>
                    <a:pt x="1" y="725"/>
                  </a:lnTo>
                  <a:lnTo>
                    <a:pt x="4128" y="725"/>
                  </a:lnTo>
                  <a:lnTo>
                    <a:pt x="41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86"/>
            <p:cNvSpPr/>
            <p:nvPr/>
          </p:nvSpPr>
          <p:spPr>
            <a:xfrm>
              <a:off x="-31367675" y="3227275"/>
              <a:ext cx="206400" cy="221350"/>
            </a:xfrm>
            <a:custGeom>
              <a:avLst/>
              <a:gdLst/>
              <a:ahLst/>
              <a:cxnLst/>
              <a:rect l="l" t="t" r="r" b="b"/>
              <a:pathLst>
                <a:path w="8256" h="8854" extrusionOk="0">
                  <a:moveTo>
                    <a:pt x="6554" y="1387"/>
                  </a:moveTo>
                  <a:cubicBezTo>
                    <a:pt x="6743" y="1387"/>
                    <a:pt x="6901" y="1544"/>
                    <a:pt x="6901" y="1733"/>
                  </a:cubicBezTo>
                  <a:lnTo>
                    <a:pt x="6901" y="3119"/>
                  </a:lnTo>
                  <a:cubicBezTo>
                    <a:pt x="6901" y="3309"/>
                    <a:pt x="6743" y="3466"/>
                    <a:pt x="6554" y="3466"/>
                  </a:cubicBezTo>
                  <a:lnTo>
                    <a:pt x="1734" y="3466"/>
                  </a:lnTo>
                  <a:cubicBezTo>
                    <a:pt x="1545" y="3466"/>
                    <a:pt x="1387" y="3309"/>
                    <a:pt x="1387" y="3119"/>
                  </a:cubicBezTo>
                  <a:lnTo>
                    <a:pt x="1387" y="1733"/>
                  </a:lnTo>
                  <a:cubicBezTo>
                    <a:pt x="1387" y="1544"/>
                    <a:pt x="1545" y="1387"/>
                    <a:pt x="1734" y="1387"/>
                  </a:cubicBezTo>
                  <a:close/>
                  <a:moveTo>
                    <a:pt x="2427" y="4096"/>
                  </a:moveTo>
                  <a:cubicBezTo>
                    <a:pt x="2616" y="4096"/>
                    <a:pt x="2773" y="4254"/>
                    <a:pt x="2773" y="4443"/>
                  </a:cubicBezTo>
                  <a:cubicBezTo>
                    <a:pt x="2773" y="4663"/>
                    <a:pt x="2616" y="4821"/>
                    <a:pt x="2427" y="4821"/>
                  </a:cubicBezTo>
                  <a:lnTo>
                    <a:pt x="1734" y="4821"/>
                  </a:lnTo>
                  <a:cubicBezTo>
                    <a:pt x="1545" y="4821"/>
                    <a:pt x="1387" y="4663"/>
                    <a:pt x="1387" y="4443"/>
                  </a:cubicBezTo>
                  <a:cubicBezTo>
                    <a:pt x="1387" y="4254"/>
                    <a:pt x="1545" y="4096"/>
                    <a:pt x="1734" y="4096"/>
                  </a:cubicBezTo>
                  <a:close/>
                  <a:moveTo>
                    <a:pt x="4475" y="4096"/>
                  </a:moveTo>
                  <a:cubicBezTo>
                    <a:pt x="4664" y="4096"/>
                    <a:pt x="4821" y="4254"/>
                    <a:pt x="4821" y="4443"/>
                  </a:cubicBezTo>
                  <a:cubicBezTo>
                    <a:pt x="4821" y="4663"/>
                    <a:pt x="4664" y="4821"/>
                    <a:pt x="4475" y="4821"/>
                  </a:cubicBezTo>
                  <a:lnTo>
                    <a:pt x="3782" y="4821"/>
                  </a:lnTo>
                  <a:cubicBezTo>
                    <a:pt x="3593" y="4821"/>
                    <a:pt x="3435" y="4663"/>
                    <a:pt x="3435" y="4443"/>
                  </a:cubicBezTo>
                  <a:cubicBezTo>
                    <a:pt x="3435" y="4254"/>
                    <a:pt x="3593" y="4096"/>
                    <a:pt x="3782" y="4096"/>
                  </a:cubicBezTo>
                  <a:close/>
                  <a:moveTo>
                    <a:pt x="6554" y="4096"/>
                  </a:moveTo>
                  <a:cubicBezTo>
                    <a:pt x="6743" y="4096"/>
                    <a:pt x="6901" y="4254"/>
                    <a:pt x="6901" y="4443"/>
                  </a:cubicBezTo>
                  <a:cubicBezTo>
                    <a:pt x="6901" y="4663"/>
                    <a:pt x="6743" y="4821"/>
                    <a:pt x="6554" y="4821"/>
                  </a:cubicBezTo>
                  <a:lnTo>
                    <a:pt x="5892" y="4821"/>
                  </a:lnTo>
                  <a:cubicBezTo>
                    <a:pt x="5672" y="4821"/>
                    <a:pt x="5514" y="4663"/>
                    <a:pt x="5514" y="4443"/>
                  </a:cubicBezTo>
                  <a:cubicBezTo>
                    <a:pt x="5514" y="4254"/>
                    <a:pt x="5672" y="4096"/>
                    <a:pt x="5892" y="4096"/>
                  </a:cubicBezTo>
                  <a:close/>
                  <a:moveTo>
                    <a:pt x="2427" y="5482"/>
                  </a:moveTo>
                  <a:cubicBezTo>
                    <a:pt x="2616" y="5482"/>
                    <a:pt x="2773" y="5640"/>
                    <a:pt x="2773" y="5829"/>
                  </a:cubicBezTo>
                  <a:cubicBezTo>
                    <a:pt x="2773" y="6018"/>
                    <a:pt x="2616" y="6175"/>
                    <a:pt x="2427" y="6175"/>
                  </a:cubicBezTo>
                  <a:lnTo>
                    <a:pt x="1734" y="6175"/>
                  </a:lnTo>
                  <a:cubicBezTo>
                    <a:pt x="1545" y="6175"/>
                    <a:pt x="1387" y="6018"/>
                    <a:pt x="1387" y="5829"/>
                  </a:cubicBezTo>
                  <a:cubicBezTo>
                    <a:pt x="1387" y="5640"/>
                    <a:pt x="1545" y="5482"/>
                    <a:pt x="1734" y="5482"/>
                  </a:cubicBezTo>
                  <a:close/>
                  <a:moveTo>
                    <a:pt x="4475" y="5482"/>
                  </a:moveTo>
                  <a:cubicBezTo>
                    <a:pt x="4664" y="5482"/>
                    <a:pt x="4821" y="5640"/>
                    <a:pt x="4821" y="5829"/>
                  </a:cubicBezTo>
                  <a:cubicBezTo>
                    <a:pt x="4821" y="6018"/>
                    <a:pt x="4664" y="6175"/>
                    <a:pt x="4475" y="6175"/>
                  </a:cubicBezTo>
                  <a:lnTo>
                    <a:pt x="3782" y="6175"/>
                  </a:lnTo>
                  <a:cubicBezTo>
                    <a:pt x="3593" y="6175"/>
                    <a:pt x="3435" y="6018"/>
                    <a:pt x="3435" y="5829"/>
                  </a:cubicBezTo>
                  <a:cubicBezTo>
                    <a:pt x="3435" y="5640"/>
                    <a:pt x="3593" y="5482"/>
                    <a:pt x="3782" y="5482"/>
                  </a:cubicBezTo>
                  <a:close/>
                  <a:moveTo>
                    <a:pt x="6554" y="5482"/>
                  </a:moveTo>
                  <a:cubicBezTo>
                    <a:pt x="6743" y="5482"/>
                    <a:pt x="6901" y="5640"/>
                    <a:pt x="6901" y="5829"/>
                  </a:cubicBezTo>
                  <a:cubicBezTo>
                    <a:pt x="6901" y="6018"/>
                    <a:pt x="6743" y="6175"/>
                    <a:pt x="6554" y="6175"/>
                  </a:cubicBezTo>
                  <a:lnTo>
                    <a:pt x="5892" y="6175"/>
                  </a:lnTo>
                  <a:cubicBezTo>
                    <a:pt x="5672" y="6175"/>
                    <a:pt x="5514" y="6018"/>
                    <a:pt x="5514" y="5829"/>
                  </a:cubicBezTo>
                  <a:cubicBezTo>
                    <a:pt x="5514" y="5640"/>
                    <a:pt x="5672" y="5482"/>
                    <a:pt x="5892" y="5482"/>
                  </a:cubicBezTo>
                  <a:close/>
                  <a:moveTo>
                    <a:pt x="2427" y="6869"/>
                  </a:moveTo>
                  <a:cubicBezTo>
                    <a:pt x="2616" y="6869"/>
                    <a:pt x="2773" y="7026"/>
                    <a:pt x="2773" y="7215"/>
                  </a:cubicBezTo>
                  <a:cubicBezTo>
                    <a:pt x="2773" y="7404"/>
                    <a:pt x="2616" y="7562"/>
                    <a:pt x="2427" y="7562"/>
                  </a:cubicBezTo>
                  <a:lnTo>
                    <a:pt x="1734" y="7562"/>
                  </a:lnTo>
                  <a:cubicBezTo>
                    <a:pt x="1545" y="7562"/>
                    <a:pt x="1387" y="7404"/>
                    <a:pt x="1387" y="7215"/>
                  </a:cubicBezTo>
                  <a:cubicBezTo>
                    <a:pt x="1387" y="7026"/>
                    <a:pt x="1545" y="6869"/>
                    <a:pt x="1734" y="6869"/>
                  </a:cubicBezTo>
                  <a:close/>
                  <a:moveTo>
                    <a:pt x="4475" y="6869"/>
                  </a:moveTo>
                  <a:cubicBezTo>
                    <a:pt x="4664" y="6869"/>
                    <a:pt x="4821" y="7026"/>
                    <a:pt x="4821" y="7215"/>
                  </a:cubicBezTo>
                  <a:cubicBezTo>
                    <a:pt x="4821" y="7404"/>
                    <a:pt x="4664" y="7562"/>
                    <a:pt x="4475" y="7562"/>
                  </a:cubicBezTo>
                  <a:lnTo>
                    <a:pt x="3782" y="7562"/>
                  </a:lnTo>
                  <a:cubicBezTo>
                    <a:pt x="3593" y="7562"/>
                    <a:pt x="3435" y="7404"/>
                    <a:pt x="3435" y="7215"/>
                  </a:cubicBezTo>
                  <a:cubicBezTo>
                    <a:pt x="3435" y="7026"/>
                    <a:pt x="3593" y="6869"/>
                    <a:pt x="3782" y="6869"/>
                  </a:cubicBezTo>
                  <a:close/>
                  <a:moveTo>
                    <a:pt x="6554" y="6869"/>
                  </a:moveTo>
                  <a:cubicBezTo>
                    <a:pt x="6743" y="6869"/>
                    <a:pt x="6901" y="7026"/>
                    <a:pt x="6901" y="7215"/>
                  </a:cubicBezTo>
                  <a:cubicBezTo>
                    <a:pt x="6901" y="7404"/>
                    <a:pt x="6743" y="7562"/>
                    <a:pt x="6554" y="7562"/>
                  </a:cubicBezTo>
                  <a:lnTo>
                    <a:pt x="5892" y="7562"/>
                  </a:lnTo>
                  <a:cubicBezTo>
                    <a:pt x="5672" y="7562"/>
                    <a:pt x="5514" y="7404"/>
                    <a:pt x="5514" y="7215"/>
                  </a:cubicBezTo>
                  <a:cubicBezTo>
                    <a:pt x="5514" y="7026"/>
                    <a:pt x="5672" y="6869"/>
                    <a:pt x="5892" y="6869"/>
                  </a:cubicBezTo>
                  <a:close/>
                  <a:moveTo>
                    <a:pt x="694" y="1"/>
                  </a:moveTo>
                  <a:lnTo>
                    <a:pt x="694" y="95"/>
                  </a:lnTo>
                  <a:cubicBezTo>
                    <a:pt x="694" y="631"/>
                    <a:pt x="442" y="1198"/>
                    <a:pt x="64" y="1576"/>
                  </a:cubicBezTo>
                  <a:lnTo>
                    <a:pt x="1" y="1607"/>
                  </a:lnTo>
                  <a:lnTo>
                    <a:pt x="1" y="5860"/>
                  </a:lnTo>
                  <a:lnTo>
                    <a:pt x="64" y="5923"/>
                  </a:lnTo>
                  <a:cubicBezTo>
                    <a:pt x="442" y="6301"/>
                    <a:pt x="694" y="6869"/>
                    <a:pt x="694" y="7404"/>
                  </a:cubicBezTo>
                  <a:cubicBezTo>
                    <a:pt x="694" y="7971"/>
                    <a:pt x="442" y="8475"/>
                    <a:pt x="95" y="8853"/>
                  </a:cubicBezTo>
                  <a:lnTo>
                    <a:pt x="7184" y="8853"/>
                  </a:lnTo>
                  <a:cubicBezTo>
                    <a:pt x="7720" y="8853"/>
                    <a:pt x="8192" y="8381"/>
                    <a:pt x="8192" y="7845"/>
                  </a:cubicBezTo>
                  <a:lnTo>
                    <a:pt x="8192" y="946"/>
                  </a:lnTo>
                  <a:cubicBezTo>
                    <a:pt x="8255" y="473"/>
                    <a:pt x="7814" y="1"/>
                    <a:pt x="7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86"/>
            <p:cNvSpPr/>
            <p:nvPr/>
          </p:nvSpPr>
          <p:spPr>
            <a:xfrm>
              <a:off x="-31452725" y="3191825"/>
              <a:ext cx="86650" cy="259150"/>
            </a:xfrm>
            <a:custGeom>
              <a:avLst/>
              <a:gdLst/>
              <a:ahLst/>
              <a:cxnLst/>
              <a:rect l="l" t="t" r="r" b="b"/>
              <a:pathLst>
                <a:path w="3466" h="10366" extrusionOk="0">
                  <a:moveTo>
                    <a:pt x="1450" y="1"/>
                  </a:moveTo>
                  <a:cubicBezTo>
                    <a:pt x="662" y="1"/>
                    <a:pt x="0" y="662"/>
                    <a:pt x="0" y="1450"/>
                  </a:cubicBezTo>
                  <a:cubicBezTo>
                    <a:pt x="0" y="1860"/>
                    <a:pt x="158" y="2206"/>
                    <a:pt x="410" y="2490"/>
                  </a:cubicBezTo>
                  <a:lnTo>
                    <a:pt x="694" y="2773"/>
                  </a:lnTo>
                  <a:lnTo>
                    <a:pt x="694" y="7593"/>
                  </a:lnTo>
                  <a:lnTo>
                    <a:pt x="410" y="7877"/>
                  </a:lnTo>
                  <a:cubicBezTo>
                    <a:pt x="158" y="8161"/>
                    <a:pt x="0" y="8507"/>
                    <a:pt x="0" y="8917"/>
                  </a:cubicBezTo>
                  <a:cubicBezTo>
                    <a:pt x="0" y="9704"/>
                    <a:pt x="662" y="10366"/>
                    <a:pt x="1450" y="10366"/>
                  </a:cubicBezTo>
                  <a:lnTo>
                    <a:pt x="1985" y="10366"/>
                  </a:lnTo>
                  <a:cubicBezTo>
                    <a:pt x="2773" y="10366"/>
                    <a:pt x="3466" y="9704"/>
                    <a:pt x="3466" y="8917"/>
                  </a:cubicBezTo>
                  <a:cubicBezTo>
                    <a:pt x="3466" y="8507"/>
                    <a:pt x="3308" y="8161"/>
                    <a:pt x="3025" y="7877"/>
                  </a:cubicBezTo>
                  <a:lnTo>
                    <a:pt x="2741" y="7593"/>
                  </a:lnTo>
                  <a:lnTo>
                    <a:pt x="2741" y="2773"/>
                  </a:lnTo>
                  <a:lnTo>
                    <a:pt x="3025" y="2490"/>
                  </a:lnTo>
                  <a:cubicBezTo>
                    <a:pt x="3308" y="2206"/>
                    <a:pt x="3466" y="1860"/>
                    <a:pt x="3466" y="1450"/>
                  </a:cubicBezTo>
                  <a:cubicBezTo>
                    <a:pt x="3466" y="662"/>
                    <a:pt x="2773" y="1"/>
                    <a:pt x="1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86"/>
            <p:cNvSpPr/>
            <p:nvPr/>
          </p:nvSpPr>
          <p:spPr>
            <a:xfrm>
              <a:off x="-31409400" y="3468275"/>
              <a:ext cx="92950" cy="17375"/>
            </a:xfrm>
            <a:custGeom>
              <a:avLst/>
              <a:gdLst/>
              <a:ahLst/>
              <a:cxnLst/>
              <a:rect l="l" t="t" r="r" b="b"/>
              <a:pathLst>
                <a:path w="3718" h="695" extrusionOk="0">
                  <a:moveTo>
                    <a:pt x="0" y="1"/>
                  </a:moveTo>
                  <a:cubicBezTo>
                    <a:pt x="0" y="379"/>
                    <a:pt x="315" y="694"/>
                    <a:pt x="662" y="694"/>
                  </a:cubicBezTo>
                  <a:lnTo>
                    <a:pt x="3056" y="694"/>
                  </a:lnTo>
                  <a:cubicBezTo>
                    <a:pt x="3466" y="694"/>
                    <a:pt x="3718" y="379"/>
                    <a:pt x="3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6" name="Google Shape;7766;p86"/>
          <p:cNvGrpSpPr/>
          <p:nvPr/>
        </p:nvGrpSpPr>
        <p:grpSpPr>
          <a:xfrm>
            <a:off x="2612975" y="3200744"/>
            <a:ext cx="354586" cy="354586"/>
            <a:chOff x="-31452725" y="3551775"/>
            <a:chExt cx="292225" cy="292225"/>
          </a:xfrm>
        </p:grpSpPr>
        <p:sp>
          <p:nvSpPr>
            <p:cNvPr id="7767" name="Google Shape;7767;p86"/>
            <p:cNvSpPr/>
            <p:nvPr/>
          </p:nvSpPr>
          <p:spPr>
            <a:xfrm>
              <a:off x="-31452725" y="3756550"/>
              <a:ext cx="155175" cy="34675"/>
            </a:xfrm>
            <a:custGeom>
              <a:avLst/>
              <a:gdLst/>
              <a:ahLst/>
              <a:cxnLst/>
              <a:rect l="l" t="t" r="r" b="b"/>
              <a:pathLst>
                <a:path w="6207" h="1387" extrusionOk="0">
                  <a:moveTo>
                    <a:pt x="32" y="1"/>
                  </a:moveTo>
                  <a:lnTo>
                    <a:pt x="32" y="1040"/>
                  </a:lnTo>
                  <a:cubicBezTo>
                    <a:pt x="0" y="1292"/>
                    <a:pt x="158" y="1387"/>
                    <a:pt x="347" y="1387"/>
                  </a:cubicBezTo>
                  <a:lnTo>
                    <a:pt x="6207" y="1387"/>
                  </a:lnTo>
                  <a:lnTo>
                    <a:pt x="62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86"/>
            <p:cNvSpPr/>
            <p:nvPr/>
          </p:nvSpPr>
          <p:spPr>
            <a:xfrm>
              <a:off x="-31452725" y="3551775"/>
              <a:ext cx="183525" cy="188275"/>
            </a:xfrm>
            <a:custGeom>
              <a:avLst/>
              <a:gdLst/>
              <a:ahLst/>
              <a:cxnLst/>
              <a:rect l="l" t="t" r="r" b="b"/>
              <a:pathLst>
                <a:path w="7341" h="7531" extrusionOk="0">
                  <a:moveTo>
                    <a:pt x="4474" y="0"/>
                  </a:moveTo>
                  <a:cubicBezTo>
                    <a:pt x="3939" y="0"/>
                    <a:pt x="3466" y="473"/>
                    <a:pt x="3466" y="1040"/>
                  </a:cubicBezTo>
                  <a:cubicBezTo>
                    <a:pt x="3466" y="1576"/>
                    <a:pt x="3939" y="2080"/>
                    <a:pt x="4474" y="2080"/>
                  </a:cubicBezTo>
                  <a:cubicBezTo>
                    <a:pt x="4600" y="2080"/>
                    <a:pt x="4726" y="2017"/>
                    <a:pt x="4852" y="1985"/>
                  </a:cubicBezTo>
                  <a:lnTo>
                    <a:pt x="4852" y="2773"/>
                  </a:lnTo>
                  <a:lnTo>
                    <a:pt x="2741" y="2773"/>
                  </a:lnTo>
                  <a:cubicBezTo>
                    <a:pt x="1261" y="2773"/>
                    <a:pt x="0" y="4002"/>
                    <a:pt x="0" y="5482"/>
                  </a:cubicBezTo>
                  <a:lnTo>
                    <a:pt x="0" y="7530"/>
                  </a:lnTo>
                  <a:lnTo>
                    <a:pt x="6175" y="7530"/>
                  </a:lnTo>
                  <a:lnTo>
                    <a:pt x="6175" y="5167"/>
                  </a:lnTo>
                  <a:cubicBezTo>
                    <a:pt x="6175" y="4191"/>
                    <a:pt x="6648" y="3372"/>
                    <a:pt x="7341" y="2773"/>
                  </a:cubicBezTo>
                  <a:lnTo>
                    <a:pt x="5514" y="2773"/>
                  </a:lnTo>
                  <a:lnTo>
                    <a:pt x="5514" y="1040"/>
                  </a:lnTo>
                  <a:cubicBezTo>
                    <a:pt x="5514" y="505"/>
                    <a:pt x="5041" y="0"/>
                    <a:pt x="4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86"/>
            <p:cNvSpPr/>
            <p:nvPr/>
          </p:nvSpPr>
          <p:spPr>
            <a:xfrm>
              <a:off x="-31366100" y="3808550"/>
              <a:ext cx="52025" cy="35450"/>
            </a:xfrm>
            <a:custGeom>
              <a:avLst/>
              <a:gdLst/>
              <a:ahLst/>
              <a:cxnLst/>
              <a:rect l="l" t="t" r="r" b="b"/>
              <a:pathLst>
                <a:path w="2081" h="1418" extrusionOk="0">
                  <a:moveTo>
                    <a:pt x="32" y="0"/>
                  </a:moveTo>
                  <a:lnTo>
                    <a:pt x="32" y="1040"/>
                  </a:lnTo>
                  <a:lnTo>
                    <a:pt x="1" y="1040"/>
                  </a:lnTo>
                  <a:cubicBezTo>
                    <a:pt x="1" y="1260"/>
                    <a:pt x="159" y="1418"/>
                    <a:pt x="348" y="1418"/>
                  </a:cubicBezTo>
                  <a:lnTo>
                    <a:pt x="1734" y="1418"/>
                  </a:lnTo>
                  <a:cubicBezTo>
                    <a:pt x="1923" y="1418"/>
                    <a:pt x="2080" y="1260"/>
                    <a:pt x="2080" y="1040"/>
                  </a:cubicBez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86"/>
            <p:cNvSpPr/>
            <p:nvPr/>
          </p:nvSpPr>
          <p:spPr>
            <a:xfrm>
              <a:off x="-31281025" y="3621075"/>
              <a:ext cx="120525" cy="171725"/>
            </a:xfrm>
            <a:custGeom>
              <a:avLst/>
              <a:gdLst/>
              <a:ahLst/>
              <a:cxnLst/>
              <a:rect l="l" t="t" r="r" b="b"/>
              <a:pathLst>
                <a:path w="4821" h="6869" extrusionOk="0">
                  <a:moveTo>
                    <a:pt x="3435" y="2017"/>
                  </a:moveTo>
                  <a:cubicBezTo>
                    <a:pt x="3624" y="2017"/>
                    <a:pt x="3781" y="2175"/>
                    <a:pt x="3781" y="2364"/>
                  </a:cubicBezTo>
                  <a:cubicBezTo>
                    <a:pt x="3750" y="2553"/>
                    <a:pt x="3592" y="2710"/>
                    <a:pt x="3435" y="2710"/>
                  </a:cubicBezTo>
                  <a:lnTo>
                    <a:pt x="1387" y="2710"/>
                  </a:lnTo>
                  <a:cubicBezTo>
                    <a:pt x="1198" y="2710"/>
                    <a:pt x="1040" y="2553"/>
                    <a:pt x="1040" y="2364"/>
                  </a:cubicBezTo>
                  <a:cubicBezTo>
                    <a:pt x="1040" y="2175"/>
                    <a:pt x="1198" y="2017"/>
                    <a:pt x="1387" y="2017"/>
                  </a:cubicBezTo>
                  <a:close/>
                  <a:moveTo>
                    <a:pt x="3088" y="4128"/>
                  </a:moveTo>
                  <a:cubicBezTo>
                    <a:pt x="3466" y="4128"/>
                    <a:pt x="3750" y="4443"/>
                    <a:pt x="3750" y="4821"/>
                  </a:cubicBezTo>
                  <a:cubicBezTo>
                    <a:pt x="3750" y="5168"/>
                    <a:pt x="3466" y="5483"/>
                    <a:pt x="3088" y="5483"/>
                  </a:cubicBezTo>
                  <a:lnTo>
                    <a:pt x="1702" y="5483"/>
                  </a:lnTo>
                  <a:cubicBezTo>
                    <a:pt x="1324" y="5483"/>
                    <a:pt x="1040" y="5168"/>
                    <a:pt x="1040" y="4821"/>
                  </a:cubicBezTo>
                  <a:cubicBezTo>
                    <a:pt x="1040" y="4412"/>
                    <a:pt x="1355" y="4128"/>
                    <a:pt x="1702" y="4128"/>
                  </a:cubicBezTo>
                  <a:close/>
                  <a:moveTo>
                    <a:pt x="2426" y="1"/>
                  </a:moveTo>
                  <a:cubicBezTo>
                    <a:pt x="1072" y="1"/>
                    <a:pt x="1" y="1072"/>
                    <a:pt x="1" y="2395"/>
                  </a:cubicBezTo>
                  <a:lnTo>
                    <a:pt x="1" y="6869"/>
                  </a:lnTo>
                  <a:lnTo>
                    <a:pt x="4474" y="6869"/>
                  </a:lnTo>
                  <a:cubicBezTo>
                    <a:pt x="4663" y="6869"/>
                    <a:pt x="4821" y="6711"/>
                    <a:pt x="4821" y="6491"/>
                  </a:cubicBezTo>
                  <a:lnTo>
                    <a:pt x="4821" y="2395"/>
                  </a:lnTo>
                  <a:cubicBezTo>
                    <a:pt x="4789" y="1072"/>
                    <a:pt x="3718"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1" name="Google Shape;7771;p86"/>
          <p:cNvGrpSpPr/>
          <p:nvPr/>
        </p:nvGrpSpPr>
        <p:grpSpPr>
          <a:xfrm>
            <a:off x="2611534" y="3664729"/>
            <a:ext cx="357468" cy="356497"/>
            <a:chOff x="-31455100" y="3909350"/>
            <a:chExt cx="294600" cy="293800"/>
          </a:xfrm>
        </p:grpSpPr>
        <p:sp>
          <p:nvSpPr>
            <p:cNvPr id="7772" name="Google Shape;7772;p86"/>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86"/>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4" name="Google Shape;7774;p86"/>
          <p:cNvGrpSpPr/>
          <p:nvPr/>
        </p:nvGrpSpPr>
        <p:grpSpPr>
          <a:xfrm>
            <a:off x="3952719" y="3665684"/>
            <a:ext cx="353645" cy="354586"/>
            <a:chOff x="-30345325" y="3918800"/>
            <a:chExt cx="291450" cy="292225"/>
          </a:xfrm>
        </p:grpSpPr>
        <p:sp>
          <p:nvSpPr>
            <p:cNvPr id="7775" name="Google Shape;7775;p86"/>
            <p:cNvSpPr/>
            <p:nvPr/>
          </p:nvSpPr>
          <p:spPr>
            <a:xfrm>
              <a:off x="-30174425" y="3988125"/>
              <a:ext cx="120550" cy="120175"/>
            </a:xfrm>
            <a:custGeom>
              <a:avLst/>
              <a:gdLst/>
              <a:ahLst/>
              <a:cxnLst/>
              <a:rect l="l" t="t" r="r" b="b"/>
              <a:pathLst>
                <a:path w="4822" h="4807" extrusionOk="0">
                  <a:moveTo>
                    <a:pt x="1041" y="0"/>
                  </a:moveTo>
                  <a:cubicBezTo>
                    <a:pt x="474" y="0"/>
                    <a:pt x="1" y="473"/>
                    <a:pt x="1" y="1040"/>
                  </a:cubicBezTo>
                  <a:lnTo>
                    <a:pt x="1" y="2426"/>
                  </a:lnTo>
                  <a:cubicBezTo>
                    <a:pt x="1" y="2962"/>
                    <a:pt x="474" y="3434"/>
                    <a:pt x="1041" y="3434"/>
                  </a:cubicBezTo>
                  <a:lnTo>
                    <a:pt x="1387" y="3434"/>
                  </a:lnTo>
                  <a:lnTo>
                    <a:pt x="1387" y="4474"/>
                  </a:lnTo>
                  <a:cubicBezTo>
                    <a:pt x="1387" y="4631"/>
                    <a:pt x="1482" y="4726"/>
                    <a:pt x="1576" y="4789"/>
                  </a:cubicBezTo>
                  <a:cubicBezTo>
                    <a:pt x="1618" y="4799"/>
                    <a:pt x="1664" y="4806"/>
                    <a:pt x="1709" y="4806"/>
                  </a:cubicBezTo>
                  <a:cubicBezTo>
                    <a:pt x="1800" y="4806"/>
                    <a:pt x="1891" y="4778"/>
                    <a:pt x="1954" y="4694"/>
                  </a:cubicBezTo>
                  <a:lnTo>
                    <a:pt x="3214" y="3434"/>
                  </a:lnTo>
                  <a:lnTo>
                    <a:pt x="3750" y="3434"/>
                  </a:lnTo>
                  <a:cubicBezTo>
                    <a:pt x="4317" y="3434"/>
                    <a:pt x="4790" y="2962"/>
                    <a:pt x="4790" y="2426"/>
                  </a:cubicBezTo>
                  <a:lnTo>
                    <a:pt x="4790" y="1040"/>
                  </a:lnTo>
                  <a:cubicBezTo>
                    <a:pt x="4821" y="473"/>
                    <a:pt x="4380" y="0"/>
                    <a:pt x="3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86"/>
            <p:cNvSpPr/>
            <p:nvPr/>
          </p:nvSpPr>
          <p:spPr>
            <a:xfrm>
              <a:off x="-30345325" y="3988125"/>
              <a:ext cx="119750" cy="120175"/>
            </a:xfrm>
            <a:custGeom>
              <a:avLst/>
              <a:gdLst/>
              <a:ahLst/>
              <a:cxnLst/>
              <a:rect l="l" t="t" r="r" b="b"/>
              <a:pathLst>
                <a:path w="4790" h="4807" extrusionOk="0">
                  <a:moveTo>
                    <a:pt x="1009" y="0"/>
                  </a:moveTo>
                  <a:cubicBezTo>
                    <a:pt x="473" y="0"/>
                    <a:pt x="0" y="473"/>
                    <a:pt x="0" y="1040"/>
                  </a:cubicBezTo>
                  <a:lnTo>
                    <a:pt x="0" y="2395"/>
                  </a:lnTo>
                  <a:cubicBezTo>
                    <a:pt x="0" y="2962"/>
                    <a:pt x="473" y="3434"/>
                    <a:pt x="1009" y="3434"/>
                  </a:cubicBezTo>
                  <a:lnTo>
                    <a:pt x="1576" y="3434"/>
                  </a:lnTo>
                  <a:lnTo>
                    <a:pt x="2836" y="4694"/>
                  </a:lnTo>
                  <a:cubicBezTo>
                    <a:pt x="2920" y="4778"/>
                    <a:pt x="3018" y="4806"/>
                    <a:pt x="3102" y="4806"/>
                  </a:cubicBezTo>
                  <a:cubicBezTo>
                    <a:pt x="3144" y="4806"/>
                    <a:pt x="3182" y="4799"/>
                    <a:pt x="3214" y="4789"/>
                  </a:cubicBezTo>
                  <a:cubicBezTo>
                    <a:pt x="3340" y="4726"/>
                    <a:pt x="3434" y="4568"/>
                    <a:pt x="3434" y="4474"/>
                  </a:cubicBezTo>
                  <a:lnTo>
                    <a:pt x="3434" y="3434"/>
                  </a:lnTo>
                  <a:lnTo>
                    <a:pt x="3781" y="3434"/>
                  </a:lnTo>
                  <a:cubicBezTo>
                    <a:pt x="4348" y="3434"/>
                    <a:pt x="4789" y="2962"/>
                    <a:pt x="4789" y="2395"/>
                  </a:cubicBezTo>
                  <a:lnTo>
                    <a:pt x="4789" y="1040"/>
                  </a:lnTo>
                  <a:cubicBezTo>
                    <a:pt x="4789" y="473"/>
                    <a:pt x="4348" y="0"/>
                    <a:pt x="3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86"/>
            <p:cNvSpPr/>
            <p:nvPr/>
          </p:nvSpPr>
          <p:spPr>
            <a:xfrm>
              <a:off x="-30293350" y="4159025"/>
              <a:ext cx="188275" cy="52000"/>
            </a:xfrm>
            <a:custGeom>
              <a:avLst/>
              <a:gdLst/>
              <a:ahLst/>
              <a:cxnLst/>
              <a:rect l="l" t="t" r="r" b="b"/>
              <a:pathLst>
                <a:path w="7531" h="2080" extrusionOk="0">
                  <a:moveTo>
                    <a:pt x="1" y="1"/>
                  </a:moveTo>
                  <a:lnTo>
                    <a:pt x="1" y="1040"/>
                  </a:lnTo>
                  <a:cubicBezTo>
                    <a:pt x="1" y="1607"/>
                    <a:pt x="473" y="2080"/>
                    <a:pt x="1040" y="2080"/>
                  </a:cubicBezTo>
                  <a:lnTo>
                    <a:pt x="6491" y="2080"/>
                  </a:lnTo>
                  <a:cubicBezTo>
                    <a:pt x="7058" y="2080"/>
                    <a:pt x="7530" y="1607"/>
                    <a:pt x="7530" y="1040"/>
                  </a:cubicBezTo>
                  <a:lnTo>
                    <a:pt x="7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86"/>
            <p:cNvSpPr/>
            <p:nvPr/>
          </p:nvSpPr>
          <p:spPr>
            <a:xfrm>
              <a:off x="-30293350" y="3918800"/>
              <a:ext cx="188275" cy="34675"/>
            </a:xfrm>
            <a:custGeom>
              <a:avLst/>
              <a:gdLst/>
              <a:ahLst/>
              <a:cxnLst/>
              <a:rect l="l" t="t" r="r" b="b"/>
              <a:pathLst>
                <a:path w="7531" h="1387" extrusionOk="0">
                  <a:moveTo>
                    <a:pt x="1040" y="1"/>
                  </a:moveTo>
                  <a:cubicBezTo>
                    <a:pt x="473" y="1"/>
                    <a:pt x="1" y="473"/>
                    <a:pt x="1" y="1040"/>
                  </a:cubicBezTo>
                  <a:lnTo>
                    <a:pt x="1" y="1387"/>
                  </a:lnTo>
                  <a:lnTo>
                    <a:pt x="7530" y="1387"/>
                  </a:lnTo>
                  <a:lnTo>
                    <a:pt x="7530" y="1040"/>
                  </a:lnTo>
                  <a:cubicBezTo>
                    <a:pt x="7530" y="505"/>
                    <a:pt x="7058" y="1"/>
                    <a:pt x="6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86"/>
            <p:cNvSpPr/>
            <p:nvPr/>
          </p:nvSpPr>
          <p:spPr>
            <a:xfrm>
              <a:off x="-30294125" y="3970800"/>
              <a:ext cx="188250" cy="170925"/>
            </a:xfrm>
            <a:custGeom>
              <a:avLst/>
              <a:gdLst/>
              <a:ahLst/>
              <a:cxnLst/>
              <a:rect l="l" t="t" r="r" b="b"/>
              <a:pathLst>
                <a:path w="7530" h="6837" extrusionOk="0">
                  <a:moveTo>
                    <a:pt x="1733" y="0"/>
                  </a:moveTo>
                  <a:cubicBezTo>
                    <a:pt x="2678" y="0"/>
                    <a:pt x="3434" y="756"/>
                    <a:pt x="3434" y="1701"/>
                  </a:cubicBezTo>
                  <a:lnTo>
                    <a:pt x="3434" y="3056"/>
                  </a:lnTo>
                  <a:cubicBezTo>
                    <a:pt x="3434" y="3907"/>
                    <a:pt x="2836" y="4568"/>
                    <a:pt x="2048" y="4757"/>
                  </a:cubicBezTo>
                  <a:lnTo>
                    <a:pt x="2048" y="5167"/>
                  </a:lnTo>
                  <a:cubicBezTo>
                    <a:pt x="2048" y="5576"/>
                    <a:pt x="1828" y="5954"/>
                    <a:pt x="1418" y="6112"/>
                  </a:cubicBezTo>
                  <a:cubicBezTo>
                    <a:pt x="1307" y="6162"/>
                    <a:pt x="1184" y="6187"/>
                    <a:pt x="1058" y="6187"/>
                  </a:cubicBezTo>
                  <a:cubicBezTo>
                    <a:pt x="789" y="6187"/>
                    <a:pt x="508" y="6075"/>
                    <a:pt x="315" y="5860"/>
                  </a:cubicBezTo>
                  <a:lnTo>
                    <a:pt x="0" y="5545"/>
                  </a:lnTo>
                  <a:lnTo>
                    <a:pt x="0" y="6837"/>
                  </a:lnTo>
                  <a:lnTo>
                    <a:pt x="7530" y="6837"/>
                  </a:lnTo>
                  <a:lnTo>
                    <a:pt x="7530" y="5545"/>
                  </a:lnTo>
                  <a:lnTo>
                    <a:pt x="7215" y="5860"/>
                  </a:lnTo>
                  <a:cubicBezTo>
                    <a:pt x="7022" y="6075"/>
                    <a:pt x="6756" y="6187"/>
                    <a:pt x="6496" y="6187"/>
                  </a:cubicBezTo>
                  <a:cubicBezTo>
                    <a:pt x="6374" y="6187"/>
                    <a:pt x="6254" y="6162"/>
                    <a:pt x="6144" y="6112"/>
                  </a:cubicBezTo>
                  <a:cubicBezTo>
                    <a:pt x="5734" y="5954"/>
                    <a:pt x="5514" y="5576"/>
                    <a:pt x="5514" y="5167"/>
                  </a:cubicBezTo>
                  <a:lnTo>
                    <a:pt x="5514" y="4757"/>
                  </a:lnTo>
                  <a:cubicBezTo>
                    <a:pt x="4726" y="4600"/>
                    <a:pt x="4127" y="3907"/>
                    <a:pt x="4127" y="3056"/>
                  </a:cubicBezTo>
                  <a:lnTo>
                    <a:pt x="4127" y="1701"/>
                  </a:lnTo>
                  <a:cubicBezTo>
                    <a:pt x="4127" y="756"/>
                    <a:pt x="4884"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0" name="Google Shape;7780;p86"/>
          <p:cNvGrpSpPr/>
          <p:nvPr/>
        </p:nvGrpSpPr>
        <p:grpSpPr>
          <a:xfrm>
            <a:off x="2172184" y="1821587"/>
            <a:ext cx="353645" cy="353645"/>
            <a:chOff x="-34763900" y="3561225"/>
            <a:chExt cx="291450" cy="291450"/>
          </a:xfrm>
        </p:grpSpPr>
        <p:sp>
          <p:nvSpPr>
            <p:cNvPr id="7781" name="Google Shape;7781;p86"/>
            <p:cNvSpPr/>
            <p:nvPr/>
          </p:nvSpPr>
          <p:spPr>
            <a:xfrm>
              <a:off x="-34693800" y="3629750"/>
              <a:ext cx="152025" cy="152825"/>
            </a:xfrm>
            <a:custGeom>
              <a:avLst/>
              <a:gdLst/>
              <a:ahLst/>
              <a:cxnLst/>
              <a:rect l="l" t="t" r="r" b="b"/>
              <a:pathLst>
                <a:path w="6081" h="6113" extrusionOk="0">
                  <a:moveTo>
                    <a:pt x="3025" y="1387"/>
                  </a:moveTo>
                  <a:cubicBezTo>
                    <a:pt x="3970" y="1387"/>
                    <a:pt x="4726" y="2143"/>
                    <a:pt x="4726" y="3088"/>
                  </a:cubicBezTo>
                  <a:cubicBezTo>
                    <a:pt x="4726" y="4033"/>
                    <a:pt x="3970" y="4789"/>
                    <a:pt x="3025" y="4789"/>
                  </a:cubicBezTo>
                  <a:cubicBezTo>
                    <a:pt x="2080" y="4789"/>
                    <a:pt x="1324" y="4033"/>
                    <a:pt x="1324" y="3088"/>
                  </a:cubicBezTo>
                  <a:cubicBezTo>
                    <a:pt x="1324" y="2143"/>
                    <a:pt x="2080" y="1387"/>
                    <a:pt x="3025" y="1387"/>
                  </a:cubicBezTo>
                  <a:close/>
                  <a:moveTo>
                    <a:pt x="2710" y="0"/>
                  </a:moveTo>
                  <a:lnTo>
                    <a:pt x="2710" y="442"/>
                  </a:lnTo>
                  <a:cubicBezTo>
                    <a:pt x="2710" y="599"/>
                    <a:pt x="2584" y="725"/>
                    <a:pt x="2426" y="757"/>
                  </a:cubicBezTo>
                  <a:cubicBezTo>
                    <a:pt x="2237" y="788"/>
                    <a:pt x="2017" y="914"/>
                    <a:pt x="1859" y="1009"/>
                  </a:cubicBezTo>
                  <a:cubicBezTo>
                    <a:pt x="1815" y="1031"/>
                    <a:pt x="1762" y="1041"/>
                    <a:pt x="1707" y="1041"/>
                  </a:cubicBezTo>
                  <a:cubicBezTo>
                    <a:pt x="1607" y="1041"/>
                    <a:pt x="1500" y="1007"/>
                    <a:pt x="1418" y="946"/>
                  </a:cubicBezTo>
                  <a:lnTo>
                    <a:pt x="1103" y="631"/>
                  </a:lnTo>
                  <a:lnTo>
                    <a:pt x="631" y="1103"/>
                  </a:lnTo>
                  <a:lnTo>
                    <a:pt x="946" y="1418"/>
                  </a:lnTo>
                  <a:cubicBezTo>
                    <a:pt x="1072" y="1544"/>
                    <a:pt x="1072" y="1702"/>
                    <a:pt x="977" y="1859"/>
                  </a:cubicBezTo>
                  <a:cubicBezTo>
                    <a:pt x="851" y="2048"/>
                    <a:pt x="788" y="2269"/>
                    <a:pt x="757" y="2458"/>
                  </a:cubicBezTo>
                  <a:cubicBezTo>
                    <a:pt x="694" y="2615"/>
                    <a:pt x="599" y="2710"/>
                    <a:pt x="442" y="2710"/>
                  </a:cubicBezTo>
                  <a:lnTo>
                    <a:pt x="1" y="2710"/>
                  </a:lnTo>
                  <a:lnTo>
                    <a:pt x="1" y="3403"/>
                  </a:lnTo>
                  <a:lnTo>
                    <a:pt x="442" y="3403"/>
                  </a:lnTo>
                  <a:cubicBezTo>
                    <a:pt x="599" y="3403"/>
                    <a:pt x="694" y="3498"/>
                    <a:pt x="757" y="3655"/>
                  </a:cubicBezTo>
                  <a:cubicBezTo>
                    <a:pt x="788" y="3876"/>
                    <a:pt x="914" y="4096"/>
                    <a:pt x="977" y="4254"/>
                  </a:cubicBezTo>
                  <a:cubicBezTo>
                    <a:pt x="1072" y="4380"/>
                    <a:pt x="1009" y="4569"/>
                    <a:pt x="946" y="4695"/>
                  </a:cubicBezTo>
                  <a:lnTo>
                    <a:pt x="631" y="5010"/>
                  </a:lnTo>
                  <a:lnTo>
                    <a:pt x="1103" y="5482"/>
                  </a:lnTo>
                  <a:lnTo>
                    <a:pt x="1418" y="5167"/>
                  </a:lnTo>
                  <a:cubicBezTo>
                    <a:pt x="1486" y="5100"/>
                    <a:pt x="1562" y="5068"/>
                    <a:pt x="1643" y="5068"/>
                  </a:cubicBezTo>
                  <a:cubicBezTo>
                    <a:pt x="1713" y="5068"/>
                    <a:pt x="1786" y="5092"/>
                    <a:pt x="1859" y="5136"/>
                  </a:cubicBezTo>
                  <a:cubicBezTo>
                    <a:pt x="2048" y="5230"/>
                    <a:pt x="2237" y="5325"/>
                    <a:pt x="2426" y="5356"/>
                  </a:cubicBezTo>
                  <a:cubicBezTo>
                    <a:pt x="2584" y="5419"/>
                    <a:pt x="2710" y="5514"/>
                    <a:pt x="2710" y="5671"/>
                  </a:cubicBezTo>
                  <a:lnTo>
                    <a:pt x="2710" y="6112"/>
                  </a:lnTo>
                  <a:lnTo>
                    <a:pt x="3372" y="6112"/>
                  </a:lnTo>
                  <a:lnTo>
                    <a:pt x="3372" y="5734"/>
                  </a:lnTo>
                  <a:cubicBezTo>
                    <a:pt x="3372" y="5577"/>
                    <a:pt x="3498" y="5451"/>
                    <a:pt x="3655" y="5419"/>
                  </a:cubicBezTo>
                  <a:cubicBezTo>
                    <a:pt x="3844" y="5356"/>
                    <a:pt x="4096" y="5262"/>
                    <a:pt x="4254" y="5167"/>
                  </a:cubicBezTo>
                  <a:cubicBezTo>
                    <a:pt x="4300" y="5133"/>
                    <a:pt x="4355" y="5119"/>
                    <a:pt x="4410" y="5119"/>
                  </a:cubicBezTo>
                  <a:cubicBezTo>
                    <a:pt x="4506" y="5119"/>
                    <a:pt x="4603" y="5159"/>
                    <a:pt x="4663" y="5199"/>
                  </a:cubicBezTo>
                  <a:lnTo>
                    <a:pt x="5010" y="5514"/>
                  </a:lnTo>
                  <a:lnTo>
                    <a:pt x="5451" y="5041"/>
                  </a:lnTo>
                  <a:lnTo>
                    <a:pt x="5136" y="4726"/>
                  </a:lnTo>
                  <a:cubicBezTo>
                    <a:pt x="5041" y="4632"/>
                    <a:pt x="5041" y="4474"/>
                    <a:pt x="5104" y="4285"/>
                  </a:cubicBezTo>
                  <a:cubicBezTo>
                    <a:pt x="5230" y="4096"/>
                    <a:pt x="5293" y="3907"/>
                    <a:pt x="5356" y="3718"/>
                  </a:cubicBezTo>
                  <a:cubicBezTo>
                    <a:pt x="5388" y="3561"/>
                    <a:pt x="5514" y="3434"/>
                    <a:pt x="5671" y="3434"/>
                  </a:cubicBezTo>
                  <a:lnTo>
                    <a:pt x="6081" y="3434"/>
                  </a:lnTo>
                  <a:lnTo>
                    <a:pt x="6081" y="2773"/>
                  </a:lnTo>
                  <a:lnTo>
                    <a:pt x="5671" y="2773"/>
                  </a:lnTo>
                  <a:cubicBezTo>
                    <a:pt x="5514" y="2710"/>
                    <a:pt x="5388" y="2615"/>
                    <a:pt x="5356" y="2458"/>
                  </a:cubicBezTo>
                  <a:cubicBezTo>
                    <a:pt x="5293" y="2269"/>
                    <a:pt x="5199" y="2017"/>
                    <a:pt x="5104" y="1859"/>
                  </a:cubicBezTo>
                  <a:cubicBezTo>
                    <a:pt x="5041" y="1733"/>
                    <a:pt x="5073" y="1544"/>
                    <a:pt x="5136" y="1418"/>
                  </a:cubicBezTo>
                  <a:lnTo>
                    <a:pt x="5451" y="1103"/>
                  </a:lnTo>
                  <a:lnTo>
                    <a:pt x="5010" y="631"/>
                  </a:lnTo>
                  <a:lnTo>
                    <a:pt x="4663" y="946"/>
                  </a:lnTo>
                  <a:cubicBezTo>
                    <a:pt x="4608" y="1019"/>
                    <a:pt x="4531" y="1050"/>
                    <a:pt x="4445" y="1050"/>
                  </a:cubicBezTo>
                  <a:cubicBezTo>
                    <a:pt x="4384" y="1050"/>
                    <a:pt x="4319" y="1035"/>
                    <a:pt x="4254" y="1009"/>
                  </a:cubicBezTo>
                  <a:cubicBezTo>
                    <a:pt x="4033" y="883"/>
                    <a:pt x="3844" y="788"/>
                    <a:pt x="3655" y="757"/>
                  </a:cubicBezTo>
                  <a:cubicBezTo>
                    <a:pt x="3498" y="725"/>
                    <a:pt x="3372" y="599"/>
                    <a:pt x="3372" y="442"/>
                  </a:cubicBezTo>
                  <a:lnTo>
                    <a:pt x="3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86"/>
            <p:cNvSpPr/>
            <p:nvPr/>
          </p:nvSpPr>
          <p:spPr>
            <a:xfrm>
              <a:off x="-34763900" y="3561225"/>
              <a:ext cx="291450" cy="291450"/>
            </a:xfrm>
            <a:custGeom>
              <a:avLst/>
              <a:gdLst/>
              <a:ahLst/>
              <a:cxnLst/>
              <a:rect l="l" t="t" r="r" b="b"/>
              <a:pathLst>
                <a:path w="11658" h="11658" extrusionOk="0">
                  <a:moveTo>
                    <a:pt x="6522" y="2048"/>
                  </a:moveTo>
                  <a:cubicBezTo>
                    <a:pt x="6743" y="2048"/>
                    <a:pt x="6900" y="2206"/>
                    <a:pt x="6900" y="2395"/>
                  </a:cubicBezTo>
                  <a:lnTo>
                    <a:pt x="6900" y="2899"/>
                  </a:lnTo>
                  <a:cubicBezTo>
                    <a:pt x="6995" y="2962"/>
                    <a:pt x="7089" y="2994"/>
                    <a:pt x="7152" y="3025"/>
                  </a:cubicBezTo>
                  <a:lnTo>
                    <a:pt x="7530" y="2678"/>
                  </a:lnTo>
                  <a:cubicBezTo>
                    <a:pt x="7578" y="2615"/>
                    <a:pt x="7664" y="2584"/>
                    <a:pt x="7755" y="2584"/>
                  </a:cubicBezTo>
                  <a:cubicBezTo>
                    <a:pt x="7845" y="2584"/>
                    <a:pt x="7940" y="2615"/>
                    <a:pt x="8003" y="2678"/>
                  </a:cubicBezTo>
                  <a:lnTo>
                    <a:pt x="8979" y="3655"/>
                  </a:lnTo>
                  <a:cubicBezTo>
                    <a:pt x="9106" y="3781"/>
                    <a:pt x="9106" y="4002"/>
                    <a:pt x="8979" y="4128"/>
                  </a:cubicBezTo>
                  <a:lnTo>
                    <a:pt x="8633" y="4474"/>
                  </a:lnTo>
                  <a:cubicBezTo>
                    <a:pt x="8664" y="4569"/>
                    <a:pt x="8696" y="4695"/>
                    <a:pt x="8727" y="4758"/>
                  </a:cubicBezTo>
                  <a:lnTo>
                    <a:pt x="9263" y="4758"/>
                  </a:lnTo>
                  <a:cubicBezTo>
                    <a:pt x="9452" y="4758"/>
                    <a:pt x="9610" y="4915"/>
                    <a:pt x="9610" y="5104"/>
                  </a:cubicBezTo>
                  <a:lnTo>
                    <a:pt x="9610" y="6491"/>
                  </a:lnTo>
                  <a:cubicBezTo>
                    <a:pt x="9610" y="6680"/>
                    <a:pt x="9452" y="6837"/>
                    <a:pt x="9263" y="6837"/>
                  </a:cubicBezTo>
                  <a:lnTo>
                    <a:pt x="8727" y="6837"/>
                  </a:lnTo>
                  <a:cubicBezTo>
                    <a:pt x="8696" y="6963"/>
                    <a:pt x="8664" y="7026"/>
                    <a:pt x="8633" y="7121"/>
                  </a:cubicBezTo>
                  <a:lnTo>
                    <a:pt x="8979" y="7467"/>
                  </a:lnTo>
                  <a:cubicBezTo>
                    <a:pt x="9106" y="7593"/>
                    <a:pt x="9106" y="7814"/>
                    <a:pt x="8979" y="7940"/>
                  </a:cubicBezTo>
                  <a:lnTo>
                    <a:pt x="8003" y="8916"/>
                  </a:lnTo>
                  <a:cubicBezTo>
                    <a:pt x="7940" y="8979"/>
                    <a:pt x="7845" y="9011"/>
                    <a:pt x="7755" y="9011"/>
                  </a:cubicBezTo>
                  <a:cubicBezTo>
                    <a:pt x="7664" y="9011"/>
                    <a:pt x="7578" y="8979"/>
                    <a:pt x="7530" y="8916"/>
                  </a:cubicBezTo>
                  <a:lnTo>
                    <a:pt x="7152" y="8570"/>
                  </a:lnTo>
                  <a:cubicBezTo>
                    <a:pt x="7089" y="8601"/>
                    <a:pt x="6963" y="8664"/>
                    <a:pt x="6900" y="8696"/>
                  </a:cubicBezTo>
                  <a:lnTo>
                    <a:pt x="6900" y="9200"/>
                  </a:lnTo>
                  <a:cubicBezTo>
                    <a:pt x="6900" y="9389"/>
                    <a:pt x="6743" y="9547"/>
                    <a:pt x="6522" y="9547"/>
                  </a:cubicBezTo>
                  <a:lnTo>
                    <a:pt x="5167" y="9547"/>
                  </a:lnTo>
                  <a:cubicBezTo>
                    <a:pt x="4947" y="9547"/>
                    <a:pt x="4789" y="9389"/>
                    <a:pt x="4789" y="9200"/>
                  </a:cubicBezTo>
                  <a:lnTo>
                    <a:pt x="4789" y="8696"/>
                  </a:lnTo>
                  <a:cubicBezTo>
                    <a:pt x="4695" y="8664"/>
                    <a:pt x="4600" y="8601"/>
                    <a:pt x="4537" y="8570"/>
                  </a:cubicBezTo>
                  <a:lnTo>
                    <a:pt x="4159" y="8916"/>
                  </a:lnTo>
                  <a:cubicBezTo>
                    <a:pt x="4112" y="8979"/>
                    <a:pt x="4025" y="9011"/>
                    <a:pt x="3935" y="9011"/>
                  </a:cubicBezTo>
                  <a:cubicBezTo>
                    <a:pt x="3844" y="9011"/>
                    <a:pt x="3750" y="8979"/>
                    <a:pt x="3687" y="8916"/>
                  </a:cubicBezTo>
                  <a:lnTo>
                    <a:pt x="2710" y="7940"/>
                  </a:lnTo>
                  <a:cubicBezTo>
                    <a:pt x="2584" y="7814"/>
                    <a:pt x="2584" y="7593"/>
                    <a:pt x="2710" y="7467"/>
                  </a:cubicBezTo>
                  <a:lnTo>
                    <a:pt x="3057" y="7121"/>
                  </a:lnTo>
                  <a:cubicBezTo>
                    <a:pt x="3025" y="7026"/>
                    <a:pt x="2994" y="6932"/>
                    <a:pt x="2962" y="6837"/>
                  </a:cubicBezTo>
                  <a:lnTo>
                    <a:pt x="2426" y="6837"/>
                  </a:lnTo>
                  <a:cubicBezTo>
                    <a:pt x="2237" y="6837"/>
                    <a:pt x="2080" y="6680"/>
                    <a:pt x="2080" y="6491"/>
                  </a:cubicBezTo>
                  <a:lnTo>
                    <a:pt x="2080" y="5104"/>
                  </a:lnTo>
                  <a:cubicBezTo>
                    <a:pt x="2080" y="4915"/>
                    <a:pt x="2237" y="4758"/>
                    <a:pt x="2426" y="4758"/>
                  </a:cubicBezTo>
                  <a:lnTo>
                    <a:pt x="2962" y="4758"/>
                  </a:lnTo>
                  <a:cubicBezTo>
                    <a:pt x="2994" y="4632"/>
                    <a:pt x="3025" y="4569"/>
                    <a:pt x="3057" y="4474"/>
                  </a:cubicBezTo>
                  <a:lnTo>
                    <a:pt x="2710" y="4128"/>
                  </a:lnTo>
                  <a:cubicBezTo>
                    <a:pt x="2584" y="4002"/>
                    <a:pt x="2584" y="3781"/>
                    <a:pt x="2710" y="3655"/>
                  </a:cubicBezTo>
                  <a:lnTo>
                    <a:pt x="3687" y="2678"/>
                  </a:lnTo>
                  <a:cubicBezTo>
                    <a:pt x="3750" y="2615"/>
                    <a:pt x="3844" y="2584"/>
                    <a:pt x="3935" y="2584"/>
                  </a:cubicBezTo>
                  <a:cubicBezTo>
                    <a:pt x="4025" y="2584"/>
                    <a:pt x="4112" y="2615"/>
                    <a:pt x="4159" y="2678"/>
                  </a:cubicBezTo>
                  <a:lnTo>
                    <a:pt x="4537" y="3025"/>
                  </a:lnTo>
                  <a:cubicBezTo>
                    <a:pt x="4600" y="2994"/>
                    <a:pt x="4726" y="2962"/>
                    <a:pt x="4789" y="2899"/>
                  </a:cubicBezTo>
                  <a:lnTo>
                    <a:pt x="4789" y="2395"/>
                  </a:lnTo>
                  <a:cubicBezTo>
                    <a:pt x="4789" y="2206"/>
                    <a:pt x="4947" y="2048"/>
                    <a:pt x="5167" y="2048"/>
                  </a:cubicBezTo>
                  <a:close/>
                  <a:moveTo>
                    <a:pt x="5829" y="1"/>
                  </a:moveTo>
                  <a:cubicBezTo>
                    <a:pt x="2647" y="1"/>
                    <a:pt x="1" y="2647"/>
                    <a:pt x="1" y="5829"/>
                  </a:cubicBezTo>
                  <a:cubicBezTo>
                    <a:pt x="1" y="6837"/>
                    <a:pt x="284" y="7877"/>
                    <a:pt x="820" y="8790"/>
                  </a:cubicBezTo>
                  <a:lnTo>
                    <a:pt x="32" y="11185"/>
                  </a:lnTo>
                  <a:cubicBezTo>
                    <a:pt x="1" y="11311"/>
                    <a:pt x="32" y="11468"/>
                    <a:pt x="127" y="11531"/>
                  </a:cubicBezTo>
                  <a:cubicBezTo>
                    <a:pt x="174" y="11602"/>
                    <a:pt x="274" y="11638"/>
                    <a:pt x="375" y="11638"/>
                  </a:cubicBezTo>
                  <a:cubicBezTo>
                    <a:pt x="408" y="11638"/>
                    <a:pt x="442" y="11634"/>
                    <a:pt x="473" y="11626"/>
                  </a:cubicBezTo>
                  <a:lnTo>
                    <a:pt x="2868" y="10838"/>
                  </a:lnTo>
                  <a:cubicBezTo>
                    <a:pt x="3781" y="11374"/>
                    <a:pt x="4789" y="11657"/>
                    <a:pt x="5829" y="11657"/>
                  </a:cubicBezTo>
                  <a:cubicBezTo>
                    <a:pt x="9011" y="11657"/>
                    <a:pt x="11657" y="9011"/>
                    <a:pt x="11657" y="5829"/>
                  </a:cubicBezTo>
                  <a:cubicBezTo>
                    <a:pt x="11657" y="2584"/>
                    <a:pt x="9011"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86"/>
            <p:cNvSpPr/>
            <p:nvPr/>
          </p:nvSpPr>
          <p:spPr>
            <a:xfrm>
              <a:off x="-34644175" y="3680950"/>
              <a:ext cx="51225" cy="51225"/>
            </a:xfrm>
            <a:custGeom>
              <a:avLst/>
              <a:gdLst/>
              <a:ahLst/>
              <a:cxnLst/>
              <a:rect l="l" t="t" r="r" b="b"/>
              <a:pathLst>
                <a:path w="2049" h="2049" extrusionOk="0">
                  <a:moveTo>
                    <a:pt x="1040" y="0"/>
                  </a:moveTo>
                  <a:cubicBezTo>
                    <a:pt x="473" y="0"/>
                    <a:pt x="0" y="473"/>
                    <a:pt x="0" y="1040"/>
                  </a:cubicBezTo>
                  <a:cubicBezTo>
                    <a:pt x="0" y="1576"/>
                    <a:pt x="473" y="2048"/>
                    <a:pt x="1040" y="2048"/>
                  </a:cubicBezTo>
                  <a:cubicBezTo>
                    <a:pt x="1576" y="2048"/>
                    <a:pt x="2048" y="1576"/>
                    <a:pt x="2048" y="1040"/>
                  </a:cubicBezTo>
                  <a:cubicBezTo>
                    <a:pt x="2048" y="441"/>
                    <a:pt x="1576"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4" name="Google Shape;7784;p86"/>
          <p:cNvSpPr/>
          <p:nvPr/>
        </p:nvSpPr>
        <p:spPr>
          <a:xfrm>
            <a:off x="2171583" y="2257019"/>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5" name="Google Shape;7785;p86"/>
          <p:cNvGrpSpPr/>
          <p:nvPr/>
        </p:nvGrpSpPr>
        <p:grpSpPr>
          <a:xfrm>
            <a:off x="827081" y="2730099"/>
            <a:ext cx="354586" cy="354586"/>
            <a:chOff x="-32927950" y="3227275"/>
            <a:chExt cx="292225" cy="292225"/>
          </a:xfrm>
        </p:grpSpPr>
        <p:sp>
          <p:nvSpPr>
            <p:cNvPr id="7786" name="Google Shape;7786;p86"/>
            <p:cNvSpPr/>
            <p:nvPr/>
          </p:nvSpPr>
          <p:spPr>
            <a:xfrm>
              <a:off x="-32927950" y="3228075"/>
              <a:ext cx="69325" cy="291425"/>
            </a:xfrm>
            <a:custGeom>
              <a:avLst/>
              <a:gdLst/>
              <a:ahLst/>
              <a:cxnLst/>
              <a:rect l="l" t="t" r="r" b="b"/>
              <a:pathLst>
                <a:path w="2773" h="11657" extrusionOk="0">
                  <a:moveTo>
                    <a:pt x="1733" y="0"/>
                  </a:moveTo>
                  <a:cubicBezTo>
                    <a:pt x="1198" y="0"/>
                    <a:pt x="725" y="473"/>
                    <a:pt x="725" y="1040"/>
                  </a:cubicBezTo>
                  <a:lnTo>
                    <a:pt x="725" y="1386"/>
                  </a:lnTo>
                  <a:lnTo>
                    <a:pt x="347" y="1386"/>
                  </a:lnTo>
                  <a:cubicBezTo>
                    <a:pt x="158" y="1386"/>
                    <a:pt x="1" y="1544"/>
                    <a:pt x="1" y="1733"/>
                  </a:cubicBezTo>
                  <a:cubicBezTo>
                    <a:pt x="1" y="1922"/>
                    <a:pt x="158" y="2079"/>
                    <a:pt x="347" y="2079"/>
                  </a:cubicBezTo>
                  <a:lnTo>
                    <a:pt x="725" y="2079"/>
                  </a:lnTo>
                  <a:lnTo>
                    <a:pt x="725" y="3466"/>
                  </a:lnTo>
                  <a:lnTo>
                    <a:pt x="347" y="3466"/>
                  </a:lnTo>
                  <a:cubicBezTo>
                    <a:pt x="158" y="3466"/>
                    <a:pt x="1" y="3623"/>
                    <a:pt x="1" y="3812"/>
                  </a:cubicBezTo>
                  <a:cubicBezTo>
                    <a:pt x="1" y="4033"/>
                    <a:pt x="158" y="4190"/>
                    <a:pt x="347" y="4190"/>
                  </a:cubicBezTo>
                  <a:lnTo>
                    <a:pt x="725" y="4190"/>
                  </a:lnTo>
                  <a:lnTo>
                    <a:pt x="725" y="5608"/>
                  </a:lnTo>
                  <a:lnTo>
                    <a:pt x="347" y="5608"/>
                  </a:lnTo>
                  <a:cubicBezTo>
                    <a:pt x="158" y="5608"/>
                    <a:pt x="1" y="5765"/>
                    <a:pt x="1" y="5954"/>
                  </a:cubicBezTo>
                  <a:cubicBezTo>
                    <a:pt x="1" y="6143"/>
                    <a:pt x="158" y="6301"/>
                    <a:pt x="347" y="6301"/>
                  </a:cubicBezTo>
                  <a:lnTo>
                    <a:pt x="725" y="6301"/>
                  </a:lnTo>
                  <a:lnTo>
                    <a:pt x="725" y="7687"/>
                  </a:lnTo>
                  <a:lnTo>
                    <a:pt x="347" y="7687"/>
                  </a:lnTo>
                  <a:cubicBezTo>
                    <a:pt x="158" y="7687"/>
                    <a:pt x="1" y="7845"/>
                    <a:pt x="1" y="8034"/>
                  </a:cubicBezTo>
                  <a:cubicBezTo>
                    <a:pt x="1" y="8223"/>
                    <a:pt x="158" y="8380"/>
                    <a:pt x="347" y="8380"/>
                  </a:cubicBezTo>
                  <a:lnTo>
                    <a:pt x="725" y="8380"/>
                  </a:lnTo>
                  <a:lnTo>
                    <a:pt x="725" y="9767"/>
                  </a:lnTo>
                  <a:lnTo>
                    <a:pt x="347" y="9767"/>
                  </a:lnTo>
                  <a:lnTo>
                    <a:pt x="347" y="9577"/>
                  </a:lnTo>
                  <a:cubicBezTo>
                    <a:pt x="158" y="9577"/>
                    <a:pt x="1" y="9735"/>
                    <a:pt x="1" y="9924"/>
                  </a:cubicBezTo>
                  <a:cubicBezTo>
                    <a:pt x="1" y="10113"/>
                    <a:pt x="158" y="10271"/>
                    <a:pt x="347" y="10271"/>
                  </a:cubicBezTo>
                  <a:lnTo>
                    <a:pt x="725" y="10271"/>
                  </a:lnTo>
                  <a:lnTo>
                    <a:pt x="725" y="10649"/>
                  </a:lnTo>
                  <a:cubicBezTo>
                    <a:pt x="725" y="11184"/>
                    <a:pt x="1198" y="11657"/>
                    <a:pt x="1733" y="11657"/>
                  </a:cubicBezTo>
                  <a:lnTo>
                    <a:pt x="2773" y="11657"/>
                  </a:lnTo>
                  <a:lnTo>
                    <a:pt x="2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86"/>
            <p:cNvSpPr/>
            <p:nvPr/>
          </p:nvSpPr>
          <p:spPr>
            <a:xfrm>
              <a:off x="-32841300" y="3227275"/>
              <a:ext cx="154400" cy="291450"/>
            </a:xfrm>
            <a:custGeom>
              <a:avLst/>
              <a:gdLst/>
              <a:ahLst/>
              <a:cxnLst/>
              <a:rect l="l" t="t" r="r" b="b"/>
              <a:pathLst>
                <a:path w="6176" h="11658" extrusionOk="0">
                  <a:moveTo>
                    <a:pt x="4096" y="2048"/>
                  </a:moveTo>
                  <a:cubicBezTo>
                    <a:pt x="4285" y="2048"/>
                    <a:pt x="4442" y="2206"/>
                    <a:pt x="4442" y="2395"/>
                  </a:cubicBezTo>
                  <a:lnTo>
                    <a:pt x="4442" y="3750"/>
                  </a:lnTo>
                  <a:cubicBezTo>
                    <a:pt x="4442" y="3939"/>
                    <a:pt x="4285" y="4096"/>
                    <a:pt x="4096" y="4096"/>
                  </a:cubicBezTo>
                  <a:lnTo>
                    <a:pt x="3088" y="4096"/>
                  </a:lnTo>
                  <a:lnTo>
                    <a:pt x="3088" y="7562"/>
                  </a:lnTo>
                  <a:lnTo>
                    <a:pt x="4096" y="7562"/>
                  </a:lnTo>
                  <a:cubicBezTo>
                    <a:pt x="4285" y="7562"/>
                    <a:pt x="4442" y="7719"/>
                    <a:pt x="4442" y="7908"/>
                  </a:cubicBezTo>
                  <a:lnTo>
                    <a:pt x="4442" y="9294"/>
                  </a:lnTo>
                  <a:cubicBezTo>
                    <a:pt x="4442" y="9483"/>
                    <a:pt x="4285" y="9641"/>
                    <a:pt x="4096" y="9641"/>
                  </a:cubicBezTo>
                  <a:lnTo>
                    <a:pt x="3088" y="9641"/>
                  </a:lnTo>
                  <a:cubicBezTo>
                    <a:pt x="2332" y="9641"/>
                    <a:pt x="1701" y="9011"/>
                    <a:pt x="1701" y="8255"/>
                  </a:cubicBezTo>
                  <a:lnTo>
                    <a:pt x="1701" y="3435"/>
                  </a:lnTo>
                  <a:cubicBezTo>
                    <a:pt x="1701" y="2678"/>
                    <a:pt x="2332" y="2048"/>
                    <a:pt x="3088" y="2048"/>
                  </a:cubicBezTo>
                  <a:close/>
                  <a:moveTo>
                    <a:pt x="0" y="1"/>
                  </a:moveTo>
                  <a:lnTo>
                    <a:pt x="0" y="11657"/>
                  </a:lnTo>
                  <a:lnTo>
                    <a:pt x="5167" y="11657"/>
                  </a:lnTo>
                  <a:cubicBezTo>
                    <a:pt x="5703" y="11657"/>
                    <a:pt x="6175" y="11185"/>
                    <a:pt x="6175" y="10618"/>
                  </a:cubicBezTo>
                  <a:lnTo>
                    <a:pt x="6175" y="1009"/>
                  </a:lnTo>
                  <a:cubicBezTo>
                    <a:pt x="6175" y="473"/>
                    <a:pt x="5703" y="1"/>
                    <a:pt x="5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86"/>
            <p:cNvSpPr/>
            <p:nvPr/>
          </p:nvSpPr>
          <p:spPr>
            <a:xfrm>
              <a:off x="-32669600" y="3261925"/>
              <a:ext cx="33875" cy="51225"/>
            </a:xfrm>
            <a:custGeom>
              <a:avLst/>
              <a:gdLst/>
              <a:ahLst/>
              <a:cxnLst/>
              <a:rect l="l" t="t" r="r" b="b"/>
              <a:pathLst>
                <a:path w="1355" h="2049" extrusionOk="0">
                  <a:moveTo>
                    <a:pt x="0" y="1"/>
                  </a:moveTo>
                  <a:lnTo>
                    <a:pt x="0" y="2049"/>
                  </a:lnTo>
                  <a:lnTo>
                    <a:pt x="1355" y="2049"/>
                  </a:lnTo>
                  <a:lnTo>
                    <a:pt x="1355" y="347"/>
                  </a:lnTo>
                  <a:cubicBezTo>
                    <a:pt x="1355" y="158"/>
                    <a:pt x="1197"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86"/>
            <p:cNvSpPr/>
            <p:nvPr/>
          </p:nvSpPr>
          <p:spPr>
            <a:xfrm>
              <a:off x="-32669600" y="3329675"/>
              <a:ext cx="33875" cy="35450"/>
            </a:xfrm>
            <a:custGeom>
              <a:avLst/>
              <a:gdLst/>
              <a:ahLst/>
              <a:cxnLst/>
              <a:rect l="l" t="t" r="r" b="b"/>
              <a:pathLst>
                <a:path w="1355" h="1418" extrusionOk="0">
                  <a:moveTo>
                    <a:pt x="0" y="0"/>
                  </a:moveTo>
                  <a:lnTo>
                    <a:pt x="0" y="1418"/>
                  </a:lnTo>
                  <a:lnTo>
                    <a:pt x="1355" y="1418"/>
                  </a:lnTo>
                  <a:lnTo>
                    <a:pt x="1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86"/>
            <p:cNvSpPr/>
            <p:nvPr/>
          </p:nvSpPr>
          <p:spPr>
            <a:xfrm>
              <a:off x="-32669600" y="3381650"/>
              <a:ext cx="33875" cy="51225"/>
            </a:xfrm>
            <a:custGeom>
              <a:avLst/>
              <a:gdLst/>
              <a:ahLst/>
              <a:cxnLst/>
              <a:rect l="l" t="t" r="r" b="b"/>
              <a:pathLst>
                <a:path w="1355" h="2049" extrusionOk="0">
                  <a:moveTo>
                    <a:pt x="0" y="0"/>
                  </a:moveTo>
                  <a:lnTo>
                    <a:pt x="0" y="2048"/>
                  </a:lnTo>
                  <a:lnTo>
                    <a:pt x="1008" y="2048"/>
                  </a:lnTo>
                  <a:cubicBezTo>
                    <a:pt x="1197" y="2048"/>
                    <a:pt x="1355" y="1891"/>
                    <a:pt x="1355" y="1702"/>
                  </a:cubicBezTo>
                  <a:lnTo>
                    <a:pt x="1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1" name="Google Shape;7791;p86"/>
          <p:cNvGrpSpPr/>
          <p:nvPr/>
        </p:nvGrpSpPr>
        <p:grpSpPr>
          <a:xfrm>
            <a:off x="826596" y="3201213"/>
            <a:ext cx="355557" cy="353645"/>
            <a:chOff x="-32927950" y="3586425"/>
            <a:chExt cx="293025" cy="291450"/>
          </a:xfrm>
        </p:grpSpPr>
        <p:sp>
          <p:nvSpPr>
            <p:cNvPr id="7792" name="Google Shape;7792;p86"/>
            <p:cNvSpPr/>
            <p:nvPr/>
          </p:nvSpPr>
          <p:spPr>
            <a:xfrm>
              <a:off x="-32927950" y="3843975"/>
              <a:ext cx="293025" cy="33900"/>
            </a:xfrm>
            <a:custGeom>
              <a:avLst/>
              <a:gdLst/>
              <a:ahLst/>
              <a:cxnLst/>
              <a:rect l="l" t="t" r="r" b="b"/>
              <a:pathLst>
                <a:path w="11721" h="1356" extrusionOk="0">
                  <a:moveTo>
                    <a:pt x="662" y="1"/>
                  </a:moveTo>
                  <a:cubicBezTo>
                    <a:pt x="284" y="1"/>
                    <a:pt x="1" y="316"/>
                    <a:pt x="1" y="662"/>
                  </a:cubicBezTo>
                  <a:lnTo>
                    <a:pt x="1" y="1009"/>
                  </a:lnTo>
                  <a:cubicBezTo>
                    <a:pt x="1" y="1198"/>
                    <a:pt x="158" y="1355"/>
                    <a:pt x="347" y="1355"/>
                  </a:cubicBezTo>
                  <a:lnTo>
                    <a:pt x="11342" y="1355"/>
                  </a:lnTo>
                  <a:cubicBezTo>
                    <a:pt x="11563" y="1355"/>
                    <a:pt x="11720" y="1198"/>
                    <a:pt x="11720" y="1009"/>
                  </a:cubicBezTo>
                  <a:lnTo>
                    <a:pt x="11720" y="694"/>
                  </a:lnTo>
                  <a:cubicBezTo>
                    <a:pt x="11689" y="316"/>
                    <a:pt x="11374" y="1"/>
                    <a:pt x="10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86"/>
            <p:cNvSpPr/>
            <p:nvPr/>
          </p:nvSpPr>
          <p:spPr>
            <a:xfrm>
              <a:off x="-32872025" y="3723475"/>
              <a:ext cx="180400" cy="52000"/>
            </a:xfrm>
            <a:custGeom>
              <a:avLst/>
              <a:gdLst/>
              <a:ahLst/>
              <a:cxnLst/>
              <a:rect l="l" t="t" r="r" b="b"/>
              <a:pathLst>
                <a:path w="7216" h="2080" extrusionOk="0">
                  <a:moveTo>
                    <a:pt x="757" y="1"/>
                  </a:moveTo>
                  <a:lnTo>
                    <a:pt x="0" y="2080"/>
                  </a:lnTo>
                  <a:lnTo>
                    <a:pt x="7215" y="2080"/>
                  </a:lnTo>
                  <a:lnTo>
                    <a:pt x="65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86"/>
            <p:cNvSpPr/>
            <p:nvPr/>
          </p:nvSpPr>
          <p:spPr>
            <a:xfrm>
              <a:off x="-32890150" y="3792775"/>
              <a:ext cx="217425" cy="33900"/>
            </a:xfrm>
            <a:custGeom>
              <a:avLst/>
              <a:gdLst/>
              <a:ahLst/>
              <a:cxnLst/>
              <a:rect l="l" t="t" r="r" b="b"/>
              <a:pathLst>
                <a:path w="8697" h="1356" extrusionOk="0">
                  <a:moveTo>
                    <a:pt x="505" y="1"/>
                  </a:moveTo>
                  <a:lnTo>
                    <a:pt x="1" y="1356"/>
                  </a:lnTo>
                  <a:lnTo>
                    <a:pt x="8696" y="1356"/>
                  </a:lnTo>
                  <a:lnTo>
                    <a:pt x="82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86"/>
            <p:cNvSpPr/>
            <p:nvPr/>
          </p:nvSpPr>
          <p:spPr>
            <a:xfrm>
              <a:off x="-32822400" y="3586425"/>
              <a:ext cx="82725" cy="52800"/>
            </a:xfrm>
            <a:custGeom>
              <a:avLst/>
              <a:gdLst/>
              <a:ahLst/>
              <a:cxnLst/>
              <a:rect l="l" t="t" r="r" b="b"/>
              <a:pathLst>
                <a:path w="3309" h="2112" extrusionOk="0">
                  <a:moveTo>
                    <a:pt x="1639" y="1"/>
                  </a:moveTo>
                  <a:cubicBezTo>
                    <a:pt x="1103" y="1"/>
                    <a:pt x="599" y="379"/>
                    <a:pt x="441" y="883"/>
                  </a:cubicBezTo>
                  <a:lnTo>
                    <a:pt x="0" y="2112"/>
                  </a:lnTo>
                  <a:lnTo>
                    <a:pt x="3308" y="2112"/>
                  </a:lnTo>
                  <a:lnTo>
                    <a:pt x="2867" y="883"/>
                  </a:lnTo>
                  <a:cubicBezTo>
                    <a:pt x="2678" y="316"/>
                    <a:pt x="2206" y="1"/>
                    <a:pt x="1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86"/>
            <p:cNvSpPr/>
            <p:nvPr/>
          </p:nvSpPr>
          <p:spPr>
            <a:xfrm>
              <a:off x="-32846825" y="3655750"/>
              <a:ext cx="131550" cy="51200"/>
            </a:xfrm>
            <a:custGeom>
              <a:avLst/>
              <a:gdLst/>
              <a:ahLst/>
              <a:cxnLst/>
              <a:rect l="l" t="t" r="r" b="b"/>
              <a:pathLst>
                <a:path w="5262" h="2048" extrusionOk="0">
                  <a:moveTo>
                    <a:pt x="694" y="0"/>
                  </a:moveTo>
                  <a:lnTo>
                    <a:pt x="1" y="2048"/>
                  </a:lnTo>
                  <a:lnTo>
                    <a:pt x="5262" y="2048"/>
                  </a:lnTo>
                  <a:lnTo>
                    <a:pt x="45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7" name="Google Shape;7797;p86"/>
          <p:cNvGrpSpPr/>
          <p:nvPr/>
        </p:nvGrpSpPr>
        <p:grpSpPr>
          <a:xfrm>
            <a:off x="827081" y="3665198"/>
            <a:ext cx="354586" cy="355557"/>
            <a:chOff x="-32927950" y="3944800"/>
            <a:chExt cx="292225" cy="293025"/>
          </a:xfrm>
        </p:grpSpPr>
        <p:sp>
          <p:nvSpPr>
            <p:cNvPr id="7798" name="Google Shape;7798;p86"/>
            <p:cNvSpPr/>
            <p:nvPr/>
          </p:nvSpPr>
          <p:spPr>
            <a:xfrm>
              <a:off x="-32927950" y="3944800"/>
              <a:ext cx="69325" cy="292225"/>
            </a:xfrm>
            <a:custGeom>
              <a:avLst/>
              <a:gdLst/>
              <a:ahLst/>
              <a:cxnLst/>
              <a:rect l="l" t="t" r="r" b="b"/>
              <a:pathLst>
                <a:path w="2773" h="11689" extrusionOk="0">
                  <a:moveTo>
                    <a:pt x="1418" y="0"/>
                  </a:moveTo>
                  <a:cubicBezTo>
                    <a:pt x="1072" y="0"/>
                    <a:pt x="757" y="315"/>
                    <a:pt x="757" y="662"/>
                  </a:cubicBezTo>
                  <a:lnTo>
                    <a:pt x="757" y="9578"/>
                  </a:lnTo>
                  <a:cubicBezTo>
                    <a:pt x="757" y="9830"/>
                    <a:pt x="914" y="10050"/>
                    <a:pt x="1103" y="10176"/>
                  </a:cubicBezTo>
                  <a:lnTo>
                    <a:pt x="1103" y="10996"/>
                  </a:lnTo>
                  <a:lnTo>
                    <a:pt x="347" y="10996"/>
                  </a:lnTo>
                  <a:cubicBezTo>
                    <a:pt x="158" y="10996"/>
                    <a:pt x="1" y="11153"/>
                    <a:pt x="1" y="11342"/>
                  </a:cubicBezTo>
                  <a:cubicBezTo>
                    <a:pt x="1" y="11531"/>
                    <a:pt x="158" y="11689"/>
                    <a:pt x="347" y="11689"/>
                  </a:cubicBezTo>
                  <a:lnTo>
                    <a:pt x="2395" y="11689"/>
                  </a:lnTo>
                  <a:cubicBezTo>
                    <a:pt x="2616" y="11689"/>
                    <a:pt x="2773" y="11531"/>
                    <a:pt x="2773" y="11342"/>
                  </a:cubicBezTo>
                  <a:cubicBezTo>
                    <a:pt x="2773" y="11153"/>
                    <a:pt x="2616" y="10996"/>
                    <a:pt x="2395" y="10996"/>
                  </a:cubicBezTo>
                  <a:lnTo>
                    <a:pt x="1733" y="10996"/>
                  </a:lnTo>
                  <a:lnTo>
                    <a:pt x="1733" y="10176"/>
                  </a:lnTo>
                  <a:cubicBezTo>
                    <a:pt x="1922" y="10050"/>
                    <a:pt x="2080" y="9861"/>
                    <a:pt x="2080" y="9578"/>
                  </a:cubicBezTo>
                  <a:lnTo>
                    <a:pt x="2080" y="662"/>
                  </a:lnTo>
                  <a:cubicBezTo>
                    <a:pt x="2080" y="284"/>
                    <a:pt x="1765"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86"/>
            <p:cNvSpPr/>
            <p:nvPr/>
          </p:nvSpPr>
          <p:spPr>
            <a:xfrm>
              <a:off x="-32720800" y="4057425"/>
              <a:ext cx="85075" cy="25225"/>
            </a:xfrm>
            <a:custGeom>
              <a:avLst/>
              <a:gdLst/>
              <a:ahLst/>
              <a:cxnLst/>
              <a:rect l="l" t="t" r="r" b="b"/>
              <a:pathLst>
                <a:path w="3403" h="1009" extrusionOk="0">
                  <a:moveTo>
                    <a:pt x="505" y="1"/>
                  </a:moveTo>
                  <a:cubicBezTo>
                    <a:pt x="221" y="1"/>
                    <a:pt x="0" y="221"/>
                    <a:pt x="0" y="505"/>
                  </a:cubicBezTo>
                  <a:cubicBezTo>
                    <a:pt x="0" y="788"/>
                    <a:pt x="221" y="1009"/>
                    <a:pt x="505" y="1009"/>
                  </a:cubicBezTo>
                  <a:lnTo>
                    <a:pt x="2899" y="1009"/>
                  </a:lnTo>
                  <a:cubicBezTo>
                    <a:pt x="3182" y="1009"/>
                    <a:pt x="3403" y="788"/>
                    <a:pt x="3403" y="505"/>
                  </a:cubicBezTo>
                  <a:cubicBezTo>
                    <a:pt x="3403" y="190"/>
                    <a:pt x="3182" y="1"/>
                    <a:pt x="2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86"/>
            <p:cNvSpPr/>
            <p:nvPr/>
          </p:nvSpPr>
          <p:spPr>
            <a:xfrm>
              <a:off x="-32720800" y="4099950"/>
              <a:ext cx="85075" cy="25225"/>
            </a:xfrm>
            <a:custGeom>
              <a:avLst/>
              <a:gdLst/>
              <a:ahLst/>
              <a:cxnLst/>
              <a:rect l="l" t="t" r="r" b="b"/>
              <a:pathLst>
                <a:path w="3403" h="1009" extrusionOk="0">
                  <a:moveTo>
                    <a:pt x="505" y="1"/>
                  </a:moveTo>
                  <a:cubicBezTo>
                    <a:pt x="221" y="1"/>
                    <a:pt x="0" y="221"/>
                    <a:pt x="0" y="505"/>
                  </a:cubicBezTo>
                  <a:cubicBezTo>
                    <a:pt x="0" y="788"/>
                    <a:pt x="221" y="1009"/>
                    <a:pt x="505" y="1009"/>
                  </a:cubicBezTo>
                  <a:lnTo>
                    <a:pt x="2899" y="1009"/>
                  </a:lnTo>
                  <a:cubicBezTo>
                    <a:pt x="3182" y="1009"/>
                    <a:pt x="3403" y="788"/>
                    <a:pt x="3403" y="505"/>
                  </a:cubicBezTo>
                  <a:cubicBezTo>
                    <a:pt x="3403" y="221"/>
                    <a:pt x="3182" y="1"/>
                    <a:pt x="2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86"/>
            <p:cNvSpPr/>
            <p:nvPr/>
          </p:nvSpPr>
          <p:spPr>
            <a:xfrm>
              <a:off x="-32720800" y="4141700"/>
              <a:ext cx="67750" cy="26025"/>
            </a:xfrm>
            <a:custGeom>
              <a:avLst/>
              <a:gdLst/>
              <a:ahLst/>
              <a:cxnLst/>
              <a:rect l="l" t="t" r="r" b="b"/>
              <a:pathLst>
                <a:path w="2710" h="1041" extrusionOk="0">
                  <a:moveTo>
                    <a:pt x="505" y="1"/>
                  </a:moveTo>
                  <a:cubicBezTo>
                    <a:pt x="221" y="1"/>
                    <a:pt x="0" y="253"/>
                    <a:pt x="0" y="536"/>
                  </a:cubicBezTo>
                  <a:cubicBezTo>
                    <a:pt x="0" y="788"/>
                    <a:pt x="221" y="1040"/>
                    <a:pt x="505" y="1040"/>
                  </a:cubicBezTo>
                  <a:lnTo>
                    <a:pt x="2206" y="1040"/>
                  </a:lnTo>
                  <a:cubicBezTo>
                    <a:pt x="2458" y="1040"/>
                    <a:pt x="2710" y="788"/>
                    <a:pt x="2710" y="536"/>
                  </a:cubicBezTo>
                  <a:cubicBezTo>
                    <a:pt x="2710" y="253"/>
                    <a:pt x="2521" y="1"/>
                    <a:pt x="2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86"/>
            <p:cNvSpPr/>
            <p:nvPr/>
          </p:nvSpPr>
          <p:spPr>
            <a:xfrm>
              <a:off x="-32754675" y="3944800"/>
              <a:ext cx="51225" cy="52000"/>
            </a:xfrm>
            <a:custGeom>
              <a:avLst/>
              <a:gdLst/>
              <a:ahLst/>
              <a:cxnLst/>
              <a:rect l="l" t="t" r="r" b="b"/>
              <a:pathLst>
                <a:path w="2049" h="2080" extrusionOk="0">
                  <a:moveTo>
                    <a:pt x="1702" y="0"/>
                  </a:moveTo>
                  <a:cubicBezTo>
                    <a:pt x="757" y="0"/>
                    <a:pt x="1" y="788"/>
                    <a:pt x="1" y="1733"/>
                  </a:cubicBezTo>
                  <a:lnTo>
                    <a:pt x="1" y="2080"/>
                  </a:lnTo>
                  <a:lnTo>
                    <a:pt x="2049" y="2080"/>
                  </a:lnTo>
                  <a:lnTo>
                    <a:pt x="20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86"/>
            <p:cNvSpPr/>
            <p:nvPr/>
          </p:nvSpPr>
          <p:spPr>
            <a:xfrm>
              <a:off x="-32687725" y="3944800"/>
              <a:ext cx="34675" cy="55150"/>
            </a:xfrm>
            <a:custGeom>
              <a:avLst/>
              <a:gdLst/>
              <a:ahLst/>
              <a:cxnLst/>
              <a:rect l="l" t="t" r="r" b="b"/>
              <a:pathLst>
                <a:path w="1387" h="2206" extrusionOk="0">
                  <a:moveTo>
                    <a:pt x="1" y="0"/>
                  </a:moveTo>
                  <a:lnTo>
                    <a:pt x="1" y="2111"/>
                  </a:lnTo>
                  <a:lnTo>
                    <a:pt x="883" y="2111"/>
                  </a:lnTo>
                  <a:cubicBezTo>
                    <a:pt x="1072" y="2111"/>
                    <a:pt x="1261" y="2143"/>
                    <a:pt x="1387" y="2206"/>
                  </a:cubicBezTo>
                  <a:lnTo>
                    <a:pt x="1387" y="1040"/>
                  </a:lnTo>
                  <a:cubicBezTo>
                    <a:pt x="1387" y="473"/>
                    <a:pt x="91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86"/>
            <p:cNvSpPr/>
            <p:nvPr/>
          </p:nvSpPr>
          <p:spPr>
            <a:xfrm>
              <a:off x="-32860200" y="4014100"/>
              <a:ext cx="207150" cy="153625"/>
            </a:xfrm>
            <a:custGeom>
              <a:avLst/>
              <a:gdLst/>
              <a:ahLst/>
              <a:cxnLst/>
              <a:rect l="l" t="t" r="r" b="b"/>
              <a:pathLst>
                <a:path w="8286" h="6145" extrusionOk="0">
                  <a:moveTo>
                    <a:pt x="0" y="1"/>
                  </a:moveTo>
                  <a:lnTo>
                    <a:pt x="0" y="6144"/>
                  </a:lnTo>
                  <a:lnTo>
                    <a:pt x="378" y="6144"/>
                  </a:lnTo>
                  <a:cubicBezTo>
                    <a:pt x="756" y="6144"/>
                    <a:pt x="1071" y="5892"/>
                    <a:pt x="1260" y="5577"/>
                  </a:cubicBezTo>
                  <a:lnTo>
                    <a:pt x="2016" y="5955"/>
                  </a:lnTo>
                  <a:cubicBezTo>
                    <a:pt x="2268" y="6050"/>
                    <a:pt x="2552" y="6144"/>
                    <a:pt x="2773" y="6144"/>
                  </a:cubicBezTo>
                  <a:lnTo>
                    <a:pt x="3497" y="6144"/>
                  </a:lnTo>
                  <a:lnTo>
                    <a:pt x="3497" y="3057"/>
                  </a:lnTo>
                  <a:cubicBezTo>
                    <a:pt x="3214" y="3309"/>
                    <a:pt x="2867" y="3435"/>
                    <a:pt x="2457" y="3435"/>
                  </a:cubicBezTo>
                  <a:cubicBezTo>
                    <a:pt x="2268" y="3435"/>
                    <a:pt x="2111" y="3277"/>
                    <a:pt x="2111" y="3057"/>
                  </a:cubicBezTo>
                  <a:cubicBezTo>
                    <a:pt x="2111" y="2868"/>
                    <a:pt x="2268" y="2710"/>
                    <a:pt x="2457" y="2710"/>
                  </a:cubicBezTo>
                  <a:cubicBezTo>
                    <a:pt x="3025" y="2710"/>
                    <a:pt x="3497" y="2238"/>
                    <a:pt x="3497" y="1702"/>
                  </a:cubicBezTo>
                  <a:lnTo>
                    <a:pt x="3497" y="1009"/>
                  </a:lnTo>
                  <a:lnTo>
                    <a:pt x="7782" y="1009"/>
                  </a:lnTo>
                  <a:cubicBezTo>
                    <a:pt x="8065" y="1009"/>
                    <a:pt x="8286" y="788"/>
                    <a:pt x="8286" y="505"/>
                  </a:cubicBezTo>
                  <a:cubicBezTo>
                    <a:pt x="8286" y="221"/>
                    <a:pt x="8065" y="1"/>
                    <a:pt x="7782" y="1"/>
                  </a:cubicBezTo>
                  <a:lnTo>
                    <a:pt x="3560" y="1"/>
                  </a:lnTo>
                  <a:cubicBezTo>
                    <a:pt x="3308" y="1"/>
                    <a:pt x="2899" y="158"/>
                    <a:pt x="2583" y="442"/>
                  </a:cubicBezTo>
                  <a:cubicBezTo>
                    <a:pt x="2426" y="599"/>
                    <a:pt x="2205" y="662"/>
                    <a:pt x="1985" y="662"/>
                  </a:cubicBezTo>
                  <a:lnTo>
                    <a:pt x="1323" y="662"/>
                  </a:lnTo>
                  <a:cubicBezTo>
                    <a:pt x="1166" y="284"/>
                    <a:pt x="788"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86"/>
            <p:cNvSpPr/>
            <p:nvPr/>
          </p:nvSpPr>
          <p:spPr>
            <a:xfrm>
              <a:off x="-32755450" y="4055850"/>
              <a:ext cx="51200" cy="181175"/>
            </a:xfrm>
            <a:custGeom>
              <a:avLst/>
              <a:gdLst/>
              <a:ahLst/>
              <a:cxnLst/>
              <a:rect l="l" t="t" r="r" b="b"/>
              <a:pathLst>
                <a:path w="2048" h="7247" extrusionOk="0">
                  <a:moveTo>
                    <a:pt x="0" y="1"/>
                  </a:moveTo>
                  <a:lnTo>
                    <a:pt x="0" y="64"/>
                  </a:lnTo>
                  <a:lnTo>
                    <a:pt x="0" y="5514"/>
                  </a:lnTo>
                  <a:cubicBezTo>
                    <a:pt x="0" y="6459"/>
                    <a:pt x="756" y="7247"/>
                    <a:pt x="1701" y="7247"/>
                  </a:cubicBezTo>
                  <a:lnTo>
                    <a:pt x="2048" y="7247"/>
                  </a:lnTo>
                  <a:lnTo>
                    <a:pt x="2048" y="5167"/>
                  </a:lnTo>
                  <a:lnTo>
                    <a:pt x="1891" y="5167"/>
                  </a:lnTo>
                  <a:cubicBezTo>
                    <a:pt x="1229" y="5167"/>
                    <a:pt x="725" y="4632"/>
                    <a:pt x="725" y="4002"/>
                  </a:cubicBezTo>
                  <a:cubicBezTo>
                    <a:pt x="725" y="3624"/>
                    <a:pt x="882" y="3372"/>
                    <a:pt x="1071" y="3120"/>
                  </a:cubicBezTo>
                  <a:cubicBezTo>
                    <a:pt x="819" y="2899"/>
                    <a:pt x="725" y="2615"/>
                    <a:pt x="725" y="2269"/>
                  </a:cubicBezTo>
                  <a:cubicBezTo>
                    <a:pt x="725" y="1922"/>
                    <a:pt x="882" y="1639"/>
                    <a:pt x="1071" y="1387"/>
                  </a:cubicBezTo>
                  <a:cubicBezTo>
                    <a:pt x="819" y="1166"/>
                    <a:pt x="725" y="883"/>
                    <a:pt x="725" y="536"/>
                  </a:cubicBezTo>
                  <a:cubicBezTo>
                    <a:pt x="725" y="316"/>
                    <a:pt x="756" y="190"/>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86"/>
            <p:cNvSpPr/>
            <p:nvPr/>
          </p:nvSpPr>
          <p:spPr>
            <a:xfrm>
              <a:off x="-32686925" y="4182650"/>
              <a:ext cx="34675" cy="55175"/>
            </a:xfrm>
            <a:custGeom>
              <a:avLst/>
              <a:gdLst/>
              <a:ahLst/>
              <a:cxnLst/>
              <a:rect l="l" t="t" r="r" b="b"/>
              <a:pathLst>
                <a:path w="1387" h="2207" extrusionOk="0">
                  <a:moveTo>
                    <a:pt x="1386" y="1"/>
                  </a:moveTo>
                  <a:cubicBezTo>
                    <a:pt x="1229" y="64"/>
                    <a:pt x="1071" y="95"/>
                    <a:pt x="882" y="95"/>
                  </a:cubicBezTo>
                  <a:lnTo>
                    <a:pt x="0" y="95"/>
                  </a:lnTo>
                  <a:lnTo>
                    <a:pt x="0" y="2206"/>
                  </a:lnTo>
                  <a:lnTo>
                    <a:pt x="378" y="2206"/>
                  </a:lnTo>
                  <a:cubicBezTo>
                    <a:pt x="914" y="2206"/>
                    <a:pt x="1386" y="1734"/>
                    <a:pt x="1386" y="1167"/>
                  </a:cubicBezTo>
                  <a:lnTo>
                    <a:pt x="1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7" name="Google Shape;7807;p86"/>
          <p:cNvGrpSpPr/>
          <p:nvPr/>
        </p:nvGrpSpPr>
        <p:grpSpPr>
          <a:xfrm>
            <a:off x="3055873" y="2730449"/>
            <a:ext cx="354586" cy="353888"/>
            <a:chOff x="-31094350" y="3194000"/>
            <a:chExt cx="292225" cy="291650"/>
          </a:xfrm>
        </p:grpSpPr>
        <p:sp>
          <p:nvSpPr>
            <p:cNvPr id="7808" name="Google Shape;7808;p86"/>
            <p:cNvSpPr/>
            <p:nvPr/>
          </p:nvSpPr>
          <p:spPr>
            <a:xfrm>
              <a:off x="-31033700" y="3194000"/>
              <a:ext cx="103200" cy="34100"/>
            </a:xfrm>
            <a:custGeom>
              <a:avLst/>
              <a:gdLst/>
              <a:ahLst/>
              <a:cxnLst/>
              <a:rect l="l" t="t" r="r" b="b"/>
              <a:pathLst>
                <a:path w="4128" h="1364" extrusionOk="0">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86"/>
            <p:cNvSpPr/>
            <p:nvPr/>
          </p:nvSpPr>
          <p:spPr>
            <a:xfrm>
              <a:off x="-31042375" y="3346200"/>
              <a:ext cx="16550" cy="18150"/>
            </a:xfrm>
            <a:custGeom>
              <a:avLst/>
              <a:gdLst/>
              <a:ahLst/>
              <a:cxnLst/>
              <a:rect l="l" t="t" r="r" b="b"/>
              <a:pathLst>
                <a:path w="662" h="726" extrusionOk="0">
                  <a:moveTo>
                    <a:pt x="1" y="1"/>
                  </a:moveTo>
                  <a:lnTo>
                    <a:pt x="1" y="725"/>
                  </a:lnTo>
                  <a:lnTo>
                    <a:pt x="662" y="725"/>
                  </a:lnTo>
                  <a:lnTo>
                    <a:pt x="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86"/>
            <p:cNvSpPr/>
            <p:nvPr/>
          </p:nvSpPr>
          <p:spPr>
            <a:xfrm>
              <a:off x="-31042375" y="3278475"/>
              <a:ext cx="16550" cy="16550"/>
            </a:xfrm>
            <a:custGeom>
              <a:avLst/>
              <a:gdLst/>
              <a:ahLst/>
              <a:cxnLst/>
              <a:rect l="l" t="t" r="r" b="b"/>
              <a:pathLst>
                <a:path w="662" h="662" extrusionOk="0">
                  <a:moveTo>
                    <a:pt x="1" y="0"/>
                  </a:moveTo>
                  <a:lnTo>
                    <a:pt x="1" y="662"/>
                  </a:lnTo>
                  <a:lnTo>
                    <a:pt x="662" y="662"/>
                  </a:lnTo>
                  <a:lnTo>
                    <a:pt x="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86"/>
            <p:cNvSpPr/>
            <p:nvPr/>
          </p:nvSpPr>
          <p:spPr>
            <a:xfrm>
              <a:off x="-31042375" y="3416300"/>
              <a:ext cx="16550" cy="16575"/>
            </a:xfrm>
            <a:custGeom>
              <a:avLst/>
              <a:gdLst/>
              <a:ahLst/>
              <a:cxnLst/>
              <a:rect l="l" t="t" r="r" b="b"/>
              <a:pathLst>
                <a:path w="662" h="663" extrusionOk="0">
                  <a:moveTo>
                    <a:pt x="1" y="1"/>
                  </a:moveTo>
                  <a:lnTo>
                    <a:pt x="1" y="662"/>
                  </a:lnTo>
                  <a:lnTo>
                    <a:pt x="662" y="662"/>
                  </a:lnTo>
                  <a:lnTo>
                    <a:pt x="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86"/>
            <p:cNvSpPr/>
            <p:nvPr/>
          </p:nvSpPr>
          <p:spPr>
            <a:xfrm>
              <a:off x="-31094350" y="3210725"/>
              <a:ext cx="222900" cy="274925"/>
            </a:xfrm>
            <a:custGeom>
              <a:avLst/>
              <a:gdLst/>
              <a:ahLst/>
              <a:cxnLst/>
              <a:rect l="l" t="t" r="r" b="b"/>
              <a:pathLst>
                <a:path w="8916" h="10997" extrusionOk="0">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86"/>
            <p:cNvSpPr/>
            <p:nvPr/>
          </p:nvSpPr>
          <p:spPr>
            <a:xfrm>
              <a:off x="-30853350" y="3295000"/>
              <a:ext cx="51225" cy="104000"/>
            </a:xfrm>
            <a:custGeom>
              <a:avLst/>
              <a:gdLst/>
              <a:ahLst/>
              <a:cxnLst/>
              <a:rect l="l" t="t" r="r" b="b"/>
              <a:pathLst>
                <a:path w="2049" h="4160" extrusionOk="0">
                  <a:moveTo>
                    <a:pt x="1" y="1"/>
                  </a:moveTo>
                  <a:lnTo>
                    <a:pt x="1" y="4160"/>
                  </a:lnTo>
                  <a:lnTo>
                    <a:pt x="2049" y="4160"/>
                  </a:lnTo>
                  <a:lnTo>
                    <a:pt x="2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86"/>
            <p:cNvSpPr/>
            <p:nvPr/>
          </p:nvSpPr>
          <p:spPr>
            <a:xfrm>
              <a:off x="-30853350" y="3227275"/>
              <a:ext cx="51225" cy="51225"/>
            </a:xfrm>
            <a:custGeom>
              <a:avLst/>
              <a:gdLst/>
              <a:ahLst/>
              <a:cxnLst/>
              <a:rect l="l" t="t" r="r" b="b"/>
              <a:pathLst>
                <a:path w="2049" h="2049" extrusionOk="0">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86"/>
            <p:cNvSpPr/>
            <p:nvPr/>
          </p:nvSpPr>
          <p:spPr>
            <a:xfrm>
              <a:off x="-30851775" y="3416300"/>
              <a:ext cx="46500" cy="51225"/>
            </a:xfrm>
            <a:custGeom>
              <a:avLst/>
              <a:gdLst/>
              <a:ahLst/>
              <a:cxnLst/>
              <a:rect l="l" t="t" r="r" b="b"/>
              <a:pathLst>
                <a:path w="1860" h="2049" extrusionOk="0">
                  <a:moveTo>
                    <a:pt x="1" y="1"/>
                  </a:moveTo>
                  <a:lnTo>
                    <a:pt x="599" y="1796"/>
                  </a:lnTo>
                  <a:cubicBezTo>
                    <a:pt x="694" y="1985"/>
                    <a:pt x="788" y="2048"/>
                    <a:pt x="946" y="2048"/>
                  </a:cubicBezTo>
                  <a:cubicBezTo>
                    <a:pt x="1103" y="2048"/>
                    <a:pt x="1229" y="1985"/>
                    <a:pt x="1261" y="1796"/>
                  </a:cubicBezTo>
                  <a:lnTo>
                    <a:pt x="1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6" name="Google Shape;7816;p86"/>
          <p:cNvGrpSpPr/>
          <p:nvPr/>
        </p:nvGrpSpPr>
        <p:grpSpPr>
          <a:xfrm>
            <a:off x="3056343" y="3200941"/>
            <a:ext cx="353645" cy="354191"/>
            <a:chOff x="-31093575" y="3552550"/>
            <a:chExt cx="291450" cy="291900"/>
          </a:xfrm>
        </p:grpSpPr>
        <p:sp>
          <p:nvSpPr>
            <p:cNvPr id="7817" name="Google Shape;7817;p86"/>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86"/>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86"/>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86"/>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1" name="Google Shape;7821;p86"/>
          <p:cNvGrpSpPr/>
          <p:nvPr/>
        </p:nvGrpSpPr>
        <p:grpSpPr>
          <a:xfrm>
            <a:off x="2182711" y="1380546"/>
            <a:ext cx="332593" cy="353645"/>
            <a:chOff x="-34755225" y="3202075"/>
            <a:chExt cx="274100" cy="291450"/>
          </a:xfrm>
        </p:grpSpPr>
        <p:sp>
          <p:nvSpPr>
            <p:cNvPr id="7822" name="Google Shape;7822;p86"/>
            <p:cNvSpPr/>
            <p:nvPr/>
          </p:nvSpPr>
          <p:spPr>
            <a:xfrm>
              <a:off x="-34703250" y="3389525"/>
              <a:ext cx="84300" cy="34675"/>
            </a:xfrm>
            <a:custGeom>
              <a:avLst/>
              <a:gdLst/>
              <a:ahLst/>
              <a:cxnLst/>
              <a:rect l="l" t="t" r="r" b="b"/>
              <a:pathLst>
                <a:path w="3372" h="1387" extrusionOk="0">
                  <a:moveTo>
                    <a:pt x="1670" y="1"/>
                  </a:moveTo>
                  <a:cubicBezTo>
                    <a:pt x="883" y="1"/>
                    <a:pt x="158" y="599"/>
                    <a:pt x="0" y="1387"/>
                  </a:cubicBezTo>
                  <a:lnTo>
                    <a:pt x="3371" y="1387"/>
                  </a:lnTo>
                  <a:cubicBezTo>
                    <a:pt x="3214" y="599"/>
                    <a:pt x="2489"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86"/>
            <p:cNvSpPr/>
            <p:nvPr/>
          </p:nvSpPr>
          <p:spPr>
            <a:xfrm>
              <a:off x="-34636300" y="3348575"/>
              <a:ext cx="69325" cy="75625"/>
            </a:xfrm>
            <a:custGeom>
              <a:avLst/>
              <a:gdLst/>
              <a:ahLst/>
              <a:cxnLst/>
              <a:rect l="l" t="t" r="r" b="b"/>
              <a:pathLst>
                <a:path w="2773" h="3025" extrusionOk="0">
                  <a:moveTo>
                    <a:pt x="2111" y="0"/>
                  </a:moveTo>
                  <a:lnTo>
                    <a:pt x="1387" y="221"/>
                  </a:lnTo>
                  <a:cubicBezTo>
                    <a:pt x="1298" y="265"/>
                    <a:pt x="1179" y="290"/>
                    <a:pt x="1049" y="290"/>
                  </a:cubicBezTo>
                  <a:cubicBezTo>
                    <a:pt x="808" y="290"/>
                    <a:pt x="531" y="205"/>
                    <a:pt x="347" y="0"/>
                  </a:cubicBezTo>
                  <a:lnTo>
                    <a:pt x="347" y="0"/>
                  </a:lnTo>
                  <a:cubicBezTo>
                    <a:pt x="378" y="63"/>
                    <a:pt x="378" y="189"/>
                    <a:pt x="378" y="315"/>
                  </a:cubicBezTo>
                  <a:cubicBezTo>
                    <a:pt x="378" y="662"/>
                    <a:pt x="221" y="977"/>
                    <a:pt x="0" y="1229"/>
                  </a:cubicBezTo>
                  <a:cubicBezTo>
                    <a:pt x="725" y="1575"/>
                    <a:pt x="1229" y="2237"/>
                    <a:pt x="1355" y="3025"/>
                  </a:cubicBezTo>
                  <a:lnTo>
                    <a:pt x="2773" y="3025"/>
                  </a:lnTo>
                  <a:lnTo>
                    <a:pt x="2773" y="221"/>
                  </a:lnTo>
                  <a:cubicBezTo>
                    <a:pt x="2521" y="189"/>
                    <a:pt x="2300" y="126"/>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86"/>
            <p:cNvSpPr/>
            <p:nvPr/>
          </p:nvSpPr>
          <p:spPr>
            <a:xfrm>
              <a:off x="-34752875" y="3253275"/>
              <a:ext cx="126050" cy="170925"/>
            </a:xfrm>
            <a:custGeom>
              <a:avLst/>
              <a:gdLst/>
              <a:ahLst/>
              <a:cxnLst/>
              <a:rect l="l" t="t" r="r" b="b"/>
              <a:pathLst>
                <a:path w="5042" h="6837" extrusionOk="0">
                  <a:moveTo>
                    <a:pt x="1" y="0"/>
                  </a:moveTo>
                  <a:lnTo>
                    <a:pt x="1" y="6837"/>
                  </a:lnTo>
                  <a:lnTo>
                    <a:pt x="1418" y="6837"/>
                  </a:lnTo>
                  <a:cubicBezTo>
                    <a:pt x="1450" y="6018"/>
                    <a:pt x="1954" y="5356"/>
                    <a:pt x="2679" y="4978"/>
                  </a:cubicBezTo>
                  <a:cubicBezTo>
                    <a:pt x="2427" y="4757"/>
                    <a:pt x="2301" y="4442"/>
                    <a:pt x="2301" y="4064"/>
                  </a:cubicBezTo>
                  <a:cubicBezTo>
                    <a:pt x="2301" y="3340"/>
                    <a:pt x="2931" y="2710"/>
                    <a:pt x="3687" y="2710"/>
                  </a:cubicBezTo>
                  <a:cubicBezTo>
                    <a:pt x="4128" y="2710"/>
                    <a:pt x="4474" y="2899"/>
                    <a:pt x="4758" y="3214"/>
                  </a:cubicBezTo>
                  <a:cubicBezTo>
                    <a:pt x="4726" y="3056"/>
                    <a:pt x="4758" y="2899"/>
                    <a:pt x="4789" y="2741"/>
                  </a:cubicBezTo>
                  <a:lnTo>
                    <a:pt x="5041" y="2016"/>
                  </a:lnTo>
                  <a:cubicBezTo>
                    <a:pt x="4821" y="1607"/>
                    <a:pt x="4758" y="1134"/>
                    <a:pt x="4758" y="662"/>
                  </a:cubicBezTo>
                  <a:cubicBezTo>
                    <a:pt x="4758" y="410"/>
                    <a:pt x="4789" y="189"/>
                    <a:pt x="4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86"/>
            <p:cNvSpPr/>
            <p:nvPr/>
          </p:nvSpPr>
          <p:spPr>
            <a:xfrm>
              <a:off x="-34677250" y="3338325"/>
              <a:ext cx="33875" cy="33900"/>
            </a:xfrm>
            <a:custGeom>
              <a:avLst/>
              <a:gdLst/>
              <a:ahLst/>
              <a:cxnLst/>
              <a:rect l="l" t="t" r="r" b="b"/>
              <a:pathLst>
                <a:path w="1355" h="1356" extrusionOk="0">
                  <a:moveTo>
                    <a:pt x="662" y="1"/>
                  </a:moveTo>
                  <a:cubicBezTo>
                    <a:pt x="315" y="1"/>
                    <a:pt x="0" y="316"/>
                    <a:pt x="0" y="694"/>
                  </a:cubicBezTo>
                  <a:cubicBezTo>
                    <a:pt x="0" y="1040"/>
                    <a:pt x="315" y="1355"/>
                    <a:pt x="662" y="1355"/>
                  </a:cubicBezTo>
                  <a:cubicBezTo>
                    <a:pt x="1040" y="1355"/>
                    <a:pt x="1355" y="1040"/>
                    <a:pt x="1355" y="694"/>
                  </a:cubicBezTo>
                  <a:cubicBezTo>
                    <a:pt x="1355" y="316"/>
                    <a:pt x="1040" y="1"/>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86"/>
            <p:cNvSpPr/>
            <p:nvPr/>
          </p:nvSpPr>
          <p:spPr>
            <a:xfrm>
              <a:off x="-34618200" y="3202500"/>
              <a:ext cx="137075" cy="135850"/>
            </a:xfrm>
            <a:custGeom>
              <a:avLst/>
              <a:gdLst/>
              <a:ahLst/>
              <a:cxnLst/>
              <a:rect l="l" t="t" r="r" b="b"/>
              <a:pathLst>
                <a:path w="5483" h="5434" extrusionOk="0">
                  <a:moveTo>
                    <a:pt x="2710" y="992"/>
                  </a:moveTo>
                  <a:cubicBezTo>
                    <a:pt x="2899" y="992"/>
                    <a:pt x="3057" y="1149"/>
                    <a:pt x="3057" y="1338"/>
                  </a:cubicBezTo>
                  <a:cubicBezTo>
                    <a:pt x="3057" y="1559"/>
                    <a:pt x="2899" y="1716"/>
                    <a:pt x="2710" y="1716"/>
                  </a:cubicBezTo>
                  <a:cubicBezTo>
                    <a:pt x="2521" y="1716"/>
                    <a:pt x="2364" y="1559"/>
                    <a:pt x="2364" y="1338"/>
                  </a:cubicBezTo>
                  <a:cubicBezTo>
                    <a:pt x="2395" y="1149"/>
                    <a:pt x="2553" y="992"/>
                    <a:pt x="2710" y="992"/>
                  </a:cubicBezTo>
                  <a:close/>
                  <a:moveTo>
                    <a:pt x="2742" y="2346"/>
                  </a:moveTo>
                  <a:cubicBezTo>
                    <a:pt x="2962" y="2346"/>
                    <a:pt x="3120" y="2504"/>
                    <a:pt x="3120" y="2693"/>
                  </a:cubicBezTo>
                  <a:lnTo>
                    <a:pt x="3120" y="4079"/>
                  </a:lnTo>
                  <a:cubicBezTo>
                    <a:pt x="3120" y="4268"/>
                    <a:pt x="2962" y="4426"/>
                    <a:pt x="2742" y="4426"/>
                  </a:cubicBezTo>
                  <a:cubicBezTo>
                    <a:pt x="2553" y="4426"/>
                    <a:pt x="2395" y="4268"/>
                    <a:pt x="2395" y="4079"/>
                  </a:cubicBezTo>
                  <a:lnTo>
                    <a:pt x="2395" y="2693"/>
                  </a:lnTo>
                  <a:cubicBezTo>
                    <a:pt x="2395" y="2504"/>
                    <a:pt x="2553" y="2346"/>
                    <a:pt x="2742" y="2346"/>
                  </a:cubicBezTo>
                  <a:close/>
                  <a:moveTo>
                    <a:pt x="2646" y="0"/>
                  </a:moveTo>
                  <a:cubicBezTo>
                    <a:pt x="1359" y="0"/>
                    <a:pt x="1" y="1099"/>
                    <a:pt x="1" y="2724"/>
                  </a:cubicBezTo>
                  <a:cubicBezTo>
                    <a:pt x="1" y="3197"/>
                    <a:pt x="127" y="3638"/>
                    <a:pt x="348" y="4016"/>
                  </a:cubicBezTo>
                  <a:lnTo>
                    <a:pt x="33" y="4961"/>
                  </a:lnTo>
                  <a:cubicBezTo>
                    <a:pt x="1" y="5087"/>
                    <a:pt x="33" y="5245"/>
                    <a:pt x="127" y="5339"/>
                  </a:cubicBezTo>
                  <a:cubicBezTo>
                    <a:pt x="167" y="5399"/>
                    <a:pt x="245" y="5421"/>
                    <a:pt x="329" y="5421"/>
                  </a:cubicBezTo>
                  <a:cubicBezTo>
                    <a:pt x="377" y="5421"/>
                    <a:pt x="427" y="5414"/>
                    <a:pt x="474" y="5402"/>
                  </a:cubicBezTo>
                  <a:lnTo>
                    <a:pt x="1419" y="5087"/>
                  </a:lnTo>
                  <a:cubicBezTo>
                    <a:pt x="1797" y="5339"/>
                    <a:pt x="2238" y="5434"/>
                    <a:pt x="2742" y="5434"/>
                  </a:cubicBezTo>
                  <a:cubicBezTo>
                    <a:pt x="4254" y="5434"/>
                    <a:pt x="5483" y="4237"/>
                    <a:pt x="5483" y="2724"/>
                  </a:cubicBezTo>
                  <a:cubicBezTo>
                    <a:pt x="5483" y="1275"/>
                    <a:pt x="4317" y="78"/>
                    <a:pt x="2899" y="15"/>
                  </a:cubicBezTo>
                  <a:cubicBezTo>
                    <a:pt x="2815" y="5"/>
                    <a:pt x="273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86"/>
            <p:cNvSpPr/>
            <p:nvPr/>
          </p:nvSpPr>
          <p:spPr>
            <a:xfrm>
              <a:off x="-34755225" y="3440725"/>
              <a:ext cx="188250" cy="52800"/>
            </a:xfrm>
            <a:custGeom>
              <a:avLst/>
              <a:gdLst/>
              <a:ahLst/>
              <a:cxnLst/>
              <a:rect l="l" t="t" r="r" b="b"/>
              <a:pathLst>
                <a:path w="7530" h="2112" extrusionOk="0">
                  <a:moveTo>
                    <a:pt x="0" y="0"/>
                  </a:moveTo>
                  <a:lnTo>
                    <a:pt x="0" y="1071"/>
                  </a:lnTo>
                  <a:cubicBezTo>
                    <a:pt x="0" y="1670"/>
                    <a:pt x="473" y="2111"/>
                    <a:pt x="1040" y="2111"/>
                  </a:cubicBezTo>
                  <a:lnTo>
                    <a:pt x="6490" y="2111"/>
                  </a:lnTo>
                  <a:cubicBezTo>
                    <a:pt x="7057" y="2111"/>
                    <a:pt x="7530" y="1639"/>
                    <a:pt x="7530" y="1071"/>
                  </a:cubicBezTo>
                  <a:lnTo>
                    <a:pt x="7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86"/>
            <p:cNvSpPr/>
            <p:nvPr/>
          </p:nvSpPr>
          <p:spPr>
            <a:xfrm>
              <a:off x="-34754450" y="3202075"/>
              <a:ext cx="153600" cy="33900"/>
            </a:xfrm>
            <a:custGeom>
              <a:avLst/>
              <a:gdLst/>
              <a:ahLst/>
              <a:cxnLst/>
              <a:rect l="l" t="t" r="r" b="b"/>
              <a:pathLst>
                <a:path w="6144" h="1356" extrusionOk="0">
                  <a:moveTo>
                    <a:pt x="1040" y="0"/>
                  </a:moveTo>
                  <a:cubicBezTo>
                    <a:pt x="473" y="0"/>
                    <a:pt x="1" y="473"/>
                    <a:pt x="1" y="1009"/>
                  </a:cubicBezTo>
                  <a:lnTo>
                    <a:pt x="1" y="1355"/>
                  </a:lnTo>
                  <a:lnTo>
                    <a:pt x="5104" y="1355"/>
                  </a:lnTo>
                  <a:cubicBezTo>
                    <a:pt x="5293" y="819"/>
                    <a:pt x="5672" y="347"/>
                    <a:pt x="6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9" name="Google Shape;7829;p86"/>
          <p:cNvGrpSpPr/>
          <p:nvPr/>
        </p:nvGrpSpPr>
        <p:grpSpPr>
          <a:xfrm>
            <a:off x="3056343" y="3666169"/>
            <a:ext cx="353645" cy="353615"/>
            <a:chOff x="-31093575" y="3911725"/>
            <a:chExt cx="291450" cy="291425"/>
          </a:xfrm>
        </p:grpSpPr>
        <p:sp>
          <p:nvSpPr>
            <p:cNvPr id="7830" name="Google Shape;7830;p86"/>
            <p:cNvSpPr/>
            <p:nvPr/>
          </p:nvSpPr>
          <p:spPr>
            <a:xfrm>
              <a:off x="-31093575" y="3911725"/>
              <a:ext cx="291450" cy="291425"/>
            </a:xfrm>
            <a:custGeom>
              <a:avLst/>
              <a:gdLst/>
              <a:ahLst/>
              <a:cxnLst/>
              <a:rect l="l" t="t" r="r" b="b"/>
              <a:pathLst>
                <a:path w="11658" h="11657" extrusionOk="0">
                  <a:moveTo>
                    <a:pt x="5829" y="0"/>
                  </a:moveTo>
                  <a:cubicBezTo>
                    <a:pt x="3372" y="0"/>
                    <a:pt x="1261" y="1796"/>
                    <a:pt x="788" y="4159"/>
                  </a:cubicBezTo>
                  <a:cubicBezTo>
                    <a:pt x="347" y="4285"/>
                    <a:pt x="1" y="4694"/>
                    <a:pt x="1" y="5167"/>
                  </a:cubicBezTo>
                  <a:lnTo>
                    <a:pt x="1" y="7876"/>
                  </a:lnTo>
                  <a:cubicBezTo>
                    <a:pt x="1" y="8412"/>
                    <a:pt x="473" y="8885"/>
                    <a:pt x="1009" y="8885"/>
                  </a:cubicBezTo>
                  <a:lnTo>
                    <a:pt x="1702" y="8885"/>
                  </a:lnTo>
                  <a:cubicBezTo>
                    <a:pt x="1891" y="8885"/>
                    <a:pt x="2049" y="8727"/>
                    <a:pt x="2049" y="8538"/>
                  </a:cubicBezTo>
                  <a:lnTo>
                    <a:pt x="2049" y="4442"/>
                  </a:lnTo>
                  <a:cubicBezTo>
                    <a:pt x="2049" y="4253"/>
                    <a:pt x="1891" y="4096"/>
                    <a:pt x="1702" y="4096"/>
                  </a:cubicBezTo>
                  <a:lnTo>
                    <a:pt x="1481" y="4096"/>
                  </a:lnTo>
                  <a:cubicBezTo>
                    <a:pt x="1954" y="2111"/>
                    <a:pt x="3781" y="630"/>
                    <a:pt x="5829" y="630"/>
                  </a:cubicBezTo>
                  <a:cubicBezTo>
                    <a:pt x="7877" y="630"/>
                    <a:pt x="9673" y="2111"/>
                    <a:pt x="10145" y="4096"/>
                  </a:cubicBezTo>
                  <a:lnTo>
                    <a:pt x="9956" y="4096"/>
                  </a:lnTo>
                  <a:cubicBezTo>
                    <a:pt x="9767" y="4096"/>
                    <a:pt x="9610" y="4253"/>
                    <a:pt x="9610" y="4442"/>
                  </a:cubicBezTo>
                  <a:lnTo>
                    <a:pt x="9610" y="8538"/>
                  </a:lnTo>
                  <a:cubicBezTo>
                    <a:pt x="9610" y="8727"/>
                    <a:pt x="9767" y="8885"/>
                    <a:pt x="9956" y="8885"/>
                  </a:cubicBezTo>
                  <a:lnTo>
                    <a:pt x="10271" y="8885"/>
                  </a:lnTo>
                  <a:cubicBezTo>
                    <a:pt x="10114" y="9672"/>
                    <a:pt x="9421" y="10271"/>
                    <a:pt x="8570" y="10271"/>
                  </a:cubicBezTo>
                  <a:lnTo>
                    <a:pt x="6774" y="10271"/>
                  </a:lnTo>
                  <a:cubicBezTo>
                    <a:pt x="6617" y="9893"/>
                    <a:pt x="6270" y="9609"/>
                    <a:pt x="5829" y="9609"/>
                  </a:cubicBezTo>
                  <a:cubicBezTo>
                    <a:pt x="5262" y="9609"/>
                    <a:pt x="4789" y="10082"/>
                    <a:pt x="4789" y="10617"/>
                  </a:cubicBezTo>
                  <a:cubicBezTo>
                    <a:pt x="4789" y="11184"/>
                    <a:pt x="5262" y="11657"/>
                    <a:pt x="5829" y="11657"/>
                  </a:cubicBezTo>
                  <a:cubicBezTo>
                    <a:pt x="6270" y="11657"/>
                    <a:pt x="6648" y="11373"/>
                    <a:pt x="6774" y="10995"/>
                  </a:cubicBezTo>
                  <a:lnTo>
                    <a:pt x="8570" y="10995"/>
                  </a:lnTo>
                  <a:cubicBezTo>
                    <a:pt x="9799" y="10995"/>
                    <a:pt x="10775" y="10082"/>
                    <a:pt x="10933" y="8885"/>
                  </a:cubicBezTo>
                  <a:cubicBezTo>
                    <a:pt x="11342" y="8790"/>
                    <a:pt x="11658" y="8380"/>
                    <a:pt x="11658" y="7908"/>
                  </a:cubicBezTo>
                  <a:lnTo>
                    <a:pt x="11658" y="5198"/>
                  </a:lnTo>
                  <a:cubicBezTo>
                    <a:pt x="11658" y="4694"/>
                    <a:pt x="11311" y="4253"/>
                    <a:pt x="10870" y="4159"/>
                  </a:cubicBezTo>
                  <a:cubicBezTo>
                    <a:pt x="10397" y="1796"/>
                    <a:pt x="8255"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86"/>
            <p:cNvSpPr/>
            <p:nvPr/>
          </p:nvSpPr>
          <p:spPr>
            <a:xfrm>
              <a:off x="-31025825" y="3980250"/>
              <a:ext cx="156750" cy="154250"/>
            </a:xfrm>
            <a:custGeom>
              <a:avLst/>
              <a:gdLst/>
              <a:ahLst/>
              <a:cxnLst/>
              <a:rect l="l" t="t" r="r" b="b"/>
              <a:pathLst>
                <a:path w="6270" h="6170" extrusionOk="0">
                  <a:moveTo>
                    <a:pt x="3119" y="1386"/>
                  </a:moveTo>
                  <a:cubicBezTo>
                    <a:pt x="3308" y="1386"/>
                    <a:pt x="3466" y="1544"/>
                    <a:pt x="3466" y="1733"/>
                  </a:cubicBezTo>
                  <a:cubicBezTo>
                    <a:pt x="3466" y="1953"/>
                    <a:pt x="3308" y="2079"/>
                    <a:pt x="3119" y="2079"/>
                  </a:cubicBezTo>
                  <a:cubicBezTo>
                    <a:pt x="2930" y="2079"/>
                    <a:pt x="2773" y="1953"/>
                    <a:pt x="2773" y="1733"/>
                  </a:cubicBezTo>
                  <a:cubicBezTo>
                    <a:pt x="2773" y="1544"/>
                    <a:pt x="2930" y="1386"/>
                    <a:pt x="3119" y="1386"/>
                  </a:cubicBezTo>
                  <a:close/>
                  <a:moveTo>
                    <a:pt x="3119" y="2741"/>
                  </a:moveTo>
                  <a:cubicBezTo>
                    <a:pt x="3308" y="2741"/>
                    <a:pt x="3466" y="2867"/>
                    <a:pt x="3466" y="3088"/>
                  </a:cubicBezTo>
                  <a:lnTo>
                    <a:pt x="3466" y="4474"/>
                  </a:lnTo>
                  <a:cubicBezTo>
                    <a:pt x="3466" y="4663"/>
                    <a:pt x="3308" y="4820"/>
                    <a:pt x="3119" y="4820"/>
                  </a:cubicBezTo>
                  <a:cubicBezTo>
                    <a:pt x="2930" y="4820"/>
                    <a:pt x="2773" y="4663"/>
                    <a:pt x="2773" y="4474"/>
                  </a:cubicBezTo>
                  <a:lnTo>
                    <a:pt x="2773" y="3088"/>
                  </a:lnTo>
                  <a:cubicBezTo>
                    <a:pt x="2773" y="2867"/>
                    <a:pt x="2930" y="2741"/>
                    <a:pt x="3119" y="2741"/>
                  </a:cubicBezTo>
                  <a:close/>
                  <a:moveTo>
                    <a:pt x="3151" y="0"/>
                  </a:moveTo>
                  <a:cubicBezTo>
                    <a:pt x="1449" y="0"/>
                    <a:pt x="63" y="1386"/>
                    <a:pt x="63" y="3088"/>
                  </a:cubicBezTo>
                  <a:cubicBezTo>
                    <a:pt x="63" y="3592"/>
                    <a:pt x="158" y="4096"/>
                    <a:pt x="441" y="4568"/>
                  </a:cubicBezTo>
                  <a:lnTo>
                    <a:pt x="63" y="5734"/>
                  </a:lnTo>
                  <a:cubicBezTo>
                    <a:pt x="0" y="5828"/>
                    <a:pt x="0" y="5955"/>
                    <a:pt x="126" y="6081"/>
                  </a:cubicBezTo>
                  <a:cubicBezTo>
                    <a:pt x="171" y="6125"/>
                    <a:pt x="263" y="6170"/>
                    <a:pt x="357" y="6170"/>
                  </a:cubicBezTo>
                  <a:cubicBezTo>
                    <a:pt x="396" y="6170"/>
                    <a:pt x="436" y="6162"/>
                    <a:pt x="473" y="6144"/>
                  </a:cubicBezTo>
                  <a:lnTo>
                    <a:pt x="1638" y="5765"/>
                  </a:lnTo>
                  <a:cubicBezTo>
                    <a:pt x="2079" y="6049"/>
                    <a:pt x="2615" y="6144"/>
                    <a:pt x="3151" y="6144"/>
                  </a:cubicBezTo>
                  <a:cubicBezTo>
                    <a:pt x="4852" y="6144"/>
                    <a:pt x="6270" y="4789"/>
                    <a:pt x="6270" y="3088"/>
                  </a:cubicBezTo>
                  <a:cubicBezTo>
                    <a:pt x="6270" y="1386"/>
                    <a:pt x="4852"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2" name="Google Shape;7832;p86"/>
          <p:cNvGrpSpPr/>
          <p:nvPr/>
        </p:nvGrpSpPr>
        <p:grpSpPr>
          <a:xfrm>
            <a:off x="2165773" y="4123136"/>
            <a:ext cx="356497" cy="354586"/>
            <a:chOff x="-29946000" y="3183175"/>
            <a:chExt cx="293800" cy="292225"/>
          </a:xfrm>
        </p:grpSpPr>
        <p:sp>
          <p:nvSpPr>
            <p:cNvPr id="7833" name="Google Shape;7833;p86"/>
            <p:cNvSpPr/>
            <p:nvPr/>
          </p:nvSpPr>
          <p:spPr>
            <a:xfrm>
              <a:off x="-29839675" y="3355650"/>
              <a:ext cx="186700" cy="33900"/>
            </a:xfrm>
            <a:custGeom>
              <a:avLst/>
              <a:gdLst/>
              <a:ahLst/>
              <a:cxnLst/>
              <a:rect l="l" t="t" r="r" b="b"/>
              <a:pathLst>
                <a:path w="7468" h="1356" extrusionOk="0">
                  <a:moveTo>
                    <a:pt x="568" y="1"/>
                  </a:moveTo>
                  <a:cubicBezTo>
                    <a:pt x="568" y="505"/>
                    <a:pt x="379" y="977"/>
                    <a:pt x="1" y="1356"/>
                  </a:cubicBezTo>
                  <a:lnTo>
                    <a:pt x="7467" y="1356"/>
                  </a:lnTo>
                  <a:lnTo>
                    <a:pt x="7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86"/>
            <p:cNvSpPr/>
            <p:nvPr/>
          </p:nvSpPr>
          <p:spPr>
            <a:xfrm>
              <a:off x="-29824700" y="3406850"/>
              <a:ext cx="172500" cy="68550"/>
            </a:xfrm>
            <a:custGeom>
              <a:avLst/>
              <a:gdLst/>
              <a:ahLst/>
              <a:cxnLst/>
              <a:rect l="l" t="t" r="r" b="b"/>
              <a:pathLst>
                <a:path w="6900" h="2742" extrusionOk="0">
                  <a:moveTo>
                    <a:pt x="0" y="1"/>
                  </a:moveTo>
                  <a:cubicBezTo>
                    <a:pt x="662" y="505"/>
                    <a:pt x="1134" y="1292"/>
                    <a:pt x="1292" y="2237"/>
                  </a:cubicBezTo>
                  <a:cubicBezTo>
                    <a:pt x="1355" y="2395"/>
                    <a:pt x="1292" y="2584"/>
                    <a:pt x="1260" y="2742"/>
                  </a:cubicBezTo>
                  <a:lnTo>
                    <a:pt x="6553" y="2742"/>
                  </a:lnTo>
                  <a:cubicBezTo>
                    <a:pt x="6742" y="2742"/>
                    <a:pt x="6900" y="2584"/>
                    <a:pt x="6900" y="2395"/>
                  </a:cubicBezTo>
                  <a:lnTo>
                    <a:pt x="69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86"/>
            <p:cNvSpPr/>
            <p:nvPr/>
          </p:nvSpPr>
          <p:spPr>
            <a:xfrm>
              <a:off x="-29756975" y="3183175"/>
              <a:ext cx="69325" cy="68550"/>
            </a:xfrm>
            <a:custGeom>
              <a:avLst/>
              <a:gdLst/>
              <a:ahLst/>
              <a:cxnLst/>
              <a:rect l="l" t="t" r="r" b="b"/>
              <a:pathLst>
                <a:path w="2773" h="2742" extrusionOk="0">
                  <a:moveTo>
                    <a:pt x="1387" y="0"/>
                  </a:moveTo>
                  <a:cubicBezTo>
                    <a:pt x="631" y="0"/>
                    <a:pt x="1" y="630"/>
                    <a:pt x="1" y="1386"/>
                  </a:cubicBezTo>
                  <a:cubicBezTo>
                    <a:pt x="1" y="2111"/>
                    <a:pt x="631" y="2741"/>
                    <a:pt x="1387" y="2741"/>
                  </a:cubicBezTo>
                  <a:cubicBezTo>
                    <a:pt x="2143" y="2741"/>
                    <a:pt x="2773" y="2174"/>
                    <a:pt x="2773" y="1386"/>
                  </a:cubicBezTo>
                  <a:cubicBezTo>
                    <a:pt x="2773" y="630"/>
                    <a:pt x="2143"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86"/>
            <p:cNvSpPr/>
            <p:nvPr/>
          </p:nvSpPr>
          <p:spPr>
            <a:xfrm>
              <a:off x="-29790850" y="3269025"/>
              <a:ext cx="137875" cy="68550"/>
            </a:xfrm>
            <a:custGeom>
              <a:avLst/>
              <a:gdLst/>
              <a:ahLst/>
              <a:cxnLst/>
              <a:rect l="l" t="t" r="r" b="b"/>
              <a:pathLst>
                <a:path w="5515" h="2742" extrusionOk="0">
                  <a:moveTo>
                    <a:pt x="2773" y="0"/>
                  </a:moveTo>
                  <a:cubicBezTo>
                    <a:pt x="1419" y="0"/>
                    <a:pt x="221" y="1040"/>
                    <a:pt x="32" y="2363"/>
                  </a:cubicBezTo>
                  <a:cubicBezTo>
                    <a:pt x="1" y="2552"/>
                    <a:pt x="158" y="2741"/>
                    <a:pt x="379" y="2741"/>
                  </a:cubicBezTo>
                  <a:lnTo>
                    <a:pt x="5136" y="2741"/>
                  </a:lnTo>
                  <a:cubicBezTo>
                    <a:pt x="5357" y="2741"/>
                    <a:pt x="5514" y="2552"/>
                    <a:pt x="5514" y="2363"/>
                  </a:cubicBezTo>
                  <a:cubicBezTo>
                    <a:pt x="5294" y="1008"/>
                    <a:pt x="4160" y="0"/>
                    <a:pt x="2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86"/>
            <p:cNvSpPr/>
            <p:nvPr/>
          </p:nvSpPr>
          <p:spPr>
            <a:xfrm>
              <a:off x="-29911350" y="3321000"/>
              <a:ext cx="69325" cy="68550"/>
            </a:xfrm>
            <a:custGeom>
              <a:avLst/>
              <a:gdLst/>
              <a:ahLst/>
              <a:cxnLst/>
              <a:rect l="l" t="t" r="r" b="b"/>
              <a:pathLst>
                <a:path w="2773" h="2742" extrusionOk="0">
                  <a:moveTo>
                    <a:pt x="1387" y="1"/>
                  </a:moveTo>
                  <a:cubicBezTo>
                    <a:pt x="631" y="1"/>
                    <a:pt x="1" y="599"/>
                    <a:pt x="1" y="1387"/>
                  </a:cubicBezTo>
                  <a:cubicBezTo>
                    <a:pt x="1" y="2143"/>
                    <a:pt x="631" y="2742"/>
                    <a:pt x="1387" y="2742"/>
                  </a:cubicBezTo>
                  <a:cubicBezTo>
                    <a:pt x="2143" y="2742"/>
                    <a:pt x="2773" y="2143"/>
                    <a:pt x="2773" y="1387"/>
                  </a:cubicBezTo>
                  <a:cubicBezTo>
                    <a:pt x="2773" y="599"/>
                    <a:pt x="214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86"/>
            <p:cNvSpPr/>
            <p:nvPr/>
          </p:nvSpPr>
          <p:spPr>
            <a:xfrm>
              <a:off x="-29946000" y="3406850"/>
              <a:ext cx="137075" cy="67775"/>
            </a:xfrm>
            <a:custGeom>
              <a:avLst/>
              <a:gdLst/>
              <a:ahLst/>
              <a:cxnLst/>
              <a:rect l="l" t="t" r="r" b="b"/>
              <a:pathLst>
                <a:path w="5483" h="2711" extrusionOk="0">
                  <a:moveTo>
                    <a:pt x="2773" y="1"/>
                  </a:moveTo>
                  <a:cubicBezTo>
                    <a:pt x="1387" y="1"/>
                    <a:pt x="252" y="1009"/>
                    <a:pt x="63" y="2300"/>
                  </a:cubicBezTo>
                  <a:cubicBezTo>
                    <a:pt x="0" y="2521"/>
                    <a:pt x="158" y="2710"/>
                    <a:pt x="410" y="2710"/>
                  </a:cubicBezTo>
                  <a:lnTo>
                    <a:pt x="5136" y="2710"/>
                  </a:lnTo>
                  <a:cubicBezTo>
                    <a:pt x="5325" y="2710"/>
                    <a:pt x="5482" y="2521"/>
                    <a:pt x="5482" y="2300"/>
                  </a:cubicBezTo>
                  <a:cubicBezTo>
                    <a:pt x="5293" y="1009"/>
                    <a:pt x="4159" y="1"/>
                    <a:pt x="2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9" name="Google Shape;7839;p86"/>
          <p:cNvGrpSpPr/>
          <p:nvPr/>
        </p:nvGrpSpPr>
        <p:grpSpPr>
          <a:xfrm>
            <a:off x="2610305" y="1380289"/>
            <a:ext cx="358408" cy="354161"/>
            <a:chOff x="-34408675" y="3202075"/>
            <a:chExt cx="295375" cy="291875"/>
          </a:xfrm>
        </p:grpSpPr>
        <p:sp>
          <p:nvSpPr>
            <p:cNvPr id="7840" name="Google Shape;7840;p86"/>
            <p:cNvSpPr/>
            <p:nvPr/>
          </p:nvSpPr>
          <p:spPr>
            <a:xfrm>
              <a:off x="-34274775" y="3202075"/>
              <a:ext cx="161475" cy="161475"/>
            </a:xfrm>
            <a:custGeom>
              <a:avLst/>
              <a:gdLst/>
              <a:ahLst/>
              <a:cxnLst/>
              <a:rect l="l" t="t" r="r" b="b"/>
              <a:pathLst>
                <a:path w="6459" h="6459" extrusionOk="0">
                  <a:moveTo>
                    <a:pt x="3718" y="0"/>
                  </a:moveTo>
                  <a:cubicBezTo>
                    <a:pt x="3560" y="0"/>
                    <a:pt x="3434" y="63"/>
                    <a:pt x="3403" y="189"/>
                  </a:cubicBezTo>
                  <a:cubicBezTo>
                    <a:pt x="3340" y="315"/>
                    <a:pt x="3340" y="473"/>
                    <a:pt x="3466" y="536"/>
                  </a:cubicBezTo>
                  <a:lnTo>
                    <a:pt x="4190" y="1261"/>
                  </a:lnTo>
                  <a:lnTo>
                    <a:pt x="1260" y="4159"/>
                  </a:lnTo>
                  <a:lnTo>
                    <a:pt x="567" y="3466"/>
                  </a:lnTo>
                  <a:cubicBezTo>
                    <a:pt x="496" y="3395"/>
                    <a:pt x="390" y="3360"/>
                    <a:pt x="288" y="3360"/>
                  </a:cubicBezTo>
                  <a:cubicBezTo>
                    <a:pt x="254" y="3360"/>
                    <a:pt x="221" y="3363"/>
                    <a:pt x="189" y="3371"/>
                  </a:cubicBezTo>
                  <a:cubicBezTo>
                    <a:pt x="95" y="3403"/>
                    <a:pt x="0" y="3560"/>
                    <a:pt x="0" y="3686"/>
                  </a:cubicBezTo>
                  <a:lnTo>
                    <a:pt x="0" y="6081"/>
                  </a:lnTo>
                  <a:cubicBezTo>
                    <a:pt x="0" y="6301"/>
                    <a:pt x="158" y="6459"/>
                    <a:pt x="347" y="6459"/>
                  </a:cubicBezTo>
                  <a:lnTo>
                    <a:pt x="2773" y="6459"/>
                  </a:lnTo>
                  <a:cubicBezTo>
                    <a:pt x="2930" y="6459"/>
                    <a:pt x="3025" y="6364"/>
                    <a:pt x="3088" y="6238"/>
                  </a:cubicBezTo>
                  <a:cubicBezTo>
                    <a:pt x="3119" y="6144"/>
                    <a:pt x="3119" y="5986"/>
                    <a:pt x="2993" y="5892"/>
                  </a:cubicBezTo>
                  <a:lnTo>
                    <a:pt x="2300" y="5199"/>
                  </a:lnTo>
                  <a:lnTo>
                    <a:pt x="5198" y="2269"/>
                  </a:lnTo>
                  <a:lnTo>
                    <a:pt x="5923" y="2993"/>
                  </a:lnTo>
                  <a:cubicBezTo>
                    <a:pt x="5969" y="3039"/>
                    <a:pt x="6066" y="3069"/>
                    <a:pt x="6164" y="3069"/>
                  </a:cubicBezTo>
                  <a:cubicBezTo>
                    <a:pt x="6200" y="3069"/>
                    <a:pt x="6236" y="3065"/>
                    <a:pt x="6270" y="3056"/>
                  </a:cubicBezTo>
                  <a:cubicBezTo>
                    <a:pt x="6396" y="3025"/>
                    <a:pt x="6459" y="2867"/>
                    <a:pt x="6459" y="2741"/>
                  </a:cubicBezTo>
                  <a:lnTo>
                    <a:pt x="6459" y="347"/>
                  </a:lnTo>
                  <a:cubicBezTo>
                    <a:pt x="6459" y="158"/>
                    <a:pt x="6301" y="0"/>
                    <a:pt x="6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86"/>
            <p:cNvSpPr/>
            <p:nvPr/>
          </p:nvSpPr>
          <p:spPr>
            <a:xfrm>
              <a:off x="-34378750" y="3263175"/>
              <a:ext cx="76425" cy="73600"/>
            </a:xfrm>
            <a:custGeom>
              <a:avLst/>
              <a:gdLst/>
              <a:ahLst/>
              <a:cxnLst/>
              <a:rect l="l" t="t" r="r" b="b"/>
              <a:pathLst>
                <a:path w="3057" h="2944" extrusionOk="0">
                  <a:moveTo>
                    <a:pt x="970" y="1"/>
                  </a:moveTo>
                  <a:cubicBezTo>
                    <a:pt x="685" y="1"/>
                    <a:pt x="405" y="114"/>
                    <a:pt x="221" y="297"/>
                  </a:cubicBezTo>
                  <a:lnTo>
                    <a:pt x="1" y="549"/>
                  </a:lnTo>
                  <a:lnTo>
                    <a:pt x="2395" y="2944"/>
                  </a:lnTo>
                  <a:lnTo>
                    <a:pt x="2678" y="2755"/>
                  </a:lnTo>
                  <a:cubicBezTo>
                    <a:pt x="3056" y="2345"/>
                    <a:pt x="3056" y="1683"/>
                    <a:pt x="2678" y="1274"/>
                  </a:cubicBezTo>
                  <a:lnTo>
                    <a:pt x="1670" y="297"/>
                  </a:lnTo>
                  <a:cubicBezTo>
                    <a:pt x="1478" y="90"/>
                    <a:pt x="1222" y="1"/>
                    <a:pt x="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86"/>
            <p:cNvSpPr/>
            <p:nvPr/>
          </p:nvSpPr>
          <p:spPr>
            <a:xfrm>
              <a:off x="-34250375" y="3392300"/>
              <a:ext cx="77225" cy="74425"/>
            </a:xfrm>
            <a:custGeom>
              <a:avLst/>
              <a:gdLst/>
              <a:ahLst/>
              <a:cxnLst/>
              <a:rect l="l" t="t" r="r" b="b"/>
              <a:pathLst>
                <a:path w="3089" h="2977" extrusionOk="0">
                  <a:moveTo>
                    <a:pt x="999" y="0"/>
                  </a:moveTo>
                  <a:cubicBezTo>
                    <a:pt x="787" y="0"/>
                    <a:pt x="577" y="66"/>
                    <a:pt x="410" y="205"/>
                  </a:cubicBezTo>
                  <a:cubicBezTo>
                    <a:pt x="379" y="205"/>
                    <a:pt x="316" y="268"/>
                    <a:pt x="284" y="299"/>
                  </a:cubicBezTo>
                  <a:lnTo>
                    <a:pt x="1" y="583"/>
                  </a:lnTo>
                  <a:lnTo>
                    <a:pt x="2427" y="2977"/>
                  </a:lnTo>
                  <a:lnTo>
                    <a:pt x="2679" y="2693"/>
                  </a:lnTo>
                  <a:cubicBezTo>
                    <a:pt x="3088" y="2315"/>
                    <a:pt x="3088" y="1622"/>
                    <a:pt x="2679" y="1244"/>
                  </a:cubicBezTo>
                  <a:lnTo>
                    <a:pt x="1734" y="299"/>
                  </a:lnTo>
                  <a:cubicBezTo>
                    <a:pt x="1540" y="105"/>
                    <a:pt x="1267" y="0"/>
                    <a:pt x="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86"/>
            <p:cNvSpPr/>
            <p:nvPr/>
          </p:nvSpPr>
          <p:spPr>
            <a:xfrm>
              <a:off x="-34408675" y="3290275"/>
              <a:ext cx="207150" cy="203675"/>
            </a:xfrm>
            <a:custGeom>
              <a:avLst/>
              <a:gdLst/>
              <a:ahLst/>
              <a:cxnLst/>
              <a:rect l="l" t="t" r="r" b="b"/>
              <a:pathLst>
                <a:path w="8286" h="8147" extrusionOk="0">
                  <a:moveTo>
                    <a:pt x="725" y="1"/>
                  </a:moveTo>
                  <a:cubicBezTo>
                    <a:pt x="95" y="631"/>
                    <a:pt x="0" y="1387"/>
                    <a:pt x="284" y="2017"/>
                  </a:cubicBezTo>
                  <a:cubicBezTo>
                    <a:pt x="1387" y="4223"/>
                    <a:pt x="3938" y="6774"/>
                    <a:pt x="6270" y="7972"/>
                  </a:cubicBezTo>
                  <a:cubicBezTo>
                    <a:pt x="6499" y="8086"/>
                    <a:pt x="6745" y="8147"/>
                    <a:pt x="6996" y="8147"/>
                  </a:cubicBezTo>
                  <a:cubicBezTo>
                    <a:pt x="7434" y="8147"/>
                    <a:pt x="7886" y="7963"/>
                    <a:pt x="8286" y="7562"/>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4" name="Google Shape;7844;p86"/>
          <p:cNvGrpSpPr/>
          <p:nvPr/>
        </p:nvGrpSpPr>
        <p:grpSpPr>
          <a:xfrm>
            <a:off x="2612216" y="1820283"/>
            <a:ext cx="354586" cy="356254"/>
            <a:chOff x="-34405525" y="3558075"/>
            <a:chExt cx="292225" cy="293600"/>
          </a:xfrm>
        </p:grpSpPr>
        <p:sp>
          <p:nvSpPr>
            <p:cNvPr id="7845" name="Google Shape;7845;p86"/>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86"/>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86"/>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8" name="Google Shape;7848;p86"/>
          <p:cNvGrpSpPr/>
          <p:nvPr/>
        </p:nvGrpSpPr>
        <p:grpSpPr>
          <a:xfrm>
            <a:off x="2611730" y="2256940"/>
            <a:ext cx="355557" cy="353615"/>
            <a:chOff x="-34406325" y="3919600"/>
            <a:chExt cx="293025" cy="291425"/>
          </a:xfrm>
        </p:grpSpPr>
        <p:sp>
          <p:nvSpPr>
            <p:cNvPr id="7849" name="Google Shape;7849;p86"/>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86"/>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86"/>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86"/>
            <p:cNvSpPr/>
            <p:nvPr/>
          </p:nvSpPr>
          <p:spPr>
            <a:xfrm>
              <a:off x="-34364575" y="3966850"/>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86"/>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86"/>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86"/>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6" name="Google Shape;7856;p86"/>
          <p:cNvGrpSpPr/>
          <p:nvPr/>
        </p:nvGrpSpPr>
        <p:grpSpPr>
          <a:xfrm>
            <a:off x="1275628" y="2736303"/>
            <a:ext cx="353645" cy="342179"/>
            <a:chOff x="-32568800" y="3232000"/>
            <a:chExt cx="291450" cy="282000"/>
          </a:xfrm>
        </p:grpSpPr>
        <p:sp>
          <p:nvSpPr>
            <p:cNvPr id="7857" name="Google Shape;7857;p86"/>
            <p:cNvSpPr/>
            <p:nvPr/>
          </p:nvSpPr>
          <p:spPr>
            <a:xfrm>
              <a:off x="-32545150" y="3232000"/>
              <a:ext cx="244175" cy="246550"/>
            </a:xfrm>
            <a:custGeom>
              <a:avLst/>
              <a:gdLst/>
              <a:ahLst/>
              <a:cxnLst/>
              <a:rect l="l" t="t" r="r" b="b"/>
              <a:pathLst>
                <a:path w="9767" h="9862" extrusionOk="0">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86"/>
            <p:cNvSpPr/>
            <p:nvPr/>
          </p:nvSpPr>
          <p:spPr>
            <a:xfrm>
              <a:off x="-32568800" y="3392675"/>
              <a:ext cx="291450" cy="121325"/>
            </a:xfrm>
            <a:custGeom>
              <a:avLst/>
              <a:gdLst/>
              <a:ahLst/>
              <a:cxnLst/>
              <a:rect l="l" t="t" r="r" b="b"/>
              <a:pathLst>
                <a:path w="11658" h="4853" extrusionOk="0">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9" name="Google Shape;7859;p86"/>
          <p:cNvGrpSpPr/>
          <p:nvPr/>
        </p:nvGrpSpPr>
        <p:grpSpPr>
          <a:xfrm>
            <a:off x="1275158" y="3201213"/>
            <a:ext cx="354586" cy="353645"/>
            <a:chOff x="-32569575" y="3586425"/>
            <a:chExt cx="292225" cy="291450"/>
          </a:xfrm>
        </p:grpSpPr>
        <p:sp>
          <p:nvSpPr>
            <p:cNvPr id="7860" name="Google Shape;7860;p86"/>
            <p:cNvSpPr/>
            <p:nvPr/>
          </p:nvSpPr>
          <p:spPr>
            <a:xfrm>
              <a:off x="-32569575" y="3672275"/>
              <a:ext cx="292225" cy="205600"/>
            </a:xfrm>
            <a:custGeom>
              <a:avLst/>
              <a:gdLst/>
              <a:ahLst/>
              <a:cxnLst/>
              <a:rect l="l" t="t" r="r" b="b"/>
              <a:pathLst>
                <a:path w="11689" h="8224" extrusionOk="0">
                  <a:moveTo>
                    <a:pt x="5860" y="1"/>
                  </a:moveTo>
                  <a:cubicBezTo>
                    <a:pt x="4506" y="1"/>
                    <a:pt x="3340" y="1040"/>
                    <a:pt x="3151" y="2332"/>
                  </a:cubicBezTo>
                  <a:cubicBezTo>
                    <a:pt x="3119" y="2521"/>
                    <a:pt x="3277" y="2710"/>
                    <a:pt x="3497" y="2710"/>
                  </a:cubicBezTo>
                  <a:lnTo>
                    <a:pt x="5514" y="2710"/>
                  </a:lnTo>
                  <a:lnTo>
                    <a:pt x="5514" y="3435"/>
                  </a:lnTo>
                  <a:lnTo>
                    <a:pt x="2395" y="3435"/>
                  </a:lnTo>
                  <a:cubicBezTo>
                    <a:pt x="1859" y="3435"/>
                    <a:pt x="1387" y="3907"/>
                    <a:pt x="1387" y="4443"/>
                  </a:cubicBezTo>
                  <a:lnTo>
                    <a:pt x="1387" y="4852"/>
                  </a:lnTo>
                  <a:cubicBezTo>
                    <a:pt x="599" y="5010"/>
                    <a:pt x="0" y="5703"/>
                    <a:pt x="0" y="6554"/>
                  </a:cubicBezTo>
                  <a:cubicBezTo>
                    <a:pt x="0" y="7499"/>
                    <a:pt x="757" y="8223"/>
                    <a:pt x="1702" y="8223"/>
                  </a:cubicBezTo>
                  <a:cubicBezTo>
                    <a:pt x="2647" y="8223"/>
                    <a:pt x="3403" y="7499"/>
                    <a:pt x="3403" y="6554"/>
                  </a:cubicBezTo>
                  <a:cubicBezTo>
                    <a:pt x="3403" y="5703"/>
                    <a:pt x="2804" y="5041"/>
                    <a:pt x="2017" y="4852"/>
                  </a:cubicBezTo>
                  <a:lnTo>
                    <a:pt x="2017" y="4443"/>
                  </a:lnTo>
                  <a:cubicBezTo>
                    <a:pt x="2017" y="4254"/>
                    <a:pt x="2174" y="4096"/>
                    <a:pt x="2363" y="4096"/>
                  </a:cubicBezTo>
                  <a:lnTo>
                    <a:pt x="5482" y="4096"/>
                  </a:lnTo>
                  <a:lnTo>
                    <a:pt x="5482" y="4821"/>
                  </a:lnTo>
                  <a:cubicBezTo>
                    <a:pt x="4695" y="4978"/>
                    <a:pt x="4096" y="5672"/>
                    <a:pt x="4096" y="6491"/>
                  </a:cubicBezTo>
                  <a:cubicBezTo>
                    <a:pt x="4096" y="7436"/>
                    <a:pt x="4852" y="8192"/>
                    <a:pt x="5797" y="8192"/>
                  </a:cubicBezTo>
                  <a:cubicBezTo>
                    <a:pt x="6742" y="8192"/>
                    <a:pt x="7499" y="7436"/>
                    <a:pt x="7499" y="6491"/>
                  </a:cubicBezTo>
                  <a:cubicBezTo>
                    <a:pt x="7499" y="5672"/>
                    <a:pt x="6900" y="5010"/>
                    <a:pt x="6112" y="4821"/>
                  </a:cubicBezTo>
                  <a:lnTo>
                    <a:pt x="6112" y="4096"/>
                  </a:lnTo>
                  <a:lnTo>
                    <a:pt x="9231" y="4096"/>
                  </a:lnTo>
                  <a:cubicBezTo>
                    <a:pt x="9420" y="4096"/>
                    <a:pt x="9578" y="4254"/>
                    <a:pt x="9578" y="4443"/>
                  </a:cubicBezTo>
                  <a:lnTo>
                    <a:pt x="9578" y="4852"/>
                  </a:lnTo>
                  <a:cubicBezTo>
                    <a:pt x="8790" y="5010"/>
                    <a:pt x="8192" y="5703"/>
                    <a:pt x="8192" y="6554"/>
                  </a:cubicBezTo>
                  <a:cubicBezTo>
                    <a:pt x="8192" y="7499"/>
                    <a:pt x="8948" y="8223"/>
                    <a:pt x="9893" y="8223"/>
                  </a:cubicBezTo>
                  <a:cubicBezTo>
                    <a:pt x="10838" y="8223"/>
                    <a:pt x="11594" y="7499"/>
                    <a:pt x="11594" y="6554"/>
                  </a:cubicBezTo>
                  <a:cubicBezTo>
                    <a:pt x="11689" y="5703"/>
                    <a:pt x="11153" y="5010"/>
                    <a:pt x="10366" y="4852"/>
                  </a:cubicBezTo>
                  <a:lnTo>
                    <a:pt x="10366" y="4443"/>
                  </a:lnTo>
                  <a:cubicBezTo>
                    <a:pt x="10366" y="3907"/>
                    <a:pt x="9893" y="3435"/>
                    <a:pt x="9326" y="3435"/>
                  </a:cubicBezTo>
                  <a:lnTo>
                    <a:pt x="6238" y="3435"/>
                  </a:lnTo>
                  <a:lnTo>
                    <a:pt x="6238" y="2710"/>
                  </a:lnTo>
                  <a:lnTo>
                    <a:pt x="8223" y="2710"/>
                  </a:lnTo>
                  <a:cubicBezTo>
                    <a:pt x="8444" y="2710"/>
                    <a:pt x="8601" y="2521"/>
                    <a:pt x="8601" y="2332"/>
                  </a:cubicBezTo>
                  <a:cubicBezTo>
                    <a:pt x="8381" y="977"/>
                    <a:pt x="7247" y="1"/>
                    <a:pt x="5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86"/>
            <p:cNvSpPr/>
            <p:nvPr/>
          </p:nvSpPr>
          <p:spPr>
            <a:xfrm>
              <a:off x="-32456950" y="3586425"/>
              <a:ext cx="68550" cy="69350"/>
            </a:xfrm>
            <a:custGeom>
              <a:avLst/>
              <a:gdLst/>
              <a:ahLst/>
              <a:cxnLst/>
              <a:rect l="l" t="t" r="r" b="b"/>
              <a:pathLst>
                <a:path w="2742" h="2774" extrusionOk="0">
                  <a:moveTo>
                    <a:pt x="1355" y="1"/>
                  </a:moveTo>
                  <a:cubicBezTo>
                    <a:pt x="631" y="1"/>
                    <a:pt x="1" y="631"/>
                    <a:pt x="1" y="1387"/>
                  </a:cubicBezTo>
                  <a:cubicBezTo>
                    <a:pt x="1" y="2143"/>
                    <a:pt x="631" y="2773"/>
                    <a:pt x="1355" y="2773"/>
                  </a:cubicBezTo>
                  <a:cubicBezTo>
                    <a:pt x="2111" y="2773"/>
                    <a:pt x="2742" y="2143"/>
                    <a:pt x="2742" y="1387"/>
                  </a:cubicBezTo>
                  <a:cubicBezTo>
                    <a:pt x="2742" y="631"/>
                    <a:pt x="2111"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2" name="Google Shape;7862;p86"/>
          <p:cNvGrpSpPr/>
          <p:nvPr/>
        </p:nvGrpSpPr>
        <p:grpSpPr>
          <a:xfrm>
            <a:off x="1266073" y="3665805"/>
            <a:ext cx="372756" cy="354343"/>
            <a:chOff x="-32576675" y="3944600"/>
            <a:chExt cx="307200" cy="292025"/>
          </a:xfrm>
        </p:grpSpPr>
        <p:sp>
          <p:nvSpPr>
            <p:cNvPr id="7863" name="Google Shape;7863;p86"/>
            <p:cNvSpPr/>
            <p:nvPr/>
          </p:nvSpPr>
          <p:spPr>
            <a:xfrm>
              <a:off x="-32482950" y="3944600"/>
              <a:ext cx="213475" cy="214650"/>
            </a:xfrm>
            <a:custGeom>
              <a:avLst/>
              <a:gdLst/>
              <a:ahLst/>
              <a:cxnLst/>
              <a:rect l="l" t="t" r="r" b="b"/>
              <a:pathLst>
                <a:path w="8539" h="8586" extrusionOk="0">
                  <a:moveTo>
                    <a:pt x="5156" y="1"/>
                  </a:moveTo>
                  <a:cubicBezTo>
                    <a:pt x="4372" y="1"/>
                    <a:pt x="3593" y="308"/>
                    <a:pt x="2994" y="922"/>
                  </a:cubicBezTo>
                  <a:lnTo>
                    <a:pt x="1450" y="2466"/>
                  </a:lnTo>
                  <a:cubicBezTo>
                    <a:pt x="1681" y="2417"/>
                    <a:pt x="1916" y="2392"/>
                    <a:pt x="2152" y="2392"/>
                  </a:cubicBezTo>
                  <a:cubicBezTo>
                    <a:pt x="2529" y="2392"/>
                    <a:pt x="2909" y="2456"/>
                    <a:pt x="3277" y="2592"/>
                  </a:cubicBezTo>
                  <a:lnTo>
                    <a:pt x="3939" y="1899"/>
                  </a:lnTo>
                  <a:cubicBezTo>
                    <a:pt x="4270" y="1568"/>
                    <a:pt x="4703" y="1402"/>
                    <a:pt x="5136" y="1402"/>
                  </a:cubicBezTo>
                  <a:cubicBezTo>
                    <a:pt x="5569" y="1402"/>
                    <a:pt x="6003" y="1568"/>
                    <a:pt x="6333" y="1899"/>
                  </a:cubicBezTo>
                  <a:cubicBezTo>
                    <a:pt x="7027" y="2592"/>
                    <a:pt x="7027" y="3631"/>
                    <a:pt x="6333" y="4325"/>
                  </a:cubicBezTo>
                  <a:lnTo>
                    <a:pt x="3939" y="6719"/>
                  </a:lnTo>
                  <a:cubicBezTo>
                    <a:pt x="3608" y="7050"/>
                    <a:pt x="3175" y="7215"/>
                    <a:pt x="2742" y="7215"/>
                  </a:cubicBezTo>
                  <a:cubicBezTo>
                    <a:pt x="2309" y="7215"/>
                    <a:pt x="1875" y="7050"/>
                    <a:pt x="1545" y="6719"/>
                  </a:cubicBezTo>
                  <a:cubicBezTo>
                    <a:pt x="1261" y="6435"/>
                    <a:pt x="1104" y="6089"/>
                    <a:pt x="1072" y="5742"/>
                  </a:cubicBezTo>
                  <a:lnTo>
                    <a:pt x="1" y="6782"/>
                  </a:lnTo>
                  <a:cubicBezTo>
                    <a:pt x="158" y="7097"/>
                    <a:pt x="348" y="7381"/>
                    <a:pt x="600" y="7664"/>
                  </a:cubicBezTo>
                  <a:cubicBezTo>
                    <a:pt x="1214" y="8278"/>
                    <a:pt x="2002" y="8586"/>
                    <a:pt x="2781" y="8586"/>
                  </a:cubicBezTo>
                  <a:cubicBezTo>
                    <a:pt x="3561" y="8586"/>
                    <a:pt x="4333" y="8278"/>
                    <a:pt x="4916" y="7664"/>
                  </a:cubicBezTo>
                  <a:lnTo>
                    <a:pt x="7342" y="5270"/>
                  </a:lnTo>
                  <a:cubicBezTo>
                    <a:pt x="8539" y="4073"/>
                    <a:pt x="8539" y="2151"/>
                    <a:pt x="7342" y="922"/>
                  </a:cubicBezTo>
                  <a:cubicBezTo>
                    <a:pt x="6727" y="308"/>
                    <a:pt x="5940" y="1"/>
                    <a:pt x="5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86"/>
            <p:cNvSpPr/>
            <p:nvPr/>
          </p:nvSpPr>
          <p:spPr>
            <a:xfrm>
              <a:off x="-32576675" y="4020200"/>
              <a:ext cx="215850" cy="216425"/>
            </a:xfrm>
            <a:custGeom>
              <a:avLst/>
              <a:gdLst/>
              <a:ahLst/>
              <a:cxnLst/>
              <a:rect l="l" t="t" r="r" b="b"/>
              <a:pathLst>
                <a:path w="8634" h="8657" extrusionOk="0">
                  <a:moveTo>
                    <a:pt x="5865" y="1"/>
                  </a:moveTo>
                  <a:cubicBezTo>
                    <a:pt x="5081" y="1"/>
                    <a:pt x="4301" y="308"/>
                    <a:pt x="3718" y="922"/>
                  </a:cubicBezTo>
                  <a:lnTo>
                    <a:pt x="1230" y="3411"/>
                  </a:lnTo>
                  <a:cubicBezTo>
                    <a:pt x="1" y="4640"/>
                    <a:pt x="1" y="6562"/>
                    <a:pt x="1230" y="7759"/>
                  </a:cubicBezTo>
                  <a:cubicBezTo>
                    <a:pt x="1844" y="8358"/>
                    <a:pt x="2632" y="8657"/>
                    <a:pt x="3415" y="8657"/>
                  </a:cubicBezTo>
                  <a:cubicBezTo>
                    <a:pt x="4199" y="8657"/>
                    <a:pt x="4979" y="8358"/>
                    <a:pt x="5577" y="7759"/>
                  </a:cubicBezTo>
                  <a:lnTo>
                    <a:pt x="7152" y="6184"/>
                  </a:lnTo>
                  <a:lnTo>
                    <a:pt x="7152" y="6184"/>
                  </a:lnTo>
                  <a:cubicBezTo>
                    <a:pt x="6938" y="6218"/>
                    <a:pt x="6719" y="6235"/>
                    <a:pt x="6499" y="6235"/>
                  </a:cubicBezTo>
                  <a:cubicBezTo>
                    <a:pt x="6106" y="6235"/>
                    <a:pt x="5709" y="6179"/>
                    <a:pt x="5325" y="6058"/>
                  </a:cubicBezTo>
                  <a:lnTo>
                    <a:pt x="4569" y="6814"/>
                  </a:lnTo>
                  <a:cubicBezTo>
                    <a:pt x="4238" y="7145"/>
                    <a:pt x="3805" y="7310"/>
                    <a:pt x="3372" y="7310"/>
                  </a:cubicBezTo>
                  <a:cubicBezTo>
                    <a:pt x="2939" y="7310"/>
                    <a:pt x="2505" y="7145"/>
                    <a:pt x="2175" y="6814"/>
                  </a:cubicBezTo>
                  <a:cubicBezTo>
                    <a:pt x="1513" y="6121"/>
                    <a:pt x="1513" y="5081"/>
                    <a:pt x="2175" y="4388"/>
                  </a:cubicBezTo>
                  <a:lnTo>
                    <a:pt x="4664" y="1899"/>
                  </a:lnTo>
                  <a:cubicBezTo>
                    <a:pt x="4994" y="1568"/>
                    <a:pt x="5428" y="1403"/>
                    <a:pt x="5861" y="1403"/>
                  </a:cubicBezTo>
                  <a:cubicBezTo>
                    <a:pt x="6294" y="1403"/>
                    <a:pt x="6727" y="1568"/>
                    <a:pt x="7058" y="1899"/>
                  </a:cubicBezTo>
                  <a:cubicBezTo>
                    <a:pt x="7342" y="2183"/>
                    <a:pt x="7499" y="2561"/>
                    <a:pt x="7531" y="2907"/>
                  </a:cubicBezTo>
                  <a:lnTo>
                    <a:pt x="8287" y="2151"/>
                  </a:lnTo>
                  <a:lnTo>
                    <a:pt x="8633" y="1805"/>
                  </a:lnTo>
                  <a:cubicBezTo>
                    <a:pt x="8476" y="1490"/>
                    <a:pt x="8287" y="1206"/>
                    <a:pt x="8035" y="922"/>
                  </a:cubicBezTo>
                  <a:cubicBezTo>
                    <a:pt x="7436" y="308"/>
                    <a:pt x="6648" y="1"/>
                    <a:pt x="5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5" name="Google Shape;7865;p86"/>
          <p:cNvGrpSpPr/>
          <p:nvPr/>
        </p:nvGrpSpPr>
        <p:grpSpPr>
          <a:xfrm>
            <a:off x="3511040" y="2730100"/>
            <a:ext cx="354586" cy="354586"/>
            <a:chOff x="-30735200" y="3192625"/>
            <a:chExt cx="292225" cy="292225"/>
          </a:xfrm>
        </p:grpSpPr>
        <p:sp>
          <p:nvSpPr>
            <p:cNvPr id="7866" name="Google Shape;7866;p86"/>
            <p:cNvSpPr/>
            <p:nvPr/>
          </p:nvSpPr>
          <p:spPr>
            <a:xfrm>
              <a:off x="-30665100" y="3192625"/>
              <a:ext cx="175650" cy="223700"/>
            </a:xfrm>
            <a:custGeom>
              <a:avLst/>
              <a:gdLst/>
              <a:ahLst/>
              <a:cxnLst/>
              <a:rect l="l" t="t" r="r" b="b"/>
              <a:pathLst>
                <a:path w="7026" h="8948" extrusionOk="0">
                  <a:moveTo>
                    <a:pt x="2363" y="0"/>
                  </a:moveTo>
                  <a:cubicBezTo>
                    <a:pt x="2143" y="0"/>
                    <a:pt x="1985" y="158"/>
                    <a:pt x="1985" y="378"/>
                  </a:cubicBezTo>
                  <a:cubicBezTo>
                    <a:pt x="1985" y="567"/>
                    <a:pt x="2143" y="725"/>
                    <a:pt x="2363" y="725"/>
                  </a:cubicBezTo>
                  <a:lnTo>
                    <a:pt x="2710" y="725"/>
                  </a:lnTo>
                  <a:lnTo>
                    <a:pt x="2710" y="1576"/>
                  </a:lnTo>
                  <a:cubicBezTo>
                    <a:pt x="1135" y="2017"/>
                    <a:pt x="0" y="3466"/>
                    <a:pt x="0" y="5199"/>
                  </a:cubicBezTo>
                  <a:cubicBezTo>
                    <a:pt x="0" y="7278"/>
                    <a:pt x="1670" y="8948"/>
                    <a:pt x="3718" y="8948"/>
                  </a:cubicBezTo>
                  <a:cubicBezTo>
                    <a:pt x="3970" y="8948"/>
                    <a:pt x="4159" y="8916"/>
                    <a:pt x="4348" y="8853"/>
                  </a:cubicBezTo>
                  <a:cubicBezTo>
                    <a:pt x="4159" y="8664"/>
                    <a:pt x="4033" y="8381"/>
                    <a:pt x="4033" y="8066"/>
                  </a:cubicBezTo>
                  <a:cubicBezTo>
                    <a:pt x="4033" y="7877"/>
                    <a:pt x="4096" y="7687"/>
                    <a:pt x="4191" y="7530"/>
                  </a:cubicBezTo>
                  <a:lnTo>
                    <a:pt x="4191" y="7530"/>
                  </a:lnTo>
                  <a:cubicBezTo>
                    <a:pt x="4033" y="7561"/>
                    <a:pt x="3876" y="7561"/>
                    <a:pt x="3686" y="7561"/>
                  </a:cubicBezTo>
                  <a:cubicBezTo>
                    <a:pt x="2363" y="7561"/>
                    <a:pt x="1292" y="6522"/>
                    <a:pt x="1292" y="5167"/>
                  </a:cubicBezTo>
                  <a:cubicBezTo>
                    <a:pt x="1292" y="3844"/>
                    <a:pt x="2363" y="2773"/>
                    <a:pt x="3686" y="2773"/>
                  </a:cubicBezTo>
                  <a:cubicBezTo>
                    <a:pt x="4348" y="2773"/>
                    <a:pt x="4978" y="3088"/>
                    <a:pt x="5451" y="3560"/>
                  </a:cubicBezTo>
                  <a:cubicBezTo>
                    <a:pt x="5608" y="3466"/>
                    <a:pt x="5766" y="3466"/>
                    <a:pt x="5923" y="3466"/>
                  </a:cubicBezTo>
                  <a:lnTo>
                    <a:pt x="7026" y="3466"/>
                  </a:lnTo>
                  <a:cubicBezTo>
                    <a:pt x="6553" y="2584"/>
                    <a:pt x="5734" y="1859"/>
                    <a:pt x="4726" y="1576"/>
                  </a:cubicBezTo>
                  <a:lnTo>
                    <a:pt x="4726" y="725"/>
                  </a:lnTo>
                  <a:lnTo>
                    <a:pt x="5073" y="725"/>
                  </a:lnTo>
                  <a:cubicBezTo>
                    <a:pt x="5262" y="725"/>
                    <a:pt x="5419" y="567"/>
                    <a:pt x="5419" y="378"/>
                  </a:cubicBezTo>
                  <a:cubicBezTo>
                    <a:pt x="5419" y="158"/>
                    <a:pt x="5262" y="0"/>
                    <a:pt x="5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86"/>
            <p:cNvSpPr/>
            <p:nvPr/>
          </p:nvSpPr>
          <p:spPr>
            <a:xfrm>
              <a:off x="-30615475" y="3278475"/>
              <a:ext cx="52775" cy="52000"/>
            </a:xfrm>
            <a:custGeom>
              <a:avLst/>
              <a:gdLst/>
              <a:ahLst/>
              <a:cxnLst/>
              <a:rect l="l" t="t" r="r" b="b"/>
              <a:pathLst>
                <a:path w="2111" h="2080" extrusionOk="0">
                  <a:moveTo>
                    <a:pt x="1733" y="0"/>
                  </a:moveTo>
                  <a:cubicBezTo>
                    <a:pt x="1544" y="32"/>
                    <a:pt x="1386" y="158"/>
                    <a:pt x="1386" y="347"/>
                  </a:cubicBezTo>
                  <a:lnTo>
                    <a:pt x="1386" y="1387"/>
                  </a:lnTo>
                  <a:lnTo>
                    <a:pt x="378" y="1387"/>
                  </a:lnTo>
                  <a:cubicBezTo>
                    <a:pt x="158" y="1387"/>
                    <a:pt x="0" y="1544"/>
                    <a:pt x="0" y="1733"/>
                  </a:cubicBezTo>
                  <a:cubicBezTo>
                    <a:pt x="0" y="1922"/>
                    <a:pt x="158" y="2080"/>
                    <a:pt x="378" y="2080"/>
                  </a:cubicBezTo>
                  <a:lnTo>
                    <a:pt x="1733" y="2080"/>
                  </a:lnTo>
                  <a:cubicBezTo>
                    <a:pt x="1954" y="2080"/>
                    <a:pt x="2111" y="1922"/>
                    <a:pt x="2111" y="1733"/>
                  </a:cubicBezTo>
                  <a:lnTo>
                    <a:pt x="2111" y="347"/>
                  </a:lnTo>
                  <a:cubicBezTo>
                    <a:pt x="2111" y="158"/>
                    <a:pt x="1954"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86"/>
            <p:cNvSpPr/>
            <p:nvPr/>
          </p:nvSpPr>
          <p:spPr>
            <a:xfrm>
              <a:off x="-30528850" y="3296575"/>
              <a:ext cx="85875" cy="25250"/>
            </a:xfrm>
            <a:custGeom>
              <a:avLst/>
              <a:gdLst/>
              <a:ahLst/>
              <a:cxnLst/>
              <a:rect l="l" t="t" r="r" b="b"/>
              <a:pathLst>
                <a:path w="3435" h="1010" extrusionOk="0">
                  <a:moveTo>
                    <a:pt x="536" y="1"/>
                  </a:moveTo>
                  <a:cubicBezTo>
                    <a:pt x="253" y="1"/>
                    <a:pt x="1" y="221"/>
                    <a:pt x="1" y="505"/>
                  </a:cubicBezTo>
                  <a:cubicBezTo>
                    <a:pt x="1" y="789"/>
                    <a:pt x="253" y="1009"/>
                    <a:pt x="536" y="1009"/>
                  </a:cubicBezTo>
                  <a:lnTo>
                    <a:pt x="2931" y="1009"/>
                  </a:lnTo>
                  <a:cubicBezTo>
                    <a:pt x="3214" y="1009"/>
                    <a:pt x="3435" y="789"/>
                    <a:pt x="3435" y="505"/>
                  </a:cubicBezTo>
                  <a:cubicBezTo>
                    <a:pt x="3435" y="221"/>
                    <a:pt x="3214" y="1"/>
                    <a:pt x="2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86"/>
            <p:cNvSpPr/>
            <p:nvPr/>
          </p:nvSpPr>
          <p:spPr>
            <a:xfrm>
              <a:off x="-30546175" y="3338325"/>
              <a:ext cx="85875" cy="26025"/>
            </a:xfrm>
            <a:custGeom>
              <a:avLst/>
              <a:gdLst/>
              <a:ahLst/>
              <a:cxnLst/>
              <a:rect l="l" t="t" r="r" b="b"/>
              <a:pathLst>
                <a:path w="3435" h="1041" extrusionOk="0">
                  <a:moveTo>
                    <a:pt x="505" y="1"/>
                  </a:moveTo>
                  <a:cubicBezTo>
                    <a:pt x="221" y="1"/>
                    <a:pt x="1" y="253"/>
                    <a:pt x="1" y="536"/>
                  </a:cubicBezTo>
                  <a:cubicBezTo>
                    <a:pt x="1" y="788"/>
                    <a:pt x="221" y="1040"/>
                    <a:pt x="505" y="1040"/>
                  </a:cubicBezTo>
                  <a:lnTo>
                    <a:pt x="2899" y="1040"/>
                  </a:lnTo>
                  <a:cubicBezTo>
                    <a:pt x="3183" y="1040"/>
                    <a:pt x="3435" y="851"/>
                    <a:pt x="3435" y="536"/>
                  </a:cubicBezTo>
                  <a:cubicBezTo>
                    <a:pt x="3435" y="253"/>
                    <a:pt x="3183" y="1"/>
                    <a:pt x="2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86"/>
            <p:cNvSpPr/>
            <p:nvPr/>
          </p:nvSpPr>
          <p:spPr>
            <a:xfrm>
              <a:off x="-30546175" y="3381650"/>
              <a:ext cx="67750" cy="26025"/>
            </a:xfrm>
            <a:custGeom>
              <a:avLst/>
              <a:gdLst/>
              <a:ahLst/>
              <a:cxnLst/>
              <a:rect l="l" t="t" r="r" b="b"/>
              <a:pathLst>
                <a:path w="2710" h="1041" extrusionOk="0">
                  <a:moveTo>
                    <a:pt x="505" y="0"/>
                  </a:moveTo>
                  <a:cubicBezTo>
                    <a:pt x="221" y="0"/>
                    <a:pt x="1" y="252"/>
                    <a:pt x="1" y="536"/>
                  </a:cubicBezTo>
                  <a:cubicBezTo>
                    <a:pt x="1" y="788"/>
                    <a:pt x="221" y="1040"/>
                    <a:pt x="505" y="1040"/>
                  </a:cubicBezTo>
                  <a:lnTo>
                    <a:pt x="2206" y="1040"/>
                  </a:lnTo>
                  <a:cubicBezTo>
                    <a:pt x="2490" y="1040"/>
                    <a:pt x="2710" y="788"/>
                    <a:pt x="2710" y="536"/>
                  </a:cubicBezTo>
                  <a:cubicBezTo>
                    <a:pt x="2710" y="252"/>
                    <a:pt x="2490"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86"/>
            <p:cNvSpPr/>
            <p:nvPr/>
          </p:nvSpPr>
          <p:spPr>
            <a:xfrm>
              <a:off x="-30546175" y="3424175"/>
              <a:ext cx="51225" cy="26025"/>
            </a:xfrm>
            <a:custGeom>
              <a:avLst/>
              <a:gdLst/>
              <a:ahLst/>
              <a:cxnLst/>
              <a:rect l="l" t="t" r="r" b="b"/>
              <a:pathLst>
                <a:path w="2049" h="1041" extrusionOk="0">
                  <a:moveTo>
                    <a:pt x="505" y="1"/>
                  </a:moveTo>
                  <a:cubicBezTo>
                    <a:pt x="221" y="1"/>
                    <a:pt x="1" y="253"/>
                    <a:pt x="1" y="505"/>
                  </a:cubicBezTo>
                  <a:cubicBezTo>
                    <a:pt x="1" y="788"/>
                    <a:pt x="221" y="1040"/>
                    <a:pt x="505" y="1040"/>
                  </a:cubicBezTo>
                  <a:lnTo>
                    <a:pt x="1544" y="1040"/>
                  </a:lnTo>
                  <a:cubicBezTo>
                    <a:pt x="1796" y="1040"/>
                    <a:pt x="2048" y="788"/>
                    <a:pt x="2048" y="505"/>
                  </a:cubicBezTo>
                  <a:cubicBezTo>
                    <a:pt x="2048" y="253"/>
                    <a:pt x="1796" y="1"/>
                    <a:pt x="15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86"/>
            <p:cNvSpPr/>
            <p:nvPr/>
          </p:nvSpPr>
          <p:spPr>
            <a:xfrm>
              <a:off x="-30735200" y="3209325"/>
              <a:ext cx="174075" cy="275525"/>
            </a:xfrm>
            <a:custGeom>
              <a:avLst/>
              <a:gdLst/>
              <a:ahLst/>
              <a:cxnLst/>
              <a:rect l="l" t="t" r="r" b="b"/>
              <a:pathLst>
                <a:path w="6963" h="11021" extrusionOk="0">
                  <a:moveTo>
                    <a:pt x="3803" y="0"/>
                  </a:moveTo>
                  <a:cubicBezTo>
                    <a:pt x="3716" y="0"/>
                    <a:pt x="3637" y="52"/>
                    <a:pt x="3592" y="120"/>
                  </a:cubicBezTo>
                  <a:lnTo>
                    <a:pt x="1702" y="2231"/>
                  </a:lnTo>
                  <a:cubicBezTo>
                    <a:pt x="1544" y="2420"/>
                    <a:pt x="1418" y="2640"/>
                    <a:pt x="1418" y="2892"/>
                  </a:cubicBezTo>
                  <a:lnTo>
                    <a:pt x="1418" y="5917"/>
                  </a:lnTo>
                  <a:cubicBezTo>
                    <a:pt x="1418" y="6200"/>
                    <a:pt x="1292" y="6421"/>
                    <a:pt x="1103" y="6641"/>
                  </a:cubicBezTo>
                  <a:lnTo>
                    <a:pt x="126" y="7618"/>
                  </a:lnTo>
                  <a:cubicBezTo>
                    <a:pt x="0" y="7744"/>
                    <a:pt x="0" y="7965"/>
                    <a:pt x="126" y="8091"/>
                  </a:cubicBezTo>
                  <a:lnTo>
                    <a:pt x="2867" y="10926"/>
                  </a:lnTo>
                  <a:cubicBezTo>
                    <a:pt x="2930" y="10989"/>
                    <a:pt x="3017" y="11021"/>
                    <a:pt x="3104" y="11021"/>
                  </a:cubicBezTo>
                  <a:cubicBezTo>
                    <a:pt x="3190" y="11021"/>
                    <a:pt x="3277" y="10989"/>
                    <a:pt x="3340" y="10926"/>
                  </a:cubicBezTo>
                  <a:lnTo>
                    <a:pt x="4317" y="9949"/>
                  </a:lnTo>
                  <a:cubicBezTo>
                    <a:pt x="4537" y="9729"/>
                    <a:pt x="4758" y="9634"/>
                    <a:pt x="5041" y="9634"/>
                  </a:cubicBezTo>
                  <a:lnTo>
                    <a:pt x="6963" y="9634"/>
                  </a:lnTo>
                  <a:cubicBezTo>
                    <a:pt x="6900" y="9477"/>
                    <a:pt x="6837" y="9288"/>
                    <a:pt x="6837" y="9099"/>
                  </a:cubicBezTo>
                  <a:cubicBezTo>
                    <a:pt x="6837" y="9036"/>
                    <a:pt x="6837" y="8973"/>
                    <a:pt x="6900" y="8910"/>
                  </a:cubicBezTo>
                  <a:cubicBezTo>
                    <a:pt x="6774" y="8910"/>
                    <a:pt x="6648" y="8941"/>
                    <a:pt x="6522" y="8941"/>
                  </a:cubicBezTo>
                  <a:cubicBezTo>
                    <a:pt x="4096" y="8941"/>
                    <a:pt x="2080" y="6925"/>
                    <a:pt x="2080" y="4499"/>
                  </a:cubicBezTo>
                  <a:cubicBezTo>
                    <a:pt x="2080" y="2892"/>
                    <a:pt x="2962" y="1475"/>
                    <a:pt x="4254" y="687"/>
                  </a:cubicBezTo>
                  <a:cubicBezTo>
                    <a:pt x="4254" y="592"/>
                    <a:pt x="4222" y="529"/>
                    <a:pt x="4222" y="498"/>
                  </a:cubicBezTo>
                  <a:lnTo>
                    <a:pt x="4128" y="246"/>
                  </a:lnTo>
                  <a:cubicBezTo>
                    <a:pt x="4096" y="120"/>
                    <a:pt x="4002" y="57"/>
                    <a:pt x="3907" y="25"/>
                  </a:cubicBezTo>
                  <a:cubicBezTo>
                    <a:pt x="3872" y="8"/>
                    <a:pt x="3837" y="0"/>
                    <a:pt x="38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3" name="Google Shape;7873;p86"/>
          <p:cNvGrpSpPr/>
          <p:nvPr/>
        </p:nvGrpSpPr>
        <p:grpSpPr>
          <a:xfrm>
            <a:off x="3511040" y="3201532"/>
            <a:ext cx="354586" cy="353008"/>
            <a:chOff x="-30735200" y="3552550"/>
            <a:chExt cx="292225" cy="290925"/>
          </a:xfrm>
        </p:grpSpPr>
        <p:sp>
          <p:nvSpPr>
            <p:cNvPr id="7874" name="Google Shape;7874;p86"/>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86"/>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6" name="Google Shape;7876;p86"/>
          <p:cNvGrpSpPr/>
          <p:nvPr/>
        </p:nvGrpSpPr>
        <p:grpSpPr>
          <a:xfrm>
            <a:off x="3511040" y="3666154"/>
            <a:ext cx="354586" cy="353645"/>
            <a:chOff x="-30735200" y="3910925"/>
            <a:chExt cx="292225" cy="291450"/>
          </a:xfrm>
        </p:grpSpPr>
        <p:sp>
          <p:nvSpPr>
            <p:cNvPr id="7877" name="Google Shape;7877;p86"/>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86"/>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9" name="Google Shape;7879;p86"/>
          <p:cNvSpPr/>
          <p:nvPr/>
        </p:nvSpPr>
        <p:spPr>
          <a:xfrm>
            <a:off x="2614155" y="4123242"/>
            <a:ext cx="354586" cy="353645"/>
          </a:xfrm>
          <a:custGeom>
            <a:avLst/>
            <a:gdLst/>
            <a:ahLst/>
            <a:cxnLst/>
            <a:rect l="l" t="t" r="r" b="b"/>
            <a:pathLst>
              <a:path w="11689" h="11658" extrusionOk="0">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80" name="Google Shape;7880;p86"/>
          <p:cNvGrpSpPr/>
          <p:nvPr/>
        </p:nvGrpSpPr>
        <p:grpSpPr>
          <a:xfrm>
            <a:off x="4864547" y="1375808"/>
            <a:ext cx="358971" cy="359224"/>
            <a:chOff x="-57956275" y="3197925"/>
            <a:chExt cx="319000" cy="319225"/>
          </a:xfrm>
        </p:grpSpPr>
        <p:sp>
          <p:nvSpPr>
            <p:cNvPr id="7881" name="Google Shape;7881;p86"/>
            <p:cNvSpPr/>
            <p:nvPr/>
          </p:nvSpPr>
          <p:spPr>
            <a:xfrm>
              <a:off x="-57940525" y="3353300"/>
              <a:ext cx="18150" cy="65400"/>
            </a:xfrm>
            <a:custGeom>
              <a:avLst/>
              <a:gdLst/>
              <a:ahLst/>
              <a:cxnLst/>
              <a:rect l="l" t="t" r="r" b="b"/>
              <a:pathLst>
                <a:path w="726" h="2616" extrusionOk="0">
                  <a:moveTo>
                    <a:pt x="725" y="0"/>
                  </a:moveTo>
                  <a:cubicBezTo>
                    <a:pt x="316" y="284"/>
                    <a:pt x="1" y="756"/>
                    <a:pt x="1" y="1292"/>
                  </a:cubicBezTo>
                  <a:cubicBezTo>
                    <a:pt x="1" y="1859"/>
                    <a:pt x="316" y="2332"/>
                    <a:pt x="725" y="2615"/>
                  </a:cubicBezTo>
                  <a:lnTo>
                    <a:pt x="725" y="2395"/>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86"/>
            <p:cNvSpPr/>
            <p:nvPr/>
          </p:nvSpPr>
          <p:spPr>
            <a:xfrm>
              <a:off x="-57679825" y="3353300"/>
              <a:ext cx="18925" cy="65400"/>
            </a:xfrm>
            <a:custGeom>
              <a:avLst/>
              <a:gdLst/>
              <a:ahLst/>
              <a:cxnLst/>
              <a:rect l="l" t="t" r="r" b="b"/>
              <a:pathLst>
                <a:path w="757" h="2616" extrusionOk="0">
                  <a:moveTo>
                    <a:pt x="1" y="0"/>
                  </a:moveTo>
                  <a:lnTo>
                    <a:pt x="1" y="2395"/>
                  </a:lnTo>
                  <a:lnTo>
                    <a:pt x="1" y="2615"/>
                  </a:lnTo>
                  <a:cubicBezTo>
                    <a:pt x="442" y="2332"/>
                    <a:pt x="757" y="1859"/>
                    <a:pt x="757" y="1292"/>
                  </a:cubicBezTo>
                  <a:cubicBezTo>
                    <a:pt x="757" y="756"/>
                    <a:pt x="442" y="28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86"/>
            <p:cNvSpPr/>
            <p:nvPr/>
          </p:nvSpPr>
          <p:spPr>
            <a:xfrm>
              <a:off x="-57956275" y="3255625"/>
              <a:ext cx="319000" cy="55175"/>
            </a:xfrm>
            <a:custGeom>
              <a:avLst/>
              <a:gdLst/>
              <a:ahLst/>
              <a:cxnLst/>
              <a:rect l="l" t="t" r="r" b="b"/>
              <a:pathLst>
                <a:path w="12760" h="2207" extrusionOk="0">
                  <a:moveTo>
                    <a:pt x="442" y="1"/>
                  </a:moveTo>
                  <a:cubicBezTo>
                    <a:pt x="190" y="1"/>
                    <a:pt x="1" y="253"/>
                    <a:pt x="64" y="442"/>
                  </a:cubicBezTo>
                  <a:cubicBezTo>
                    <a:pt x="284" y="1481"/>
                    <a:pt x="1261" y="2206"/>
                    <a:pt x="2332" y="2206"/>
                  </a:cubicBezTo>
                  <a:lnTo>
                    <a:pt x="10523" y="2206"/>
                  </a:lnTo>
                  <a:cubicBezTo>
                    <a:pt x="11563" y="2206"/>
                    <a:pt x="12571" y="1418"/>
                    <a:pt x="12760" y="442"/>
                  </a:cubicBezTo>
                  <a:cubicBezTo>
                    <a:pt x="12603" y="221"/>
                    <a:pt x="12445" y="1"/>
                    <a:pt x="12193" y="1"/>
                  </a:cubicBezTo>
                  <a:lnTo>
                    <a:pt x="10303" y="1"/>
                  </a:lnTo>
                  <a:lnTo>
                    <a:pt x="10303" y="757"/>
                  </a:lnTo>
                  <a:cubicBezTo>
                    <a:pt x="10303" y="946"/>
                    <a:pt x="10145" y="1103"/>
                    <a:pt x="9956" y="1103"/>
                  </a:cubicBezTo>
                  <a:cubicBezTo>
                    <a:pt x="9767" y="1103"/>
                    <a:pt x="9610" y="946"/>
                    <a:pt x="9610" y="757"/>
                  </a:cubicBezTo>
                  <a:lnTo>
                    <a:pt x="9610" y="1"/>
                  </a:lnTo>
                  <a:lnTo>
                    <a:pt x="8853" y="1"/>
                  </a:lnTo>
                  <a:lnTo>
                    <a:pt x="8853" y="757"/>
                  </a:lnTo>
                  <a:cubicBezTo>
                    <a:pt x="8853" y="946"/>
                    <a:pt x="8696" y="1103"/>
                    <a:pt x="8507" y="1103"/>
                  </a:cubicBezTo>
                  <a:cubicBezTo>
                    <a:pt x="8318" y="1103"/>
                    <a:pt x="8160" y="946"/>
                    <a:pt x="8160" y="757"/>
                  </a:cubicBezTo>
                  <a:lnTo>
                    <a:pt x="8160" y="1"/>
                  </a:lnTo>
                  <a:lnTo>
                    <a:pt x="7404" y="1"/>
                  </a:lnTo>
                  <a:lnTo>
                    <a:pt x="7404" y="757"/>
                  </a:lnTo>
                  <a:cubicBezTo>
                    <a:pt x="7404" y="946"/>
                    <a:pt x="7247" y="1103"/>
                    <a:pt x="7058" y="1103"/>
                  </a:cubicBezTo>
                  <a:cubicBezTo>
                    <a:pt x="6837" y="1103"/>
                    <a:pt x="6680" y="946"/>
                    <a:pt x="6680" y="757"/>
                  </a:cubicBezTo>
                  <a:lnTo>
                    <a:pt x="6680" y="1"/>
                  </a:lnTo>
                  <a:lnTo>
                    <a:pt x="5955" y="1"/>
                  </a:lnTo>
                  <a:lnTo>
                    <a:pt x="5955" y="757"/>
                  </a:lnTo>
                  <a:cubicBezTo>
                    <a:pt x="5955" y="946"/>
                    <a:pt x="5797" y="1103"/>
                    <a:pt x="5577" y="1103"/>
                  </a:cubicBezTo>
                  <a:cubicBezTo>
                    <a:pt x="5388" y="1103"/>
                    <a:pt x="5230" y="946"/>
                    <a:pt x="5230" y="757"/>
                  </a:cubicBezTo>
                  <a:lnTo>
                    <a:pt x="5230" y="1"/>
                  </a:lnTo>
                  <a:lnTo>
                    <a:pt x="4474" y="1"/>
                  </a:lnTo>
                  <a:lnTo>
                    <a:pt x="4474" y="757"/>
                  </a:lnTo>
                  <a:cubicBezTo>
                    <a:pt x="4474" y="946"/>
                    <a:pt x="4317" y="1103"/>
                    <a:pt x="4128" y="1103"/>
                  </a:cubicBezTo>
                  <a:cubicBezTo>
                    <a:pt x="3939" y="1103"/>
                    <a:pt x="3781" y="946"/>
                    <a:pt x="3781" y="757"/>
                  </a:cubicBezTo>
                  <a:lnTo>
                    <a:pt x="3781" y="1"/>
                  </a:lnTo>
                  <a:lnTo>
                    <a:pt x="3025" y="1"/>
                  </a:lnTo>
                  <a:lnTo>
                    <a:pt x="3025" y="757"/>
                  </a:lnTo>
                  <a:cubicBezTo>
                    <a:pt x="3025" y="946"/>
                    <a:pt x="2867" y="1103"/>
                    <a:pt x="2678" y="1103"/>
                  </a:cubicBezTo>
                  <a:cubicBezTo>
                    <a:pt x="2489" y="1103"/>
                    <a:pt x="2332" y="946"/>
                    <a:pt x="2332" y="757"/>
                  </a:cubicBezTo>
                  <a:lnTo>
                    <a:pt x="23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86"/>
            <p:cNvSpPr/>
            <p:nvPr/>
          </p:nvSpPr>
          <p:spPr>
            <a:xfrm>
              <a:off x="-57868050" y="3494275"/>
              <a:ext cx="18900" cy="22875"/>
            </a:xfrm>
            <a:custGeom>
              <a:avLst/>
              <a:gdLst/>
              <a:ahLst/>
              <a:cxnLst/>
              <a:rect l="l" t="t" r="r" b="b"/>
              <a:pathLst>
                <a:path w="756" h="915" extrusionOk="0">
                  <a:moveTo>
                    <a:pt x="0" y="1"/>
                  </a:moveTo>
                  <a:lnTo>
                    <a:pt x="0" y="536"/>
                  </a:lnTo>
                  <a:lnTo>
                    <a:pt x="32" y="536"/>
                  </a:lnTo>
                  <a:cubicBezTo>
                    <a:pt x="32" y="757"/>
                    <a:pt x="189" y="914"/>
                    <a:pt x="410" y="914"/>
                  </a:cubicBezTo>
                  <a:cubicBezTo>
                    <a:pt x="599" y="914"/>
                    <a:pt x="756" y="757"/>
                    <a:pt x="756" y="536"/>
                  </a:cubicBezTo>
                  <a:lnTo>
                    <a:pt x="756" y="473"/>
                  </a:lnTo>
                  <a:cubicBezTo>
                    <a:pt x="473" y="347"/>
                    <a:pt x="252" y="15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86"/>
            <p:cNvSpPr/>
            <p:nvPr/>
          </p:nvSpPr>
          <p:spPr>
            <a:xfrm>
              <a:off x="-57755425" y="3494275"/>
              <a:ext cx="18125" cy="22875"/>
            </a:xfrm>
            <a:custGeom>
              <a:avLst/>
              <a:gdLst/>
              <a:ahLst/>
              <a:cxnLst/>
              <a:rect l="l" t="t" r="r" b="b"/>
              <a:pathLst>
                <a:path w="725" h="915" extrusionOk="0">
                  <a:moveTo>
                    <a:pt x="725" y="1"/>
                  </a:moveTo>
                  <a:cubicBezTo>
                    <a:pt x="504" y="190"/>
                    <a:pt x="252" y="347"/>
                    <a:pt x="0" y="473"/>
                  </a:cubicBezTo>
                  <a:lnTo>
                    <a:pt x="0" y="536"/>
                  </a:lnTo>
                  <a:lnTo>
                    <a:pt x="32" y="536"/>
                  </a:lnTo>
                  <a:cubicBezTo>
                    <a:pt x="32" y="757"/>
                    <a:pt x="189" y="914"/>
                    <a:pt x="378" y="914"/>
                  </a:cubicBezTo>
                  <a:cubicBezTo>
                    <a:pt x="567" y="914"/>
                    <a:pt x="725" y="757"/>
                    <a:pt x="725" y="536"/>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6" name="Google Shape;7886;p86"/>
            <p:cNvSpPr/>
            <p:nvPr/>
          </p:nvSpPr>
          <p:spPr>
            <a:xfrm>
              <a:off x="-57903500" y="3329675"/>
              <a:ext cx="204800" cy="187475"/>
            </a:xfrm>
            <a:custGeom>
              <a:avLst/>
              <a:gdLst/>
              <a:ahLst/>
              <a:cxnLst/>
              <a:rect l="l" t="t" r="r" b="b"/>
              <a:pathLst>
                <a:path w="8192" h="7499" extrusionOk="0">
                  <a:moveTo>
                    <a:pt x="2615" y="756"/>
                  </a:moveTo>
                  <a:cubicBezTo>
                    <a:pt x="2804" y="756"/>
                    <a:pt x="2962" y="914"/>
                    <a:pt x="2962" y="1103"/>
                  </a:cubicBezTo>
                  <a:cubicBezTo>
                    <a:pt x="2962" y="1292"/>
                    <a:pt x="2804" y="1449"/>
                    <a:pt x="2615" y="1449"/>
                  </a:cubicBezTo>
                  <a:cubicBezTo>
                    <a:pt x="2395" y="1449"/>
                    <a:pt x="2269" y="1292"/>
                    <a:pt x="2269" y="1103"/>
                  </a:cubicBezTo>
                  <a:cubicBezTo>
                    <a:pt x="2206" y="945"/>
                    <a:pt x="2395" y="756"/>
                    <a:pt x="2615" y="756"/>
                  </a:cubicBezTo>
                  <a:close/>
                  <a:moveTo>
                    <a:pt x="5608" y="756"/>
                  </a:moveTo>
                  <a:cubicBezTo>
                    <a:pt x="5797" y="756"/>
                    <a:pt x="5955" y="914"/>
                    <a:pt x="5955" y="1103"/>
                  </a:cubicBezTo>
                  <a:cubicBezTo>
                    <a:pt x="5955" y="1292"/>
                    <a:pt x="5797" y="1449"/>
                    <a:pt x="5608" y="1449"/>
                  </a:cubicBezTo>
                  <a:cubicBezTo>
                    <a:pt x="5388" y="1449"/>
                    <a:pt x="5230" y="1292"/>
                    <a:pt x="5230" y="1103"/>
                  </a:cubicBezTo>
                  <a:cubicBezTo>
                    <a:pt x="5199" y="945"/>
                    <a:pt x="5356" y="756"/>
                    <a:pt x="5608" y="756"/>
                  </a:cubicBezTo>
                  <a:close/>
                  <a:moveTo>
                    <a:pt x="5159" y="4072"/>
                  </a:moveTo>
                  <a:cubicBezTo>
                    <a:pt x="5254" y="4072"/>
                    <a:pt x="5340" y="4112"/>
                    <a:pt x="5388" y="4190"/>
                  </a:cubicBezTo>
                  <a:cubicBezTo>
                    <a:pt x="5545" y="4348"/>
                    <a:pt x="5545" y="4568"/>
                    <a:pt x="5388" y="4694"/>
                  </a:cubicBezTo>
                  <a:cubicBezTo>
                    <a:pt x="5041" y="5041"/>
                    <a:pt x="4569" y="5230"/>
                    <a:pt x="4096" y="5230"/>
                  </a:cubicBezTo>
                  <a:cubicBezTo>
                    <a:pt x="3623" y="5230"/>
                    <a:pt x="3119" y="5041"/>
                    <a:pt x="2804" y="4694"/>
                  </a:cubicBezTo>
                  <a:cubicBezTo>
                    <a:pt x="2647" y="4537"/>
                    <a:pt x="2647" y="4285"/>
                    <a:pt x="2804" y="4190"/>
                  </a:cubicBezTo>
                  <a:cubicBezTo>
                    <a:pt x="2883" y="4112"/>
                    <a:pt x="2978" y="4072"/>
                    <a:pt x="3068" y="4072"/>
                  </a:cubicBezTo>
                  <a:cubicBezTo>
                    <a:pt x="3159" y="4072"/>
                    <a:pt x="3245" y="4112"/>
                    <a:pt x="3308" y="4190"/>
                  </a:cubicBezTo>
                  <a:cubicBezTo>
                    <a:pt x="3513" y="4379"/>
                    <a:pt x="3797" y="4474"/>
                    <a:pt x="4084" y="4474"/>
                  </a:cubicBezTo>
                  <a:cubicBezTo>
                    <a:pt x="4372" y="4474"/>
                    <a:pt x="4663" y="4379"/>
                    <a:pt x="4884" y="4190"/>
                  </a:cubicBezTo>
                  <a:cubicBezTo>
                    <a:pt x="4962" y="4112"/>
                    <a:pt x="5065" y="4072"/>
                    <a:pt x="5159" y="4072"/>
                  </a:cubicBezTo>
                  <a:close/>
                  <a:moveTo>
                    <a:pt x="0" y="0"/>
                  </a:moveTo>
                  <a:lnTo>
                    <a:pt x="0" y="3403"/>
                  </a:lnTo>
                  <a:cubicBezTo>
                    <a:pt x="0" y="4663"/>
                    <a:pt x="599" y="5829"/>
                    <a:pt x="1513" y="6585"/>
                  </a:cubicBezTo>
                  <a:lnTo>
                    <a:pt x="1513" y="4127"/>
                  </a:lnTo>
                  <a:cubicBezTo>
                    <a:pt x="1513" y="3119"/>
                    <a:pt x="2332" y="2300"/>
                    <a:pt x="3340" y="2300"/>
                  </a:cubicBezTo>
                  <a:cubicBezTo>
                    <a:pt x="3560" y="2300"/>
                    <a:pt x="3718" y="2458"/>
                    <a:pt x="3718" y="2647"/>
                  </a:cubicBezTo>
                  <a:cubicBezTo>
                    <a:pt x="3718" y="2836"/>
                    <a:pt x="3560" y="2993"/>
                    <a:pt x="3340" y="2993"/>
                  </a:cubicBezTo>
                  <a:cubicBezTo>
                    <a:pt x="2710" y="2993"/>
                    <a:pt x="2237" y="3497"/>
                    <a:pt x="2237" y="4096"/>
                  </a:cubicBezTo>
                  <a:lnTo>
                    <a:pt x="2237" y="7026"/>
                  </a:lnTo>
                  <a:cubicBezTo>
                    <a:pt x="2804" y="7278"/>
                    <a:pt x="3434" y="7498"/>
                    <a:pt x="4096" y="7498"/>
                  </a:cubicBezTo>
                  <a:cubicBezTo>
                    <a:pt x="4758" y="7498"/>
                    <a:pt x="5388" y="7341"/>
                    <a:pt x="5955" y="7026"/>
                  </a:cubicBezTo>
                  <a:lnTo>
                    <a:pt x="5955" y="4096"/>
                  </a:lnTo>
                  <a:cubicBezTo>
                    <a:pt x="5955" y="3466"/>
                    <a:pt x="5451" y="2993"/>
                    <a:pt x="4852" y="2993"/>
                  </a:cubicBezTo>
                  <a:cubicBezTo>
                    <a:pt x="4663" y="2993"/>
                    <a:pt x="4506" y="2836"/>
                    <a:pt x="4506" y="2647"/>
                  </a:cubicBezTo>
                  <a:cubicBezTo>
                    <a:pt x="4506" y="2458"/>
                    <a:pt x="4663" y="2300"/>
                    <a:pt x="4852" y="2300"/>
                  </a:cubicBezTo>
                  <a:cubicBezTo>
                    <a:pt x="5860" y="2300"/>
                    <a:pt x="6711" y="3119"/>
                    <a:pt x="6711" y="4127"/>
                  </a:cubicBezTo>
                  <a:lnTo>
                    <a:pt x="6711" y="6585"/>
                  </a:lnTo>
                  <a:cubicBezTo>
                    <a:pt x="7593" y="5829"/>
                    <a:pt x="8192" y="4663"/>
                    <a:pt x="8192" y="3403"/>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86"/>
            <p:cNvSpPr/>
            <p:nvPr/>
          </p:nvSpPr>
          <p:spPr>
            <a:xfrm>
              <a:off x="-57860975" y="3197925"/>
              <a:ext cx="119750" cy="37250"/>
            </a:xfrm>
            <a:custGeom>
              <a:avLst/>
              <a:gdLst/>
              <a:ahLst/>
              <a:cxnLst/>
              <a:rect l="l" t="t" r="r" b="b"/>
              <a:pathLst>
                <a:path w="4790" h="1490" extrusionOk="0">
                  <a:moveTo>
                    <a:pt x="2383" y="1"/>
                  </a:moveTo>
                  <a:cubicBezTo>
                    <a:pt x="1812" y="1"/>
                    <a:pt x="1245" y="214"/>
                    <a:pt x="851" y="639"/>
                  </a:cubicBezTo>
                  <a:lnTo>
                    <a:pt x="1" y="1490"/>
                  </a:lnTo>
                  <a:lnTo>
                    <a:pt x="4789" y="1490"/>
                  </a:lnTo>
                  <a:lnTo>
                    <a:pt x="3939" y="639"/>
                  </a:lnTo>
                  <a:cubicBezTo>
                    <a:pt x="3529" y="214"/>
                    <a:pt x="2954" y="1"/>
                    <a:pt x="2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8" name="Google Shape;7888;p86"/>
          <p:cNvGrpSpPr/>
          <p:nvPr/>
        </p:nvGrpSpPr>
        <p:grpSpPr>
          <a:xfrm>
            <a:off x="4886701" y="1832234"/>
            <a:ext cx="314662" cy="358971"/>
            <a:chOff x="-57940525" y="3590375"/>
            <a:chExt cx="279625" cy="319000"/>
          </a:xfrm>
        </p:grpSpPr>
        <p:sp>
          <p:nvSpPr>
            <p:cNvPr id="7889" name="Google Shape;7889;p86"/>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86"/>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86"/>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86"/>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86"/>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4" name="Google Shape;7894;p86"/>
          <p:cNvGrpSpPr/>
          <p:nvPr/>
        </p:nvGrpSpPr>
        <p:grpSpPr>
          <a:xfrm>
            <a:off x="4857582" y="2273605"/>
            <a:ext cx="358099" cy="358999"/>
            <a:chOff x="-57959425" y="3982600"/>
            <a:chExt cx="318225" cy="319025"/>
          </a:xfrm>
        </p:grpSpPr>
        <p:sp>
          <p:nvSpPr>
            <p:cNvPr id="7895" name="Google Shape;7895;p86"/>
            <p:cNvSpPr/>
            <p:nvPr/>
          </p:nvSpPr>
          <p:spPr>
            <a:xfrm>
              <a:off x="-57771975" y="4150375"/>
              <a:ext cx="17350" cy="18125"/>
            </a:xfrm>
            <a:custGeom>
              <a:avLst/>
              <a:gdLst/>
              <a:ahLst/>
              <a:cxnLst/>
              <a:rect l="l" t="t" r="r" b="b"/>
              <a:pathLst>
                <a:path w="694" h="725" extrusionOk="0">
                  <a:moveTo>
                    <a:pt x="347" y="0"/>
                  </a:moveTo>
                  <a:cubicBezTo>
                    <a:pt x="158" y="0"/>
                    <a:pt x="1" y="189"/>
                    <a:pt x="1" y="378"/>
                  </a:cubicBezTo>
                  <a:cubicBezTo>
                    <a:pt x="1" y="567"/>
                    <a:pt x="158" y="725"/>
                    <a:pt x="347" y="725"/>
                  </a:cubicBezTo>
                  <a:cubicBezTo>
                    <a:pt x="536" y="725"/>
                    <a:pt x="694" y="567"/>
                    <a:pt x="694" y="378"/>
                  </a:cubicBezTo>
                  <a:cubicBezTo>
                    <a:pt x="694" y="189"/>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86"/>
            <p:cNvSpPr/>
            <p:nvPr/>
          </p:nvSpPr>
          <p:spPr>
            <a:xfrm>
              <a:off x="-57959425" y="3982600"/>
              <a:ext cx="318225" cy="130775"/>
            </a:xfrm>
            <a:custGeom>
              <a:avLst/>
              <a:gdLst/>
              <a:ahLst/>
              <a:cxnLst/>
              <a:rect l="l" t="t" r="r" b="b"/>
              <a:pathLst>
                <a:path w="12729" h="5231" extrusionOk="0">
                  <a:moveTo>
                    <a:pt x="7081" y="1521"/>
                  </a:moveTo>
                  <a:cubicBezTo>
                    <a:pt x="7176" y="1521"/>
                    <a:pt x="7262" y="1560"/>
                    <a:pt x="7310" y="1639"/>
                  </a:cubicBezTo>
                  <a:cubicBezTo>
                    <a:pt x="7436" y="1796"/>
                    <a:pt x="7467" y="2048"/>
                    <a:pt x="7310" y="2174"/>
                  </a:cubicBezTo>
                  <a:lnTo>
                    <a:pt x="6837" y="2647"/>
                  </a:lnTo>
                  <a:lnTo>
                    <a:pt x="7310" y="3120"/>
                  </a:lnTo>
                  <a:cubicBezTo>
                    <a:pt x="7467" y="3246"/>
                    <a:pt x="7467" y="3498"/>
                    <a:pt x="7310" y="3624"/>
                  </a:cubicBezTo>
                  <a:cubicBezTo>
                    <a:pt x="7231" y="3702"/>
                    <a:pt x="7136" y="3742"/>
                    <a:pt x="7046" y="3742"/>
                  </a:cubicBezTo>
                  <a:cubicBezTo>
                    <a:pt x="6955" y="3742"/>
                    <a:pt x="6869" y="3702"/>
                    <a:pt x="6806" y="3624"/>
                  </a:cubicBezTo>
                  <a:lnTo>
                    <a:pt x="6333" y="3151"/>
                  </a:lnTo>
                  <a:lnTo>
                    <a:pt x="5860" y="3624"/>
                  </a:lnTo>
                  <a:cubicBezTo>
                    <a:pt x="5782" y="3702"/>
                    <a:pt x="5687" y="3742"/>
                    <a:pt x="5597" y="3742"/>
                  </a:cubicBezTo>
                  <a:cubicBezTo>
                    <a:pt x="5506" y="3742"/>
                    <a:pt x="5419" y="3702"/>
                    <a:pt x="5356" y="3624"/>
                  </a:cubicBezTo>
                  <a:cubicBezTo>
                    <a:pt x="5199" y="3466"/>
                    <a:pt x="5199" y="3214"/>
                    <a:pt x="5356" y="3120"/>
                  </a:cubicBezTo>
                  <a:lnTo>
                    <a:pt x="5829" y="2647"/>
                  </a:lnTo>
                  <a:lnTo>
                    <a:pt x="5356" y="2174"/>
                  </a:lnTo>
                  <a:cubicBezTo>
                    <a:pt x="5199" y="2017"/>
                    <a:pt x="5199" y="1765"/>
                    <a:pt x="5356" y="1639"/>
                  </a:cubicBezTo>
                  <a:cubicBezTo>
                    <a:pt x="5435" y="1560"/>
                    <a:pt x="5530" y="1521"/>
                    <a:pt x="5620" y="1521"/>
                  </a:cubicBezTo>
                  <a:cubicBezTo>
                    <a:pt x="5711" y="1521"/>
                    <a:pt x="5797" y="1560"/>
                    <a:pt x="5860" y="1639"/>
                  </a:cubicBezTo>
                  <a:lnTo>
                    <a:pt x="6333" y="2111"/>
                  </a:lnTo>
                  <a:lnTo>
                    <a:pt x="6806" y="1639"/>
                  </a:lnTo>
                  <a:cubicBezTo>
                    <a:pt x="6884" y="1560"/>
                    <a:pt x="6987" y="1521"/>
                    <a:pt x="7081" y="1521"/>
                  </a:cubicBezTo>
                  <a:close/>
                  <a:moveTo>
                    <a:pt x="6333" y="1"/>
                  </a:moveTo>
                  <a:cubicBezTo>
                    <a:pt x="5388" y="1"/>
                    <a:pt x="4506" y="379"/>
                    <a:pt x="3907" y="1072"/>
                  </a:cubicBezTo>
                  <a:cubicBezTo>
                    <a:pt x="3389" y="1628"/>
                    <a:pt x="2673" y="1927"/>
                    <a:pt x="1944" y="1927"/>
                  </a:cubicBezTo>
                  <a:cubicBezTo>
                    <a:pt x="1474" y="1927"/>
                    <a:pt x="999" y="1803"/>
                    <a:pt x="568" y="1544"/>
                  </a:cubicBezTo>
                  <a:cubicBezTo>
                    <a:pt x="505" y="1505"/>
                    <a:pt x="438" y="1487"/>
                    <a:pt x="373" y="1487"/>
                  </a:cubicBezTo>
                  <a:cubicBezTo>
                    <a:pt x="178" y="1487"/>
                    <a:pt x="1" y="1647"/>
                    <a:pt x="1" y="1859"/>
                  </a:cubicBezTo>
                  <a:lnTo>
                    <a:pt x="1" y="2426"/>
                  </a:lnTo>
                  <a:cubicBezTo>
                    <a:pt x="1" y="3970"/>
                    <a:pt x="1261" y="5230"/>
                    <a:pt x="2804" y="5230"/>
                  </a:cubicBezTo>
                  <a:cubicBezTo>
                    <a:pt x="3624" y="5230"/>
                    <a:pt x="4096" y="4915"/>
                    <a:pt x="4884" y="4537"/>
                  </a:cubicBezTo>
                  <a:cubicBezTo>
                    <a:pt x="4915" y="4474"/>
                    <a:pt x="5010" y="4474"/>
                    <a:pt x="5041" y="4474"/>
                  </a:cubicBezTo>
                  <a:lnTo>
                    <a:pt x="7688" y="4474"/>
                  </a:lnTo>
                  <a:cubicBezTo>
                    <a:pt x="7719" y="4474"/>
                    <a:pt x="7782" y="4474"/>
                    <a:pt x="7845" y="4537"/>
                  </a:cubicBezTo>
                  <a:cubicBezTo>
                    <a:pt x="8664" y="4915"/>
                    <a:pt x="9105" y="5230"/>
                    <a:pt x="9925" y="5230"/>
                  </a:cubicBezTo>
                  <a:cubicBezTo>
                    <a:pt x="11468" y="5230"/>
                    <a:pt x="12729" y="3970"/>
                    <a:pt x="12729" y="2426"/>
                  </a:cubicBezTo>
                  <a:lnTo>
                    <a:pt x="12729" y="1891"/>
                  </a:lnTo>
                  <a:cubicBezTo>
                    <a:pt x="12729" y="1698"/>
                    <a:pt x="12543" y="1523"/>
                    <a:pt x="12329" y="1523"/>
                  </a:cubicBezTo>
                  <a:cubicBezTo>
                    <a:pt x="12264" y="1523"/>
                    <a:pt x="12196" y="1539"/>
                    <a:pt x="12130" y="1576"/>
                  </a:cubicBezTo>
                  <a:cubicBezTo>
                    <a:pt x="11708" y="1824"/>
                    <a:pt x="11233" y="1945"/>
                    <a:pt x="10762" y="1945"/>
                  </a:cubicBezTo>
                  <a:cubicBezTo>
                    <a:pt x="10036" y="1945"/>
                    <a:pt x="9319" y="1657"/>
                    <a:pt x="8822" y="1103"/>
                  </a:cubicBezTo>
                  <a:cubicBezTo>
                    <a:pt x="8192" y="442"/>
                    <a:pt x="7310"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86"/>
            <p:cNvSpPr/>
            <p:nvPr/>
          </p:nvSpPr>
          <p:spPr>
            <a:xfrm>
              <a:off x="-57903500" y="4125950"/>
              <a:ext cx="204800" cy="175675"/>
            </a:xfrm>
            <a:custGeom>
              <a:avLst/>
              <a:gdLst/>
              <a:ahLst/>
              <a:cxnLst/>
              <a:rect l="l" t="t" r="r" b="b"/>
              <a:pathLst>
                <a:path w="8192" h="7027" extrusionOk="0">
                  <a:moveTo>
                    <a:pt x="2615" y="1009"/>
                  </a:moveTo>
                  <a:cubicBezTo>
                    <a:pt x="2804" y="1009"/>
                    <a:pt x="2962" y="1166"/>
                    <a:pt x="2962" y="1355"/>
                  </a:cubicBezTo>
                  <a:cubicBezTo>
                    <a:pt x="2962" y="1544"/>
                    <a:pt x="2804" y="1702"/>
                    <a:pt x="2615" y="1702"/>
                  </a:cubicBezTo>
                  <a:cubicBezTo>
                    <a:pt x="2395" y="1702"/>
                    <a:pt x="2237" y="1576"/>
                    <a:pt x="2237" y="1355"/>
                  </a:cubicBezTo>
                  <a:cubicBezTo>
                    <a:pt x="2237" y="1166"/>
                    <a:pt x="2395" y="1009"/>
                    <a:pt x="2615" y="1009"/>
                  </a:cubicBezTo>
                  <a:close/>
                  <a:moveTo>
                    <a:pt x="5163" y="3600"/>
                  </a:moveTo>
                  <a:cubicBezTo>
                    <a:pt x="5262" y="3600"/>
                    <a:pt x="5356" y="3639"/>
                    <a:pt x="5419" y="3718"/>
                  </a:cubicBezTo>
                  <a:cubicBezTo>
                    <a:pt x="5608" y="3844"/>
                    <a:pt x="5608" y="4065"/>
                    <a:pt x="5451" y="4222"/>
                  </a:cubicBezTo>
                  <a:cubicBezTo>
                    <a:pt x="5073" y="4569"/>
                    <a:pt x="4600" y="4789"/>
                    <a:pt x="4096" y="4789"/>
                  </a:cubicBezTo>
                  <a:cubicBezTo>
                    <a:pt x="3592" y="4789"/>
                    <a:pt x="3119" y="4569"/>
                    <a:pt x="2804" y="4222"/>
                  </a:cubicBezTo>
                  <a:cubicBezTo>
                    <a:pt x="2647" y="4065"/>
                    <a:pt x="2647" y="3844"/>
                    <a:pt x="2804" y="3718"/>
                  </a:cubicBezTo>
                  <a:cubicBezTo>
                    <a:pt x="2883" y="3639"/>
                    <a:pt x="2978" y="3600"/>
                    <a:pt x="3068" y="3600"/>
                  </a:cubicBezTo>
                  <a:cubicBezTo>
                    <a:pt x="3159" y="3600"/>
                    <a:pt x="3245" y="3639"/>
                    <a:pt x="3308" y="3718"/>
                  </a:cubicBezTo>
                  <a:cubicBezTo>
                    <a:pt x="3529" y="3939"/>
                    <a:pt x="3812" y="4049"/>
                    <a:pt x="4096" y="4049"/>
                  </a:cubicBezTo>
                  <a:cubicBezTo>
                    <a:pt x="4380" y="4049"/>
                    <a:pt x="4663" y="3939"/>
                    <a:pt x="4884" y="3718"/>
                  </a:cubicBezTo>
                  <a:cubicBezTo>
                    <a:pt x="4962" y="3639"/>
                    <a:pt x="5065" y="3600"/>
                    <a:pt x="5163" y="3600"/>
                  </a:cubicBezTo>
                  <a:close/>
                  <a:moveTo>
                    <a:pt x="1828" y="0"/>
                  </a:moveTo>
                  <a:cubicBezTo>
                    <a:pt x="1418" y="158"/>
                    <a:pt x="977" y="253"/>
                    <a:pt x="567" y="253"/>
                  </a:cubicBezTo>
                  <a:cubicBezTo>
                    <a:pt x="347" y="253"/>
                    <a:pt x="221" y="221"/>
                    <a:pt x="0" y="221"/>
                  </a:cubicBezTo>
                  <a:lnTo>
                    <a:pt x="0" y="2899"/>
                  </a:lnTo>
                  <a:cubicBezTo>
                    <a:pt x="0" y="5136"/>
                    <a:pt x="1859" y="7026"/>
                    <a:pt x="4096" y="7026"/>
                  </a:cubicBezTo>
                  <a:cubicBezTo>
                    <a:pt x="6270" y="7026"/>
                    <a:pt x="8097" y="5262"/>
                    <a:pt x="8192" y="3119"/>
                  </a:cubicBezTo>
                  <a:lnTo>
                    <a:pt x="6333" y="2206"/>
                  </a:lnTo>
                  <a:cubicBezTo>
                    <a:pt x="6144" y="2363"/>
                    <a:pt x="5860" y="2489"/>
                    <a:pt x="5608" y="2489"/>
                  </a:cubicBezTo>
                  <a:cubicBezTo>
                    <a:pt x="4978" y="2489"/>
                    <a:pt x="4474" y="1985"/>
                    <a:pt x="4506" y="1324"/>
                  </a:cubicBezTo>
                  <a:lnTo>
                    <a:pt x="18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86"/>
            <p:cNvSpPr/>
            <p:nvPr/>
          </p:nvSpPr>
          <p:spPr>
            <a:xfrm>
              <a:off x="-57835775" y="4113350"/>
              <a:ext cx="138650" cy="70125"/>
            </a:xfrm>
            <a:custGeom>
              <a:avLst/>
              <a:gdLst/>
              <a:ahLst/>
              <a:cxnLst/>
              <a:rect l="l" t="t" r="r" b="b"/>
              <a:pathLst>
                <a:path w="5546" h="2805" extrusionOk="0">
                  <a:moveTo>
                    <a:pt x="221" y="0"/>
                  </a:moveTo>
                  <a:lnTo>
                    <a:pt x="1" y="95"/>
                  </a:lnTo>
                  <a:lnTo>
                    <a:pt x="2112" y="1103"/>
                  </a:lnTo>
                  <a:cubicBezTo>
                    <a:pt x="2301" y="883"/>
                    <a:pt x="2616" y="757"/>
                    <a:pt x="2931" y="757"/>
                  </a:cubicBezTo>
                  <a:cubicBezTo>
                    <a:pt x="3592" y="757"/>
                    <a:pt x="4159" y="1355"/>
                    <a:pt x="4033" y="2048"/>
                  </a:cubicBezTo>
                  <a:lnTo>
                    <a:pt x="5546" y="2804"/>
                  </a:lnTo>
                  <a:lnTo>
                    <a:pt x="5546" y="725"/>
                  </a:lnTo>
                  <a:cubicBezTo>
                    <a:pt x="5325" y="725"/>
                    <a:pt x="5136" y="757"/>
                    <a:pt x="4979" y="757"/>
                  </a:cubicBezTo>
                  <a:cubicBezTo>
                    <a:pt x="4033" y="757"/>
                    <a:pt x="3435" y="41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9" name="Google Shape;7899;p86"/>
          <p:cNvGrpSpPr/>
          <p:nvPr/>
        </p:nvGrpSpPr>
        <p:grpSpPr>
          <a:xfrm>
            <a:off x="7057749" y="1376934"/>
            <a:ext cx="357226" cy="357226"/>
            <a:chOff x="-55987225" y="3198925"/>
            <a:chExt cx="317450" cy="317450"/>
          </a:xfrm>
        </p:grpSpPr>
        <p:sp>
          <p:nvSpPr>
            <p:cNvPr id="7900" name="Google Shape;7900;p86"/>
            <p:cNvSpPr/>
            <p:nvPr/>
          </p:nvSpPr>
          <p:spPr>
            <a:xfrm>
              <a:off x="-55987225" y="3261925"/>
              <a:ext cx="173300"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86"/>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86"/>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86"/>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4" name="Google Shape;7904;p86"/>
          <p:cNvGrpSpPr/>
          <p:nvPr/>
        </p:nvGrpSpPr>
        <p:grpSpPr>
          <a:xfrm>
            <a:off x="7057749" y="1832965"/>
            <a:ext cx="357226" cy="357367"/>
            <a:chOff x="-55987225" y="3591025"/>
            <a:chExt cx="317450" cy="317575"/>
          </a:xfrm>
        </p:grpSpPr>
        <p:sp>
          <p:nvSpPr>
            <p:cNvPr id="7905" name="Google Shape;7905;p86"/>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86"/>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86"/>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86"/>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86"/>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0" name="Google Shape;7910;p86"/>
          <p:cNvGrpSpPr/>
          <p:nvPr/>
        </p:nvGrpSpPr>
        <p:grpSpPr>
          <a:xfrm>
            <a:off x="7071665" y="2273605"/>
            <a:ext cx="358999" cy="358999"/>
            <a:chOff x="-55988800" y="3982600"/>
            <a:chExt cx="319025" cy="319025"/>
          </a:xfrm>
        </p:grpSpPr>
        <p:sp>
          <p:nvSpPr>
            <p:cNvPr id="7911" name="Google Shape;7911;p86"/>
            <p:cNvSpPr/>
            <p:nvPr/>
          </p:nvSpPr>
          <p:spPr>
            <a:xfrm>
              <a:off x="-55791875" y="3982600"/>
              <a:ext cx="102400" cy="102425"/>
            </a:xfrm>
            <a:custGeom>
              <a:avLst/>
              <a:gdLst/>
              <a:ahLst/>
              <a:cxnLst/>
              <a:rect l="l" t="t" r="r" b="b"/>
              <a:pathLst>
                <a:path w="4096" h="4097" extrusionOk="0">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86"/>
            <p:cNvSpPr/>
            <p:nvPr/>
          </p:nvSpPr>
          <p:spPr>
            <a:xfrm>
              <a:off x="-55969100" y="3982600"/>
              <a:ext cx="102400" cy="102425"/>
            </a:xfrm>
            <a:custGeom>
              <a:avLst/>
              <a:gdLst/>
              <a:ahLst/>
              <a:cxnLst/>
              <a:rect l="l" t="t" r="r" b="b"/>
              <a:pathLst>
                <a:path w="4096" h="4097" extrusionOk="0">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86"/>
            <p:cNvSpPr/>
            <p:nvPr/>
          </p:nvSpPr>
          <p:spPr>
            <a:xfrm>
              <a:off x="-55819450" y="4021200"/>
              <a:ext cx="92950" cy="92175"/>
            </a:xfrm>
            <a:custGeom>
              <a:avLst/>
              <a:gdLst/>
              <a:ahLst/>
              <a:cxnLst/>
              <a:rect l="l" t="t" r="r" b="b"/>
              <a:pathLst>
                <a:path w="3718" h="3687" extrusionOk="0">
                  <a:moveTo>
                    <a:pt x="32" y="0"/>
                  </a:moveTo>
                  <a:lnTo>
                    <a:pt x="32" y="1103"/>
                  </a:lnTo>
                  <a:cubicBezTo>
                    <a:pt x="1" y="2521"/>
                    <a:pt x="1198" y="3686"/>
                    <a:pt x="2615" y="3686"/>
                  </a:cubicBezTo>
                  <a:lnTo>
                    <a:pt x="3718" y="3686"/>
                  </a:lnTo>
                  <a:cubicBezTo>
                    <a:pt x="3529" y="1733"/>
                    <a:pt x="1985" y="158"/>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86"/>
            <p:cNvSpPr/>
            <p:nvPr/>
          </p:nvSpPr>
          <p:spPr>
            <a:xfrm>
              <a:off x="-55930500" y="4021200"/>
              <a:ext cx="92950" cy="92175"/>
            </a:xfrm>
            <a:custGeom>
              <a:avLst/>
              <a:gdLst/>
              <a:ahLst/>
              <a:cxnLst/>
              <a:rect l="l" t="t" r="r" b="b"/>
              <a:pathLst>
                <a:path w="3718" h="3687" extrusionOk="0">
                  <a:moveTo>
                    <a:pt x="3718" y="0"/>
                  </a:moveTo>
                  <a:cubicBezTo>
                    <a:pt x="1733" y="158"/>
                    <a:pt x="158" y="1733"/>
                    <a:pt x="0" y="3686"/>
                  </a:cubicBezTo>
                  <a:lnTo>
                    <a:pt x="1103" y="3686"/>
                  </a:lnTo>
                  <a:cubicBezTo>
                    <a:pt x="2552" y="3686"/>
                    <a:pt x="3718" y="2521"/>
                    <a:pt x="3718" y="1103"/>
                  </a:cubicBezTo>
                  <a:lnTo>
                    <a:pt x="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86"/>
            <p:cNvSpPr/>
            <p:nvPr/>
          </p:nvSpPr>
          <p:spPr>
            <a:xfrm>
              <a:off x="-55988800" y="4086575"/>
              <a:ext cx="319025" cy="215050"/>
            </a:xfrm>
            <a:custGeom>
              <a:avLst/>
              <a:gdLst/>
              <a:ahLst/>
              <a:cxnLst/>
              <a:rect l="l" t="t" r="r" b="b"/>
              <a:pathLst>
                <a:path w="12761" h="8602" extrusionOk="0">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6" name="Google Shape;7916;p86"/>
          <p:cNvGrpSpPr/>
          <p:nvPr/>
        </p:nvGrpSpPr>
        <p:grpSpPr>
          <a:xfrm>
            <a:off x="5730184" y="2731562"/>
            <a:ext cx="356326" cy="358971"/>
            <a:chOff x="-54026025" y="3192625"/>
            <a:chExt cx="316650" cy="319000"/>
          </a:xfrm>
        </p:grpSpPr>
        <p:sp>
          <p:nvSpPr>
            <p:cNvPr id="7917" name="Google Shape;7917;p86"/>
            <p:cNvSpPr/>
            <p:nvPr/>
          </p:nvSpPr>
          <p:spPr>
            <a:xfrm>
              <a:off x="-54026025" y="3312350"/>
              <a:ext cx="18125" cy="63800"/>
            </a:xfrm>
            <a:custGeom>
              <a:avLst/>
              <a:gdLst/>
              <a:ahLst/>
              <a:cxnLst/>
              <a:rect l="l" t="t" r="r" b="b"/>
              <a:pathLst>
                <a:path w="725" h="2552" extrusionOk="0">
                  <a:moveTo>
                    <a:pt x="725" y="0"/>
                  </a:moveTo>
                  <a:cubicBezTo>
                    <a:pt x="315" y="189"/>
                    <a:pt x="0" y="693"/>
                    <a:pt x="0" y="1260"/>
                  </a:cubicBezTo>
                  <a:cubicBezTo>
                    <a:pt x="0" y="1796"/>
                    <a:pt x="315" y="2268"/>
                    <a:pt x="725" y="2552"/>
                  </a:cubicBezTo>
                  <a:lnTo>
                    <a:pt x="725" y="158"/>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86"/>
            <p:cNvSpPr/>
            <p:nvPr/>
          </p:nvSpPr>
          <p:spPr>
            <a:xfrm>
              <a:off x="-53890550" y="3192625"/>
              <a:ext cx="125250" cy="56725"/>
            </a:xfrm>
            <a:custGeom>
              <a:avLst/>
              <a:gdLst/>
              <a:ahLst/>
              <a:cxnLst/>
              <a:rect l="l" t="t" r="r" b="b"/>
              <a:pathLst>
                <a:path w="5010" h="2269" extrusionOk="0">
                  <a:moveTo>
                    <a:pt x="914" y="0"/>
                  </a:moveTo>
                  <a:cubicBezTo>
                    <a:pt x="599" y="0"/>
                    <a:pt x="315" y="63"/>
                    <a:pt x="0" y="95"/>
                  </a:cubicBezTo>
                  <a:cubicBezTo>
                    <a:pt x="158" y="536"/>
                    <a:pt x="441" y="914"/>
                    <a:pt x="756" y="1260"/>
                  </a:cubicBezTo>
                  <a:cubicBezTo>
                    <a:pt x="1418" y="1891"/>
                    <a:pt x="2237" y="2269"/>
                    <a:pt x="3151" y="2269"/>
                  </a:cubicBezTo>
                  <a:lnTo>
                    <a:pt x="5009" y="2269"/>
                  </a:lnTo>
                  <a:cubicBezTo>
                    <a:pt x="4127" y="914"/>
                    <a:pt x="2647" y="0"/>
                    <a:pt x="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86"/>
            <p:cNvSpPr/>
            <p:nvPr/>
          </p:nvSpPr>
          <p:spPr>
            <a:xfrm>
              <a:off x="-53839375" y="3306025"/>
              <a:ext cx="55175" cy="55175"/>
            </a:xfrm>
            <a:custGeom>
              <a:avLst/>
              <a:gdLst/>
              <a:ahLst/>
              <a:cxnLst/>
              <a:rect l="l" t="t" r="r" b="b"/>
              <a:pathLst>
                <a:path w="2207" h="2207" extrusionOk="0">
                  <a:moveTo>
                    <a:pt x="1104" y="1"/>
                  </a:moveTo>
                  <a:cubicBezTo>
                    <a:pt x="505" y="1"/>
                    <a:pt x="1" y="505"/>
                    <a:pt x="1" y="1104"/>
                  </a:cubicBezTo>
                  <a:cubicBezTo>
                    <a:pt x="1" y="1702"/>
                    <a:pt x="505" y="2206"/>
                    <a:pt x="1104" y="2206"/>
                  </a:cubicBezTo>
                  <a:cubicBezTo>
                    <a:pt x="1734" y="2206"/>
                    <a:pt x="2206" y="1702"/>
                    <a:pt x="2206" y="1104"/>
                  </a:cubicBezTo>
                  <a:cubicBezTo>
                    <a:pt x="2206" y="505"/>
                    <a:pt x="1734" y="1"/>
                    <a:pt x="1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86"/>
            <p:cNvSpPr/>
            <p:nvPr/>
          </p:nvSpPr>
          <p:spPr>
            <a:xfrm>
              <a:off x="-53950425" y="3306025"/>
              <a:ext cx="55150" cy="55175"/>
            </a:xfrm>
            <a:custGeom>
              <a:avLst/>
              <a:gdLst/>
              <a:ahLst/>
              <a:cxnLst/>
              <a:rect l="l" t="t" r="r" b="b"/>
              <a:pathLst>
                <a:path w="2206" h="2207" extrusionOk="0">
                  <a:moveTo>
                    <a:pt x="1103" y="1"/>
                  </a:moveTo>
                  <a:cubicBezTo>
                    <a:pt x="505" y="1"/>
                    <a:pt x="1" y="505"/>
                    <a:pt x="1" y="1104"/>
                  </a:cubicBezTo>
                  <a:cubicBezTo>
                    <a:pt x="1" y="1702"/>
                    <a:pt x="505" y="2206"/>
                    <a:pt x="1103" y="2206"/>
                  </a:cubicBezTo>
                  <a:cubicBezTo>
                    <a:pt x="1702" y="2206"/>
                    <a:pt x="2206" y="1702"/>
                    <a:pt x="2206" y="1104"/>
                  </a:cubicBezTo>
                  <a:cubicBezTo>
                    <a:pt x="2206" y="505"/>
                    <a:pt x="1702"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86"/>
            <p:cNvSpPr/>
            <p:nvPr/>
          </p:nvSpPr>
          <p:spPr>
            <a:xfrm>
              <a:off x="-53985075" y="3400950"/>
              <a:ext cx="236300" cy="110675"/>
            </a:xfrm>
            <a:custGeom>
              <a:avLst/>
              <a:gdLst/>
              <a:ahLst/>
              <a:cxnLst/>
              <a:rect l="l" t="t" r="r" b="b"/>
              <a:pathLst>
                <a:path w="9452" h="4427" extrusionOk="0">
                  <a:moveTo>
                    <a:pt x="5790" y="969"/>
                  </a:moveTo>
                  <a:cubicBezTo>
                    <a:pt x="5884" y="969"/>
                    <a:pt x="5971" y="1008"/>
                    <a:pt x="6018" y="1087"/>
                  </a:cubicBezTo>
                  <a:cubicBezTo>
                    <a:pt x="6176" y="1245"/>
                    <a:pt x="6176" y="1497"/>
                    <a:pt x="6018" y="1591"/>
                  </a:cubicBezTo>
                  <a:cubicBezTo>
                    <a:pt x="5671" y="1969"/>
                    <a:pt x="5199" y="2158"/>
                    <a:pt x="4726" y="2158"/>
                  </a:cubicBezTo>
                  <a:cubicBezTo>
                    <a:pt x="4254" y="2158"/>
                    <a:pt x="3750" y="1969"/>
                    <a:pt x="3435" y="1591"/>
                  </a:cubicBezTo>
                  <a:cubicBezTo>
                    <a:pt x="3277" y="1434"/>
                    <a:pt x="3277" y="1213"/>
                    <a:pt x="3435" y="1087"/>
                  </a:cubicBezTo>
                  <a:cubicBezTo>
                    <a:pt x="3513" y="1008"/>
                    <a:pt x="3608" y="969"/>
                    <a:pt x="3698" y="969"/>
                  </a:cubicBezTo>
                  <a:cubicBezTo>
                    <a:pt x="3789" y="969"/>
                    <a:pt x="3876" y="1008"/>
                    <a:pt x="3939" y="1087"/>
                  </a:cubicBezTo>
                  <a:cubicBezTo>
                    <a:pt x="4159" y="1308"/>
                    <a:pt x="4443" y="1418"/>
                    <a:pt x="4726" y="1418"/>
                  </a:cubicBezTo>
                  <a:cubicBezTo>
                    <a:pt x="5010" y="1418"/>
                    <a:pt x="5293" y="1308"/>
                    <a:pt x="5514" y="1087"/>
                  </a:cubicBezTo>
                  <a:cubicBezTo>
                    <a:pt x="5593" y="1008"/>
                    <a:pt x="5695" y="969"/>
                    <a:pt x="5790" y="969"/>
                  </a:cubicBezTo>
                  <a:close/>
                  <a:moveTo>
                    <a:pt x="4711" y="0"/>
                  </a:moveTo>
                  <a:cubicBezTo>
                    <a:pt x="4002" y="0"/>
                    <a:pt x="3293" y="205"/>
                    <a:pt x="2678" y="615"/>
                  </a:cubicBezTo>
                  <a:cubicBezTo>
                    <a:pt x="2615" y="646"/>
                    <a:pt x="2552" y="709"/>
                    <a:pt x="2489" y="709"/>
                  </a:cubicBezTo>
                  <a:lnTo>
                    <a:pt x="1" y="709"/>
                  </a:lnTo>
                  <a:cubicBezTo>
                    <a:pt x="505" y="2820"/>
                    <a:pt x="2458" y="4427"/>
                    <a:pt x="4726" y="4427"/>
                  </a:cubicBezTo>
                  <a:cubicBezTo>
                    <a:pt x="7026" y="4427"/>
                    <a:pt x="8948" y="2820"/>
                    <a:pt x="9452" y="709"/>
                  </a:cubicBezTo>
                  <a:lnTo>
                    <a:pt x="6963" y="709"/>
                  </a:lnTo>
                  <a:cubicBezTo>
                    <a:pt x="6869" y="646"/>
                    <a:pt x="6774" y="646"/>
                    <a:pt x="6743" y="615"/>
                  </a:cubicBezTo>
                  <a:cubicBezTo>
                    <a:pt x="6128" y="205"/>
                    <a:pt x="5419" y="0"/>
                    <a:pt x="4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86"/>
            <p:cNvSpPr/>
            <p:nvPr/>
          </p:nvSpPr>
          <p:spPr>
            <a:xfrm>
              <a:off x="-53986650" y="3342275"/>
              <a:ext cx="241025" cy="55150"/>
            </a:xfrm>
            <a:custGeom>
              <a:avLst/>
              <a:gdLst/>
              <a:ahLst/>
              <a:cxnLst/>
              <a:rect l="l" t="t" r="r" b="b"/>
              <a:pathLst>
                <a:path w="9641" h="2206" extrusionOk="0">
                  <a:moveTo>
                    <a:pt x="1" y="0"/>
                  </a:moveTo>
                  <a:lnTo>
                    <a:pt x="1" y="1859"/>
                  </a:lnTo>
                  <a:lnTo>
                    <a:pt x="1" y="2206"/>
                  </a:lnTo>
                  <a:lnTo>
                    <a:pt x="2458" y="2206"/>
                  </a:lnTo>
                  <a:cubicBezTo>
                    <a:pt x="3198" y="1749"/>
                    <a:pt x="4017" y="1520"/>
                    <a:pt x="4829" y="1520"/>
                  </a:cubicBezTo>
                  <a:cubicBezTo>
                    <a:pt x="5640" y="1520"/>
                    <a:pt x="6443" y="1749"/>
                    <a:pt x="7152" y="2206"/>
                  </a:cubicBezTo>
                  <a:lnTo>
                    <a:pt x="9641" y="2206"/>
                  </a:lnTo>
                  <a:lnTo>
                    <a:pt x="9641" y="1859"/>
                  </a:lnTo>
                  <a:lnTo>
                    <a:pt x="9641" y="0"/>
                  </a:lnTo>
                  <a:lnTo>
                    <a:pt x="8853" y="0"/>
                  </a:lnTo>
                  <a:cubicBezTo>
                    <a:pt x="8696" y="882"/>
                    <a:pt x="7940" y="1512"/>
                    <a:pt x="7026" y="1512"/>
                  </a:cubicBezTo>
                  <a:cubicBezTo>
                    <a:pt x="6144" y="1512"/>
                    <a:pt x="5388" y="882"/>
                    <a:pt x="5230" y="0"/>
                  </a:cubicBezTo>
                  <a:lnTo>
                    <a:pt x="4411" y="0"/>
                  </a:lnTo>
                  <a:cubicBezTo>
                    <a:pt x="4254" y="882"/>
                    <a:pt x="3466" y="1512"/>
                    <a:pt x="2584" y="1512"/>
                  </a:cubicBezTo>
                  <a:cubicBezTo>
                    <a:pt x="1670" y="1512"/>
                    <a:pt x="946" y="882"/>
                    <a:pt x="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86"/>
            <p:cNvSpPr/>
            <p:nvPr/>
          </p:nvSpPr>
          <p:spPr>
            <a:xfrm>
              <a:off x="-53989000" y="3199700"/>
              <a:ext cx="241800" cy="123700"/>
            </a:xfrm>
            <a:custGeom>
              <a:avLst/>
              <a:gdLst/>
              <a:ahLst/>
              <a:cxnLst/>
              <a:rect l="l" t="t" r="r" b="b"/>
              <a:pathLst>
                <a:path w="9672" h="4948" extrusionOk="0">
                  <a:moveTo>
                    <a:pt x="3245" y="1"/>
                  </a:moveTo>
                  <a:cubicBezTo>
                    <a:pt x="1355" y="662"/>
                    <a:pt x="0" y="2490"/>
                    <a:pt x="0" y="4601"/>
                  </a:cubicBezTo>
                  <a:lnTo>
                    <a:pt x="0" y="4947"/>
                  </a:lnTo>
                  <a:lnTo>
                    <a:pt x="788" y="4947"/>
                  </a:lnTo>
                  <a:cubicBezTo>
                    <a:pt x="945" y="4096"/>
                    <a:pt x="1701" y="3466"/>
                    <a:pt x="2615" y="3466"/>
                  </a:cubicBezTo>
                  <a:cubicBezTo>
                    <a:pt x="3529" y="3466"/>
                    <a:pt x="4253" y="4096"/>
                    <a:pt x="4411" y="4947"/>
                  </a:cubicBezTo>
                  <a:lnTo>
                    <a:pt x="5261" y="4947"/>
                  </a:lnTo>
                  <a:cubicBezTo>
                    <a:pt x="5419" y="4096"/>
                    <a:pt x="6207" y="3466"/>
                    <a:pt x="7057" y="3466"/>
                  </a:cubicBezTo>
                  <a:cubicBezTo>
                    <a:pt x="7971" y="3466"/>
                    <a:pt x="8727" y="4096"/>
                    <a:pt x="8884" y="4947"/>
                  </a:cubicBezTo>
                  <a:lnTo>
                    <a:pt x="9672" y="4947"/>
                  </a:lnTo>
                  <a:lnTo>
                    <a:pt x="9672" y="4601"/>
                  </a:lnTo>
                  <a:cubicBezTo>
                    <a:pt x="9672" y="3939"/>
                    <a:pt x="9546" y="3309"/>
                    <a:pt x="9262" y="2710"/>
                  </a:cubicBezTo>
                  <a:lnTo>
                    <a:pt x="7089" y="2710"/>
                  </a:lnTo>
                  <a:cubicBezTo>
                    <a:pt x="5986" y="2710"/>
                    <a:pt x="4978" y="2301"/>
                    <a:pt x="4190" y="1513"/>
                  </a:cubicBezTo>
                  <a:cubicBezTo>
                    <a:pt x="3749" y="1072"/>
                    <a:pt x="3434" y="568"/>
                    <a:pt x="3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86"/>
            <p:cNvSpPr/>
            <p:nvPr/>
          </p:nvSpPr>
          <p:spPr>
            <a:xfrm>
              <a:off x="-53728300" y="3310775"/>
              <a:ext cx="18925" cy="64600"/>
            </a:xfrm>
            <a:custGeom>
              <a:avLst/>
              <a:gdLst/>
              <a:ahLst/>
              <a:cxnLst/>
              <a:rect l="l" t="t" r="r" b="b"/>
              <a:pathLst>
                <a:path w="757" h="2584" extrusionOk="0">
                  <a:moveTo>
                    <a:pt x="0" y="0"/>
                  </a:moveTo>
                  <a:lnTo>
                    <a:pt x="0" y="158"/>
                  </a:lnTo>
                  <a:lnTo>
                    <a:pt x="0" y="2583"/>
                  </a:lnTo>
                  <a:cubicBezTo>
                    <a:pt x="441" y="2300"/>
                    <a:pt x="756" y="1827"/>
                    <a:pt x="756" y="1260"/>
                  </a:cubicBezTo>
                  <a:cubicBezTo>
                    <a:pt x="756" y="756"/>
                    <a:pt x="473"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5" name="Google Shape;7925;p86"/>
          <p:cNvGrpSpPr/>
          <p:nvPr/>
        </p:nvGrpSpPr>
        <p:grpSpPr>
          <a:xfrm>
            <a:off x="5750130" y="3202536"/>
            <a:ext cx="316434" cy="358099"/>
            <a:chOff x="-54007925" y="3584850"/>
            <a:chExt cx="281200" cy="318225"/>
          </a:xfrm>
        </p:grpSpPr>
        <p:sp>
          <p:nvSpPr>
            <p:cNvPr id="7926" name="Google Shape;7926;p86"/>
            <p:cNvSpPr/>
            <p:nvPr/>
          </p:nvSpPr>
          <p:spPr>
            <a:xfrm>
              <a:off x="-53943325" y="3716375"/>
              <a:ext cx="151250" cy="18950"/>
            </a:xfrm>
            <a:custGeom>
              <a:avLst/>
              <a:gdLst/>
              <a:ahLst/>
              <a:cxnLst/>
              <a:rect l="l" t="t" r="r" b="b"/>
              <a:pathLst>
                <a:path w="6050" h="758" extrusionOk="0">
                  <a:moveTo>
                    <a:pt x="0" y="1"/>
                  </a:moveTo>
                  <a:cubicBezTo>
                    <a:pt x="441" y="474"/>
                    <a:pt x="1040" y="757"/>
                    <a:pt x="1702" y="757"/>
                  </a:cubicBezTo>
                  <a:lnTo>
                    <a:pt x="4348" y="757"/>
                  </a:lnTo>
                  <a:cubicBezTo>
                    <a:pt x="5041" y="757"/>
                    <a:pt x="5608" y="474"/>
                    <a:pt x="6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86"/>
            <p:cNvSpPr/>
            <p:nvPr/>
          </p:nvSpPr>
          <p:spPr>
            <a:xfrm>
              <a:off x="-53970100" y="3679375"/>
              <a:ext cx="205575" cy="18125"/>
            </a:xfrm>
            <a:custGeom>
              <a:avLst/>
              <a:gdLst/>
              <a:ahLst/>
              <a:cxnLst/>
              <a:rect l="l" t="t" r="r" b="b"/>
              <a:pathLst>
                <a:path w="8223" h="725" extrusionOk="0">
                  <a:moveTo>
                    <a:pt x="0" y="0"/>
                  </a:moveTo>
                  <a:lnTo>
                    <a:pt x="0" y="725"/>
                  </a:lnTo>
                  <a:lnTo>
                    <a:pt x="8223" y="725"/>
                  </a:lnTo>
                  <a:lnTo>
                    <a:pt x="8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86"/>
            <p:cNvSpPr/>
            <p:nvPr/>
          </p:nvSpPr>
          <p:spPr>
            <a:xfrm>
              <a:off x="-53970100" y="3715600"/>
              <a:ext cx="204800" cy="187475"/>
            </a:xfrm>
            <a:custGeom>
              <a:avLst/>
              <a:gdLst/>
              <a:ahLst/>
              <a:cxnLst/>
              <a:rect l="l" t="t" r="r" b="b"/>
              <a:pathLst>
                <a:path w="8192" h="7499" extrusionOk="0">
                  <a:moveTo>
                    <a:pt x="2584" y="2300"/>
                  </a:moveTo>
                  <a:cubicBezTo>
                    <a:pt x="2804" y="2300"/>
                    <a:pt x="2962" y="2426"/>
                    <a:pt x="2962" y="2647"/>
                  </a:cubicBezTo>
                  <a:cubicBezTo>
                    <a:pt x="2962" y="2836"/>
                    <a:pt x="2804" y="2993"/>
                    <a:pt x="2584" y="2993"/>
                  </a:cubicBezTo>
                  <a:cubicBezTo>
                    <a:pt x="2395" y="2993"/>
                    <a:pt x="2237" y="2836"/>
                    <a:pt x="2237" y="2647"/>
                  </a:cubicBezTo>
                  <a:cubicBezTo>
                    <a:pt x="2237" y="2426"/>
                    <a:pt x="2395" y="2300"/>
                    <a:pt x="2584" y="2300"/>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91" y="4072"/>
                  </a:moveTo>
                  <a:cubicBezTo>
                    <a:pt x="5285" y="4072"/>
                    <a:pt x="5372" y="4112"/>
                    <a:pt x="5419" y="4191"/>
                  </a:cubicBezTo>
                  <a:cubicBezTo>
                    <a:pt x="5577" y="4348"/>
                    <a:pt x="5577" y="4569"/>
                    <a:pt x="5419" y="4695"/>
                  </a:cubicBezTo>
                  <a:cubicBezTo>
                    <a:pt x="5072" y="5041"/>
                    <a:pt x="4600" y="5230"/>
                    <a:pt x="4127" y="5230"/>
                  </a:cubicBezTo>
                  <a:cubicBezTo>
                    <a:pt x="3655" y="5230"/>
                    <a:pt x="3151" y="5041"/>
                    <a:pt x="2836" y="4695"/>
                  </a:cubicBezTo>
                  <a:cubicBezTo>
                    <a:pt x="2678" y="4537"/>
                    <a:pt x="2678" y="4285"/>
                    <a:pt x="2836" y="4191"/>
                  </a:cubicBezTo>
                  <a:cubicBezTo>
                    <a:pt x="2914" y="4112"/>
                    <a:pt x="3009" y="4072"/>
                    <a:pt x="3099" y="4072"/>
                  </a:cubicBezTo>
                  <a:cubicBezTo>
                    <a:pt x="3190" y="4072"/>
                    <a:pt x="3277" y="4112"/>
                    <a:pt x="3340" y="4191"/>
                  </a:cubicBezTo>
                  <a:cubicBezTo>
                    <a:pt x="3560" y="4395"/>
                    <a:pt x="3844" y="4498"/>
                    <a:pt x="4127" y="4498"/>
                  </a:cubicBezTo>
                  <a:cubicBezTo>
                    <a:pt x="4411" y="4498"/>
                    <a:pt x="4694" y="4395"/>
                    <a:pt x="4915" y="4191"/>
                  </a:cubicBezTo>
                  <a:cubicBezTo>
                    <a:pt x="4994" y="4112"/>
                    <a:pt x="5096" y="4072"/>
                    <a:pt x="5191" y="4072"/>
                  </a:cubicBezTo>
                  <a:close/>
                  <a:moveTo>
                    <a:pt x="0" y="0"/>
                  </a:moveTo>
                  <a:lnTo>
                    <a:pt x="0" y="3340"/>
                  </a:lnTo>
                  <a:cubicBezTo>
                    <a:pt x="0" y="5577"/>
                    <a:pt x="1859" y="7499"/>
                    <a:pt x="4096" y="7499"/>
                  </a:cubicBezTo>
                  <a:cubicBezTo>
                    <a:pt x="6333" y="7499"/>
                    <a:pt x="8191" y="5640"/>
                    <a:pt x="8191" y="3340"/>
                  </a:cubicBezTo>
                  <a:lnTo>
                    <a:pt x="8191" y="0"/>
                  </a:lnTo>
                  <a:lnTo>
                    <a:pt x="8034" y="0"/>
                  </a:lnTo>
                  <a:cubicBezTo>
                    <a:pt x="7467" y="946"/>
                    <a:pt x="6490" y="1513"/>
                    <a:pt x="5419" y="1513"/>
                  </a:cubicBezTo>
                  <a:lnTo>
                    <a:pt x="2804" y="1513"/>
                  </a:lnTo>
                  <a:cubicBezTo>
                    <a:pt x="1701" y="1513"/>
                    <a:pt x="693" y="946"/>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86"/>
            <p:cNvSpPr/>
            <p:nvPr/>
          </p:nvSpPr>
          <p:spPr>
            <a:xfrm>
              <a:off x="-54007125" y="3584850"/>
              <a:ext cx="278825" cy="74850"/>
            </a:xfrm>
            <a:custGeom>
              <a:avLst/>
              <a:gdLst/>
              <a:ahLst/>
              <a:cxnLst/>
              <a:rect l="l" t="t" r="r" b="b"/>
              <a:pathLst>
                <a:path w="11153" h="2994" extrusionOk="0">
                  <a:moveTo>
                    <a:pt x="5577" y="1"/>
                  </a:moveTo>
                  <a:cubicBezTo>
                    <a:pt x="2867" y="1"/>
                    <a:pt x="0" y="788"/>
                    <a:pt x="0" y="2238"/>
                  </a:cubicBezTo>
                  <a:cubicBezTo>
                    <a:pt x="0" y="2647"/>
                    <a:pt x="315" y="2994"/>
                    <a:pt x="725" y="2994"/>
                  </a:cubicBezTo>
                  <a:lnTo>
                    <a:pt x="10429" y="2994"/>
                  </a:lnTo>
                  <a:cubicBezTo>
                    <a:pt x="10838" y="2994"/>
                    <a:pt x="11153" y="2679"/>
                    <a:pt x="11153" y="2238"/>
                  </a:cubicBezTo>
                  <a:cubicBezTo>
                    <a:pt x="11153" y="788"/>
                    <a:pt x="8286"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86"/>
            <p:cNvSpPr/>
            <p:nvPr/>
          </p:nvSpPr>
          <p:spPr>
            <a:xfrm>
              <a:off x="-54007925" y="3740025"/>
              <a:ext cx="18925" cy="64600"/>
            </a:xfrm>
            <a:custGeom>
              <a:avLst/>
              <a:gdLst/>
              <a:ahLst/>
              <a:cxnLst/>
              <a:rect l="l" t="t" r="r" b="b"/>
              <a:pathLst>
                <a:path w="757" h="2584" extrusionOk="0">
                  <a:moveTo>
                    <a:pt x="757" y="0"/>
                  </a:moveTo>
                  <a:cubicBezTo>
                    <a:pt x="316" y="252"/>
                    <a:pt x="1" y="725"/>
                    <a:pt x="1" y="1260"/>
                  </a:cubicBezTo>
                  <a:cubicBezTo>
                    <a:pt x="1" y="1827"/>
                    <a:pt x="316" y="2300"/>
                    <a:pt x="757" y="2584"/>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86"/>
            <p:cNvSpPr/>
            <p:nvPr/>
          </p:nvSpPr>
          <p:spPr>
            <a:xfrm>
              <a:off x="-53745625" y="3740025"/>
              <a:ext cx="18900" cy="64600"/>
            </a:xfrm>
            <a:custGeom>
              <a:avLst/>
              <a:gdLst/>
              <a:ahLst/>
              <a:cxnLst/>
              <a:rect l="l" t="t" r="r" b="b"/>
              <a:pathLst>
                <a:path w="756" h="2584" extrusionOk="0">
                  <a:moveTo>
                    <a:pt x="0" y="0"/>
                  </a:moveTo>
                  <a:lnTo>
                    <a:pt x="0" y="2584"/>
                  </a:lnTo>
                  <a:cubicBezTo>
                    <a:pt x="441" y="2300"/>
                    <a:pt x="756" y="1827"/>
                    <a:pt x="756" y="1260"/>
                  </a:cubicBezTo>
                  <a:cubicBezTo>
                    <a:pt x="693" y="725"/>
                    <a:pt x="441"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2" name="Google Shape;7932;p86"/>
          <p:cNvGrpSpPr/>
          <p:nvPr/>
        </p:nvGrpSpPr>
        <p:grpSpPr>
          <a:xfrm>
            <a:off x="5750130" y="3664421"/>
            <a:ext cx="316434" cy="358914"/>
            <a:chOff x="-54007925" y="3975575"/>
            <a:chExt cx="281200" cy="318950"/>
          </a:xfrm>
        </p:grpSpPr>
        <p:sp>
          <p:nvSpPr>
            <p:cNvPr id="7933" name="Google Shape;7933;p86"/>
            <p:cNvSpPr/>
            <p:nvPr/>
          </p:nvSpPr>
          <p:spPr>
            <a:xfrm>
              <a:off x="-53988225" y="3975575"/>
              <a:ext cx="244175" cy="142825"/>
            </a:xfrm>
            <a:custGeom>
              <a:avLst/>
              <a:gdLst/>
              <a:ahLst/>
              <a:cxnLst/>
              <a:rect l="l" t="t" r="r" b="b"/>
              <a:pathLst>
                <a:path w="9767" h="5713" extrusionOk="0">
                  <a:moveTo>
                    <a:pt x="5161" y="1329"/>
                  </a:moveTo>
                  <a:cubicBezTo>
                    <a:pt x="5247" y="1329"/>
                    <a:pt x="5333" y="1337"/>
                    <a:pt x="5419" y="1353"/>
                  </a:cubicBezTo>
                  <a:cubicBezTo>
                    <a:pt x="5577" y="1384"/>
                    <a:pt x="5671" y="1416"/>
                    <a:pt x="5797" y="1479"/>
                  </a:cubicBezTo>
                  <a:cubicBezTo>
                    <a:pt x="6617" y="1857"/>
                    <a:pt x="7026" y="2960"/>
                    <a:pt x="6837" y="4220"/>
                  </a:cubicBezTo>
                  <a:cubicBezTo>
                    <a:pt x="6774" y="4409"/>
                    <a:pt x="6617" y="4535"/>
                    <a:pt x="6459" y="4535"/>
                  </a:cubicBezTo>
                  <a:lnTo>
                    <a:pt x="6396" y="4535"/>
                  </a:lnTo>
                  <a:cubicBezTo>
                    <a:pt x="6207" y="4503"/>
                    <a:pt x="6049" y="4283"/>
                    <a:pt x="6081" y="4094"/>
                  </a:cubicBezTo>
                  <a:cubicBezTo>
                    <a:pt x="6239" y="3117"/>
                    <a:pt x="5892" y="2172"/>
                    <a:pt x="5293" y="2046"/>
                  </a:cubicBezTo>
                  <a:cubicBezTo>
                    <a:pt x="5250" y="2037"/>
                    <a:pt x="5205" y="2032"/>
                    <a:pt x="5161" y="2032"/>
                  </a:cubicBezTo>
                  <a:cubicBezTo>
                    <a:pt x="4601" y="2032"/>
                    <a:pt x="4022" y="2752"/>
                    <a:pt x="3876" y="3716"/>
                  </a:cubicBezTo>
                  <a:cubicBezTo>
                    <a:pt x="3847" y="3888"/>
                    <a:pt x="3660" y="4035"/>
                    <a:pt x="3484" y="4035"/>
                  </a:cubicBezTo>
                  <a:cubicBezTo>
                    <a:pt x="3468" y="4035"/>
                    <a:pt x="3451" y="4033"/>
                    <a:pt x="3435" y="4031"/>
                  </a:cubicBezTo>
                  <a:cubicBezTo>
                    <a:pt x="3246" y="3968"/>
                    <a:pt x="3088" y="3779"/>
                    <a:pt x="3120" y="3590"/>
                  </a:cubicBezTo>
                  <a:cubicBezTo>
                    <a:pt x="3351" y="2261"/>
                    <a:pt x="4217" y="1329"/>
                    <a:pt x="5161" y="1329"/>
                  </a:cubicBezTo>
                  <a:close/>
                  <a:moveTo>
                    <a:pt x="6821" y="1"/>
                  </a:moveTo>
                  <a:cubicBezTo>
                    <a:pt x="6045" y="1"/>
                    <a:pt x="5381" y="480"/>
                    <a:pt x="5104" y="1227"/>
                  </a:cubicBezTo>
                  <a:lnTo>
                    <a:pt x="3939" y="1038"/>
                  </a:lnTo>
                  <a:cubicBezTo>
                    <a:pt x="3734" y="998"/>
                    <a:pt x="3530" y="979"/>
                    <a:pt x="3328" y="979"/>
                  </a:cubicBezTo>
                  <a:cubicBezTo>
                    <a:pt x="1759" y="979"/>
                    <a:pt x="343" y="2128"/>
                    <a:pt x="64" y="3747"/>
                  </a:cubicBezTo>
                  <a:cubicBezTo>
                    <a:pt x="1" y="3936"/>
                    <a:pt x="158" y="4125"/>
                    <a:pt x="379" y="4188"/>
                  </a:cubicBezTo>
                  <a:lnTo>
                    <a:pt x="9200" y="5700"/>
                  </a:lnTo>
                  <a:cubicBezTo>
                    <a:pt x="9225" y="5709"/>
                    <a:pt x="9251" y="5713"/>
                    <a:pt x="9276" y="5713"/>
                  </a:cubicBezTo>
                  <a:cubicBezTo>
                    <a:pt x="9437" y="5713"/>
                    <a:pt x="9582" y="5549"/>
                    <a:pt x="9610" y="5385"/>
                  </a:cubicBezTo>
                  <a:cubicBezTo>
                    <a:pt x="9767" y="4535"/>
                    <a:pt x="9578" y="3621"/>
                    <a:pt x="9074" y="2865"/>
                  </a:cubicBezTo>
                  <a:cubicBezTo>
                    <a:pt x="8570" y="2203"/>
                    <a:pt x="7782" y="1731"/>
                    <a:pt x="6900" y="1573"/>
                  </a:cubicBezTo>
                  <a:lnTo>
                    <a:pt x="5892" y="1384"/>
                  </a:lnTo>
                  <a:cubicBezTo>
                    <a:pt x="6090" y="1017"/>
                    <a:pt x="6465" y="776"/>
                    <a:pt x="6882" y="776"/>
                  </a:cubicBezTo>
                  <a:cubicBezTo>
                    <a:pt x="6929" y="776"/>
                    <a:pt x="6978" y="779"/>
                    <a:pt x="7026" y="786"/>
                  </a:cubicBezTo>
                  <a:cubicBezTo>
                    <a:pt x="7042" y="788"/>
                    <a:pt x="7059" y="790"/>
                    <a:pt x="7075" y="790"/>
                  </a:cubicBezTo>
                  <a:cubicBezTo>
                    <a:pt x="7247" y="790"/>
                    <a:pt x="7410" y="643"/>
                    <a:pt x="7467" y="471"/>
                  </a:cubicBezTo>
                  <a:cubicBezTo>
                    <a:pt x="7499" y="282"/>
                    <a:pt x="7341" y="93"/>
                    <a:pt x="7152" y="30"/>
                  </a:cubicBezTo>
                  <a:cubicBezTo>
                    <a:pt x="7040" y="10"/>
                    <a:pt x="6930" y="1"/>
                    <a:pt x="6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86"/>
            <p:cNvSpPr/>
            <p:nvPr/>
          </p:nvSpPr>
          <p:spPr>
            <a:xfrm>
              <a:off x="-53970100" y="4100750"/>
              <a:ext cx="204800" cy="193775"/>
            </a:xfrm>
            <a:custGeom>
              <a:avLst/>
              <a:gdLst/>
              <a:ahLst/>
              <a:cxnLst/>
              <a:rect l="l" t="t" r="r" b="b"/>
              <a:pathLst>
                <a:path w="8192" h="7751" extrusionOk="0">
                  <a:moveTo>
                    <a:pt x="2584" y="1796"/>
                  </a:moveTo>
                  <a:cubicBezTo>
                    <a:pt x="2804" y="1796"/>
                    <a:pt x="2962" y="1954"/>
                    <a:pt x="2962" y="2143"/>
                  </a:cubicBezTo>
                  <a:cubicBezTo>
                    <a:pt x="2962" y="2363"/>
                    <a:pt x="2804" y="2521"/>
                    <a:pt x="2584" y="2521"/>
                  </a:cubicBezTo>
                  <a:cubicBezTo>
                    <a:pt x="2395" y="2521"/>
                    <a:pt x="2237" y="2363"/>
                    <a:pt x="2237" y="2143"/>
                  </a:cubicBezTo>
                  <a:cubicBezTo>
                    <a:pt x="2237" y="1954"/>
                    <a:pt x="2395" y="1796"/>
                    <a:pt x="2584" y="1796"/>
                  </a:cubicBezTo>
                  <a:close/>
                  <a:moveTo>
                    <a:pt x="5577" y="1796"/>
                  </a:moveTo>
                  <a:cubicBezTo>
                    <a:pt x="5797" y="1796"/>
                    <a:pt x="5955" y="1954"/>
                    <a:pt x="5955" y="2143"/>
                  </a:cubicBezTo>
                  <a:cubicBezTo>
                    <a:pt x="5955" y="2363"/>
                    <a:pt x="5797" y="2521"/>
                    <a:pt x="5577" y="2521"/>
                  </a:cubicBezTo>
                  <a:cubicBezTo>
                    <a:pt x="5388" y="2521"/>
                    <a:pt x="5230" y="2363"/>
                    <a:pt x="5230" y="2143"/>
                  </a:cubicBezTo>
                  <a:cubicBezTo>
                    <a:pt x="5230" y="1954"/>
                    <a:pt x="5388" y="1796"/>
                    <a:pt x="5577" y="1796"/>
                  </a:cubicBezTo>
                  <a:close/>
                  <a:moveTo>
                    <a:pt x="5147" y="4324"/>
                  </a:moveTo>
                  <a:cubicBezTo>
                    <a:pt x="5238" y="4324"/>
                    <a:pt x="5324" y="4364"/>
                    <a:pt x="5388" y="4443"/>
                  </a:cubicBezTo>
                  <a:cubicBezTo>
                    <a:pt x="5545" y="4600"/>
                    <a:pt x="5545" y="4852"/>
                    <a:pt x="5388" y="4947"/>
                  </a:cubicBezTo>
                  <a:cubicBezTo>
                    <a:pt x="5041" y="5325"/>
                    <a:pt x="4568" y="5514"/>
                    <a:pt x="4096" y="5514"/>
                  </a:cubicBezTo>
                  <a:cubicBezTo>
                    <a:pt x="3623" y="5514"/>
                    <a:pt x="3119" y="5325"/>
                    <a:pt x="2804" y="4947"/>
                  </a:cubicBezTo>
                  <a:cubicBezTo>
                    <a:pt x="2647" y="4789"/>
                    <a:pt x="2647" y="4569"/>
                    <a:pt x="2804" y="4443"/>
                  </a:cubicBezTo>
                  <a:cubicBezTo>
                    <a:pt x="2883" y="4380"/>
                    <a:pt x="2977" y="4348"/>
                    <a:pt x="3068" y="4348"/>
                  </a:cubicBezTo>
                  <a:cubicBezTo>
                    <a:pt x="3159" y="4348"/>
                    <a:pt x="3245" y="4380"/>
                    <a:pt x="3308" y="4443"/>
                  </a:cubicBezTo>
                  <a:cubicBezTo>
                    <a:pt x="3529" y="4663"/>
                    <a:pt x="3812" y="4773"/>
                    <a:pt x="4096" y="4773"/>
                  </a:cubicBezTo>
                  <a:cubicBezTo>
                    <a:pt x="4379" y="4773"/>
                    <a:pt x="4663" y="4663"/>
                    <a:pt x="4883" y="4443"/>
                  </a:cubicBezTo>
                  <a:cubicBezTo>
                    <a:pt x="4962" y="4364"/>
                    <a:pt x="5057" y="4324"/>
                    <a:pt x="5147" y="4324"/>
                  </a:cubicBezTo>
                  <a:close/>
                  <a:moveTo>
                    <a:pt x="0" y="0"/>
                  </a:moveTo>
                  <a:lnTo>
                    <a:pt x="0" y="3655"/>
                  </a:lnTo>
                  <a:cubicBezTo>
                    <a:pt x="0" y="5892"/>
                    <a:pt x="1859" y="7751"/>
                    <a:pt x="4096" y="7751"/>
                  </a:cubicBezTo>
                  <a:cubicBezTo>
                    <a:pt x="6333" y="7751"/>
                    <a:pt x="8191" y="5892"/>
                    <a:pt x="8191" y="3655"/>
                  </a:cubicBezTo>
                  <a:lnTo>
                    <a:pt x="8191" y="145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86"/>
            <p:cNvSpPr/>
            <p:nvPr/>
          </p:nvSpPr>
          <p:spPr>
            <a:xfrm>
              <a:off x="-53745625" y="4132250"/>
              <a:ext cx="18900" cy="63825"/>
            </a:xfrm>
            <a:custGeom>
              <a:avLst/>
              <a:gdLst/>
              <a:ahLst/>
              <a:cxnLst/>
              <a:rect l="l" t="t" r="r" b="b"/>
              <a:pathLst>
                <a:path w="756" h="2553" extrusionOk="0">
                  <a:moveTo>
                    <a:pt x="0" y="1"/>
                  </a:moveTo>
                  <a:lnTo>
                    <a:pt x="0" y="2552"/>
                  </a:lnTo>
                  <a:cubicBezTo>
                    <a:pt x="441" y="2269"/>
                    <a:pt x="756" y="1796"/>
                    <a:pt x="756" y="1261"/>
                  </a:cubicBezTo>
                  <a:cubicBezTo>
                    <a:pt x="693" y="694"/>
                    <a:pt x="441" y="22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86"/>
            <p:cNvSpPr/>
            <p:nvPr/>
          </p:nvSpPr>
          <p:spPr>
            <a:xfrm>
              <a:off x="-54007925"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7" name="Google Shape;7937;p86"/>
          <p:cNvGrpSpPr/>
          <p:nvPr/>
        </p:nvGrpSpPr>
        <p:grpSpPr>
          <a:xfrm>
            <a:off x="7984996" y="2748891"/>
            <a:ext cx="274770" cy="358492"/>
            <a:chOff x="-52005775" y="3208025"/>
            <a:chExt cx="244175" cy="318575"/>
          </a:xfrm>
        </p:grpSpPr>
        <p:sp>
          <p:nvSpPr>
            <p:cNvPr id="7938" name="Google Shape;7938;p86"/>
            <p:cNvSpPr/>
            <p:nvPr/>
          </p:nvSpPr>
          <p:spPr>
            <a:xfrm>
              <a:off x="-51800200" y="3469850"/>
              <a:ext cx="38600" cy="56750"/>
            </a:xfrm>
            <a:custGeom>
              <a:avLst/>
              <a:gdLst/>
              <a:ahLst/>
              <a:cxnLst/>
              <a:rect l="l" t="t" r="r" b="b"/>
              <a:pathLst>
                <a:path w="1544" h="2270" extrusionOk="0">
                  <a:moveTo>
                    <a:pt x="756" y="1"/>
                  </a:moveTo>
                  <a:cubicBezTo>
                    <a:pt x="347" y="1"/>
                    <a:pt x="0" y="348"/>
                    <a:pt x="0" y="726"/>
                  </a:cubicBezTo>
                  <a:cubicBezTo>
                    <a:pt x="0" y="852"/>
                    <a:pt x="32" y="915"/>
                    <a:pt x="63" y="1041"/>
                  </a:cubicBezTo>
                  <a:lnTo>
                    <a:pt x="630" y="2175"/>
                  </a:lnTo>
                  <a:cubicBezTo>
                    <a:pt x="662" y="2238"/>
                    <a:pt x="717" y="2269"/>
                    <a:pt x="776" y="2269"/>
                  </a:cubicBezTo>
                  <a:cubicBezTo>
                    <a:pt x="835" y="2269"/>
                    <a:pt x="898" y="2238"/>
                    <a:pt x="945" y="2175"/>
                  </a:cubicBezTo>
                  <a:lnTo>
                    <a:pt x="1449" y="1135"/>
                  </a:lnTo>
                  <a:cubicBezTo>
                    <a:pt x="1513" y="1009"/>
                    <a:pt x="1544" y="883"/>
                    <a:pt x="1544" y="789"/>
                  </a:cubicBezTo>
                  <a:cubicBezTo>
                    <a:pt x="1481" y="348"/>
                    <a:pt x="1166" y="1"/>
                    <a:pt x="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86"/>
            <p:cNvSpPr/>
            <p:nvPr/>
          </p:nvSpPr>
          <p:spPr>
            <a:xfrm>
              <a:off x="-52005775" y="3208025"/>
              <a:ext cx="111875" cy="131900"/>
            </a:xfrm>
            <a:custGeom>
              <a:avLst/>
              <a:gdLst/>
              <a:ahLst/>
              <a:cxnLst/>
              <a:rect l="l" t="t" r="r" b="b"/>
              <a:pathLst>
                <a:path w="4475" h="5276" extrusionOk="0">
                  <a:moveTo>
                    <a:pt x="2915" y="1"/>
                  </a:moveTo>
                  <a:cubicBezTo>
                    <a:pt x="2816" y="1"/>
                    <a:pt x="2717" y="5"/>
                    <a:pt x="2615" y="14"/>
                  </a:cubicBezTo>
                  <a:cubicBezTo>
                    <a:pt x="1103" y="235"/>
                    <a:pt x="0" y="1590"/>
                    <a:pt x="0" y="3133"/>
                  </a:cubicBezTo>
                  <a:lnTo>
                    <a:pt x="0" y="4866"/>
                  </a:lnTo>
                  <a:cubicBezTo>
                    <a:pt x="32" y="5055"/>
                    <a:pt x="189" y="5276"/>
                    <a:pt x="379" y="5276"/>
                  </a:cubicBezTo>
                  <a:lnTo>
                    <a:pt x="1135" y="5276"/>
                  </a:lnTo>
                  <a:cubicBezTo>
                    <a:pt x="2993" y="5276"/>
                    <a:pt x="4474" y="3732"/>
                    <a:pt x="4474" y="1873"/>
                  </a:cubicBezTo>
                  <a:lnTo>
                    <a:pt x="4474" y="424"/>
                  </a:lnTo>
                  <a:cubicBezTo>
                    <a:pt x="4017" y="155"/>
                    <a:pt x="3490" y="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86"/>
            <p:cNvSpPr/>
            <p:nvPr/>
          </p:nvSpPr>
          <p:spPr>
            <a:xfrm>
              <a:off x="-51800200" y="3385575"/>
              <a:ext cx="37025" cy="37850"/>
            </a:xfrm>
            <a:custGeom>
              <a:avLst/>
              <a:gdLst/>
              <a:ahLst/>
              <a:cxnLst/>
              <a:rect l="l" t="t" r="r" b="b"/>
              <a:pathLst>
                <a:path w="1481" h="1514" extrusionOk="0">
                  <a:moveTo>
                    <a:pt x="756" y="1"/>
                  </a:moveTo>
                  <a:cubicBezTo>
                    <a:pt x="347" y="1"/>
                    <a:pt x="0" y="348"/>
                    <a:pt x="0" y="757"/>
                  </a:cubicBezTo>
                  <a:cubicBezTo>
                    <a:pt x="0" y="1167"/>
                    <a:pt x="347" y="1513"/>
                    <a:pt x="756" y="1513"/>
                  </a:cubicBezTo>
                  <a:cubicBezTo>
                    <a:pt x="1166" y="1513"/>
                    <a:pt x="1481" y="1167"/>
                    <a:pt x="1481" y="757"/>
                  </a:cubicBezTo>
                  <a:cubicBezTo>
                    <a:pt x="1481" y="348"/>
                    <a:pt x="1166" y="1"/>
                    <a:pt x="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86"/>
            <p:cNvSpPr/>
            <p:nvPr/>
          </p:nvSpPr>
          <p:spPr>
            <a:xfrm>
              <a:off x="-51800200" y="3348575"/>
              <a:ext cx="37025" cy="37025"/>
            </a:xfrm>
            <a:custGeom>
              <a:avLst/>
              <a:gdLst/>
              <a:ahLst/>
              <a:cxnLst/>
              <a:rect l="l" t="t" r="r" b="b"/>
              <a:pathLst>
                <a:path w="1481" h="1481" extrusionOk="0">
                  <a:moveTo>
                    <a:pt x="756" y="0"/>
                  </a:moveTo>
                  <a:cubicBezTo>
                    <a:pt x="347" y="0"/>
                    <a:pt x="0" y="315"/>
                    <a:pt x="0" y="756"/>
                  </a:cubicBezTo>
                  <a:cubicBezTo>
                    <a:pt x="0" y="1166"/>
                    <a:pt x="347" y="1481"/>
                    <a:pt x="756" y="1481"/>
                  </a:cubicBezTo>
                  <a:cubicBezTo>
                    <a:pt x="1166" y="1481"/>
                    <a:pt x="1481" y="1166"/>
                    <a:pt x="1481" y="756"/>
                  </a:cubicBezTo>
                  <a:cubicBezTo>
                    <a:pt x="1481" y="315"/>
                    <a:pt x="116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86"/>
            <p:cNvSpPr/>
            <p:nvPr/>
          </p:nvSpPr>
          <p:spPr>
            <a:xfrm>
              <a:off x="-51800200" y="3423400"/>
              <a:ext cx="37025" cy="37025"/>
            </a:xfrm>
            <a:custGeom>
              <a:avLst/>
              <a:gdLst/>
              <a:ahLst/>
              <a:cxnLst/>
              <a:rect l="l" t="t" r="r" b="b"/>
              <a:pathLst>
                <a:path w="1481" h="1481" extrusionOk="0">
                  <a:moveTo>
                    <a:pt x="756" y="0"/>
                  </a:moveTo>
                  <a:cubicBezTo>
                    <a:pt x="347" y="0"/>
                    <a:pt x="0" y="315"/>
                    <a:pt x="0" y="725"/>
                  </a:cubicBezTo>
                  <a:cubicBezTo>
                    <a:pt x="0" y="1166"/>
                    <a:pt x="347" y="1481"/>
                    <a:pt x="756" y="1481"/>
                  </a:cubicBezTo>
                  <a:cubicBezTo>
                    <a:pt x="1166" y="1481"/>
                    <a:pt x="1481" y="1166"/>
                    <a:pt x="1481" y="725"/>
                  </a:cubicBezTo>
                  <a:cubicBezTo>
                    <a:pt x="1481" y="315"/>
                    <a:pt x="116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86"/>
            <p:cNvSpPr/>
            <p:nvPr/>
          </p:nvSpPr>
          <p:spPr>
            <a:xfrm>
              <a:off x="-51875025" y="3208025"/>
              <a:ext cx="111850" cy="131125"/>
            </a:xfrm>
            <a:custGeom>
              <a:avLst/>
              <a:gdLst/>
              <a:ahLst/>
              <a:cxnLst/>
              <a:rect l="l" t="t" r="r" b="b"/>
              <a:pathLst>
                <a:path w="4474" h="5245" extrusionOk="0">
                  <a:moveTo>
                    <a:pt x="1560" y="1"/>
                  </a:moveTo>
                  <a:cubicBezTo>
                    <a:pt x="984" y="1"/>
                    <a:pt x="458" y="155"/>
                    <a:pt x="0" y="424"/>
                  </a:cubicBezTo>
                  <a:lnTo>
                    <a:pt x="0" y="1873"/>
                  </a:lnTo>
                  <a:cubicBezTo>
                    <a:pt x="0" y="3732"/>
                    <a:pt x="1481" y="5244"/>
                    <a:pt x="3340" y="5244"/>
                  </a:cubicBezTo>
                  <a:lnTo>
                    <a:pt x="4096" y="5244"/>
                  </a:lnTo>
                  <a:cubicBezTo>
                    <a:pt x="4285" y="5244"/>
                    <a:pt x="4442" y="5087"/>
                    <a:pt x="4442" y="4898"/>
                  </a:cubicBezTo>
                  <a:lnTo>
                    <a:pt x="4442" y="3165"/>
                  </a:lnTo>
                  <a:cubicBezTo>
                    <a:pt x="4474" y="1590"/>
                    <a:pt x="3371" y="235"/>
                    <a:pt x="1859" y="14"/>
                  </a:cubicBezTo>
                  <a:cubicBezTo>
                    <a:pt x="1758" y="5"/>
                    <a:pt x="1658" y="1"/>
                    <a:pt x="1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86"/>
            <p:cNvSpPr/>
            <p:nvPr/>
          </p:nvSpPr>
          <p:spPr>
            <a:xfrm>
              <a:off x="-52005000" y="3469850"/>
              <a:ext cx="38625" cy="56750"/>
            </a:xfrm>
            <a:custGeom>
              <a:avLst/>
              <a:gdLst/>
              <a:ahLst/>
              <a:cxnLst/>
              <a:rect l="l" t="t" r="r" b="b"/>
              <a:pathLst>
                <a:path w="1545" h="2270" extrusionOk="0">
                  <a:moveTo>
                    <a:pt x="757" y="1"/>
                  </a:moveTo>
                  <a:cubicBezTo>
                    <a:pt x="348" y="1"/>
                    <a:pt x="1" y="348"/>
                    <a:pt x="1" y="726"/>
                  </a:cubicBezTo>
                  <a:cubicBezTo>
                    <a:pt x="1" y="852"/>
                    <a:pt x="32" y="915"/>
                    <a:pt x="64" y="1041"/>
                  </a:cubicBezTo>
                  <a:lnTo>
                    <a:pt x="631" y="2175"/>
                  </a:lnTo>
                  <a:cubicBezTo>
                    <a:pt x="663" y="2238"/>
                    <a:pt x="718" y="2269"/>
                    <a:pt x="777" y="2269"/>
                  </a:cubicBezTo>
                  <a:cubicBezTo>
                    <a:pt x="836" y="2269"/>
                    <a:pt x="899" y="2238"/>
                    <a:pt x="946" y="2175"/>
                  </a:cubicBezTo>
                  <a:lnTo>
                    <a:pt x="1450" y="1135"/>
                  </a:lnTo>
                  <a:cubicBezTo>
                    <a:pt x="1482" y="1009"/>
                    <a:pt x="1545" y="883"/>
                    <a:pt x="1545" y="789"/>
                  </a:cubicBezTo>
                  <a:cubicBezTo>
                    <a:pt x="1482" y="348"/>
                    <a:pt x="1135"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86"/>
            <p:cNvSpPr/>
            <p:nvPr/>
          </p:nvSpPr>
          <p:spPr>
            <a:xfrm>
              <a:off x="-52005000" y="3423400"/>
              <a:ext cx="37050" cy="37025"/>
            </a:xfrm>
            <a:custGeom>
              <a:avLst/>
              <a:gdLst/>
              <a:ahLst/>
              <a:cxnLst/>
              <a:rect l="l" t="t" r="r" b="b"/>
              <a:pathLst>
                <a:path w="1482" h="1481" extrusionOk="0">
                  <a:moveTo>
                    <a:pt x="757" y="0"/>
                  </a:moveTo>
                  <a:cubicBezTo>
                    <a:pt x="348" y="0"/>
                    <a:pt x="1" y="315"/>
                    <a:pt x="1" y="725"/>
                  </a:cubicBezTo>
                  <a:cubicBezTo>
                    <a:pt x="1" y="1166"/>
                    <a:pt x="348" y="1481"/>
                    <a:pt x="757" y="1481"/>
                  </a:cubicBezTo>
                  <a:cubicBezTo>
                    <a:pt x="1167" y="1481"/>
                    <a:pt x="1482" y="1166"/>
                    <a:pt x="1482" y="725"/>
                  </a:cubicBezTo>
                  <a:cubicBezTo>
                    <a:pt x="1482" y="315"/>
                    <a:pt x="1167" y="0"/>
                    <a:pt x="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86"/>
            <p:cNvSpPr/>
            <p:nvPr/>
          </p:nvSpPr>
          <p:spPr>
            <a:xfrm>
              <a:off x="-52005000" y="3385575"/>
              <a:ext cx="37050" cy="37850"/>
            </a:xfrm>
            <a:custGeom>
              <a:avLst/>
              <a:gdLst/>
              <a:ahLst/>
              <a:cxnLst/>
              <a:rect l="l" t="t" r="r" b="b"/>
              <a:pathLst>
                <a:path w="1482" h="1514" extrusionOk="0">
                  <a:moveTo>
                    <a:pt x="757" y="1"/>
                  </a:moveTo>
                  <a:cubicBezTo>
                    <a:pt x="348" y="1"/>
                    <a:pt x="1" y="348"/>
                    <a:pt x="1" y="757"/>
                  </a:cubicBezTo>
                  <a:cubicBezTo>
                    <a:pt x="1" y="1167"/>
                    <a:pt x="348" y="1513"/>
                    <a:pt x="757" y="1513"/>
                  </a:cubicBezTo>
                  <a:cubicBezTo>
                    <a:pt x="1167" y="1513"/>
                    <a:pt x="1482" y="1167"/>
                    <a:pt x="1482" y="757"/>
                  </a:cubicBezTo>
                  <a:cubicBezTo>
                    <a:pt x="1482" y="348"/>
                    <a:pt x="1167"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86"/>
            <p:cNvSpPr/>
            <p:nvPr/>
          </p:nvSpPr>
          <p:spPr>
            <a:xfrm>
              <a:off x="-51957725" y="3298150"/>
              <a:ext cx="148100" cy="209550"/>
            </a:xfrm>
            <a:custGeom>
              <a:avLst/>
              <a:gdLst/>
              <a:ahLst/>
              <a:cxnLst/>
              <a:rect l="l" t="t" r="r" b="b"/>
              <a:pathLst>
                <a:path w="5924" h="8382" extrusionOk="0">
                  <a:moveTo>
                    <a:pt x="1449" y="3151"/>
                  </a:moveTo>
                  <a:cubicBezTo>
                    <a:pt x="1639" y="3151"/>
                    <a:pt x="1796" y="3309"/>
                    <a:pt x="1796" y="3498"/>
                  </a:cubicBezTo>
                  <a:cubicBezTo>
                    <a:pt x="1796" y="3719"/>
                    <a:pt x="1639" y="3845"/>
                    <a:pt x="1449" y="3845"/>
                  </a:cubicBezTo>
                  <a:cubicBezTo>
                    <a:pt x="1260" y="3845"/>
                    <a:pt x="1103" y="3719"/>
                    <a:pt x="1103" y="3498"/>
                  </a:cubicBezTo>
                  <a:cubicBezTo>
                    <a:pt x="1103" y="3309"/>
                    <a:pt x="1260" y="3151"/>
                    <a:pt x="1449" y="3151"/>
                  </a:cubicBezTo>
                  <a:close/>
                  <a:moveTo>
                    <a:pt x="4442" y="3183"/>
                  </a:moveTo>
                  <a:cubicBezTo>
                    <a:pt x="4631" y="3183"/>
                    <a:pt x="4789" y="3340"/>
                    <a:pt x="4789" y="3561"/>
                  </a:cubicBezTo>
                  <a:cubicBezTo>
                    <a:pt x="4789" y="3719"/>
                    <a:pt x="4631" y="3908"/>
                    <a:pt x="4442" y="3908"/>
                  </a:cubicBezTo>
                  <a:cubicBezTo>
                    <a:pt x="4253" y="3908"/>
                    <a:pt x="4096" y="3750"/>
                    <a:pt x="4096" y="3561"/>
                  </a:cubicBezTo>
                  <a:cubicBezTo>
                    <a:pt x="4096" y="3340"/>
                    <a:pt x="4253" y="3183"/>
                    <a:pt x="4442" y="3183"/>
                  </a:cubicBezTo>
                  <a:close/>
                  <a:moveTo>
                    <a:pt x="3966" y="5680"/>
                  </a:moveTo>
                  <a:cubicBezTo>
                    <a:pt x="4064" y="5680"/>
                    <a:pt x="4159" y="5719"/>
                    <a:pt x="4222" y="5798"/>
                  </a:cubicBezTo>
                  <a:cubicBezTo>
                    <a:pt x="4411" y="5955"/>
                    <a:pt x="4411" y="6176"/>
                    <a:pt x="4253" y="6302"/>
                  </a:cubicBezTo>
                  <a:cubicBezTo>
                    <a:pt x="3907" y="6648"/>
                    <a:pt x="3434" y="6869"/>
                    <a:pt x="2899" y="6869"/>
                  </a:cubicBezTo>
                  <a:cubicBezTo>
                    <a:pt x="2395" y="6869"/>
                    <a:pt x="1922" y="6648"/>
                    <a:pt x="1607" y="6302"/>
                  </a:cubicBezTo>
                  <a:cubicBezTo>
                    <a:pt x="1449" y="6144"/>
                    <a:pt x="1449" y="5924"/>
                    <a:pt x="1607" y="5798"/>
                  </a:cubicBezTo>
                  <a:cubicBezTo>
                    <a:pt x="1686" y="5719"/>
                    <a:pt x="1788" y="5680"/>
                    <a:pt x="1883" y="5680"/>
                  </a:cubicBezTo>
                  <a:cubicBezTo>
                    <a:pt x="1977" y="5680"/>
                    <a:pt x="2064" y="5719"/>
                    <a:pt x="2111" y="5798"/>
                  </a:cubicBezTo>
                  <a:cubicBezTo>
                    <a:pt x="2332" y="6018"/>
                    <a:pt x="2623" y="6129"/>
                    <a:pt x="2911" y="6129"/>
                  </a:cubicBezTo>
                  <a:cubicBezTo>
                    <a:pt x="3198" y="6129"/>
                    <a:pt x="3482" y="6018"/>
                    <a:pt x="3686" y="5798"/>
                  </a:cubicBezTo>
                  <a:cubicBezTo>
                    <a:pt x="3765" y="5719"/>
                    <a:pt x="3868" y="5680"/>
                    <a:pt x="3966" y="5680"/>
                  </a:cubicBezTo>
                  <a:close/>
                  <a:moveTo>
                    <a:pt x="2993" y="1"/>
                  </a:moveTo>
                  <a:cubicBezTo>
                    <a:pt x="2489" y="1104"/>
                    <a:pt x="1513" y="1923"/>
                    <a:pt x="284" y="2238"/>
                  </a:cubicBezTo>
                  <a:cubicBezTo>
                    <a:pt x="347" y="2395"/>
                    <a:pt x="347" y="2553"/>
                    <a:pt x="347" y="2773"/>
                  </a:cubicBezTo>
                  <a:cubicBezTo>
                    <a:pt x="347" y="3025"/>
                    <a:pt x="284" y="3277"/>
                    <a:pt x="158" y="3498"/>
                  </a:cubicBezTo>
                  <a:cubicBezTo>
                    <a:pt x="284" y="3750"/>
                    <a:pt x="347" y="3971"/>
                    <a:pt x="347" y="4254"/>
                  </a:cubicBezTo>
                  <a:cubicBezTo>
                    <a:pt x="347" y="4538"/>
                    <a:pt x="284" y="4758"/>
                    <a:pt x="158" y="5010"/>
                  </a:cubicBezTo>
                  <a:cubicBezTo>
                    <a:pt x="284" y="5231"/>
                    <a:pt x="347" y="5483"/>
                    <a:pt x="347" y="5735"/>
                  </a:cubicBezTo>
                  <a:cubicBezTo>
                    <a:pt x="347" y="6113"/>
                    <a:pt x="252" y="6428"/>
                    <a:pt x="0" y="6680"/>
                  </a:cubicBezTo>
                  <a:cubicBezTo>
                    <a:pt x="158" y="6900"/>
                    <a:pt x="284" y="7121"/>
                    <a:pt x="315" y="7405"/>
                  </a:cubicBezTo>
                  <a:cubicBezTo>
                    <a:pt x="1040" y="8035"/>
                    <a:pt x="1985" y="8381"/>
                    <a:pt x="2962" y="8381"/>
                  </a:cubicBezTo>
                  <a:cubicBezTo>
                    <a:pt x="3938" y="8381"/>
                    <a:pt x="4852" y="8035"/>
                    <a:pt x="5608" y="7436"/>
                  </a:cubicBezTo>
                  <a:cubicBezTo>
                    <a:pt x="5640" y="7184"/>
                    <a:pt x="5766" y="6932"/>
                    <a:pt x="5923" y="6743"/>
                  </a:cubicBezTo>
                  <a:cubicBezTo>
                    <a:pt x="5671" y="6459"/>
                    <a:pt x="5545" y="6113"/>
                    <a:pt x="5545" y="5798"/>
                  </a:cubicBezTo>
                  <a:cubicBezTo>
                    <a:pt x="5545" y="5483"/>
                    <a:pt x="5640" y="5231"/>
                    <a:pt x="5797" y="5010"/>
                  </a:cubicBezTo>
                  <a:cubicBezTo>
                    <a:pt x="5671" y="4758"/>
                    <a:pt x="5577" y="4538"/>
                    <a:pt x="5577" y="4254"/>
                  </a:cubicBezTo>
                  <a:cubicBezTo>
                    <a:pt x="5577" y="3971"/>
                    <a:pt x="5671" y="3750"/>
                    <a:pt x="5797" y="3498"/>
                  </a:cubicBezTo>
                  <a:cubicBezTo>
                    <a:pt x="5671" y="3277"/>
                    <a:pt x="5577" y="3025"/>
                    <a:pt x="5577" y="2773"/>
                  </a:cubicBezTo>
                  <a:cubicBezTo>
                    <a:pt x="5577" y="2679"/>
                    <a:pt x="5577" y="2553"/>
                    <a:pt x="5640" y="2490"/>
                  </a:cubicBezTo>
                  <a:cubicBezTo>
                    <a:pt x="5640" y="2395"/>
                    <a:pt x="5671" y="2332"/>
                    <a:pt x="5703" y="2238"/>
                  </a:cubicBezTo>
                  <a:cubicBezTo>
                    <a:pt x="4474" y="1923"/>
                    <a:pt x="3497" y="1104"/>
                    <a:pt x="2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86"/>
            <p:cNvSpPr/>
            <p:nvPr/>
          </p:nvSpPr>
          <p:spPr>
            <a:xfrm>
              <a:off x="-52005000" y="3348575"/>
              <a:ext cx="37050" cy="37025"/>
            </a:xfrm>
            <a:custGeom>
              <a:avLst/>
              <a:gdLst/>
              <a:ahLst/>
              <a:cxnLst/>
              <a:rect l="l" t="t" r="r" b="b"/>
              <a:pathLst>
                <a:path w="1482" h="1481" extrusionOk="0">
                  <a:moveTo>
                    <a:pt x="757" y="0"/>
                  </a:moveTo>
                  <a:cubicBezTo>
                    <a:pt x="348" y="0"/>
                    <a:pt x="1" y="315"/>
                    <a:pt x="1" y="756"/>
                  </a:cubicBezTo>
                  <a:cubicBezTo>
                    <a:pt x="1" y="1166"/>
                    <a:pt x="348" y="1481"/>
                    <a:pt x="757" y="1481"/>
                  </a:cubicBezTo>
                  <a:cubicBezTo>
                    <a:pt x="1167" y="1481"/>
                    <a:pt x="1482" y="1166"/>
                    <a:pt x="1482" y="756"/>
                  </a:cubicBezTo>
                  <a:cubicBezTo>
                    <a:pt x="1482" y="315"/>
                    <a:pt x="1167" y="0"/>
                    <a:pt x="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9" name="Google Shape;7949;p86"/>
          <p:cNvGrpSpPr/>
          <p:nvPr/>
        </p:nvGrpSpPr>
        <p:grpSpPr>
          <a:xfrm>
            <a:off x="5291462" y="1376934"/>
            <a:ext cx="358099" cy="358099"/>
            <a:chOff x="-57568775" y="3198925"/>
            <a:chExt cx="318225" cy="318225"/>
          </a:xfrm>
        </p:grpSpPr>
        <p:sp>
          <p:nvSpPr>
            <p:cNvPr id="7950" name="Google Shape;7950;p86"/>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86"/>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86"/>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86"/>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86"/>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86"/>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6" name="Google Shape;7956;p86"/>
          <p:cNvGrpSpPr/>
          <p:nvPr/>
        </p:nvGrpSpPr>
        <p:grpSpPr>
          <a:xfrm>
            <a:off x="5313181" y="1832234"/>
            <a:ext cx="314662" cy="358099"/>
            <a:chOff x="-57549075" y="3590375"/>
            <a:chExt cx="279625" cy="318225"/>
          </a:xfrm>
        </p:grpSpPr>
        <p:sp>
          <p:nvSpPr>
            <p:cNvPr id="7957" name="Google Shape;7957;p86"/>
            <p:cNvSpPr/>
            <p:nvPr/>
          </p:nvSpPr>
          <p:spPr>
            <a:xfrm>
              <a:off x="-57493150" y="3777825"/>
              <a:ext cx="167000" cy="74850"/>
            </a:xfrm>
            <a:custGeom>
              <a:avLst/>
              <a:gdLst/>
              <a:ahLst/>
              <a:cxnLst/>
              <a:rect l="l" t="t" r="r" b="b"/>
              <a:pathLst>
                <a:path w="6680" h="2994" extrusionOk="0">
                  <a:moveTo>
                    <a:pt x="4376" y="670"/>
                  </a:moveTo>
                  <a:cubicBezTo>
                    <a:pt x="4474" y="670"/>
                    <a:pt x="4569" y="709"/>
                    <a:pt x="4632" y="788"/>
                  </a:cubicBezTo>
                  <a:cubicBezTo>
                    <a:pt x="4789" y="946"/>
                    <a:pt x="4789" y="1166"/>
                    <a:pt x="4632" y="1292"/>
                  </a:cubicBezTo>
                  <a:cubicBezTo>
                    <a:pt x="4285" y="1639"/>
                    <a:pt x="3781" y="1859"/>
                    <a:pt x="3308" y="1859"/>
                  </a:cubicBezTo>
                  <a:cubicBezTo>
                    <a:pt x="2836" y="1859"/>
                    <a:pt x="2332" y="1639"/>
                    <a:pt x="2017" y="1292"/>
                  </a:cubicBezTo>
                  <a:cubicBezTo>
                    <a:pt x="1859" y="1166"/>
                    <a:pt x="1859" y="946"/>
                    <a:pt x="2017" y="788"/>
                  </a:cubicBezTo>
                  <a:cubicBezTo>
                    <a:pt x="2096" y="709"/>
                    <a:pt x="2198" y="670"/>
                    <a:pt x="2292" y="670"/>
                  </a:cubicBezTo>
                  <a:cubicBezTo>
                    <a:pt x="2387" y="670"/>
                    <a:pt x="2474" y="709"/>
                    <a:pt x="2521" y="788"/>
                  </a:cubicBezTo>
                  <a:cubicBezTo>
                    <a:pt x="2741" y="1009"/>
                    <a:pt x="3033" y="1119"/>
                    <a:pt x="3320" y="1119"/>
                  </a:cubicBezTo>
                  <a:cubicBezTo>
                    <a:pt x="3608" y="1119"/>
                    <a:pt x="3891" y="1009"/>
                    <a:pt x="4096" y="788"/>
                  </a:cubicBezTo>
                  <a:cubicBezTo>
                    <a:pt x="4175" y="709"/>
                    <a:pt x="4277" y="670"/>
                    <a:pt x="4376" y="670"/>
                  </a:cubicBezTo>
                  <a:close/>
                  <a:moveTo>
                    <a:pt x="0" y="0"/>
                  </a:moveTo>
                  <a:cubicBezTo>
                    <a:pt x="221" y="1702"/>
                    <a:pt x="1639" y="2993"/>
                    <a:pt x="3371" y="2993"/>
                  </a:cubicBezTo>
                  <a:cubicBezTo>
                    <a:pt x="5104" y="2993"/>
                    <a:pt x="6522" y="1702"/>
                    <a:pt x="6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86"/>
            <p:cNvSpPr/>
            <p:nvPr/>
          </p:nvSpPr>
          <p:spPr>
            <a:xfrm>
              <a:off x="-57478975" y="3647075"/>
              <a:ext cx="139425" cy="37050"/>
            </a:xfrm>
            <a:custGeom>
              <a:avLst/>
              <a:gdLst/>
              <a:ahLst/>
              <a:cxnLst/>
              <a:rect l="l" t="t" r="r" b="b"/>
              <a:pathLst>
                <a:path w="5577" h="1482" extrusionOk="0">
                  <a:moveTo>
                    <a:pt x="2804" y="1"/>
                  </a:moveTo>
                  <a:cubicBezTo>
                    <a:pt x="1639" y="1"/>
                    <a:pt x="599" y="568"/>
                    <a:pt x="1" y="1481"/>
                  </a:cubicBezTo>
                  <a:lnTo>
                    <a:pt x="5577" y="1481"/>
                  </a:lnTo>
                  <a:cubicBezTo>
                    <a:pt x="4947" y="568"/>
                    <a:pt x="3939" y="1"/>
                    <a:pt x="28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86"/>
            <p:cNvSpPr/>
            <p:nvPr/>
          </p:nvSpPr>
          <p:spPr>
            <a:xfrm>
              <a:off x="-57493950" y="3703775"/>
              <a:ext cx="168575" cy="55175"/>
            </a:xfrm>
            <a:custGeom>
              <a:avLst/>
              <a:gdLst/>
              <a:ahLst/>
              <a:cxnLst/>
              <a:rect l="l" t="t" r="r" b="b"/>
              <a:pathLst>
                <a:path w="6743" h="2207" extrusionOk="0">
                  <a:moveTo>
                    <a:pt x="1891" y="726"/>
                  </a:moveTo>
                  <a:cubicBezTo>
                    <a:pt x="2080" y="726"/>
                    <a:pt x="2238" y="883"/>
                    <a:pt x="2238" y="1072"/>
                  </a:cubicBezTo>
                  <a:cubicBezTo>
                    <a:pt x="2238" y="1261"/>
                    <a:pt x="2080" y="1419"/>
                    <a:pt x="1891" y="1419"/>
                  </a:cubicBezTo>
                  <a:cubicBezTo>
                    <a:pt x="1702" y="1419"/>
                    <a:pt x="1545" y="1261"/>
                    <a:pt x="1545" y="1072"/>
                  </a:cubicBezTo>
                  <a:cubicBezTo>
                    <a:pt x="1513" y="883"/>
                    <a:pt x="1671" y="726"/>
                    <a:pt x="1891" y="726"/>
                  </a:cubicBezTo>
                  <a:close/>
                  <a:moveTo>
                    <a:pt x="4853" y="726"/>
                  </a:moveTo>
                  <a:cubicBezTo>
                    <a:pt x="5042" y="726"/>
                    <a:pt x="5199" y="883"/>
                    <a:pt x="5199" y="1072"/>
                  </a:cubicBezTo>
                  <a:cubicBezTo>
                    <a:pt x="5199" y="1261"/>
                    <a:pt x="5042" y="1419"/>
                    <a:pt x="4853" y="1419"/>
                  </a:cubicBezTo>
                  <a:cubicBezTo>
                    <a:pt x="4664" y="1419"/>
                    <a:pt x="4506" y="1261"/>
                    <a:pt x="4506" y="1072"/>
                  </a:cubicBezTo>
                  <a:cubicBezTo>
                    <a:pt x="4506" y="883"/>
                    <a:pt x="4664" y="726"/>
                    <a:pt x="4853" y="726"/>
                  </a:cubicBezTo>
                  <a:close/>
                  <a:moveTo>
                    <a:pt x="253" y="1"/>
                  </a:moveTo>
                  <a:cubicBezTo>
                    <a:pt x="95" y="316"/>
                    <a:pt x="1" y="726"/>
                    <a:pt x="1" y="1104"/>
                  </a:cubicBezTo>
                  <a:lnTo>
                    <a:pt x="1" y="2206"/>
                  </a:lnTo>
                  <a:lnTo>
                    <a:pt x="6743" y="2206"/>
                  </a:lnTo>
                  <a:lnTo>
                    <a:pt x="6743" y="1104"/>
                  </a:lnTo>
                  <a:cubicBezTo>
                    <a:pt x="6743" y="726"/>
                    <a:pt x="6680" y="347"/>
                    <a:pt x="6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86"/>
            <p:cNvSpPr/>
            <p:nvPr/>
          </p:nvSpPr>
          <p:spPr>
            <a:xfrm>
              <a:off x="-57549075" y="3590375"/>
              <a:ext cx="279625" cy="318225"/>
            </a:xfrm>
            <a:custGeom>
              <a:avLst/>
              <a:gdLst/>
              <a:ahLst/>
              <a:cxnLst/>
              <a:rect l="l" t="t" r="r" b="b"/>
              <a:pathLst>
                <a:path w="11185" h="12729" extrusionOk="0">
                  <a:moveTo>
                    <a:pt x="5608" y="1544"/>
                  </a:moveTo>
                  <a:cubicBezTo>
                    <a:pt x="7877" y="1544"/>
                    <a:pt x="9704" y="3403"/>
                    <a:pt x="9704" y="5640"/>
                  </a:cubicBezTo>
                  <a:lnTo>
                    <a:pt x="9704" y="7152"/>
                  </a:lnTo>
                  <a:cubicBezTo>
                    <a:pt x="9704" y="9389"/>
                    <a:pt x="7845" y="11247"/>
                    <a:pt x="5608" y="11247"/>
                  </a:cubicBezTo>
                  <a:cubicBezTo>
                    <a:pt x="3372" y="11247"/>
                    <a:pt x="1513" y="9389"/>
                    <a:pt x="1513" y="7152"/>
                  </a:cubicBezTo>
                  <a:lnTo>
                    <a:pt x="1513" y="5640"/>
                  </a:lnTo>
                  <a:cubicBezTo>
                    <a:pt x="1513" y="3403"/>
                    <a:pt x="3309" y="1544"/>
                    <a:pt x="5608" y="1544"/>
                  </a:cubicBezTo>
                  <a:close/>
                  <a:moveTo>
                    <a:pt x="5608" y="0"/>
                  </a:moveTo>
                  <a:cubicBezTo>
                    <a:pt x="2521" y="0"/>
                    <a:pt x="1" y="2521"/>
                    <a:pt x="1" y="5640"/>
                  </a:cubicBezTo>
                  <a:lnTo>
                    <a:pt x="1" y="12382"/>
                  </a:lnTo>
                  <a:cubicBezTo>
                    <a:pt x="1" y="12571"/>
                    <a:pt x="158" y="12728"/>
                    <a:pt x="347" y="12728"/>
                  </a:cubicBezTo>
                  <a:lnTo>
                    <a:pt x="10807" y="12728"/>
                  </a:lnTo>
                  <a:cubicBezTo>
                    <a:pt x="10996" y="12728"/>
                    <a:pt x="11153" y="12571"/>
                    <a:pt x="11153" y="12382"/>
                  </a:cubicBezTo>
                  <a:lnTo>
                    <a:pt x="11153" y="5640"/>
                  </a:lnTo>
                  <a:cubicBezTo>
                    <a:pt x="11185" y="2521"/>
                    <a:pt x="8664" y="0"/>
                    <a:pt x="5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1" name="Google Shape;7961;p86"/>
          <p:cNvGrpSpPr/>
          <p:nvPr/>
        </p:nvGrpSpPr>
        <p:grpSpPr>
          <a:xfrm>
            <a:off x="5305378" y="2273605"/>
            <a:ext cx="359871" cy="359871"/>
            <a:chOff x="-57570350" y="3982600"/>
            <a:chExt cx="319800" cy="319800"/>
          </a:xfrm>
        </p:grpSpPr>
        <p:sp>
          <p:nvSpPr>
            <p:cNvPr id="7962" name="Google Shape;7962;p86"/>
            <p:cNvSpPr/>
            <p:nvPr/>
          </p:nvSpPr>
          <p:spPr>
            <a:xfrm>
              <a:off x="-57570350" y="4033000"/>
              <a:ext cx="319800" cy="269400"/>
            </a:xfrm>
            <a:custGeom>
              <a:avLst/>
              <a:gdLst/>
              <a:ahLst/>
              <a:cxnLst/>
              <a:rect l="l" t="t" r="r" b="b"/>
              <a:pathLst>
                <a:path w="12792" h="10776" extrusionOk="0">
                  <a:moveTo>
                    <a:pt x="9452" y="4002"/>
                  </a:moveTo>
                  <a:cubicBezTo>
                    <a:pt x="10083" y="4002"/>
                    <a:pt x="10555" y="4506"/>
                    <a:pt x="10555" y="5105"/>
                  </a:cubicBezTo>
                  <a:lnTo>
                    <a:pt x="10555" y="5861"/>
                  </a:lnTo>
                  <a:cubicBezTo>
                    <a:pt x="10555" y="6459"/>
                    <a:pt x="10020" y="6963"/>
                    <a:pt x="9389" y="6963"/>
                  </a:cubicBezTo>
                  <a:lnTo>
                    <a:pt x="8665" y="6963"/>
                  </a:lnTo>
                  <a:cubicBezTo>
                    <a:pt x="7751" y="6963"/>
                    <a:pt x="6995" y="6333"/>
                    <a:pt x="6838" y="5451"/>
                  </a:cubicBezTo>
                  <a:lnTo>
                    <a:pt x="6018" y="5451"/>
                  </a:lnTo>
                  <a:cubicBezTo>
                    <a:pt x="5861" y="6333"/>
                    <a:pt x="5105" y="6963"/>
                    <a:pt x="4191" y="6963"/>
                  </a:cubicBezTo>
                  <a:lnTo>
                    <a:pt x="3467" y="6963"/>
                  </a:lnTo>
                  <a:cubicBezTo>
                    <a:pt x="2836" y="6963"/>
                    <a:pt x="2364" y="6459"/>
                    <a:pt x="2364" y="5861"/>
                  </a:cubicBezTo>
                  <a:lnTo>
                    <a:pt x="2364" y="5105"/>
                  </a:lnTo>
                  <a:cubicBezTo>
                    <a:pt x="2364" y="4475"/>
                    <a:pt x="2868" y="4002"/>
                    <a:pt x="3467" y="4002"/>
                  </a:cubicBezTo>
                  <a:lnTo>
                    <a:pt x="4947" y="4002"/>
                  </a:lnTo>
                  <a:cubicBezTo>
                    <a:pt x="5420" y="4002"/>
                    <a:pt x="5861" y="4317"/>
                    <a:pt x="6018" y="4758"/>
                  </a:cubicBezTo>
                  <a:lnTo>
                    <a:pt x="6869" y="4758"/>
                  </a:lnTo>
                  <a:cubicBezTo>
                    <a:pt x="7027" y="4317"/>
                    <a:pt x="7436" y="4002"/>
                    <a:pt x="7940" y="4002"/>
                  </a:cubicBezTo>
                  <a:close/>
                  <a:moveTo>
                    <a:pt x="1135" y="6365"/>
                  </a:moveTo>
                  <a:cubicBezTo>
                    <a:pt x="1419" y="6711"/>
                    <a:pt x="1860" y="6963"/>
                    <a:pt x="2364" y="6963"/>
                  </a:cubicBezTo>
                  <a:cubicBezTo>
                    <a:pt x="2301" y="7342"/>
                    <a:pt x="1954" y="7720"/>
                    <a:pt x="1576" y="7720"/>
                  </a:cubicBezTo>
                  <a:cubicBezTo>
                    <a:pt x="1167" y="7720"/>
                    <a:pt x="820" y="7342"/>
                    <a:pt x="820" y="6963"/>
                  </a:cubicBezTo>
                  <a:cubicBezTo>
                    <a:pt x="820" y="6711"/>
                    <a:pt x="946" y="6491"/>
                    <a:pt x="1135" y="6365"/>
                  </a:cubicBezTo>
                  <a:close/>
                  <a:moveTo>
                    <a:pt x="11784" y="6365"/>
                  </a:moveTo>
                  <a:cubicBezTo>
                    <a:pt x="11973" y="6491"/>
                    <a:pt x="12099" y="6711"/>
                    <a:pt x="12099" y="6963"/>
                  </a:cubicBezTo>
                  <a:cubicBezTo>
                    <a:pt x="12099" y="7342"/>
                    <a:pt x="11721" y="7720"/>
                    <a:pt x="11343" y="7720"/>
                  </a:cubicBezTo>
                  <a:cubicBezTo>
                    <a:pt x="10933" y="7720"/>
                    <a:pt x="10555" y="7342"/>
                    <a:pt x="10555" y="6963"/>
                  </a:cubicBezTo>
                  <a:cubicBezTo>
                    <a:pt x="11028" y="6963"/>
                    <a:pt x="11500" y="6711"/>
                    <a:pt x="11784" y="6365"/>
                  </a:cubicBezTo>
                  <a:close/>
                  <a:moveTo>
                    <a:pt x="7432" y="7286"/>
                  </a:moveTo>
                  <a:cubicBezTo>
                    <a:pt x="7531" y="7286"/>
                    <a:pt x="7625" y="7326"/>
                    <a:pt x="7688" y="7405"/>
                  </a:cubicBezTo>
                  <a:cubicBezTo>
                    <a:pt x="7909" y="7499"/>
                    <a:pt x="7909" y="7751"/>
                    <a:pt x="7751" y="7909"/>
                  </a:cubicBezTo>
                  <a:cubicBezTo>
                    <a:pt x="7405" y="8255"/>
                    <a:pt x="6932" y="8444"/>
                    <a:pt x="6396" y="8444"/>
                  </a:cubicBezTo>
                  <a:cubicBezTo>
                    <a:pt x="5892" y="8444"/>
                    <a:pt x="5420" y="8255"/>
                    <a:pt x="5073" y="7909"/>
                  </a:cubicBezTo>
                  <a:cubicBezTo>
                    <a:pt x="4916" y="7751"/>
                    <a:pt x="4916" y="7499"/>
                    <a:pt x="5073" y="7405"/>
                  </a:cubicBezTo>
                  <a:cubicBezTo>
                    <a:pt x="5152" y="7326"/>
                    <a:pt x="5254" y="7286"/>
                    <a:pt x="5349" y="7286"/>
                  </a:cubicBezTo>
                  <a:cubicBezTo>
                    <a:pt x="5443" y="7286"/>
                    <a:pt x="5530" y="7326"/>
                    <a:pt x="5577" y="7405"/>
                  </a:cubicBezTo>
                  <a:cubicBezTo>
                    <a:pt x="5798" y="7609"/>
                    <a:pt x="6081" y="7712"/>
                    <a:pt x="6365" y="7712"/>
                  </a:cubicBezTo>
                  <a:cubicBezTo>
                    <a:pt x="6649" y="7712"/>
                    <a:pt x="6932" y="7609"/>
                    <a:pt x="7153" y="7405"/>
                  </a:cubicBezTo>
                  <a:cubicBezTo>
                    <a:pt x="7231" y="7326"/>
                    <a:pt x="7334" y="7286"/>
                    <a:pt x="7432" y="7286"/>
                  </a:cubicBezTo>
                  <a:close/>
                  <a:moveTo>
                    <a:pt x="8287" y="1"/>
                  </a:moveTo>
                  <a:lnTo>
                    <a:pt x="8350" y="158"/>
                  </a:lnTo>
                  <a:cubicBezTo>
                    <a:pt x="8476" y="726"/>
                    <a:pt x="8287" y="1324"/>
                    <a:pt x="7940" y="1797"/>
                  </a:cubicBezTo>
                  <a:cubicBezTo>
                    <a:pt x="7562" y="2269"/>
                    <a:pt x="6995" y="2521"/>
                    <a:pt x="6428" y="2521"/>
                  </a:cubicBezTo>
                  <a:cubicBezTo>
                    <a:pt x="5829" y="2521"/>
                    <a:pt x="5262" y="2238"/>
                    <a:pt x="4884" y="1797"/>
                  </a:cubicBezTo>
                  <a:cubicBezTo>
                    <a:pt x="4475" y="1324"/>
                    <a:pt x="4380" y="726"/>
                    <a:pt x="4475" y="190"/>
                  </a:cubicBezTo>
                  <a:lnTo>
                    <a:pt x="4538" y="32"/>
                  </a:lnTo>
                  <a:lnTo>
                    <a:pt x="4538" y="32"/>
                  </a:lnTo>
                  <a:cubicBezTo>
                    <a:pt x="3183" y="726"/>
                    <a:pt x="2332" y="2112"/>
                    <a:pt x="2332" y="3655"/>
                  </a:cubicBezTo>
                  <a:lnTo>
                    <a:pt x="2332" y="4002"/>
                  </a:lnTo>
                  <a:cubicBezTo>
                    <a:pt x="1482" y="4002"/>
                    <a:pt x="789" y="4664"/>
                    <a:pt x="789" y="5514"/>
                  </a:cubicBezTo>
                  <a:lnTo>
                    <a:pt x="789" y="5703"/>
                  </a:lnTo>
                  <a:cubicBezTo>
                    <a:pt x="316" y="5987"/>
                    <a:pt x="32" y="6428"/>
                    <a:pt x="32" y="6995"/>
                  </a:cubicBezTo>
                  <a:cubicBezTo>
                    <a:pt x="32" y="7405"/>
                    <a:pt x="190" y="7751"/>
                    <a:pt x="442" y="7972"/>
                  </a:cubicBezTo>
                  <a:lnTo>
                    <a:pt x="64" y="8696"/>
                  </a:lnTo>
                  <a:cubicBezTo>
                    <a:pt x="1" y="8885"/>
                    <a:pt x="64" y="9074"/>
                    <a:pt x="222" y="9200"/>
                  </a:cubicBezTo>
                  <a:cubicBezTo>
                    <a:pt x="282" y="9226"/>
                    <a:pt x="341" y="9238"/>
                    <a:pt x="396" y="9238"/>
                  </a:cubicBezTo>
                  <a:cubicBezTo>
                    <a:pt x="541" y="9238"/>
                    <a:pt x="666" y="9157"/>
                    <a:pt x="757" y="9043"/>
                  </a:cubicBezTo>
                  <a:lnTo>
                    <a:pt x="1072" y="8413"/>
                  </a:lnTo>
                  <a:cubicBezTo>
                    <a:pt x="1230" y="8444"/>
                    <a:pt x="1387" y="8507"/>
                    <a:pt x="1545" y="8507"/>
                  </a:cubicBezTo>
                  <a:cubicBezTo>
                    <a:pt x="1923" y="8507"/>
                    <a:pt x="2332" y="8350"/>
                    <a:pt x="2553" y="8098"/>
                  </a:cubicBezTo>
                  <a:cubicBezTo>
                    <a:pt x="3151" y="9641"/>
                    <a:pt x="4632" y="10776"/>
                    <a:pt x="6365" y="10776"/>
                  </a:cubicBezTo>
                  <a:cubicBezTo>
                    <a:pt x="8098" y="10776"/>
                    <a:pt x="9610" y="9641"/>
                    <a:pt x="10209" y="8098"/>
                  </a:cubicBezTo>
                  <a:cubicBezTo>
                    <a:pt x="10461" y="8381"/>
                    <a:pt x="10839" y="8507"/>
                    <a:pt x="11217" y="8507"/>
                  </a:cubicBezTo>
                  <a:cubicBezTo>
                    <a:pt x="11374" y="8507"/>
                    <a:pt x="11532" y="8444"/>
                    <a:pt x="11689" y="8413"/>
                  </a:cubicBezTo>
                  <a:lnTo>
                    <a:pt x="12004" y="9043"/>
                  </a:lnTo>
                  <a:cubicBezTo>
                    <a:pt x="12069" y="9173"/>
                    <a:pt x="12193" y="9258"/>
                    <a:pt x="12326" y="9258"/>
                  </a:cubicBezTo>
                  <a:cubicBezTo>
                    <a:pt x="12387" y="9258"/>
                    <a:pt x="12449" y="9240"/>
                    <a:pt x="12508" y="9200"/>
                  </a:cubicBezTo>
                  <a:cubicBezTo>
                    <a:pt x="12729" y="9137"/>
                    <a:pt x="12792" y="8885"/>
                    <a:pt x="12666" y="8696"/>
                  </a:cubicBezTo>
                  <a:lnTo>
                    <a:pt x="12382" y="7940"/>
                  </a:lnTo>
                  <a:cubicBezTo>
                    <a:pt x="12634" y="7657"/>
                    <a:pt x="12792" y="7310"/>
                    <a:pt x="12792" y="6963"/>
                  </a:cubicBezTo>
                  <a:cubicBezTo>
                    <a:pt x="12792" y="6396"/>
                    <a:pt x="12477" y="5924"/>
                    <a:pt x="12036" y="5672"/>
                  </a:cubicBezTo>
                  <a:lnTo>
                    <a:pt x="12036" y="5451"/>
                  </a:lnTo>
                  <a:cubicBezTo>
                    <a:pt x="12036" y="4632"/>
                    <a:pt x="11343" y="3971"/>
                    <a:pt x="10524" y="3971"/>
                  </a:cubicBezTo>
                  <a:lnTo>
                    <a:pt x="10524" y="3624"/>
                  </a:lnTo>
                  <a:cubicBezTo>
                    <a:pt x="10524" y="2080"/>
                    <a:pt x="9641" y="694"/>
                    <a:pt x="8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86"/>
            <p:cNvSpPr/>
            <p:nvPr/>
          </p:nvSpPr>
          <p:spPr>
            <a:xfrm>
              <a:off x="-57493150" y="4151150"/>
              <a:ext cx="55150" cy="36250"/>
            </a:xfrm>
            <a:custGeom>
              <a:avLst/>
              <a:gdLst/>
              <a:ahLst/>
              <a:cxnLst/>
              <a:rect l="l" t="t" r="r" b="b"/>
              <a:pathLst>
                <a:path w="2206" h="1450" extrusionOk="0">
                  <a:moveTo>
                    <a:pt x="379" y="1"/>
                  </a:moveTo>
                  <a:cubicBezTo>
                    <a:pt x="158" y="1"/>
                    <a:pt x="0" y="127"/>
                    <a:pt x="0" y="347"/>
                  </a:cubicBezTo>
                  <a:lnTo>
                    <a:pt x="0" y="1072"/>
                  </a:lnTo>
                  <a:cubicBezTo>
                    <a:pt x="0" y="1292"/>
                    <a:pt x="158" y="1450"/>
                    <a:pt x="379" y="1450"/>
                  </a:cubicBezTo>
                  <a:lnTo>
                    <a:pt x="1103" y="1450"/>
                  </a:lnTo>
                  <a:cubicBezTo>
                    <a:pt x="1733" y="1450"/>
                    <a:pt x="2206" y="914"/>
                    <a:pt x="2206" y="347"/>
                  </a:cubicBezTo>
                  <a:cubicBezTo>
                    <a:pt x="2206" y="158"/>
                    <a:pt x="2048" y="1"/>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86"/>
            <p:cNvSpPr/>
            <p:nvPr/>
          </p:nvSpPr>
          <p:spPr>
            <a:xfrm>
              <a:off x="-57381300" y="4151150"/>
              <a:ext cx="55925" cy="36250"/>
            </a:xfrm>
            <a:custGeom>
              <a:avLst/>
              <a:gdLst/>
              <a:ahLst/>
              <a:cxnLst/>
              <a:rect l="l" t="t" r="r" b="b"/>
              <a:pathLst>
                <a:path w="2237" h="1450" extrusionOk="0">
                  <a:moveTo>
                    <a:pt x="347" y="1"/>
                  </a:moveTo>
                  <a:cubicBezTo>
                    <a:pt x="158" y="1"/>
                    <a:pt x="0" y="127"/>
                    <a:pt x="0" y="347"/>
                  </a:cubicBezTo>
                  <a:cubicBezTo>
                    <a:pt x="0" y="977"/>
                    <a:pt x="504" y="1450"/>
                    <a:pt x="1103" y="1450"/>
                  </a:cubicBezTo>
                  <a:lnTo>
                    <a:pt x="1827" y="1450"/>
                  </a:lnTo>
                  <a:cubicBezTo>
                    <a:pt x="2048" y="1450"/>
                    <a:pt x="2206" y="1292"/>
                    <a:pt x="2206" y="1103"/>
                  </a:cubicBezTo>
                  <a:lnTo>
                    <a:pt x="2206" y="347"/>
                  </a:lnTo>
                  <a:cubicBezTo>
                    <a:pt x="2237" y="158"/>
                    <a:pt x="2079" y="1"/>
                    <a:pt x="1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86"/>
            <p:cNvSpPr/>
            <p:nvPr/>
          </p:nvSpPr>
          <p:spPr>
            <a:xfrm>
              <a:off x="-57442750" y="3982600"/>
              <a:ext cx="65400" cy="93750"/>
            </a:xfrm>
            <a:custGeom>
              <a:avLst/>
              <a:gdLst/>
              <a:ahLst/>
              <a:cxnLst/>
              <a:rect l="l" t="t" r="r" b="b"/>
              <a:pathLst>
                <a:path w="2616" h="3750" extrusionOk="0">
                  <a:moveTo>
                    <a:pt x="1292" y="1"/>
                  </a:moveTo>
                  <a:cubicBezTo>
                    <a:pt x="883" y="1"/>
                    <a:pt x="473" y="316"/>
                    <a:pt x="410" y="757"/>
                  </a:cubicBezTo>
                  <a:lnTo>
                    <a:pt x="95" y="2269"/>
                  </a:lnTo>
                  <a:cubicBezTo>
                    <a:pt x="1" y="2616"/>
                    <a:pt x="127" y="3025"/>
                    <a:pt x="316" y="3309"/>
                  </a:cubicBezTo>
                  <a:cubicBezTo>
                    <a:pt x="599" y="3529"/>
                    <a:pt x="946" y="3750"/>
                    <a:pt x="1355" y="3750"/>
                  </a:cubicBezTo>
                  <a:cubicBezTo>
                    <a:pt x="1702" y="3750"/>
                    <a:pt x="2049" y="3592"/>
                    <a:pt x="2301" y="3309"/>
                  </a:cubicBezTo>
                  <a:cubicBezTo>
                    <a:pt x="2521" y="3025"/>
                    <a:pt x="2616" y="2647"/>
                    <a:pt x="2521" y="2269"/>
                  </a:cubicBezTo>
                  <a:lnTo>
                    <a:pt x="2206" y="757"/>
                  </a:lnTo>
                  <a:cubicBezTo>
                    <a:pt x="2143" y="316"/>
                    <a:pt x="1734" y="1"/>
                    <a:pt x="1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6" name="Google Shape;7966;p86"/>
          <p:cNvGrpSpPr/>
          <p:nvPr/>
        </p:nvGrpSpPr>
        <p:grpSpPr>
          <a:xfrm>
            <a:off x="7520416" y="1376033"/>
            <a:ext cx="314662" cy="358999"/>
            <a:chOff x="-55576850" y="3198125"/>
            <a:chExt cx="279625" cy="319025"/>
          </a:xfrm>
        </p:grpSpPr>
        <p:sp>
          <p:nvSpPr>
            <p:cNvPr id="7967" name="Google Shape;7967;p86"/>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86"/>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86"/>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86"/>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1" name="Google Shape;7971;p86"/>
          <p:cNvGrpSpPr/>
          <p:nvPr/>
        </p:nvGrpSpPr>
        <p:grpSpPr>
          <a:xfrm>
            <a:off x="7497812" y="1832009"/>
            <a:ext cx="359871" cy="358324"/>
            <a:chOff x="-55596550" y="3590175"/>
            <a:chExt cx="319800" cy="318425"/>
          </a:xfrm>
        </p:grpSpPr>
        <p:sp>
          <p:nvSpPr>
            <p:cNvPr id="7972" name="Google Shape;7972;p86"/>
            <p:cNvSpPr/>
            <p:nvPr/>
          </p:nvSpPr>
          <p:spPr>
            <a:xfrm>
              <a:off x="-55596550" y="3590175"/>
              <a:ext cx="319800" cy="112850"/>
            </a:xfrm>
            <a:custGeom>
              <a:avLst/>
              <a:gdLst/>
              <a:ahLst/>
              <a:cxnLst/>
              <a:rect l="l" t="t" r="r" b="b"/>
              <a:pathLst>
                <a:path w="12792" h="4514" extrusionOk="0">
                  <a:moveTo>
                    <a:pt x="6380" y="0"/>
                  </a:moveTo>
                  <a:cubicBezTo>
                    <a:pt x="6309" y="0"/>
                    <a:pt x="6238" y="24"/>
                    <a:pt x="6175" y="71"/>
                  </a:cubicBezTo>
                  <a:lnTo>
                    <a:pt x="189" y="3789"/>
                  </a:lnTo>
                  <a:cubicBezTo>
                    <a:pt x="32" y="3883"/>
                    <a:pt x="0" y="4072"/>
                    <a:pt x="32" y="4230"/>
                  </a:cubicBezTo>
                  <a:cubicBezTo>
                    <a:pt x="95" y="4387"/>
                    <a:pt x="221" y="4513"/>
                    <a:pt x="378" y="4513"/>
                  </a:cubicBezTo>
                  <a:lnTo>
                    <a:pt x="12350" y="4513"/>
                  </a:lnTo>
                  <a:cubicBezTo>
                    <a:pt x="12508" y="4513"/>
                    <a:pt x="12665" y="4387"/>
                    <a:pt x="12728" y="4230"/>
                  </a:cubicBezTo>
                  <a:cubicBezTo>
                    <a:pt x="12791" y="4072"/>
                    <a:pt x="12728" y="3883"/>
                    <a:pt x="12571" y="3789"/>
                  </a:cubicBezTo>
                  <a:lnTo>
                    <a:pt x="6585" y="71"/>
                  </a:lnTo>
                  <a:cubicBezTo>
                    <a:pt x="6522" y="24"/>
                    <a:pt x="6451" y="0"/>
                    <a:pt x="6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86"/>
            <p:cNvSpPr/>
            <p:nvPr/>
          </p:nvSpPr>
          <p:spPr>
            <a:xfrm>
              <a:off x="-55539850" y="3721900"/>
              <a:ext cx="204800" cy="186700"/>
            </a:xfrm>
            <a:custGeom>
              <a:avLst/>
              <a:gdLst/>
              <a:ahLst/>
              <a:cxnLst/>
              <a:rect l="l" t="t" r="r" b="b"/>
              <a:pathLst>
                <a:path w="8192" h="7468" extrusionOk="0">
                  <a:moveTo>
                    <a:pt x="2616" y="725"/>
                  </a:moveTo>
                  <a:cubicBezTo>
                    <a:pt x="2805" y="725"/>
                    <a:pt x="2962" y="883"/>
                    <a:pt x="2962" y="1072"/>
                  </a:cubicBezTo>
                  <a:cubicBezTo>
                    <a:pt x="2962" y="1292"/>
                    <a:pt x="2805" y="1450"/>
                    <a:pt x="2616" y="1450"/>
                  </a:cubicBezTo>
                  <a:cubicBezTo>
                    <a:pt x="2427" y="1450"/>
                    <a:pt x="2269" y="1292"/>
                    <a:pt x="2269" y="1072"/>
                  </a:cubicBezTo>
                  <a:cubicBezTo>
                    <a:pt x="2269" y="883"/>
                    <a:pt x="2427" y="725"/>
                    <a:pt x="2616" y="725"/>
                  </a:cubicBezTo>
                  <a:close/>
                  <a:moveTo>
                    <a:pt x="5609" y="725"/>
                  </a:moveTo>
                  <a:cubicBezTo>
                    <a:pt x="5798" y="725"/>
                    <a:pt x="5955" y="883"/>
                    <a:pt x="5955" y="1072"/>
                  </a:cubicBezTo>
                  <a:cubicBezTo>
                    <a:pt x="5955" y="1292"/>
                    <a:pt x="5798" y="1450"/>
                    <a:pt x="5609" y="1450"/>
                  </a:cubicBezTo>
                  <a:cubicBezTo>
                    <a:pt x="5420" y="1450"/>
                    <a:pt x="5262" y="1292"/>
                    <a:pt x="5262" y="1072"/>
                  </a:cubicBezTo>
                  <a:cubicBezTo>
                    <a:pt x="5262" y="883"/>
                    <a:pt x="5420" y="725"/>
                    <a:pt x="5609" y="725"/>
                  </a:cubicBezTo>
                  <a:close/>
                  <a:moveTo>
                    <a:pt x="3395" y="2245"/>
                  </a:moveTo>
                  <a:cubicBezTo>
                    <a:pt x="3490" y="2245"/>
                    <a:pt x="3577" y="2285"/>
                    <a:pt x="3624" y="2363"/>
                  </a:cubicBezTo>
                  <a:cubicBezTo>
                    <a:pt x="3781" y="2521"/>
                    <a:pt x="3781" y="2741"/>
                    <a:pt x="3624" y="2867"/>
                  </a:cubicBezTo>
                  <a:lnTo>
                    <a:pt x="2899" y="3624"/>
                  </a:lnTo>
                  <a:cubicBezTo>
                    <a:pt x="2820" y="3687"/>
                    <a:pt x="2718" y="3718"/>
                    <a:pt x="2620" y="3718"/>
                  </a:cubicBezTo>
                  <a:cubicBezTo>
                    <a:pt x="2521" y="3718"/>
                    <a:pt x="2427" y="3687"/>
                    <a:pt x="2364" y="3624"/>
                  </a:cubicBezTo>
                  <a:cubicBezTo>
                    <a:pt x="2206" y="3466"/>
                    <a:pt x="2206" y="3214"/>
                    <a:pt x="2364" y="3088"/>
                  </a:cubicBezTo>
                  <a:lnTo>
                    <a:pt x="3120" y="2363"/>
                  </a:lnTo>
                  <a:cubicBezTo>
                    <a:pt x="3199" y="2285"/>
                    <a:pt x="3301" y="2245"/>
                    <a:pt x="3395" y="2245"/>
                  </a:cubicBezTo>
                  <a:close/>
                  <a:moveTo>
                    <a:pt x="4849" y="2245"/>
                  </a:moveTo>
                  <a:cubicBezTo>
                    <a:pt x="4947" y="2245"/>
                    <a:pt x="5042" y="2285"/>
                    <a:pt x="5105" y="2363"/>
                  </a:cubicBezTo>
                  <a:lnTo>
                    <a:pt x="5829" y="3088"/>
                  </a:lnTo>
                  <a:cubicBezTo>
                    <a:pt x="5987" y="3246"/>
                    <a:pt x="5987" y="3498"/>
                    <a:pt x="5829" y="3624"/>
                  </a:cubicBezTo>
                  <a:cubicBezTo>
                    <a:pt x="5750" y="3687"/>
                    <a:pt x="5656" y="3718"/>
                    <a:pt x="5565" y="3718"/>
                  </a:cubicBezTo>
                  <a:cubicBezTo>
                    <a:pt x="5475" y="3718"/>
                    <a:pt x="5388" y="3687"/>
                    <a:pt x="5325" y="3624"/>
                  </a:cubicBezTo>
                  <a:lnTo>
                    <a:pt x="4569" y="2867"/>
                  </a:lnTo>
                  <a:cubicBezTo>
                    <a:pt x="4474" y="2741"/>
                    <a:pt x="4474" y="2521"/>
                    <a:pt x="4569" y="2363"/>
                  </a:cubicBezTo>
                  <a:cubicBezTo>
                    <a:pt x="4648" y="2285"/>
                    <a:pt x="4750" y="2245"/>
                    <a:pt x="4849" y="2245"/>
                  </a:cubicBezTo>
                  <a:close/>
                  <a:moveTo>
                    <a:pt x="5164" y="4041"/>
                  </a:moveTo>
                  <a:cubicBezTo>
                    <a:pt x="5262" y="4041"/>
                    <a:pt x="5357" y="4080"/>
                    <a:pt x="5420" y="4159"/>
                  </a:cubicBezTo>
                  <a:cubicBezTo>
                    <a:pt x="5577" y="4317"/>
                    <a:pt x="5577" y="4537"/>
                    <a:pt x="5420" y="4663"/>
                  </a:cubicBezTo>
                  <a:cubicBezTo>
                    <a:pt x="5042" y="5010"/>
                    <a:pt x="4569" y="5230"/>
                    <a:pt x="4065" y="5230"/>
                  </a:cubicBezTo>
                  <a:cubicBezTo>
                    <a:pt x="3561" y="5230"/>
                    <a:pt x="3088" y="5010"/>
                    <a:pt x="2773" y="4663"/>
                  </a:cubicBezTo>
                  <a:cubicBezTo>
                    <a:pt x="2616" y="4506"/>
                    <a:pt x="2616" y="4285"/>
                    <a:pt x="2773" y="4159"/>
                  </a:cubicBezTo>
                  <a:cubicBezTo>
                    <a:pt x="2852" y="4080"/>
                    <a:pt x="2946" y="4041"/>
                    <a:pt x="3037" y="4041"/>
                  </a:cubicBezTo>
                  <a:cubicBezTo>
                    <a:pt x="3128" y="4041"/>
                    <a:pt x="3214" y="4080"/>
                    <a:pt x="3277" y="4159"/>
                  </a:cubicBezTo>
                  <a:cubicBezTo>
                    <a:pt x="3514" y="4380"/>
                    <a:pt x="3821" y="4490"/>
                    <a:pt x="4116" y="4490"/>
                  </a:cubicBezTo>
                  <a:cubicBezTo>
                    <a:pt x="4411" y="4490"/>
                    <a:pt x="4695" y="4380"/>
                    <a:pt x="4884" y="4159"/>
                  </a:cubicBezTo>
                  <a:cubicBezTo>
                    <a:pt x="4963" y="4080"/>
                    <a:pt x="5065" y="4041"/>
                    <a:pt x="5164" y="4041"/>
                  </a:cubicBezTo>
                  <a:close/>
                  <a:moveTo>
                    <a:pt x="1" y="1"/>
                  </a:moveTo>
                  <a:lnTo>
                    <a:pt x="1" y="3340"/>
                  </a:lnTo>
                  <a:cubicBezTo>
                    <a:pt x="1" y="5577"/>
                    <a:pt x="1860" y="7467"/>
                    <a:pt x="4096" y="7467"/>
                  </a:cubicBezTo>
                  <a:cubicBezTo>
                    <a:pt x="6365" y="7467"/>
                    <a:pt x="8192" y="5608"/>
                    <a:pt x="8192" y="3340"/>
                  </a:cubicBezTo>
                  <a:lnTo>
                    <a:pt x="8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86"/>
            <p:cNvSpPr/>
            <p:nvPr/>
          </p:nvSpPr>
          <p:spPr>
            <a:xfrm>
              <a:off x="-55316150" y="3726625"/>
              <a:ext cx="18925" cy="63825"/>
            </a:xfrm>
            <a:custGeom>
              <a:avLst/>
              <a:gdLst/>
              <a:ahLst/>
              <a:cxnLst/>
              <a:rect l="l" t="t" r="r" b="b"/>
              <a:pathLst>
                <a:path w="757" h="2553" extrusionOk="0">
                  <a:moveTo>
                    <a:pt x="0" y="1"/>
                  </a:moveTo>
                  <a:lnTo>
                    <a:pt x="0" y="2552"/>
                  </a:lnTo>
                  <a:cubicBezTo>
                    <a:pt x="441" y="2269"/>
                    <a:pt x="756" y="1796"/>
                    <a:pt x="756" y="1261"/>
                  </a:cubicBezTo>
                  <a:cubicBezTo>
                    <a:pt x="756" y="757"/>
                    <a:pt x="473" y="28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86"/>
            <p:cNvSpPr/>
            <p:nvPr/>
          </p:nvSpPr>
          <p:spPr>
            <a:xfrm>
              <a:off x="-55576850" y="3727425"/>
              <a:ext cx="18900" cy="63800"/>
            </a:xfrm>
            <a:custGeom>
              <a:avLst/>
              <a:gdLst/>
              <a:ahLst/>
              <a:cxnLst/>
              <a:rect l="l" t="t" r="r" b="b"/>
              <a:pathLst>
                <a:path w="756" h="2552" extrusionOk="0">
                  <a:moveTo>
                    <a:pt x="756" y="0"/>
                  </a:moveTo>
                  <a:cubicBezTo>
                    <a:pt x="315" y="252"/>
                    <a:pt x="0" y="725"/>
                    <a:pt x="0" y="1260"/>
                  </a:cubicBezTo>
                  <a:cubicBezTo>
                    <a:pt x="0" y="1827"/>
                    <a:pt x="315" y="2300"/>
                    <a:pt x="756" y="2552"/>
                  </a:cubicBezTo>
                  <a:lnTo>
                    <a:pt x="7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6" name="Google Shape;7976;p86"/>
          <p:cNvGrpSpPr/>
          <p:nvPr/>
        </p:nvGrpSpPr>
        <p:grpSpPr>
          <a:xfrm>
            <a:off x="7513049" y="2273351"/>
            <a:ext cx="358999" cy="359252"/>
            <a:chOff x="-55595775" y="3982375"/>
            <a:chExt cx="319025" cy="319250"/>
          </a:xfrm>
        </p:grpSpPr>
        <p:sp>
          <p:nvSpPr>
            <p:cNvPr id="7977" name="Google Shape;7977;p86"/>
            <p:cNvSpPr/>
            <p:nvPr/>
          </p:nvSpPr>
          <p:spPr>
            <a:xfrm>
              <a:off x="-55441400" y="3982375"/>
              <a:ext cx="125250" cy="145175"/>
            </a:xfrm>
            <a:custGeom>
              <a:avLst/>
              <a:gdLst/>
              <a:ahLst/>
              <a:cxnLst/>
              <a:rect l="l" t="t" r="r" b="b"/>
              <a:pathLst>
                <a:path w="5010" h="5807" extrusionOk="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86"/>
            <p:cNvSpPr/>
            <p:nvPr/>
          </p:nvSpPr>
          <p:spPr>
            <a:xfrm>
              <a:off x="-55343725" y="4203125"/>
              <a:ext cx="66975" cy="41000"/>
            </a:xfrm>
            <a:custGeom>
              <a:avLst/>
              <a:gdLst/>
              <a:ahLst/>
              <a:cxnLst/>
              <a:rect l="l" t="t" r="r" b="b"/>
              <a:pathLst>
                <a:path w="2679" h="1640" extrusionOk="0">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86"/>
            <p:cNvSpPr/>
            <p:nvPr/>
          </p:nvSpPr>
          <p:spPr>
            <a:xfrm>
              <a:off x="-55557950" y="4019625"/>
              <a:ext cx="147300" cy="94525"/>
            </a:xfrm>
            <a:custGeom>
              <a:avLst/>
              <a:gdLst/>
              <a:ahLst/>
              <a:cxnLst/>
              <a:rect l="l" t="t" r="r" b="b"/>
              <a:pathLst>
                <a:path w="5892" h="3781" extrusionOk="0">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86"/>
            <p:cNvSpPr/>
            <p:nvPr/>
          </p:nvSpPr>
          <p:spPr>
            <a:xfrm>
              <a:off x="-55557950" y="4042450"/>
              <a:ext cx="206375" cy="259175"/>
            </a:xfrm>
            <a:custGeom>
              <a:avLst/>
              <a:gdLst/>
              <a:ahLst/>
              <a:cxnLst/>
              <a:rect l="l" t="t" r="r" b="b"/>
              <a:pathLst>
                <a:path w="8255" h="10367" extrusionOk="0">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86"/>
            <p:cNvSpPr/>
            <p:nvPr/>
          </p:nvSpPr>
          <p:spPr>
            <a:xfrm>
              <a:off x="-55335050" y="4136200"/>
              <a:ext cx="18900" cy="64600"/>
            </a:xfrm>
            <a:custGeom>
              <a:avLst/>
              <a:gdLst/>
              <a:ahLst/>
              <a:cxnLst/>
              <a:rect l="l" t="t" r="r" b="b"/>
              <a:pathLst>
                <a:path w="756" h="2584" extrusionOk="0">
                  <a:moveTo>
                    <a:pt x="0" y="0"/>
                  </a:moveTo>
                  <a:lnTo>
                    <a:pt x="0" y="2426"/>
                  </a:lnTo>
                  <a:lnTo>
                    <a:pt x="0" y="2583"/>
                  </a:lnTo>
                  <a:cubicBezTo>
                    <a:pt x="441" y="2331"/>
                    <a:pt x="756" y="1859"/>
                    <a:pt x="756" y="1292"/>
                  </a:cubicBezTo>
                  <a:cubicBezTo>
                    <a:pt x="756" y="756"/>
                    <a:pt x="441" y="2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86"/>
            <p:cNvSpPr/>
            <p:nvPr/>
          </p:nvSpPr>
          <p:spPr>
            <a:xfrm>
              <a:off x="-55595775" y="4136975"/>
              <a:ext cx="18925" cy="65400"/>
            </a:xfrm>
            <a:custGeom>
              <a:avLst/>
              <a:gdLst/>
              <a:ahLst/>
              <a:cxnLst/>
              <a:rect l="l" t="t" r="r" b="b"/>
              <a:pathLst>
                <a:path w="757" h="2616" extrusionOk="0">
                  <a:moveTo>
                    <a:pt x="757" y="1"/>
                  </a:moveTo>
                  <a:cubicBezTo>
                    <a:pt x="284" y="284"/>
                    <a:pt x="1" y="757"/>
                    <a:pt x="1" y="1292"/>
                  </a:cubicBezTo>
                  <a:cubicBezTo>
                    <a:pt x="1" y="1859"/>
                    <a:pt x="316" y="2332"/>
                    <a:pt x="757" y="2615"/>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3" name="Google Shape;7983;p86"/>
          <p:cNvGrpSpPr/>
          <p:nvPr/>
        </p:nvGrpSpPr>
        <p:grpSpPr>
          <a:xfrm>
            <a:off x="6170232" y="2731562"/>
            <a:ext cx="358999" cy="358099"/>
            <a:chOff x="-53635375" y="3192625"/>
            <a:chExt cx="319025" cy="318225"/>
          </a:xfrm>
        </p:grpSpPr>
        <p:sp>
          <p:nvSpPr>
            <p:cNvPr id="7984" name="Google Shape;7984;p86"/>
            <p:cNvSpPr/>
            <p:nvPr/>
          </p:nvSpPr>
          <p:spPr>
            <a:xfrm>
              <a:off x="-53560550" y="3342275"/>
              <a:ext cx="167000" cy="151250"/>
            </a:xfrm>
            <a:custGeom>
              <a:avLst/>
              <a:gdLst/>
              <a:ahLst/>
              <a:cxnLst/>
              <a:rect l="l" t="t" r="r" b="b"/>
              <a:pathLst>
                <a:path w="6680" h="6050" extrusionOk="0">
                  <a:moveTo>
                    <a:pt x="1891" y="756"/>
                  </a:moveTo>
                  <a:cubicBezTo>
                    <a:pt x="2080" y="756"/>
                    <a:pt x="2238" y="914"/>
                    <a:pt x="2238" y="1103"/>
                  </a:cubicBezTo>
                  <a:cubicBezTo>
                    <a:pt x="2238" y="1323"/>
                    <a:pt x="2080" y="1481"/>
                    <a:pt x="1891" y="1481"/>
                  </a:cubicBezTo>
                  <a:cubicBezTo>
                    <a:pt x="1875" y="1484"/>
                    <a:pt x="1859" y="1485"/>
                    <a:pt x="1844" y="1485"/>
                  </a:cubicBezTo>
                  <a:cubicBezTo>
                    <a:pt x="1676" y="1485"/>
                    <a:pt x="1544" y="1333"/>
                    <a:pt x="1544" y="1103"/>
                  </a:cubicBezTo>
                  <a:cubicBezTo>
                    <a:pt x="1544" y="914"/>
                    <a:pt x="1702" y="756"/>
                    <a:pt x="1891" y="756"/>
                  </a:cubicBezTo>
                  <a:close/>
                  <a:moveTo>
                    <a:pt x="4884" y="788"/>
                  </a:moveTo>
                  <a:cubicBezTo>
                    <a:pt x="5073" y="788"/>
                    <a:pt x="5231" y="945"/>
                    <a:pt x="5231" y="1166"/>
                  </a:cubicBezTo>
                  <a:cubicBezTo>
                    <a:pt x="5262" y="1355"/>
                    <a:pt x="5073" y="1512"/>
                    <a:pt x="4884" y="1512"/>
                  </a:cubicBezTo>
                  <a:cubicBezTo>
                    <a:pt x="4695" y="1512"/>
                    <a:pt x="4537" y="1355"/>
                    <a:pt x="4537" y="1166"/>
                  </a:cubicBezTo>
                  <a:cubicBezTo>
                    <a:pt x="4537" y="945"/>
                    <a:pt x="4695" y="788"/>
                    <a:pt x="4884" y="788"/>
                  </a:cubicBezTo>
                  <a:close/>
                  <a:moveTo>
                    <a:pt x="4443" y="3348"/>
                  </a:moveTo>
                  <a:cubicBezTo>
                    <a:pt x="4537" y="3348"/>
                    <a:pt x="4632" y="3387"/>
                    <a:pt x="4695" y="3466"/>
                  </a:cubicBezTo>
                  <a:cubicBezTo>
                    <a:pt x="4852" y="3592"/>
                    <a:pt x="4852" y="3844"/>
                    <a:pt x="4726" y="3970"/>
                  </a:cubicBezTo>
                  <a:cubicBezTo>
                    <a:pt x="4380" y="4348"/>
                    <a:pt x="3907" y="4537"/>
                    <a:pt x="3435" y="4537"/>
                  </a:cubicBezTo>
                  <a:cubicBezTo>
                    <a:pt x="2899" y="4537"/>
                    <a:pt x="2427" y="4348"/>
                    <a:pt x="2080" y="3970"/>
                  </a:cubicBezTo>
                  <a:cubicBezTo>
                    <a:pt x="1923" y="3844"/>
                    <a:pt x="1923" y="3592"/>
                    <a:pt x="2080" y="3466"/>
                  </a:cubicBezTo>
                  <a:cubicBezTo>
                    <a:pt x="2159" y="3387"/>
                    <a:pt x="2261" y="3348"/>
                    <a:pt x="2360" y="3348"/>
                  </a:cubicBezTo>
                  <a:cubicBezTo>
                    <a:pt x="2458" y="3348"/>
                    <a:pt x="2553" y="3387"/>
                    <a:pt x="2616" y="3466"/>
                  </a:cubicBezTo>
                  <a:cubicBezTo>
                    <a:pt x="2820" y="3686"/>
                    <a:pt x="3104" y="3797"/>
                    <a:pt x="3391" y="3797"/>
                  </a:cubicBezTo>
                  <a:cubicBezTo>
                    <a:pt x="3679" y="3797"/>
                    <a:pt x="3970" y="3686"/>
                    <a:pt x="4191" y="3466"/>
                  </a:cubicBezTo>
                  <a:cubicBezTo>
                    <a:pt x="4254" y="3387"/>
                    <a:pt x="4348" y="3348"/>
                    <a:pt x="4443" y="3348"/>
                  </a:cubicBezTo>
                  <a:close/>
                  <a:moveTo>
                    <a:pt x="1" y="0"/>
                  </a:moveTo>
                  <a:lnTo>
                    <a:pt x="1" y="2678"/>
                  </a:lnTo>
                  <a:cubicBezTo>
                    <a:pt x="1" y="4537"/>
                    <a:pt x="1481" y="6049"/>
                    <a:pt x="3340" y="6049"/>
                  </a:cubicBezTo>
                  <a:cubicBezTo>
                    <a:pt x="5199" y="6049"/>
                    <a:pt x="6680" y="4537"/>
                    <a:pt x="6680" y="2678"/>
                  </a:cubicBezTo>
                  <a:lnTo>
                    <a:pt x="6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86"/>
            <p:cNvSpPr/>
            <p:nvPr/>
          </p:nvSpPr>
          <p:spPr>
            <a:xfrm>
              <a:off x="-53559750" y="3305250"/>
              <a:ext cx="168575" cy="18150"/>
            </a:xfrm>
            <a:custGeom>
              <a:avLst/>
              <a:gdLst/>
              <a:ahLst/>
              <a:cxnLst/>
              <a:rect l="l" t="t" r="r" b="b"/>
              <a:pathLst>
                <a:path w="6743" h="726" extrusionOk="0">
                  <a:moveTo>
                    <a:pt x="0" y="0"/>
                  </a:moveTo>
                  <a:lnTo>
                    <a:pt x="0" y="725"/>
                  </a:lnTo>
                  <a:lnTo>
                    <a:pt x="6742" y="725"/>
                  </a:lnTo>
                  <a:lnTo>
                    <a:pt x="6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86"/>
            <p:cNvSpPr/>
            <p:nvPr/>
          </p:nvSpPr>
          <p:spPr>
            <a:xfrm>
              <a:off x="-53635375" y="3192625"/>
              <a:ext cx="319025" cy="318225"/>
            </a:xfrm>
            <a:custGeom>
              <a:avLst/>
              <a:gdLst/>
              <a:ahLst/>
              <a:cxnLst/>
              <a:rect l="l" t="t" r="r" b="b"/>
              <a:pathLst>
                <a:path w="12761" h="12729" extrusionOk="0">
                  <a:moveTo>
                    <a:pt x="6302" y="1607"/>
                  </a:moveTo>
                  <a:cubicBezTo>
                    <a:pt x="6491" y="1607"/>
                    <a:pt x="6648" y="1765"/>
                    <a:pt x="6648" y="1985"/>
                  </a:cubicBezTo>
                  <a:lnTo>
                    <a:pt x="6648" y="2332"/>
                  </a:lnTo>
                  <a:lnTo>
                    <a:pt x="6995" y="2332"/>
                  </a:lnTo>
                  <a:cubicBezTo>
                    <a:pt x="7215" y="2332"/>
                    <a:pt x="7373" y="2489"/>
                    <a:pt x="7373" y="2678"/>
                  </a:cubicBezTo>
                  <a:cubicBezTo>
                    <a:pt x="7373" y="2867"/>
                    <a:pt x="7215" y="3056"/>
                    <a:pt x="6995" y="3056"/>
                  </a:cubicBezTo>
                  <a:lnTo>
                    <a:pt x="6648" y="3056"/>
                  </a:lnTo>
                  <a:lnTo>
                    <a:pt x="6648" y="3781"/>
                  </a:lnTo>
                  <a:lnTo>
                    <a:pt x="9988" y="3781"/>
                  </a:lnTo>
                  <a:cubicBezTo>
                    <a:pt x="10208" y="3781"/>
                    <a:pt x="10366" y="3938"/>
                    <a:pt x="10366" y="4159"/>
                  </a:cubicBezTo>
                  <a:lnTo>
                    <a:pt x="10366" y="5041"/>
                  </a:lnTo>
                  <a:lnTo>
                    <a:pt x="10366" y="5104"/>
                  </a:lnTo>
                  <a:lnTo>
                    <a:pt x="10366" y="8633"/>
                  </a:lnTo>
                  <a:cubicBezTo>
                    <a:pt x="10366" y="10859"/>
                    <a:pt x="8525" y="12711"/>
                    <a:pt x="6302" y="12728"/>
                  </a:cubicBezTo>
                  <a:lnTo>
                    <a:pt x="6302" y="12728"/>
                  </a:lnTo>
                  <a:cubicBezTo>
                    <a:pt x="4079" y="12711"/>
                    <a:pt x="2238" y="10859"/>
                    <a:pt x="2238" y="8633"/>
                  </a:cubicBezTo>
                  <a:lnTo>
                    <a:pt x="2238" y="5104"/>
                  </a:lnTo>
                  <a:lnTo>
                    <a:pt x="2238" y="5041"/>
                  </a:lnTo>
                  <a:lnTo>
                    <a:pt x="2238" y="4159"/>
                  </a:lnTo>
                  <a:cubicBezTo>
                    <a:pt x="2238" y="3938"/>
                    <a:pt x="2395" y="3781"/>
                    <a:pt x="2584" y="3781"/>
                  </a:cubicBezTo>
                  <a:lnTo>
                    <a:pt x="5955" y="3781"/>
                  </a:lnTo>
                  <a:lnTo>
                    <a:pt x="5955" y="3056"/>
                  </a:lnTo>
                  <a:lnTo>
                    <a:pt x="5577" y="3056"/>
                  </a:lnTo>
                  <a:cubicBezTo>
                    <a:pt x="5388" y="3056"/>
                    <a:pt x="5231" y="2867"/>
                    <a:pt x="5231" y="2678"/>
                  </a:cubicBezTo>
                  <a:cubicBezTo>
                    <a:pt x="5231" y="2489"/>
                    <a:pt x="5388" y="2332"/>
                    <a:pt x="5577" y="2332"/>
                  </a:cubicBezTo>
                  <a:lnTo>
                    <a:pt x="5955" y="2332"/>
                  </a:lnTo>
                  <a:lnTo>
                    <a:pt x="5955" y="1985"/>
                  </a:lnTo>
                  <a:cubicBezTo>
                    <a:pt x="5955" y="1765"/>
                    <a:pt x="6113" y="1607"/>
                    <a:pt x="6302" y="1607"/>
                  </a:cubicBezTo>
                  <a:close/>
                  <a:moveTo>
                    <a:pt x="6365" y="0"/>
                  </a:moveTo>
                  <a:cubicBezTo>
                    <a:pt x="2868" y="0"/>
                    <a:pt x="1" y="2836"/>
                    <a:pt x="1" y="6364"/>
                  </a:cubicBezTo>
                  <a:lnTo>
                    <a:pt x="1" y="12382"/>
                  </a:lnTo>
                  <a:cubicBezTo>
                    <a:pt x="1" y="12571"/>
                    <a:pt x="158" y="12728"/>
                    <a:pt x="347" y="12728"/>
                  </a:cubicBezTo>
                  <a:lnTo>
                    <a:pt x="12256" y="12728"/>
                  </a:lnTo>
                  <a:cubicBezTo>
                    <a:pt x="12445" y="12728"/>
                    <a:pt x="12603" y="12571"/>
                    <a:pt x="12603" y="12382"/>
                  </a:cubicBezTo>
                  <a:lnTo>
                    <a:pt x="12603" y="6364"/>
                  </a:lnTo>
                  <a:cubicBezTo>
                    <a:pt x="12760" y="2899"/>
                    <a:pt x="9893" y="0"/>
                    <a:pt x="6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7" name="Google Shape;7987;p86"/>
          <p:cNvGrpSpPr/>
          <p:nvPr/>
        </p:nvGrpSpPr>
        <p:grpSpPr>
          <a:xfrm>
            <a:off x="6192401" y="3202536"/>
            <a:ext cx="314662" cy="358999"/>
            <a:chOff x="-53615675" y="3584850"/>
            <a:chExt cx="279625" cy="319025"/>
          </a:xfrm>
        </p:grpSpPr>
        <p:sp>
          <p:nvSpPr>
            <p:cNvPr id="7988" name="Google Shape;7988;p86"/>
            <p:cNvSpPr/>
            <p:nvPr/>
          </p:nvSpPr>
          <p:spPr>
            <a:xfrm>
              <a:off x="-53577075" y="3584850"/>
              <a:ext cx="204800" cy="319025"/>
            </a:xfrm>
            <a:custGeom>
              <a:avLst/>
              <a:gdLst/>
              <a:ahLst/>
              <a:cxnLst/>
              <a:rect l="l" t="t" r="r" b="b"/>
              <a:pathLst>
                <a:path w="8192" h="12761" extrusionOk="0">
                  <a:moveTo>
                    <a:pt x="2552" y="6774"/>
                  </a:moveTo>
                  <a:cubicBezTo>
                    <a:pt x="2741" y="6774"/>
                    <a:pt x="2899" y="6932"/>
                    <a:pt x="2899" y="7121"/>
                  </a:cubicBezTo>
                  <a:cubicBezTo>
                    <a:pt x="2899" y="7310"/>
                    <a:pt x="2741" y="7467"/>
                    <a:pt x="2552" y="7467"/>
                  </a:cubicBezTo>
                  <a:cubicBezTo>
                    <a:pt x="2363" y="7467"/>
                    <a:pt x="2205" y="7310"/>
                    <a:pt x="2205" y="7121"/>
                  </a:cubicBezTo>
                  <a:cubicBezTo>
                    <a:pt x="2205" y="6932"/>
                    <a:pt x="2363" y="6774"/>
                    <a:pt x="2552" y="6774"/>
                  </a:cubicBezTo>
                  <a:close/>
                  <a:moveTo>
                    <a:pt x="5545" y="6774"/>
                  </a:moveTo>
                  <a:cubicBezTo>
                    <a:pt x="5734" y="6774"/>
                    <a:pt x="5892" y="6932"/>
                    <a:pt x="5892" y="7121"/>
                  </a:cubicBezTo>
                  <a:cubicBezTo>
                    <a:pt x="5892" y="7310"/>
                    <a:pt x="5734" y="7467"/>
                    <a:pt x="5545" y="7467"/>
                  </a:cubicBezTo>
                  <a:cubicBezTo>
                    <a:pt x="5356" y="7467"/>
                    <a:pt x="5198" y="7310"/>
                    <a:pt x="5198" y="7121"/>
                  </a:cubicBezTo>
                  <a:cubicBezTo>
                    <a:pt x="5198" y="6932"/>
                    <a:pt x="5356" y="6774"/>
                    <a:pt x="5545" y="6774"/>
                  </a:cubicBezTo>
                  <a:close/>
                  <a:moveTo>
                    <a:pt x="5104" y="9302"/>
                  </a:moveTo>
                  <a:cubicBezTo>
                    <a:pt x="5198" y="9302"/>
                    <a:pt x="5293" y="9342"/>
                    <a:pt x="5356" y="9421"/>
                  </a:cubicBezTo>
                  <a:cubicBezTo>
                    <a:pt x="5513" y="9578"/>
                    <a:pt x="5513" y="9799"/>
                    <a:pt x="5387" y="9925"/>
                  </a:cubicBezTo>
                  <a:cubicBezTo>
                    <a:pt x="5041" y="10271"/>
                    <a:pt x="4568" y="10460"/>
                    <a:pt x="4096" y="10460"/>
                  </a:cubicBezTo>
                  <a:cubicBezTo>
                    <a:pt x="3560" y="10460"/>
                    <a:pt x="3088" y="10271"/>
                    <a:pt x="2741" y="9925"/>
                  </a:cubicBezTo>
                  <a:cubicBezTo>
                    <a:pt x="2584" y="9767"/>
                    <a:pt x="2584" y="9515"/>
                    <a:pt x="2741" y="9421"/>
                  </a:cubicBezTo>
                  <a:cubicBezTo>
                    <a:pt x="2820" y="9342"/>
                    <a:pt x="2922" y="9302"/>
                    <a:pt x="3021" y="9302"/>
                  </a:cubicBezTo>
                  <a:cubicBezTo>
                    <a:pt x="3119" y="9302"/>
                    <a:pt x="3214" y="9342"/>
                    <a:pt x="3277" y="9421"/>
                  </a:cubicBezTo>
                  <a:cubicBezTo>
                    <a:pt x="3481" y="9625"/>
                    <a:pt x="3765" y="9728"/>
                    <a:pt x="4052" y="9728"/>
                  </a:cubicBezTo>
                  <a:cubicBezTo>
                    <a:pt x="4340" y="9728"/>
                    <a:pt x="4631" y="9625"/>
                    <a:pt x="4852" y="9421"/>
                  </a:cubicBezTo>
                  <a:cubicBezTo>
                    <a:pt x="4915" y="9342"/>
                    <a:pt x="5009" y="9302"/>
                    <a:pt x="5104" y="9302"/>
                  </a:cubicBezTo>
                  <a:close/>
                  <a:moveTo>
                    <a:pt x="5577" y="1"/>
                  </a:moveTo>
                  <a:cubicBezTo>
                    <a:pt x="4568" y="1"/>
                    <a:pt x="3749" y="820"/>
                    <a:pt x="3749" y="1859"/>
                  </a:cubicBezTo>
                  <a:lnTo>
                    <a:pt x="3749" y="3025"/>
                  </a:lnTo>
                  <a:cubicBezTo>
                    <a:pt x="1638" y="3214"/>
                    <a:pt x="0" y="4947"/>
                    <a:pt x="0" y="7121"/>
                  </a:cubicBezTo>
                  <a:lnTo>
                    <a:pt x="0" y="9358"/>
                  </a:lnTo>
                  <a:cubicBezTo>
                    <a:pt x="0" y="11216"/>
                    <a:pt x="1481" y="12760"/>
                    <a:pt x="3340" y="12760"/>
                  </a:cubicBezTo>
                  <a:lnTo>
                    <a:pt x="4852" y="12760"/>
                  </a:lnTo>
                  <a:cubicBezTo>
                    <a:pt x="6679" y="12760"/>
                    <a:pt x="8191" y="11216"/>
                    <a:pt x="8191" y="9358"/>
                  </a:cubicBezTo>
                  <a:lnTo>
                    <a:pt x="8191" y="7121"/>
                  </a:lnTo>
                  <a:cubicBezTo>
                    <a:pt x="8128" y="5010"/>
                    <a:pt x="6522" y="3214"/>
                    <a:pt x="4442" y="3025"/>
                  </a:cubicBezTo>
                  <a:lnTo>
                    <a:pt x="4442" y="1859"/>
                  </a:lnTo>
                  <a:cubicBezTo>
                    <a:pt x="4442" y="1229"/>
                    <a:pt x="4946" y="757"/>
                    <a:pt x="5545" y="757"/>
                  </a:cubicBezTo>
                  <a:cubicBezTo>
                    <a:pt x="6144" y="757"/>
                    <a:pt x="6648" y="1261"/>
                    <a:pt x="6648" y="1859"/>
                  </a:cubicBezTo>
                  <a:cubicBezTo>
                    <a:pt x="6648" y="2049"/>
                    <a:pt x="6490" y="2206"/>
                    <a:pt x="6301" y="2206"/>
                  </a:cubicBezTo>
                  <a:cubicBezTo>
                    <a:pt x="6081" y="2206"/>
                    <a:pt x="5955" y="2049"/>
                    <a:pt x="5955" y="1859"/>
                  </a:cubicBezTo>
                  <a:cubicBezTo>
                    <a:pt x="5955" y="1639"/>
                    <a:pt x="5797" y="1481"/>
                    <a:pt x="5577" y="1481"/>
                  </a:cubicBezTo>
                  <a:cubicBezTo>
                    <a:pt x="5387" y="1481"/>
                    <a:pt x="5230" y="1639"/>
                    <a:pt x="5230" y="1859"/>
                  </a:cubicBezTo>
                  <a:cubicBezTo>
                    <a:pt x="5230" y="2490"/>
                    <a:pt x="5734" y="2962"/>
                    <a:pt x="6333" y="2962"/>
                  </a:cubicBezTo>
                  <a:cubicBezTo>
                    <a:pt x="6963" y="2962"/>
                    <a:pt x="7435" y="2427"/>
                    <a:pt x="7435" y="1859"/>
                  </a:cubicBezTo>
                  <a:cubicBezTo>
                    <a:pt x="7435" y="820"/>
                    <a:pt x="6616"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86"/>
            <p:cNvSpPr/>
            <p:nvPr/>
          </p:nvSpPr>
          <p:spPr>
            <a:xfrm>
              <a:off x="-53615675" y="3739225"/>
              <a:ext cx="20500" cy="65400"/>
            </a:xfrm>
            <a:custGeom>
              <a:avLst/>
              <a:gdLst/>
              <a:ahLst/>
              <a:cxnLst/>
              <a:rect l="l" t="t" r="r" b="b"/>
              <a:pathLst>
                <a:path w="820" h="2616" extrusionOk="0">
                  <a:moveTo>
                    <a:pt x="820" y="1"/>
                  </a:moveTo>
                  <a:cubicBezTo>
                    <a:pt x="347" y="253"/>
                    <a:pt x="0" y="694"/>
                    <a:pt x="0" y="1292"/>
                  </a:cubicBezTo>
                  <a:cubicBezTo>
                    <a:pt x="0" y="1859"/>
                    <a:pt x="315" y="2332"/>
                    <a:pt x="757" y="2616"/>
                  </a:cubicBezTo>
                  <a:lnTo>
                    <a:pt x="757" y="946"/>
                  </a:lnTo>
                  <a:cubicBezTo>
                    <a:pt x="757" y="631"/>
                    <a:pt x="788" y="284"/>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86"/>
            <p:cNvSpPr/>
            <p:nvPr/>
          </p:nvSpPr>
          <p:spPr>
            <a:xfrm>
              <a:off x="-53356550" y="3738450"/>
              <a:ext cx="20500" cy="64600"/>
            </a:xfrm>
            <a:custGeom>
              <a:avLst/>
              <a:gdLst/>
              <a:ahLst/>
              <a:cxnLst/>
              <a:rect l="l" t="t" r="r" b="b"/>
              <a:pathLst>
                <a:path w="820" h="2584" extrusionOk="0">
                  <a:moveTo>
                    <a:pt x="1" y="0"/>
                  </a:moveTo>
                  <a:cubicBezTo>
                    <a:pt x="64" y="315"/>
                    <a:pt x="64" y="630"/>
                    <a:pt x="64" y="945"/>
                  </a:cubicBezTo>
                  <a:lnTo>
                    <a:pt x="64" y="2584"/>
                  </a:lnTo>
                  <a:cubicBezTo>
                    <a:pt x="505" y="2300"/>
                    <a:pt x="820" y="1859"/>
                    <a:pt x="820" y="1292"/>
                  </a:cubicBezTo>
                  <a:cubicBezTo>
                    <a:pt x="820" y="725"/>
                    <a:pt x="505" y="28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1" name="Google Shape;7991;p86"/>
          <p:cNvGrpSpPr/>
          <p:nvPr/>
        </p:nvGrpSpPr>
        <p:grpSpPr>
          <a:xfrm>
            <a:off x="6170246" y="3665461"/>
            <a:ext cx="358971" cy="357874"/>
            <a:chOff x="-53634575" y="3976500"/>
            <a:chExt cx="319000" cy="318025"/>
          </a:xfrm>
        </p:grpSpPr>
        <p:sp>
          <p:nvSpPr>
            <p:cNvPr id="7992" name="Google Shape;7992;p86"/>
            <p:cNvSpPr/>
            <p:nvPr/>
          </p:nvSpPr>
          <p:spPr>
            <a:xfrm>
              <a:off x="-53634575" y="3976500"/>
              <a:ext cx="319000" cy="93550"/>
            </a:xfrm>
            <a:custGeom>
              <a:avLst/>
              <a:gdLst/>
              <a:ahLst/>
              <a:cxnLst/>
              <a:rect l="l" t="t" r="r" b="b"/>
              <a:pathLst>
                <a:path w="12760" h="3742" extrusionOk="0">
                  <a:moveTo>
                    <a:pt x="6372" y="0"/>
                  </a:moveTo>
                  <a:cubicBezTo>
                    <a:pt x="6317" y="0"/>
                    <a:pt x="6270" y="8"/>
                    <a:pt x="6238" y="24"/>
                  </a:cubicBezTo>
                  <a:lnTo>
                    <a:pt x="252" y="3017"/>
                  </a:lnTo>
                  <a:cubicBezTo>
                    <a:pt x="95" y="3112"/>
                    <a:pt x="0" y="3269"/>
                    <a:pt x="32" y="3458"/>
                  </a:cubicBezTo>
                  <a:cubicBezTo>
                    <a:pt x="95" y="3616"/>
                    <a:pt x="252" y="3742"/>
                    <a:pt x="410" y="3742"/>
                  </a:cubicBezTo>
                  <a:lnTo>
                    <a:pt x="12382" y="3742"/>
                  </a:lnTo>
                  <a:cubicBezTo>
                    <a:pt x="12539" y="3742"/>
                    <a:pt x="12697" y="3616"/>
                    <a:pt x="12728" y="3458"/>
                  </a:cubicBezTo>
                  <a:cubicBezTo>
                    <a:pt x="12760" y="3269"/>
                    <a:pt x="12697" y="3112"/>
                    <a:pt x="12539" y="3017"/>
                  </a:cubicBezTo>
                  <a:lnTo>
                    <a:pt x="6553" y="24"/>
                  </a:lnTo>
                  <a:cubicBezTo>
                    <a:pt x="6490" y="8"/>
                    <a:pt x="6427" y="0"/>
                    <a:pt x="6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86"/>
            <p:cNvSpPr/>
            <p:nvPr/>
          </p:nvSpPr>
          <p:spPr>
            <a:xfrm>
              <a:off x="-53614900" y="4163750"/>
              <a:ext cx="140225" cy="130775"/>
            </a:xfrm>
            <a:custGeom>
              <a:avLst/>
              <a:gdLst/>
              <a:ahLst/>
              <a:cxnLst/>
              <a:rect l="l" t="t" r="r" b="b"/>
              <a:pathLst>
                <a:path w="5609" h="5231" extrusionOk="0">
                  <a:moveTo>
                    <a:pt x="1" y="1"/>
                  </a:moveTo>
                  <a:lnTo>
                    <a:pt x="1" y="4884"/>
                  </a:lnTo>
                  <a:cubicBezTo>
                    <a:pt x="1" y="5073"/>
                    <a:pt x="158" y="5231"/>
                    <a:pt x="347" y="5231"/>
                  </a:cubicBezTo>
                  <a:lnTo>
                    <a:pt x="5488" y="5231"/>
                  </a:lnTo>
                  <a:cubicBezTo>
                    <a:pt x="3370" y="5200"/>
                    <a:pt x="1668" y="3553"/>
                    <a:pt x="1513" y="1481"/>
                  </a:cubicBezTo>
                  <a:cubicBezTo>
                    <a:pt x="662" y="1481"/>
                    <a:pt x="1" y="820"/>
                    <a:pt x="1" y="1"/>
                  </a:cubicBezTo>
                  <a:close/>
                  <a:moveTo>
                    <a:pt x="5488" y="5231"/>
                  </a:moveTo>
                  <a:cubicBezTo>
                    <a:pt x="5508" y="5231"/>
                    <a:pt x="5528" y="5231"/>
                    <a:pt x="5548" y="5231"/>
                  </a:cubicBezTo>
                  <a:cubicBezTo>
                    <a:pt x="5568" y="5231"/>
                    <a:pt x="5589" y="5231"/>
                    <a:pt x="5609" y="52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86"/>
            <p:cNvSpPr/>
            <p:nvPr/>
          </p:nvSpPr>
          <p:spPr>
            <a:xfrm>
              <a:off x="-53616475" y="4088925"/>
              <a:ext cx="126050" cy="74850"/>
            </a:xfrm>
            <a:custGeom>
              <a:avLst/>
              <a:gdLst/>
              <a:ahLst/>
              <a:cxnLst/>
              <a:rect l="l" t="t" r="r" b="b"/>
              <a:pathLst>
                <a:path w="5042" h="2994" extrusionOk="0">
                  <a:moveTo>
                    <a:pt x="1" y="1"/>
                  </a:moveTo>
                  <a:lnTo>
                    <a:pt x="1" y="2994"/>
                  </a:lnTo>
                  <a:cubicBezTo>
                    <a:pt x="32" y="2175"/>
                    <a:pt x="694" y="1481"/>
                    <a:pt x="1513" y="1481"/>
                  </a:cubicBezTo>
                  <a:lnTo>
                    <a:pt x="2521" y="1481"/>
                  </a:lnTo>
                  <a:cubicBezTo>
                    <a:pt x="3561" y="1481"/>
                    <a:pt x="4569" y="914"/>
                    <a:pt x="5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86"/>
            <p:cNvSpPr/>
            <p:nvPr/>
          </p:nvSpPr>
          <p:spPr>
            <a:xfrm>
              <a:off x="-53475475" y="4163750"/>
              <a:ext cx="139425" cy="130775"/>
            </a:xfrm>
            <a:custGeom>
              <a:avLst/>
              <a:gdLst/>
              <a:ahLst/>
              <a:cxnLst/>
              <a:rect l="l" t="t" r="r" b="b"/>
              <a:pathLst>
                <a:path w="5577" h="5231" extrusionOk="0">
                  <a:moveTo>
                    <a:pt x="5577" y="1"/>
                  </a:moveTo>
                  <a:cubicBezTo>
                    <a:pt x="5577" y="820"/>
                    <a:pt x="4915" y="1481"/>
                    <a:pt x="4064" y="1481"/>
                  </a:cubicBezTo>
                  <a:cubicBezTo>
                    <a:pt x="3875" y="3592"/>
                    <a:pt x="2111" y="5231"/>
                    <a:pt x="0" y="5231"/>
                  </a:cubicBezTo>
                  <a:lnTo>
                    <a:pt x="5230" y="5231"/>
                  </a:lnTo>
                  <a:cubicBezTo>
                    <a:pt x="5419" y="5231"/>
                    <a:pt x="5577" y="5073"/>
                    <a:pt x="5577" y="4884"/>
                  </a:cubicBezTo>
                  <a:lnTo>
                    <a:pt x="5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86"/>
            <p:cNvSpPr/>
            <p:nvPr/>
          </p:nvSpPr>
          <p:spPr>
            <a:xfrm>
              <a:off x="-53559750" y="4100750"/>
              <a:ext cx="167775" cy="174875"/>
            </a:xfrm>
            <a:custGeom>
              <a:avLst/>
              <a:gdLst/>
              <a:ahLst/>
              <a:cxnLst/>
              <a:rect l="l" t="t" r="r" b="b"/>
              <a:pathLst>
                <a:path w="6711" h="6995" extrusionOk="0">
                  <a:moveTo>
                    <a:pt x="1859" y="2521"/>
                  </a:moveTo>
                  <a:cubicBezTo>
                    <a:pt x="2048" y="2521"/>
                    <a:pt x="2206" y="2678"/>
                    <a:pt x="2206" y="2867"/>
                  </a:cubicBezTo>
                  <a:cubicBezTo>
                    <a:pt x="2206" y="3056"/>
                    <a:pt x="2048" y="3214"/>
                    <a:pt x="1859" y="3214"/>
                  </a:cubicBezTo>
                  <a:cubicBezTo>
                    <a:pt x="1670" y="3214"/>
                    <a:pt x="1512" y="3056"/>
                    <a:pt x="1512" y="2867"/>
                  </a:cubicBezTo>
                  <a:cubicBezTo>
                    <a:pt x="1512" y="2710"/>
                    <a:pt x="1670" y="2521"/>
                    <a:pt x="1859" y="2521"/>
                  </a:cubicBezTo>
                  <a:close/>
                  <a:moveTo>
                    <a:pt x="4852" y="2521"/>
                  </a:moveTo>
                  <a:cubicBezTo>
                    <a:pt x="5041" y="2521"/>
                    <a:pt x="5199" y="2678"/>
                    <a:pt x="5199" y="2867"/>
                  </a:cubicBezTo>
                  <a:cubicBezTo>
                    <a:pt x="5199" y="3056"/>
                    <a:pt x="5041" y="3214"/>
                    <a:pt x="4852" y="3214"/>
                  </a:cubicBezTo>
                  <a:cubicBezTo>
                    <a:pt x="4663" y="3214"/>
                    <a:pt x="4505" y="3056"/>
                    <a:pt x="4505" y="2867"/>
                  </a:cubicBezTo>
                  <a:cubicBezTo>
                    <a:pt x="4505" y="2710"/>
                    <a:pt x="4663" y="2521"/>
                    <a:pt x="4852" y="2521"/>
                  </a:cubicBezTo>
                  <a:close/>
                  <a:moveTo>
                    <a:pt x="4407" y="4324"/>
                  </a:moveTo>
                  <a:cubicBezTo>
                    <a:pt x="4505" y="4324"/>
                    <a:pt x="4600" y="4364"/>
                    <a:pt x="4663" y="4443"/>
                  </a:cubicBezTo>
                  <a:cubicBezTo>
                    <a:pt x="4820" y="4600"/>
                    <a:pt x="4820" y="4852"/>
                    <a:pt x="4663" y="4947"/>
                  </a:cubicBezTo>
                  <a:cubicBezTo>
                    <a:pt x="4285" y="5325"/>
                    <a:pt x="3812" y="5514"/>
                    <a:pt x="3340" y="5514"/>
                  </a:cubicBezTo>
                  <a:cubicBezTo>
                    <a:pt x="2836" y="5514"/>
                    <a:pt x="2363" y="5325"/>
                    <a:pt x="2017" y="4947"/>
                  </a:cubicBezTo>
                  <a:cubicBezTo>
                    <a:pt x="1859" y="4789"/>
                    <a:pt x="1859" y="4569"/>
                    <a:pt x="2017" y="4443"/>
                  </a:cubicBezTo>
                  <a:cubicBezTo>
                    <a:pt x="2095" y="4380"/>
                    <a:pt x="2190" y="4348"/>
                    <a:pt x="2284" y="4348"/>
                  </a:cubicBezTo>
                  <a:cubicBezTo>
                    <a:pt x="2379" y="4348"/>
                    <a:pt x="2473" y="4380"/>
                    <a:pt x="2552" y="4443"/>
                  </a:cubicBezTo>
                  <a:cubicBezTo>
                    <a:pt x="2773" y="4663"/>
                    <a:pt x="3064" y="4773"/>
                    <a:pt x="3352" y="4773"/>
                  </a:cubicBezTo>
                  <a:cubicBezTo>
                    <a:pt x="3639" y="4773"/>
                    <a:pt x="3923" y="4663"/>
                    <a:pt x="4127" y="4443"/>
                  </a:cubicBezTo>
                  <a:cubicBezTo>
                    <a:pt x="4206" y="4364"/>
                    <a:pt x="4309" y="4324"/>
                    <a:pt x="4407" y="4324"/>
                  </a:cubicBezTo>
                  <a:close/>
                  <a:moveTo>
                    <a:pt x="3340" y="0"/>
                  </a:moveTo>
                  <a:cubicBezTo>
                    <a:pt x="2678" y="1072"/>
                    <a:pt x="1544" y="1765"/>
                    <a:pt x="252" y="1765"/>
                  </a:cubicBezTo>
                  <a:lnTo>
                    <a:pt x="0" y="1765"/>
                  </a:lnTo>
                  <a:lnTo>
                    <a:pt x="0" y="3623"/>
                  </a:lnTo>
                  <a:cubicBezTo>
                    <a:pt x="0" y="5482"/>
                    <a:pt x="1512" y="6994"/>
                    <a:pt x="3340" y="6994"/>
                  </a:cubicBezTo>
                  <a:cubicBezTo>
                    <a:pt x="5199" y="6994"/>
                    <a:pt x="6711" y="5482"/>
                    <a:pt x="6711" y="3623"/>
                  </a:cubicBezTo>
                  <a:lnTo>
                    <a:pt x="6711" y="1765"/>
                  </a:lnTo>
                  <a:lnTo>
                    <a:pt x="6459" y="1765"/>
                  </a:lnTo>
                  <a:cubicBezTo>
                    <a:pt x="5167" y="1765"/>
                    <a:pt x="4033" y="1103"/>
                    <a:pt x="3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86"/>
            <p:cNvSpPr/>
            <p:nvPr/>
          </p:nvSpPr>
          <p:spPr>
            <a:xfrm>
              <a:off x="-53373875" y="4144850"/>
              <a:ext cx="18925" cy="37825"/>
            </a:xfrm>
            <a:custGeom>
              <a:avLst/>
              <a:gdLst/>
              <a:ahLst/>
              <a:cxnLst/>
              <a:rect l="l" t="t" r="r" b="b"/>
              <a:pathLst>
                <a:path w="757" h="1513" extrusionOk="0">
                  <a:moveTo>
                    <a:pt x="0" y="1"/>
                  </a:moveTo>
                  <a:lnTo>
                    <a:pt x="0" y="1513"/>
                  </a:lnTo>
                  <a:cubicBezTo>
                    <a:pt x="410" y="1513"/>
                    <a:pt x="757" y="1135"/>
                    <a:pt x="757" y="757"/>
                  </a:cubicBezTo>
                  <a:cubicBezTo>
                    <a:pt x="757" y="347"/>
                    <a:pt x="44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86"/>
            <p:cNvSpPr/>
            <p:nvPr/>
          </p:nvSpPr>
          <p:spPr>
            <a:xfrm>
              <a:off x="-53596775" y="4144850"/>
              <a:ext cx="18125" cy="37825"/>
            </a:xfrm>
            <a:custGeom>
              <a:avLst/>
              <a:gdLst/>
              <a:ahLst/>
              <a:cxnLst/>
              <a:rect l="l" t="t" r="r" b="b"/>
              <a:pathLst>
                <a:path w="725" h="1513" extrusionOk="0">
                  <a:moveTo>
                    <a:pt x="725" y="1"/>
                  </a:moveTo>
                  <a:cubicBezTo>
                    <a:pt x="347" y="1"/>
                    <a:pt x="1" y="347"/>
                    <a:pt x="1" y="757"/>
                  </a:cubicBezTo>
                  <a:cubicBezTo>
                    <a:pt x="1" y="1135"/>
                    <a:pt x="347" y="1513"/>
                    <a:pt x="725" y="1513"/>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86"/>
            <p:cNvSpPr/>
            <p:nvPr/>
          </p:nvSpPr>
          <p:spPr>
            <a:xfrm>
              <a:off x="-53461300" y="4088925"/>
              <a:ext cx="125250" cy="74850"/>
            </a:xfrm>
            <a:custGeom>
              <a:avLst/>
              <a:gdLst/>
              <a:ahLst/>
              <a:cxnLst/>
              <a:rect l="l" t="t" r="r" b="b"/>
              <a:pathLst>
                <a:path w="5010" h="2994" extrusionOk="0">
                  <a:moveTo>
                    <a:pt x="0" y="1"/>
                  </a:moveTo>
                  <a:cubicBezTo>
                    <a:pt x="504" y="914"/>
                    <a:pt x="1450" y="1481"/>
                    <a:pt x="2521" y="1481"/>
                  </a:cubicBezTo>
                  <a:lnTo>
                    <a:pt x="3497" y="1481"/>
                  </a:lnTo>
                  <a:cubicBezTo>
                    <a:pt x="4348" y="1481"/>
                    <a:pt x="5010" y="2175"/>
                    <a:pt x="5010" y="2994"/>
                  </a:cubicBezTo>
                  <a:lnTo>
                    <a:pt x="5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0" name="Google Shape;8000;p86"/>
          <p:cNvGrpSpPr/>
          <p:nvPr/>
        </p:nvGrpSpPr>
        <p:grpSpPr>
          <a:xfrm>
            <a:off x="7965050" y="3208415"/>
            <a:ext cx="314662" cy="358436"/>
            <a:chOff x="-52023900" y="3590075"/>
            <a:chExt cx="279625" cy="318525"/>
          </a:xfrm>
        </p:grpSpPr>
        <p:sp>
          <p:nvSpPr>
            <p:cNvPr id="8001" name="Google Shape;8001;p86"/>
            <p:cNvSpPr/>
            <p:nvPr/>
          </p:nvSpPr>
          <p:spPr>
            <a:xfrm>
              <a:off x="-52005000" y="3611625"/>
              <a:ext cx="92175" cy="92175"/>
            </a:xfrm>
            <a:custGeom>
              <a:avLst/>
              <a:gdLst/>
              <a:ahLst/>
              <a:cxnLst/>
              <a:rect l="l" t="t" r="r" b="b"/>
              <a:pathLst>
                <a:path w="3687" h="3687" extrusionOk="0">
                  <a:moveTo>
                    <a:pt x="1104" y="1"/>
                  </a:moveTo>
                  <a:cubicBezTo>
                    <a:pt x="474" y="1"/>
                    <a:pt x="1" y="505"/>
                    <a:pt x="1" y="1104"/>
                  </a:cubicBezTo>
                  <a:cubicBezTo>
                    <a:pt x="1" y="1419"/>
                    <a:pt x="127" y="1576"/>
                    <a:pt x="285" y="1828"/>
                  </a:cubicBezTo>
                  <a:cubicBezTo>
                    <a:pt x="127" y="2112"/>
                    <a:pt x="1" y="2269"/>
                    <a:pt x="1" y="2584"/>
                  </a:cubicBezTo>
                  <a:cubicBezTo>
                    <a:pt x="1" y="3214"/>
                    <a:pt x="505" y="3687"/>
                    <a:pt x="1104" y="3687"/>
                  </a:cubicBezTo>
                  <a:cubicBezTo>
                    <a:pt x="1734" y="3655"/>
                    <a:pt x="2238" y="3183"/>
                    <a:pt x="2238" y="2553"/>
                  </a:cubicBezTo>
                  <a:lnTo>
                    <a:pt x="2238" y="2206"/>
                  </a:lnTo>
                  <a:lnTo>
                    <a:pt x="2584" y="2206"/>
                  </a:lnTo>
                  <a:cubicBezTo>
                    <a:pt x="3214" y="2206"/>
                    <a:pt x="3687" y="1671"/>
                    <a:pt x="3687" y="1104"/>
                  </a:cubicBezTo>
                  <a:cubicBezTo>
                    <a:pt x="3687" y="505"/>
                    <a:pt x="3183" y="1"/>
                    <a:pt x="2584" y="1"/>
                  </a:cubicBezTo>
                  <a:cubicBezTo>
                    <a:pt x="2269" y="1"/>
                    <a:pt x="2112" y="95"/>
                    <a:pt x="1860" y="253"/>
                  </a:cubicBezTo>
                  <a:cubicBezTo>
                    <a:pt x="1576" y="95"/>
                    <a:pt x="1419" y="1"/>
                    <a:pt x="1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86"/>
            <p:cNvSpPr/>
            <p:nvPr/>
          </p:nvSpPr>
          <p:spPr>
            <a:xfrm>
              <a:off x="-51894725" y="3614000"/>
              <a:ext cx="121325" cy="106350"/>
            </a:xfrm>
            <a:custGeom>
              <a:avLst/>
              <a:gdLst/>
              <a:ahLst/>
              <a:cxnLst/>
              <a:rect l="l" t="t" r="r" b="b"/>
              <a:pathLst>
                <a:path w="4853" h="4254" extrusionOk="0">
                  <a:moveTo>
                    <a:pt x="1576" y="0"/>
                  </a:moveTo>
                  <a:lnTo>
                    <a:pt x="1" y="441"/>
                  </a:lnTo>
                  <a:cubicBezTo>
                    <a:pt x="32" y="567"/>
                    <a:pt x="32" y="725"/>
                    <a:pt x="64" y="851"/>
                  </a:cubicBezTo>
                  <a:lnTo>
                    <a:pt x="64" y="914"/>
                  </a:lnTo>
                  <a:cubicBezTo>
                    <a:pt x="473" y="2836"/>
                    <a:pt x="2206" y="4254"/>
                    <a:pt x="4159" y="4254"/>
                  </a:cubicBezTo>
                  <a:lnTo>
                    <a:pt x="4600" y="4254"/>
                  </a:lnTo>
                  <a:lnTo>
                    <a:pt x="4852" y="2678"/>
                  </a:lnTo>
                  <a:lnTo>
                    <a:pt x="4852" y="2678"/>
                  </a:lnTo>
                  <a:cubicBezTo>
                    <a:pt x="4632" y="2741"/>
                    <a:pt x="4411" y="2773"/>
                    <a:pt x="4159" y="2773"/>
                  </a:cubicBezTo>
                  <a:cubicBezTo>
                    <a:pt x="4131" y="2774"/>
                    <a:pt x="4103" y="2774"/>
                    <a:pt x="4076" y="2774"/>
                  </a:cubicBezTo>
                  <a:cubicBezTo>
                    <a:pt x="3164" y="2774"/>
                    <a:pt x="2350" y="2276"/>
                    <a:pt x="1891" y="1481"/>
                  </a:cubicBezTo>
                  <a:cubicBezTo>
                    <a:pt x="1639" y="1009"/>
                    <a:pt x="1544" y="536"/>
                    <a:pt x="1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86"/>
            <p:cNvSpPr/>
            <p:nvPr/>
          </p:nvSpPr>
          <p:spPr>
            <a:xfrm>
              <a:off x="-51838000" y="3590075"/>
              <a:ext cx="76400" cy="74350"/>
            </a:xfrm>
            <a:custGeom>
              <a:avLst/>
              <a:gdLst/>
              <a:ahLst/>
              <a:cxnLst/>
              <a:rect l="l" t="t" r="r" b="b"/>
              <a:pathLst>
                <a:path w="3056" h="2974" extrusionOk="0">
                  <a:moveTo>
                    <a:pt x="2615" y="0"/>
                  </a:moveTo>
                  <a:cubicBezTo>
                    <a:pt x="2583" y="0"/>
                    <a:pt x="2552" y="4"/>
                    <a:pt x="2520" y="12"/>
                  </a:cubicBezTo>
                  <a:lnTo>
                    <a:pt x="95" y="737"/>
                  </a:lnTo>
                  <a:cubicBezTo>
                    <a:pt x="0" y="1209"/>
                    <a:pt x="63" y="1650"/>
                    <a:pt x="284" y="2029"/>
                  </a:cubicBezTo>
                  <a:cubicBezTo>
                    <a:pt x="599" y="2627"/>
                    <a:pt x="1229" y="2974"/>
                    <a:pt x="1890" y="2974"/>
                  </a:cubicBezTo>
                  <a:cubicBezTo>
                    <a:pt x="2174" y="2974"/>
                    <a:pt x="2457" y="2911"/>
                    <a:pt x="2678" y="2785"/>
                  </a:cubicBezTo>
                  <a:lnTo>
                    <a:pt x="3056" y="422"/>
                  </a:lnTo>
                  <a:cubicBezTo>
                    <a:pt x="3056" y="296"/>
                    <a:pt x="2993" y="170"/>
                    <a:pt x="2930" y="107"/>
                  </a:cubicBezTo>
                  <a:cubicBezTo>
                    <a:pt x="2812" y="36"/>
                    <a:pt x="2711"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86"/>
            <p:cNvSpPr/>
            <p:nvPr/>
          </p:nvSpPr>
          <p:spPr>
            <a:xfrm>
              <a:off x="-51988450" y="3666775"/>
              <a:ext cx="204800" cy="241825"/>
            </a:xfrm>
            <a:custGeom>
              <a:avLst/>
              <a:gdLst/>
              <a:ahLst/>
              <a:cxnLst/>
              <a:rect l="l" t="t" r="r" b="b"/>
              <a:pathLst>
                <a:path w="8192" h="9673" extrusionOk="0">
                  <a:moveTo>
                    <a:pt x="2678" y="3718"/>
                  </a:moveTo>
                  <a:cubicBezTo>
                    <a:pt x="2868" y="3718"/>
                    <a:pt x="3025" y="3875"/>
                    <a:pt x="3025" y="4096"/>
                  </a:cubicBezTo>
                  <a:cubicBezTo>
                    <a:pt x="3025" y="4285"/>
                    <a:pt x="2868" y="4442"/>
                    <a:pt x="2678" y="4442"/>
                  </a:cubicBezTo>
                  <a:cubicBezTo>
                    <a:pt x="2489" y="4442"/>
                    <a:pt x="2332" y="4285"/>
                    <a:pt x="2332" y="4096"/>
                  </a:cubicBezTo>
                  <a:cubicBezTo>
                    <a:pt x="2332" y="3875"/>
                    <a:pt x="2489" y="3718"/>
                    <a:pt x="2678" y="3718"/>
                  </a:cubicBezTo>
                  <a:close/>
                  <a:moveTo>
                    <a:pt x="5671" y="3781"/>
                  </a:moveTo>
                  <a:cubicBezTo>
                    <a:pt x="5860" y="3781"/>
                    <a:pt x="6018" y="3938"/>
                    <a:pt x="6018" y="4127"/>
                  </a:cubicBezTo>
                  <a:cubicBezTo>
                    <a:pt x="6018" y="4316"/>
                    <a:pt x="5860" y="4474"/>
                    <a:pt x="5671" y="4474"/>
                  </a:cubicBezTo>
                  <a:cubicBezTo>
                    <a:pt x="5482" y="4474"/>
                    <a:pt x="5325" y="4316"/>
                    <a:pt x="5325" y="4127"/>
                  </a:cubicBezTo>
                  <a:cubicBezTo>
                    <a:pt x="5325" y="3938"/>
                    <a:pt x="5482" y="3781"/>
                    <a:pt x="5671" y="3781"/>
                  </a:cubicBezTo>
                  <a:close/>
                  <a:moveTo>
                    <a:pt x="4191" y="4474"/>
                  </a:moveTo>
                  <a:cubicBezTo>
                    <a:pt x="4821" y="4474"/>
                    <a:pt x="5293" y="4978"/>
                    <a:pt x="5293" y="5577"/>
                  </a:cubicBezTo>
                  <a:cubicBezTo>
                    <a:pt x="5293" y="6207"/>
                    <a:pt x="4758" y="6679"/>
                    <a:pt x="4191" y="6679"/>
                  </a:cubicBezTo>
                  <a:cubicBezTo>
                    <a:pt x="3561" y="6679"/>
                    <a:pt x="3088" y="6175"/>
                    <a:pt x="3088" y="5577"/>
                  </a:cubicBezTo>
                  <a:cubicBezTo>
                    <a:pt x="3088" y="4946"/>
                    <a:pt x="3561" y="4474"/>
                    <a:pt x="4191" y="4474"/>
                  </a:cubicBezTo>
                  <a:close/>
                  <a:moveTo>
                    <a:pt x="5195" y="7034"/>
                  </a:moveTo>
                  <a:cubicBezTo>
                    <a:pt x="5293" y="7034"/>
                    <a:pt x="5388" y="7073"/>
                    <a:pt x="5451" y="7152"/>
                  </a:cubicBezTo>
                  <a:cubicBezTo>
                    <a:pt x="5640" y="7278"/>
                    <a:pt x="5640" y="7498"/>
                    <a:pt x="5482" y="7656"/>
                  </a:cubicBezTo>
                  <a:cubicBezTo>
                    <a:pt x="5136" y="8002"/>
                    <a:pt x="4663" y="8223"/>
                    <a:pt x="4128" y="8223"/>
                  </a:cubicBezTo>
                  <a:cubicBezTo>
                    <a:pt x="3624" y="8223"/>
                    <a:pt x="3151" y="8002"/>
                    <a:pt x="2836" y="7656"/>
                  </a:cubicBezTo>
                  <a:cubicBezTo>
                    <a:pt x="2678" y="7498"/>
                    <a:pt x="2678" y="7278"/>
                    <a:pt x="2836" y="7152"/>
                  </a:cubicBezTo>
                  <a:cubicBezTo>
                    <a:pt x="2915" y="7073"/>
                    <a:pt x="3017" y="7034"/>
                    <a:pt x="3112" y="7034"/>
                  </a:cubicBezTo>
                  <a:cubicBezTo>
                    <a:pt x="3206" y="7034"/>
                    <a:pt x="3293" y="7073"/>
                    <a:pt x="3340" y="7152"/>
                  </a:cubicBezTo>
                  <a:cubicBezTo>
                    <a:pt x="3561" y="7372"/>
                    <a:pt x="3852" y="7483"/>
                    <a:pt x="4140" y="7483"/>
                  </a:cubicBezTo>
                  <a:cubicBezTo>
                    <a:pt x="4427" y="7483"/>
                    <a:pt x="4711" y="7372"/>
                    <a:pt x="4915" y="7152"/>
                  </a:cubicBezTo>
                  <a:cubicBezTo>
                    <a:pt x="4994" y="7073"/>
                    <a:pt x="5097" y="7034"/>
                    <a:pt x="5195" y="7034"/>
                  </a:cubicBezTo>
                  <a:close/>
                  <a:moveTo>
                    <a:pt x="3403" y="0"/>
                  </a:moveTo>
                  <a:cubicBezTo>
                    <a:pt x="3120" y="347"/>
                    <a:pt x="2710" y="567"/>
                    <a:pt x="2237" y="693"/>
                  </a:cubicBezTo>
                  <a:cubicBezTo>
                    <a:pt x="2080" y="1575"/>
                    <a:pt x="1355" y="2237"/>
                    <a:pt x="410" y="2237"/>
                  </a:cubicBezTo>
                  <a:cubicBezTo>
                    <a:pt x="284" y="2237"/>
                    <a:pt x="158" y="2237"/>
                    <a:pt x="32" y="2174"/>
                  </a:cubicBezTo>
                  <a:cubicBezTo>
                    <a:pt x="32" y="2300"/>
                    <a:pt x="1" y="2458"/>
                    <a:pt x="1" y="2584"/>
                  </a:cubicBezTo>
                  <a:lnTo>
                    <a:pt x="1" y="5577"/>
                  </a:lnTo>
                  <a:cubicBezTo>
                    <a:pt x="1" y="7813"/>
                    <a:pt x="1859" y="9672"/>
                    <a:pt x="4096" y="9672"/>
                  </a:cubicBezTo>
                  <a:cubicBezTo>
                    <a:pt x="6333" y="9672"/>
                    <a:pt x="8192" y="7813"/>
                    <a:pt x="8192" y="5577"/>
                  </a:cubicBezTo>
                  <a:lnTo>
                    <a:pt x="8192" y="2930"/>
                  </a:lnTo>
                  <a:lnTo>
                    <a:pt x="7845" y="2930"/>
                  </a:lnTo>
                  <a:cubicBezTo>
                    <a:pt x="5924" y="2930"/>
                    <a:pt x="4191" y="1764"/>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86"/>
            <p:cNvSpPr/>
            <p:nvPr/>
          </p:nvSpPr>
          <p:spPr>
            <a:xfrm>
              <a:off x="-51893150" y="3797500"/>
              <a:ext cx="18150" cy="17375"/>
            </a:xfrm>
            <a:custGeom>
              <a:avLst/>
              <a:gdLst/>
              <a:ahLst/>
              <a:cxnLst/>
              <a:rect l="l" t="t" r="r" b="b"/>
              <a:pathLst>
                <a:path w="726" h="695" extrusionOk="0">
                  <a:moveTo>
                    <a:pt x="379" y="1"/>
                  </a:moveTo>
                  <a:cubicBezTo>
                    <a:pt x="190" y="1"/>
                    <a:pt x="1" y="159"/>
                    <a:pt x="1" y="348"/>
                  </a:cubicBezTo>
                  <a:cubicBezTo>
                    <a:pt x="1" y="537"/>
                    <a:pt x="190" y="694"/>
                    <a:pt x="379" y="694"/>
                  </a:cubicBezTo>
                  <a:cubicBezTo>
                    <a:pt x="568" y="694"/>
                    <a:pt x="725" y="537"/>
                    <a:pt x="725" y="348"/>
                  </a:cubicBezTo>
                  <a:cubicBezTo>
                    <a:pt x="725" y="159"/>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86"/>
            <p:cNvSpPr/>
            <p:nvPr/>
          </p:nvSpPr>
          <p:spPr>
            <a:xfrm>
              <a:off x="-51763200"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86"/>
            <p:cNvSpPr/>
            <p:nvPr/>
          </p:nvSpPr>
          <p:spPr>
            <a:xfrm>
              <a:off x="-52023900" y="374632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8" name="Google Shape;8008;p86"/>
          <p:cNvGrpSpPr/>
          <p:nvPr/>
        </p:nvGrpSpPr>
        <p:grpSpPr>
          <a:xfrm>
            <a:off x="5728292" y="1376934"/>
            <a:ext cx="358971" cy="358971"/>
            <a:chOff x="-57173375" y="3198925"/>
            <a:chExt cx="319000" cy="319000"/>
          </a:xfrm>
        </p:grpSpPr>
        <p:sp>
          <p:nvSpPr>
            <p:cNvPr id="8009" name="Google Shape;8009;p86"/>
            <p:cNvSpPr/>
            <p:nvPr/>
          </p:nvSpPr>
          <p:spPr>
            <a:xfrm>
              <a:off x="-57120600" y="3237525"/>
              <a:ext cx="204800" cy="92825"/>
            </a:xfrm>
            <a:custGeom>
              <a:avLst/>
              <a:gdLst/>
              <a:ahLst/>
              <a:cxnLst/>
              <a:rect l="l" t="t" r="r" b="b"/>
              <a:pathLst>
                <a:path w="8192" h="3713" extrusionOk="0">
                  <a:moveTo>
                    <a:pt x="4096" y="0"/>
                  </a:moveTo>
                  <a:cubicBezTo>
                    <a:pt x="1954" y="0"/>
                    <a:pt x="189" y="1607"/>
                    <a:pt x="0" y="3686"/>
                  </a:cubicBezTo>
                  <a:cubicBezTo>
                    <a:pt x="81" y="3690"/>
                    <a:pt x="163" y="3692"/>
                    <a:pt x="245" y="3692"/>
                  </a:cubicBezTo>
                  <a:cubicBezTo>
                    <a:pt x="868" y="3692"/>
                    <a:pt x="1523" y="3579"/>
                    <a:pt x="2080" y="3245"/>
                  </a:cubicBezTo>
                  <a:cubicBezTo>
                    <a:pt x="2111" y="3182"/>
                    <a:pt x="2174" y="3056"/>
                    <a:pt x="2206" y="2993"/>
                  </a:cubicBezTo>
                  <a:cubicBezTo>
                    <a:pt x="2017" y="2615"/>
                    <a:pt x="1954" y="2237"/>
                    <a:pt x="2206" y="1890"/>
                  </a:cubicBezTo>
                  <a:cubicBezTo>
                    <a:pt x="2395" y="1512"/>
                    <a:pt x="2741" y="1323"/>
                    <a:pt x="3151" y="1323"/>
                  </a:cubicBezTo>
                  <a:cubicBezTo>
                    <a:pt x="3340" y="977"/>
                    <a:pt x="3686" y="725"/>
                    <a:pt x="4096" y="725"/>
                  </a:cubicBezTo>
                  <a:cubicBezTo>
                    <a:pt x="4474" y="725"/>
                    <a:pt x="4884" y="977"/>
                    <a:pt x="5041" y="1323"/>
                  </a:cubicBezTo>
                  <a:cubicBezTo>
                    <a:pt x="5419" y="1323"/>
                    <a:pt x="5829" y="1512"/>
                    <a:pt x="6018" y="1890"/>
                  </a:cubicBezTo>
                  <a:cubicBezTo>
                    <a:pt x="6207" y="2237"/>
                    <a:pt x="6207" y="2678"/>
                    <a:pt x="6018" y="2993"/>
                  </a:cubicBezTo>
                  <a:cubicBezTo>
                    <a:pt x="6049" y="3056"/>
                    <a:pt x="6112" y="3182"/>
                    <a:pt x="6144" y="3245"/>
                  </a:cubicBezTo>
                  <a:cubicBezTo>
                    <a:pt x="6654" y="3551"/>
                    <a:pt x="7206" y="3713"/>
                    <a:pt x="7783" y="3713"/>
                  </a:cubicBezTo>
                  <a:cubicBezTo>
                    <a:pt x="7918" y="3713"/>
                    <a:pt x="8054" y="3704"/>
                    <a:pt x="8192" y="3686"/>
                  </a:cubicBezTo>
                  <a:cubicBezTo>
                    <a:pt x="8003" y="1607"/>
                    <a:pt x="6207" y="0"/>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86"/>
            <p:cNvSpPr/>
            <p:nvPr/>
          </p:nvSpPr>
          <p:spPr>
            <a:xfrm>
              <a:off x="-57053650" y="3273750"/>
              <a:ext cx="70100" cy="74850"/>
            </a:xfrm>
            <a:custGeom>
              <a:avLst/>
              <a:gdLst/>
              <a:ahLst/>
              <a:cxnLst/>
              <a:rect l="l" t="t" r="r" b="b"/>
              <a:pathLst>
                <a:path w="2804" h="2994" extrusionOk="0">
                  <a:moveTo>
                    <a:pt x="1418" y="1166"/>
                  </a:moveTo>
                  <a:cubicBezTo>
                    <a:pt x="1607" y="1166"/>
                    <a:pt x="1765" y="1323"/>
                    <a:pt x="1765" y="1544"/>
                  </a:cubicBezTo>
                  <a:cubicBezTo>
                    <a:pt x="1765" y="1733"/>
                    <a:pt x="1638" y="1891"/>
                    <a:pt x="1418" y="1891"/>
                  </a:cubicBezTo>
                  <a:cubicBezTo>
                    <a:pt x="1229" y="1891"/>
                    <a:pt x="1071" y="1733"/>
                    <a:pt x="1071" y="1544"/>
                  </a:cubicBezTo>
                  <a:cubicBezTo>
                    <a:pt x="1071" y="1323"/>
                    <a:pt x="1229" y="1166"/>
                    <a:pt x="1418" y="1166"/>
                  </a:cubicBezTo>
                  <a:close/>
                  <a:moveTo>
                    <a:pt x="1418" y="0"/>
                  </a:moveTo>
                  <a:cubicBezTo>
                    <a:pt x="1260" y="0"/>
                    <a:pt x="1103" y="126"/>
                    <a:pt x="1071" y="315"/>
                  </a:cubicBezTo>
                  <a:cubicBezTo>
                    <a:pt x="1019" y="497"/>
                    <a:pt x="860" y="615"/>
                    <a:pt x="664" y="615"/>
                  </a:cubicBezTo>
                  <a:cubicBezTo>
                    <a:pt x="623" y="615"/>
                    <a:pt x="580" y="610"/>
                    <a:pt x="536" y="599"/>
                  </a:cubicBezTo>
                  <a:cubicBezTo>
                    <a:pt x="492" y="573"/>
                    <a:pt x="447" y="561"/>
                    <a:pt x="402" y="561"/>
                  </a:cubicBezTo>
                  <a:cubicBezTo>
                    <a:pt x="284" y="561"/>
                    <a:pt x="172" y="642"/>
                    <a:pt x="126" y="756"/>
                  </a:cubicBezTo>
                  <a:cubicBezTo>
                    <a:pt x="32" y="914"/>
                    <a:pt x="63" y="1103"/>
                    <a:pt x="189" y="1197"/>
                  </a:cubicBezTo>
                  <a:cubicBezTo>
                    <a:pt x="347" y="1387"/>
                    <a:pt x="347" y="1639"/>
                    <a:pt x="189" y="1765"/>
                  </a:cubicBezTo>
                  <a:cubicBezTo>
                    <a:pt x="32" y="1891"/>
                    <a:pt x="0" y="2080"/>
                    <a:pt x="126" y="2237"/>
                  </a:cubicBezTo>
                  <a:cubicBezTo>
                    <a:pt x="175" y="2359"/>
                    <a:pt x="300" y="2406"/>
                    <a:pt x="427" y="2406"/>
                  </a:cubicBezTo>
                  <a:cubicBezTo>
                    <a:pt x="463" y="2406"/>
                    <a:pt x="500" y="2402"/>
                    <a:pt x="536" y="2395"/>
                  </a:cubicBezTo>
                  <a:cubicBezTo>
                    <a:pt x="580" y="2382"/>
                    <a:pt x="624" y="2376"/>
                    <a:pt x="667" y="2376"/>
                  </a:cubicBezTo>
                  <a:cubicBezTo>
                    <a:pt x="840" y="2376"/>
                    <a:pt x="996" y="2477"/>
                    <a:pt x="1071" y="2678"/>
                  </a:cubicBezTo>
                  <a:cubicBezTo>
                    <a:pt x="1103" y="2867"/>
                    <a:pt x="1260" y="2993"/>
                    <a:pt x="1418" y="2993"/>
                  </a:cubicBezTo>
                  <a:cubicBezTo>
                    <a:pt x="1575" y="2993"/>
                    <a:pt x="1733" y="2867"/>
                    <a:pt x="1765" y="2678"/>
                  </a:cubicBezTo>
                  <a:cubicBezTo>
                    <a:pt x="1789" y="2483"/>
                    <a:pt x="1946" y="2363"/>
                    <a:pt x="2118" y="2363"/>
                  </a:cubicBezTo>
                  <a:cubicBezTo>
                    <a:pt x="2168" y="2363"/>
                    <a:pt x="2219" y="2373"/>
                    <a:pt x="2269" y="2395"/>
                  </a:cubicBezTo>
                  <a:cubicBezTo>
                    <a:pt x="2309" y="2411"/>
                    <a:pt x="2354" y="2419"/>
                    <a:pt x="2399" y="2419"/>
                  </a:cubicBezTo>
                  <a:cubicBezTo>
                    <a:pt x="2530" y="2419"/>
                    <a:pt x="2663" y="2354"/>
                    <a:pt x="2710" y="2237"/>
                  </a:cubicBezTo>
                  <a:cubicBezTo>
                    <a:pt x="2804" y="2080"/>
                    <a:pt x="2741" y="1891"/>
                    <a:pt x="2647" y="1765"/>
                  </a:cubicBezTo>
                  <a:cubicBezTo>
                    <a:pt x="2489" y="1607"/>
                    <a:pt x="2489" y="1323"/>
                    <a:pt x="2647" y="1197"/>
                  </a:cubicBezTo>
                  <a:cubicBezTo>
                    <a:pt x="2804" y="1103"/>
                    <a:pt x="2804" y="914"/>
                    <a:pt x="2710" y="756"/>
                  </a:cubicBezTo>
                  <a:cubicBezTo>
                    <a:pt x="2663" y="640"/>
                    <a:pt x="2530" y="575"/>
                    <a:pt x="2399" y="575"/>
                  </a:cubicBezTo>
                  <a:cubicBezTo>
                    <a:pt x="2354" y="575"/>
                    <a:pt x="2309" y="583"/>
                    <a:pt x="2269" y="599"/>
                  </a:cubicBezTo>
                  <a:cubicBezTo>
                    <a:pt x="2235" y="609"/>
                    <a:pt x="2202" y="613"/>
                    <a:pt x="2170" y="613"/>
                  </a:cubicBezTo>
                  <a:cubicBezTo>
                    <a:pt x="1992" y="613"/>
                    <a:pt x="1845" y="475"/>
                    <a:pt x="1765" y="315"/>
                  </a:cubicBezTo>
                  <a:cubicBezTo>
                    <a:pt x="1733" y="126"/>
                    <a:pt x="1575"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86"/>
            <p:cNvSpPr/>
            <p:nvPr/>
          </p:nvSpPr>
          <p:spPr>
            <a:xfrm>
              <a:off x="-57058375" y="3198925"/>
              <a:ext cx="82700" cy="26800"/>
            </a:xfrm>
            <a:custGeom>
              <a:avLst/>
              <a:gdLst/>
              <a:ahLst/>
              <a:cxnLst/>
              <a:rect l="l" t="t" r="r" b="b"/>
              <a:pathLst>
                <a:path w="3308" h="1072" extrusionOk="0">
                  <a:moveTo>
                    <a:pt x="1638" y="0"/>
                  </a:moveTo>
                  <a:cubicBezTo>
                    <a:pt x="882" y="0"/>
                    <a:pt x="252" y="441"/>
                    <a:pt x="0" y="1071"/>
                  </a:cubicBezTo>
                  <a:cubicBezTo>
                    <a:pt x="504" y="851"/>
                    <a:pt x="1040" y="756"/>
                    <a:pt x="1638" y="756"/>
                  </a:cubicBezTo>
                  <a:cubicBezTo>
                    <a:pt x="2206" y="756"/>
                    <a:pt x="2773" y="851"/>
                    <a:pt x="3308" y="1071"/>
                  </a:cubicBezTo>
                  <a:cubicBezTo>
                    <a:pt x="2993" y="441"/>
                    <a:pt x="2363" y="0"/>
                    <a:pt x="1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86"/>
            <p:cNvSpPr/>
            <p:nvPr/>
          </p:nvSpPr>
          <p:spPr>
            <a:xfrm>
              <a:off x="-57173375" y="3338325"/>
              <a:ext cx="319000" cy="179600"/>
            </a:xfrm>
            <a:custGeom>
              <a:avLst/>
              <a:gdLst/>
              <a:ahLst/>
              <a:cxnLst/>
              <a:rect l="l" t="t" r="r" b="b"/>
              <a:pathLst>
                <a:path w="12760" h="7184" extrusionOk="0">
                  <a:moveTo>
                    <a:pt x="4695" y="1198"/>
                  </a:moveTo>
                  <a:cubicBezTo>
                    <a:pt x="4915" y="1198"/>
                    <a:pt x="5073" y="1355"/>
                    <a:pt x="5073" y="1544"/>
                  </a:cubicBezTo>
                  <a:cubicBezTo>
                    <a:pt x="5073" y="1733"/>
                    <a:pt x="4915" y="1891"/>
                    <a:pt x="4695" y="1891"/>
                  </a:cubicBezTo>
                  <a:cubicBezTo>
                    <a:pt x="4506" y="1891"/>
                    <a:pt x="4348" y="1733"/>
                    <a:pt x="4348" y="1544"/>
                  </a:cubicBezTo>
                  <a:cubicBezTo>
                    <a:pt x="4348" y="1355"/>
                    <a:pt x="4506" y="1198"/>
                    <a:pt x="4695" y="1198"/>
                  </a:cubicBezTo>
                  <a:close/>
                  <a:moveTo>
                    <a:pt x="7688" y="1198"/>
                  </a:moveTo>
                  <a:cubicBezTo>
                    <a:pt x="7908" y="1198"/>
                    <a:pt x="8066" y="1355"/>
                    <a:pt x="8066" y="1544"/>
                  </a:cubicBezTo>
                  <a:cubicBezTo>
                    <a:pt x="8066" y="1733"/>
                    <a:pt x="7940" y="1891"/>
                    <a:pt x="7688" y="1891"/>
                  </a:cubicBezTo>
                  <a:cubicBezTo>
                    <a:pt x="7499" y="1891"/>
                    <a:pt x="7341" y="1733"/>
                    <a:pt x="7341" y="1544"/>
                  </a:cubicBezTo>
                  <a:cubicBezTo>
                    <a:pt x="7341" y="1355"/>
                    <a:pt x="7499" y="1198"/>
                    <a:pt x="7688" y="1198"/>
                  </a:cubicBezTo>
                  <a:close/>
                  <a:moveTo>
                    <a:pt x="946" y="2805"/>
                  </a:moveTo>
                  <a:cubicBezTo>
                    <a:pt x="1198" y="3151"/>
                    <a:pt x="1639" y="3403"/>
                    <a:pt x="2111" y="3403"/>
                  </a:cubicBezTo>
                  <a:cubicBezTo>
                    <a:pt x="2111" y="3844"/>
                    <a:pt x="1765" y="4128"/>
                    <a:pt x="1355" y="4128"/>
                  </a:cubicBezTo>
                  <a:cubicBezTo>
                    <a:pt x="977" y="4128"/>
                    <a:pt x="631" y="3781"/>
                    <a:pt x="631" y="3403"/>
                  </a:cubicBezTo>
                  <a:cubicBezTo>
                    <a:pt x="631" y="3151"/>
                    <a:pt x="725" y="2931"/>
                    <a:pt x="946" y="2805"/>
                  </a:cubicBezTo>
                  <a:close/>
                  <a:moveTo>
                    <a:pt x="11531" y="2805"/>
                  </a:moveTo>
                  <a:cubicBezTo>
                    <a:pt x="11720" y="2931"/>
                    <a:pt x="11846" y="3151"/>
                    <a:pt x="11846" y="3403"/>
                  </a:cubicBezTo>
                  <a:cubicBezTo>
                    <a:pt x="11846" y="3844"/>
                    <a:pt x="11531" y="4128"/>
                    <a:pt x="11090" y="4128"/>
                  </a:cubicBezTo>
                  <a:cubicBezTo>
                    <a:pt x="10681" y="4128"/>
                    <a:pt x="10334" y="3781"/>
                    <a:pt x="10334" y="3403"/>
                  </a:cubicBezTo>
                  <a:cubicBezTo>
                    <a:pt x="10807" y="3403"/>
                    <a:pt x="11248" y="3151"/>
                    <a:pt x="11531" y="2805"/>
                  </a:cubicBezTo>
                  <a:close/>
                  <a:moveTo>
                    <a:pt x="7302" y="3718"/>
                  </a:moveTo>
                  <a:cubicBezTo>
                    <a:pt x="7396" y="3718"/>
                    <a:pt x="7483" y="3750"/>
                    <a:pt x="7530" y="3813"/>
                  </a:cubicBezTo>
                  <a:cubicBezTo>
                    <a:pt x="7688" y="3939"/>
                    <a:pt x="7688" y="4191"/>
                    <a:pt x="7530" y="4348"/>
                  </a:cubicBezTo>
                  <a:cubicBezTo>
                    <a:pt x="7184" y="4695"/>
                    <a:pt x="6711" y="4884"/>
                    <a:pt x="6238" y="4884"/>
                  </a:cubicBezTo>
                  <a:cubicBezTo>
                    <a:pt x="5766" y="4884"/>
                    <a:pt x="5262" y="4695"/>
                    <a:pt x="4947" y="4348"/>
                  </a:cubicBezTo>
                  <a:cubicBezTo>
                    <a:pt x="4789" y="4191"/>
                    <a:pt x="4789" y="3939"/>
                    <a:pt x="4947" y="3813"/>
                  </a:cubicBezTo>
                  <a:cubicBezTo>
                    <a:pt x="5026" y="3750"/>
                    <a:pt x="5120" y="3718"/>
                    <a:pt x="5211" y="3718"/>
                  </a:cubicBezTo>
                  <a:cubicBezTo>
                    <a:pt x="5301" y="3718"/>
                    <a:pt x="5388" y="3750"/>
                    <a:pt x="5451" y="3813"/>
                  </a:cubicBezTo>
                  <a:cubicBezTo>
                    <a:pt x="5671" y="4033"/>
                    <a:pt x="5955" y="4144"/>
                    <a:pt x="6238" y="4144"/>
                  </a:cubicBezTo>
                  <a:cubicBezTo>
                    <a:pt x="6522" y="4144"/>
                    <a:pt x="6806" y="4033"/>
                    <a:pt x="7026" y="3813"/>
                  </a:cubicBezTo>
                  <a:cubicBezTo>
                    <a:pt x="7105" y="3750"/>
                    <a:pt x="7207" y="3718"/>
                    <a:pt x="7302" y="3718"/>
                  </a:cubicBezTo>
                  <a:close/>
                  <a:moveTo>
                    <a:pt x="4317" y="1"/>
                  </a:moveTo>
                  <a:cubicBezTo>
                    <a:pt x="3781" y="284"/>
                    <a:pt x="3119" y="410"/>
                    <a:pt x="2552" y="410"/>
                  </a:cubicBezTo>
                  <a:cubicBezTo>
                    <a:pt x="2426" y="410"/>
                    <a:pt x="2300" y="410"/>
                    <a:pt x="2206" y="379"/>
                  </a:cubicBezTo>
                  <a:lnTo>
                    <a:pt x="2206" y="410"/>
                  </a:lnTo>
                  <a:cubicBezTo>
                    <a:pt x="1355" y="410"/>
                    <a:pt x="694" y="1072"/>
                    <a:pt x="694" y="1891"/>
                  </a:cubicBezTo>
                  <a:cubicBezTo>
                    <a:pt x="694" y="1985"/>
                    <a:pt x="694" y="2017"/>
                    <a:pt x="725" y="2112"/>
                  </a:cubicBezTo>
                  <a:cubicBezTo>
                    <a:pt x="253" y="2364"/>
                    <a:pt x="0" y="2836"/>
                    <a:pt x="0" y="3403"/>
                  </a:cubicBezTo>
                  <a:cubicBezTo>
                    <a:pt x="0" y="4222"/>
                    <a:pt x="662" y="4884"/>
                    <a:pt x="1481" y="4884"/>
                  </a:cubicBezTo>
                  <a:cubicBezTo>
                    <a:pt x="1891" y="4884"/>
                    <a:pt x="2237" y="4726"/>
                    <a:pt x="2521" y="4506"/>
                  </a:cubicBezTo>
                  <a:cubicBezTo>
                    <a:pt x="3088" y="6050"/>
                    <a:pt x="4632" y="7184"/>
                    <a:pt x="6364" y="7184"/>
                  </a:cubicBezTo>
                  <a:cubicBezTo>
                    <a:pt x="8097" y="7184"/>
                    <a:pt x="9641" y="6050"/>
                    <a:pt x="10240" y="4506"/>
                  </a:cubicBezTo>
                  <a:cubicBezTo>
                    <a:pt x="10492" y="4726"/>
                    <a:pt x="10870" y="4884"/>
                    <a:pt x="11248" y="4884"/>
                  </a:cubicBezTo>
                  <a:cubicBezTo>
                    <a:pt x="12067" y="4884"/>
                    <a:pt x="12760" y="4222"/>
                    <a:pt x="12760" y="3403"/>
                  </a:cubicBezTo>
                  <a:cubicBezTo>
                    <a:pt x="12571" y="2836"/>
                    <a:pt x="12256" y="2364"/>
                    <a:pt x="11846" y="2112"/>
                  </a:cubicBezTo>
                  <a:lnTo>
                    <a:pt x="11846" y="1891"/>
                  </a:lnTo>
                  <a:cubicBezTo>
                    <a:pt x="11846" y="1072"/>
                    <a:pt x="11153" y="410"/>
                    <a:pt x="10334" y="410"/>
                  </a:cubicBezTo>
                  <a:lnTo>
                    <a:pt x="10334" y="379"/>
                  </a:lnTo>
                  <a:cubicBezTo>
                    <a:pt x="10208" y="379"/>
                    <a:pt x="10114" y="410"/>
                    <a:pt x="9988" y="410"/>
                  </a:cubicBezTo>
                  <a:cubicBezTo>
                    <a:pt x="9357" y="410"/>
                    <a:pt x="8727" y="253"/>
                    <a:pt x="8160" y="1"/>
                  </a:cubicBezTo>
                  <a:lnTo>
                    <a:pt x="8160" y="32"/>
                  </a:lnTo>
                  <a:cubicBezTo>
                    <a:pt x="7971" y="410"/>
                    <a:pt x="7593" y="599"/>
                    <a:pt x="7184" y="599"/>
                  </a:cubicBezTo>
                  <a:cubicBezTo>
                    <a:pt x="6995" y="946"/>
                    <a:pt x="6648" y="1198"/>
                    <a:pt x="6238" y="1198"/>
                  </a:cubicBezTo>
                  <a:cubicBezTo>
                    <a:pt x="5860" y="1198"/>
                    <a:pt x="5451" y="946"/>
                    <a:pt x="5293" y="599"/>
                  </a:cubicBezTo>
                  <a:cubicBezTo>
                    <a:pt x="4852" y="599"/>
                    <a:pt x="4506" y="410"/>
                    <a:pt x="4317" y="32"/>
                  </a:cubicBezTo>
                  <a:lnTo>
                    <a:pt x="4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3" name="Google Shape;8013;p86"/>
          <p:cNvGrpSpPr/>
          <p:nvPr/>
        </p:nvGrpSpPr>
        <p:grpSpPr>
          <a:xfrm>
            <a:off x="5729178" y="1854374"/>
            <a:ext cx="357198" cy="314690"/>
            <a:chOff x="-57176525" y="3610050"/>
            <a:chExt cx="317425" cy="279650"/>
          </a:xfrm>
        </p:grpSpPr>
        <p:sp>
          <p:nvSpPr>
            <p:cNvPr id="8014" name="Google Shape;8014;p86"/>
            <p:cNvSpPr/>
            <p:nvPr/>
          </p:nvSpPr>
          <p:spPr>
            <a:xfrm>
              <a:off x="-57109575" y="3610050"/>
              <a:ext cx="181950" cy="56750"/>
            </a:xfrm>
            <a:custGeom>
              <a:avLst/>
              <a:gdLst/>
              <a:ahLst/>
              <a:cxnLst/>
              <a:rect l="l" t="t" r="r" b="b"/>
              <a:pathLst>
                <a:path w="7278" h="2270" extrusionOk="0">
                  <a:moveTo>
                    <a:pt x="3655" y="1"/>
                  </a:moveTo>
                  <a:cubicBezTo>
                    <a:pt x="2080" y="1"/>
                    <a:pt x="693" y="914"/>
                    <a:pt x="0" y="2269"/>
                  </a:cubicBezTo>
                  <a:lnTo>
                    <a:pt x="7278" y="2269"/>
                  </a:lnTo>
                  <a:cubicBezTo>
                    <a:pt x="6648" y="914"/>
                    <a:pt x="526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86"/>
            <p:cNvSpPr/>
            <p:nvPr/>
          </p:nvSpPr>
          <p:spPr>
            <a:xfrm>
              <a:off x="-57120600" y="3684100"/>
              <a:ext cx="88225" cy="36375"/>
            </a:xfrm>
            <a:custGeom>
              <a:avLst/>
              <a:gdLst/>
              <a:ahLst/>
              <a:cxnLst/>
              <a:rect l="l" t="t" r="r" b="b"/>
              <a:pathLst>
                <a:path w="3529" h="1455" extrusionOk="0">
                  <a:moveTo>
                    <a:pt x="158" y="0"/>
                  </a:moveTo>
                  <a:cubicBezTo>
                    <a:pt x="32" y="347"/>
                    <a:pt x="0" y="756"/>
                    <a:pt x="0" y="1103"/>
                  </a:cubicBezTo>
                  <a:lnTo>
                    <a:pt x="0" y="1450"/>
                  </a:lnTo>
                  <a:lnTo>
                    <a:pt x="977" y="1450"/>
                  </a:lnTo>
                  <a:cubicBezTo>
                    <a:pt x="1030" y="1453"/>
                    <a:pt x="1083" y="1454"/>
                    <a:pt x="1135" y="1454"/>
                  </a:cubicBezTo>
                  <a:cubicBezTo>
                    <a:pt x="2170" y="1454"/>
                    <a:pt x="3049" y="870"/>
                    <a:pt x="3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86"/>
            <p:cNvSpPr/>
            <p:nvPr/>
          </p:nvSpPr>
          <p:spPr>
            <a:xfrm>
              <a:off x="-57176525" y="3747100"/>
              <a:ext cx="28375" cy="67775"/>
            </a:xfrm>
            <a:custGeom>
              <a:avLst/>
              <a:gdLst/>
              <a:ahLst/>
              <a:cxnLst/>
              <a:rect l="l" t="t" r="r" b="b"/>
              <a:pathLst>
                <a:path w="1135" h="2711" extrusionOk="0">
                  <a:moveTo>
                    <a:pt x="1135" y="1"/>
                  </a:moveTo>
                  <a:lnTo>
                    <a:pt x="1135" y="1"/>
                  </a:lnTo>
                  <a:cubicBezTo>
                    <a:pt x="473" y="379"/>
                    <a:pt x="0" y="1135"/>
                    <a:pt x="0" y="1954"/>
                  </a:cubicBezTo>
                  <a:lnTo>
                    <a:pt x="0" y="2521"/>
                  </a:lnTo>
                  <a:cubicBezTo>
                    <a:pt x="0" y="2647"/>
                    <a:pt x="63" y="2710"/>
                    <a:pt x="189" y="2710"/>
                  </a:cubicBezTo>
                  <a:cubicBezTo>
                    <a:pt x="410" y="2679"/>
                    <a:pt x="662" y="2647"/>
                    <a:pt x="883" y="2521"/>
                  </a:cubicBezTo>
                  <a:cubicBezTo>
                    <a:pt x="788" y="2206"/>
                    <a:pt x="757" y="1891"/>
                    <a:pt x="757" y="1576"/>
                  </a:cubicBezTo>
                  <a:cubicBezTo>
                    <a:pt x="757" y="946"/>
                    <a:pt x="946" y="442"/>
                    <a:pt x="1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86"/>
            <p:cNvSpPr/>
            <p:nvPr/>
          </p:nvSpPr>
          <p:spPr>
            <a:xfrm>
              <a:off x="-57139500" y="3743175"/>
              <a:ext cx="37825" cy="89025"/>
            </a:xfrm>
            <a:custGeom>
              <a:avLst/>
              <a:gdLst/>
              <a:ahLst/>
              <a:cxnLst/>
              <a:rect l="l" t="t" r="r" b="b"/>
              <a:pathLst>
                <a:path w="1513" h="3561" extrusionOk="0">
                  <a:moveTo>
                    <a:pt x="744" y="0"/>
                  </a:moveTo>
                  <a:cubicBezTo>
                    <a:pt x="685" y="0"/>
                    <a:pt x="630" y="32"/>
                    <a:pt x="599" y="95"/>
                  </a:cubicBezTo>
                  <a:cubicBezTo>
                    <a:pt x="347" y="410"/>
                    <a:pt x="0" y="1008"/>
                    <a:pt x="0" y="1764"/>
                  </a:cubicBezTo>
                  <a:cubicBezTo>
                    <a:pt x="0" y="2363"/>
                    <a:pt x="284" y="2993"/>
                    <a:pt x="599" y="3466"/>
                  </a:cubicBezTo>
                  <a:cubicBezTo>
                    <a:pt x="630" y="3529"/>
                    <a:pt x="685" y="3560"/>
                    <a:pt x="744" y="3560"/>
                  </a:cubicBezTo>
                  <a:cubicBezTo>
                    <a:pt x="804" y="3560"/>
                    <a:pt x="867" y="3529"/>
                    <a:pt x="914" y="3466"/>
                  </a:cubicBezTo>
                  <a:cubicBezTo>
                    <a:pt x="1260" y="2962"/>
                    <a:pt x="1512" y="2395"/>
                    <a:pt x="1512" y="1764"/>
                  </a:cubicBezTo>
                  <a:cubicBezTo>
                    <a:pt x="1512" y="1040"/>
                    <a:pt x="1134" y="410"/>
                    <a:pt x="914" y="95"/>
                  </a:cubicBezTo>
                  <a:cubicBezTo>
                    <a:pt x="867" y="32"/>
                    <a:pt x="804" y="0"/>
                    <a:pt x="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86"/>
            <p:cNvSpPr/>
            <p:nvPr/>
          </p:nvSpPr>
          <p:spPr>
            <a:xfrm>
              <a:off x="-57104075" y="3684875"/>
              <a:ext cx="244975" cy="204825"/>
            </a:xfrm>
            <a:custGeom>
              <a:avLst/>
              <a:gdLst/>
              <a:ahLst/>
              <a:cxnLst/>
              <a:rect l="l" t="t" r="r" b="b"/>
              <a:pathLst>
                <a:path w="9799" h="8193" extrusionOk="0">
                  <a:moveTo>
                    <a:pt x="1923" y="2269"/>
                  </a:moveTo>
                  <a:cubicBezTo>
                    <a:pt x="2143" y="2269"/>
                    <a:pt x="2301" y="2427"/>
                    <a:pt x="2301" y="2616"/>
                  </a:cubicBezTo>
                  <a:cubicBezTo>
                    <a:pt x="2301" y="2805"/>
                    <a:pt x="2143" y="2962"/>
                    <a:pt x="1923" y="2962"/>
                  </a:cubicBezTo>
                  <a:cubicBezTo>
                    <a:pt x="1734" y="2962"/>
                    <a:pt x="1576" y="2805"/>
                    <a:pt x="1576" y="2616"/>
                  </a:cubicBezTo>
                  <a:cubicBezTo>
                    <a:pt x="1576" y="2427"/>
                    <a:pt x="1734" y="2269"/>
                    <a:pt x="1923" y="2269"/>
                  </a:cubicBezTo>
                  <a:close/>
                  <a:moveTo>
                    <a:pt x="4916" y="2269"/>
                  </a:moveTo>
                  <a:cubicBezTo>
                    <a:pt x="5136" y="2269"/>
                    <a:pt x="5294" y="2427"/>
                    <a:pt x="5294" y="2616"/>
                  </a:cubicBezTo>
                  <a:cubicBezTo>
                    <a:pt x="5325" y="2805"/>
                    <a:pt x="5168" y="2962"/>
                    <a:pt x="4916" y="2962"/>
                  </a:cubicBezTo>
                  <a:cubicBezTo>
                    <a:pt x="4727" y="2962"/>
                    <a:pt x="4569" y="2805"/>
                    <a:pt x="4569" y="2616"/>
                  </a:cubicBezTo>
                  <a:cubicBezTo>
                    <a:pt x="4569" y="2427"/>
                    <a:pt x="4727" y="2269"/>
                    <a:pt x="4916" y="2269"/>
                  </a:cubicBezTo>
                  <a:close/>
                  <a:moveTo>
                    <a:pt x="8759" y="3876"/>
                  </a:moveTo>
                  <a:cubicBezTo>
                    <a:pt x="8948" y="4002"/>
                    <a:pt x="9074" y="4222"/>
                    <a:pt x="9074" y="4474"/>
                  </a:cubicBezTo>
                  <a:cubicBezTo>
                    <a:pt x="9074" y="4853"/>
                    <a:pt x="8759" y="5199"/>
                    <a:pt x="8318" y="5199"/>
                  </a:cubicBezTo>
                  <a:cubicBezTo>
                    <a:pt x="7909" y="5199"/>
                    <a:pt x="7531" y="4853"/>
                    <a:pt x="7531" y="4474"/>
                  </a:cubicBezTo>
                  <a:cubicBezTo>
                    <a:pt x="8003" y="4474"/>
                    <a:pt x="8476" y="4222"/>
                    <a:pt x="8759" y="3876"/>
                  </a:cubicBezTo>
                  <a:close/>
                  <a:moveTo>
                    <a:pt x="4530" y="4766"/>
                  </a:moveTo>
                  <a:cubicBezTo>
                    <a:pt x="4624" y="4766"/>
                    <a:pt x="4711" y="4805"/>
                    <a:pt x="4758" y="4884"/>
                  </a:cubicBezTo>
                  <a:cubicBezTo>
                    <a:pt x="4916" y="5010"/>
                    <a:pt x="4916" y="5231"/>
                    <a:pt x="4758" y="5420"/>
                  </a:cubicBezTo>
                  <a:cubicBezTo>
                    <a:pt x="4412" y="5766"/>
                    <a:pt x="3939" y="5955"/>
                    <a:pt x="3466" y="5955"/>
                  </a:cubicBezTo>
                  <a:cubicBezTo>
                    <a:pt x="2994" y="5955"/>
                    <a:pt x="2490" y="5766"/>
                    <a:pt x="2175" y="5420"/>
                  </a:cubicBezTo>
                  <a:cubicBezTo>
                    <a:pt x="2017" y="5262"/>
                    <a:pt x="2017" y="5010"/>
                    <a:pt x="2175" y="4884"/>
                  </a:cubicBezTo>
                  <a:cubicBezTo>
                    <a:pt x="2254" y="4805"/>
                    <a:pt x="2348" y="4766"/>
                    <a:pt x="2439" y="4766"/>
                  </a:cubicBezTo>
                  <a:cubicBezTo>
                    <a:pt x="2529" y="4766"/>
                    <a:pt x="2616" y="4805"/>
                    <a:pt x="2679" y="4884"/>
                  </a:cubicBezTo>
                  <a:cubicBezTo>
                    <a:pt x="2899" y="5105"/>
                    <a:pt x="3183" y="5215"/>
                    <a:pt x="3466" y="5215"/>
                  </a:cubicBezTo>
                  <a:cubicBezTo>
                    <a:pt x="3750" y="5215"/>
                    <a:pt x="4034" y="5105"/>
                    <a:pt x="4254" y="4884"/>
                  </a:cubicBezTo>
                  <a:cubicBezTo>
                    <a:pt x="4333" y="4805"/>
                    <a:pt x="4435" y="4766"/>
                    <a:pt x="4530" y="4766"/>
                  </a:cubicBezTo>
                  <a:close/>
                  <a:moveTo>
                    <a:pt x="3687" y="1"/>
                  </a:moveTo>
                  <a:cubicBezTo>
                    <a:pt x="3120" y="1356"/>
                    <a:pt x="1797" y="2269"/>
                    <a:pt x="316" y="2269"/>
                  </a:cubicBezTo>
                  <a:lnTo>
                    <a:pt x="253" y="2269"/>
                  </a:lnTo>
                  <a:cubicBezTo>
                    <a:pt x="536" y="2679"/>
                    <a:pt x="852" y="3372"/>
                    <a:pt x="852" y="4096"/>
                  </a:cubicBezTo>
                  <a:cubicBezTo>
                    <a:pt x="852" y="5168"/>
                    <a:pt x="253" y="5987"/>
                    <a:pt x="1" y="6302"/>
                  </a:cubicBezTo>
                  <a:cubicBezTo>
                    <a:pt x="757" y="7467"/>
                    <a:pt x="2017" y="8192"/>
                    <a:pt x="3435" y="8192"/>
                  </a:cubicBezTo>
                  <a:cubicBezTo>
                    <a:pt x="5168" y="8192"/>
                    <a:pt x="6648" y="7089"/>
                    <a:pt x="7247" y="5577"/>
                  </a:cubicBezTo>
                  <a:cubicBezTo>
                    <a:pt x="7531" y="5798"/>
                    <a:pt x="7877" y="5955"/>
                    <a:pt x="8287" y="5955"/>
                  </a:cubicBezTo>
                  <a:cubicBezTo>
                    <a:pt x="9106" y="5955"/>
                    <a:pt x="9767" y="5294"/>
                    <a:pt x="9767" y="4474"/>
                  </a:cubicBezTo>
                  <a:cubicBezTo>
                    <a:pt x="9799" y="3907"/>
                    <a:pt x="9484" y="3435"/>
                    <a:pt x="9074" y="3151"/>
                  </a:cubicBezTo>
                  <a:lnTo>
                    <a:pt x="9074" y="2962"/>
                  </a:lnTo>
                  <a:cubicBezTo>
                    <a:pt x="9074" y="2143"/>
                    <a:pt x="8350" y="1482"/>
                    <a:pt x="7531" y="1482"/>
                  </a:cubicBezTo>
                  <a:lnTo>
                    <a:pt x="7531" y="1103"/>
                  </a:lnTo>
                  <a:cubicBezTo>
                    <a:pt x="7531" y="725"/>
                    <a:pt x="7499" y="379"/>
                    <a:pt x="7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9" name="Google Shape;8019;p86"/>
          <p:cNvGrpSpPr/>
          <p:nvPr/>
        </p:nvGrpSpPr>
        <p:grpSpPr>
          <a:xfrm>
            <a:off x="7939633" y="1376934"/>
            <a:ext cx="358099" cy="356326"/>
            <a:chOff x="-55202750" y="3198925"/>
            <a:chExt cx="318225" cy="316650"/>
          </a:xfrm>
        </p:grpSpPr>
        <p:sp>
          <p:nvSpPr>
            <p:cNvPr id="8020" name="Google Shape;8020;p86"/>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86"/>
            <p:cNvSpPr/>
            <p:nvPr/>
          </p:nvSpPr>
          <p:spPr>
            <a:xfrm>
              <a:off x="-55202750"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2" name="Google Shape;8022;p86"/>
          <p:cNvGrpSpPr/>
          <p:nvPr/>
        </p:nvGrpSpPr>
        <p:grpSpPr>
          <a:xfrm>
            <a:off x="7950267" y="1832234"/>
            <a:ext cx="336830" cy="358099"/>
            <a:chOff x="-55194875" y="3590375"/>
            <a:chExt cx="299325" cy="318225"/>
          </a:xfrm>
        </p:grpSpPr>
        <p:sp>
          <p:nvSpPr>
            <p:cNvPr id="8023" name="Google Shape;8023;p86"/>
            <p:cNvSpPr/>
            <p:nvPr/>
          </p:nvSpPr>
          <p:spPr>
            <a:xfrm>
              <a:off x="-55194875" y="3667550"/>
              <a:ext cx="37050" cy="241050"/>
            </a:xfrm>
            <a:custGeom>
              <a:avLst/>
              <a:gdLst/>
              <a:ahLst/>
              <a:cxnLst/>
              <a:rect l="l" t="t" r="r" b="b"/>
              <a:pathLst>
                <a:path w="1482" h="9642" extrusionOk="0">
                  <a:moveTo>
                    <a:pt x="1482" y="1"/>
                  </a:moveTo>
                  <a:cubicBezTo>
                    <a:pt x="537" y="977"/>
                    <a:pt x="1" y="2301"/>
                    <a:pt x="1" y="3687"/>
                  </a:cubicBezTo>
                  <a:lnTo>
                    <a:pt x="1" y="9295"/>
                  </a:lnTo>
                  <a:lnTo>
                    <a:pt x="32" y="9295"/>
                  </a:lnTo>
                  <a:cubicBezTo>
                    <a:pt x="32" y="9484"/>
                    <a:pt x="190" y="9641"/>
                    <a:pt x="379" y="9641"/>
                  </a:cubicBezTo>
                  <a:lnTo>
                    <a:pt x="1482" y="9641"/>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86"/>
            <p:cNvSpPr/>
            <p:nvPr/>
          </p:nvSpPr>
          <p:spPr>
            <a:xfrm>
              <a:off x="-55065700" y="3643925"/>
              <a:ext cx="132350" cy="40200"/>
            </a:xfrm>
            <a:custGeom>
              <a:avLst/>
              <a:gdLst/>
              <a:ahLst/>
              <a:cxnLst/>
              <a:rect l="l" t="t" r="r" b="b"/>
              <a:pathLst>
                <a:path w="5294" h="1608" extrusionOk="0">
                  <a:moveTo>
                    <a:pt x="5294" y="1"/>
                  </a:moveTo>
                  <a:lnTo>
                    <a:pt x="1" y="1607"/>
                  </a:lnTo>
                  <a:lnTo>
                    <a:pt x="5294" y="1607"/>
                  </a:lnTo>
                  <a:lnTo>
                    <a:pt x="5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86"/>
            <p:cNvSpPr/>
            <p:nvPr/>
          </p:nvSpPr>
          <p:spPr>
            <a:xfrm>
              <a:off x="-55138950" y="3703000"/>
              <a:ext cx="204800" cy="168575"/>
            </a:xfrm>
            <a:custGeom>
              <a:avLst/>
              <a:gdLst/>
              <a:ahLst/>
              <a:cxnLst/>
              <a:rect l="l" t="t" r="r" b="b"/>
              <a:pathLst>
                <a:path w="8192" h="6743" extrusionOk="0">
                  <a:moveTo>
                    <a:pt x="2647" y="757"/>
                  </a:moveTo>
                  <a:cubicBezTo>
                    <a:pt x="2836" y="757"/>
                    <a:pt x="2994" y="914"/>
                    <a:pt x="2994" y="1103"/>
                  </a:cubicBezTo>
                  <a:cubicBezTo>
                    <a:pt x="2994" y="1292"/>
                    <a:pt x="2836" y="1450"/>
                    <a:pt x="2647" y="1450"/>
                  </a:cubicBezTo>
                  <a:cubicBezTo>
                    <a:pt x="2458" y="1450"/>
                    <a:pt x="2301" y="1292"/>
                    <a:pt x="2301" y="1103"/>
                  </a:cubicBezTo>
                  <a:cubicBezTo>
                    <a:pt x="2301" y="914"/>
                    <a:pt x="2395" y="757"/>
                    <a:pt x="2647" y="757"/>
                  </a:cubicBezTo>
                  <a:close/>
                  <a:moveTo>
                    <a:pt x="5609" y="757"/>
                  </a:moveTo>
                  <a:cubicBezTo>
                    <a:pt x="5798" y="757"/>
                    <a:pt x="5955" y="914"/>
                    <a:pt x="5955" y="1103"/>
                  </a:cubicBezTo>
                  <a:cubicBezTo>
                    <a:pt x="5955" y="1292"/>
                    <a:pt x="5798" y="1450"/>
                    <a:pt x="5609" y="1450"/>
                  </a:cubicBezTo>
                  <a:cubicBezTo>
                    <a:pt x="5388" y="1450"/>
                    <a:pt x="5231" y="1292"/>
                    <a:pt x="5231" y="1103"/>
                  </a:cubicBezTo>
                  <a:cubicBezTo>
                    <a:pt x="5231" y="914"/>
                    <a:pt x="5388" y="757"/>
                    <a:pt x="5609" y="757"/>
                  </a:cubicBezTo>
                  <a:close/>
                  <a:moveTo>
                    <a:pt x="5195" y="3316"/>
                  </a:moveTo>
                  <a:cubicBezTo>
                    <a:pt x="5294" y="3316"/>
                    <a:pt x="5388" y="3356"/>
                    <a:pt x="5451" y="3434"/>
                  </a:cubicBezTo>
                  <a:cubicBezTo>
                    <a:pt x="5609" y="3592"/>
                    <a:pt x="5609" y="3812"/>
                    <a:pt x="5451" y="3939"/>
                  </a:cubicBezTo>
                  <a:cubicBezTo>
                    <a:pt x="5105" y="4285"/>
                    <a:pt x="4601" y="4474"/>
                    <a:pt x="4096" y="4474"/>
                  </a:cubicBezTo>
                  <a:cubicBezTo>
                    <a:pt x="3592" y="4474"/>
                    <a:pt x="3120" y="4285"/>
                    <a:pt x="2805" y="3939"/>
                  </a:cubicBezTo>
                  <a:cubicBezTo>
                    <a:pt x="2647" y="3781"/>
                    <a:pt x="2647" y="3529"/>
                    <a:pt x="2805" y="3434"/>
                  </a:cubicBezTo>
                  <a:cubicBezTo>
                    <a:pt x="2883" y="3356"/>
                    <a:pt x="2978" y="3316"/>
                    <a:pt x="3073" y="3316"/>
                  </a:cubicBezTo>
                  <a:cubicBezTo>
                    <a:pt x="3167" y="3316"/>
                    <a:pt x="3262" y="3356"/>
                    <a:pt x="3340" y="3434"/>
                  </a:cubicBezTo>
                  <a:cubicBezTo>
                    <a:pt x="3561" y="3639"/>
                    <a:pt x="3852" y="3742"/>
                    <a:pt x="4140" y="3742"/>
                  </a:cubicBezTo>
                  <a:cubicBezTo>
                    <a:pt x="4427" y="3742"/>
                    <a:pt x="4711" y="3639"/>
                    <a:pt x="4916" y="3434"/>
                  </a:cubicBezTo>
                  <a:cubicBezTo>
                    <a:pt x="4994" y="3356"/>
                    <a:pt x="5097" y="3316"/>
                    <a:pt x="5195" y="3316"/>
                  </a:cubicBezTo>
                  <a:close/>
                  <a:moveTo>
                    <a:pt x="1" y="0"/>
                  </a:moveTo>
                  <a:lnTo>
                    <a:pt x="1" y="2584"/>
                  </a:lnTo>
                  <a:cubicBezTo>
                    <a:pt x="1" y="4852"/>
                    <a:pt x="1860" y="6742"/>
                    <a:pt x="4096" y="6742"/>
                  </a:cubicBezTo>
                  <a:cubicBezTo>
                    <a:pt x="6333" y="6742"/>
                    <a:pt x="8192" y="4884"/>
                    <a:pt x="8192" y="2584"/>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86"/>
            <p:cNvSpPr/>
            <p:nvPr/>
          </p:nvSpPr>
          <p:spPr>
            <a:xfrm>
              <a:off x="-55138950" y="3590375"/>
              <a:ext cx="204025" cy="92950"/>
            </a:xfrm>
            <a:custGeom>
              <a:avLst/>
              <a:gdLst/>
              <a:ahLst/>
              <a:cxnLst/>
              <a:rect l="l" t="t" r="r" b="b"/>
              <a:pathLst>
                <a:path w="8161" h="3718" extrusionOk="0">
                  <a:moveTo>
                    <a:pt x="1860" y="0"/>
                  </a:moveTo>
                  <a:cubicBezTo>
                    <a:pt x="820" y="0"/>
                    <a:pt x="1" y="851"/>
                    <a:pt x="1" y="1859"/>
                  </a:cubicBezTo>
                  <a:lnTo>
                    <a:pt x="1" y="3718"/>
                  </a:lnTo>
                  <a:lnTo>
                    <a:pt x="316" y="3718"/>
                  </a:lnTo>
                  <a:lnTo>
                    <a:pt x="8161" y="1386"/>
                  </a:lnTo>
                  <a:cubicBezTo>
                    <a:pt x="7972" y="599"/>
                    <a:pt x="7215" y="0"/>
                    <a:pt x="6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86"/>
            <p:cNvSpPr/>
            <p:nvPr/>
          </p:nvSpPr>
          <p:spPr>
            <a:xfrm>
              <a:off x="-54914475" y="3688825"/>
              <a:ext cx="18925" cy="64600"/>
            </a:xfrm>
            <a:custGeom>
              <a:avLst/>
              <a:gdLst/>
              <a:ahLst/>
              <a:cxnLst/>
              <a:rect l="l" t="t" r="r" b="b"/>
              <a:pathLst>
                <a:path w="757" h="2584" extrusionOk="0">
                  <a:moveTo>
                    <a:pt x="1" y="0"/>
                  </a:moveTo>
                  <a:lnTo>
                    <a:pt x="1" y="2584"/>
                  </a:lnTo>
                  <a:cubicBezTo>
                    <a:pt x="442" y="2300"/>
                    <a:pt x="757" y="1828"/>
                    <a:pt x="757" y="1261"/>
                  </a:cubicBezTo>
                  <a:cubicBezTo>
                    <a:pt x="757" y="756"/>
                    <a:pt x="442" y="28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8" name="Google Shape;8028;p86"/>
          <p:cNvGrpSpPr/>
          <p:nvPr/>
        </p:nvGrpSpPr>
        <p:grpSpPr>
          <a:xfrm>
            <a:off x="7954884" y="2274505"/>
            <a:ext cx="357198" cy="357198"/>
            <a:chOff x="-55203525" y="3983400"/>
            <a:chExt cx="317425" cy="317425"/>
          </a:xfrm>
        </p:grpSpPr>
        <p:sp>
          <p:nvSpPr>
            <p:cNvPr id="8029" name="Google Shape;8029;p86"/>
            <p:cNvSpPr/>
            <p:nvPr/>
          </p:nvSpPr>
          <p:spPr>
            <a:xfrm>
              <a:off x="-55147600" y="4094450"/>
              <a:ext cx="204800" cy="206375"/>
            </a:xfrm>
            <a:custGeom>
              <a:avLst/>
              <a:gdLst/>
              <a:ahLst/>
              <a:cxnLst/>
              <a:rect l="l" t="t" r="r" b="b"/>
              <a:pathLst>
                <a:path w="8192" h="8255" extrusionOk="0">
                  <a:moveTo>
                    <a:pt x="2584" y="2269"/>
                  </a:moveTo>
                  <a:cubicBezTo>
                    <a:pt x="2804" y="2269"/>
                    <a:pt x="2962" y="2426"/>
                    <a:pt x="2962" y="2615"/>
                  </a:cubicBezTo>
                  <a:cubicBezTo>
                    <a:pt x="2962" y="2804"/>
                    <a:pt x="2804" y="2962"/>
                    <a:pt x="2584" y="2962"/>
                  </a:cubicBezTo>
                  <a:cubicBezTo>
                    <a:pt x="2395" y="2962"/>
                    <a:pt x="2237" y="2836"/>
                    <a:pt x="2237" y="2615"/>
                  </a:cubicBezTo>
                  <a:cubicBezTo>
                    <a:pt x="2237" y="2426"/>
                    <a:pt x="2395" y="2269"/>
                    <a:pt x="2584" y="2269"/>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47" y="4828"/>
                  </a:moveTo>
                  <a:cubicBezTo>
                    <a:pt x="5238" y="4828"/>
                    <a:pt x="5325" y="4868"/>
                    <a:pt x="5388" y="4947"/>
                  </a:cubicBezTo>
                  <a:cubicBezTo>
                    <a:pt x="5545" y="5041"/>
                    <a:pt x="5545" y="5293"/>
                    <a:pt x="5419" y="5451"/>
                  </a:cubicBezTo>
                  <a:cubicBezTo>
                    <a:pt x="5073" y="5797"/>
                    <a:pt x="4600" y="5986"/>
                    <a:pt x="4096" y="5986"/>
                  </a:cubicBezTo>
                  <a:cubicBezTo>
                    <a:pt x="3592" y="5986"/>
                    <a:pt x="3119" y="5797"/>
                    <a:pt x="2804" y="5451"/>
                  </a:cubicBezTo>
                  <a:cubicBezTo>
                    <a:pt x="2647" y="5293"/>
                    <a:pt x="2647" y="5041"/>
                    <a:pt x="2804" y="4947"/>
                  </a:cubicBezTo>
                  <a:cubicBezTo>
                    <a:pt x="2883" y="4868"/>
                    <a:pt x="2977" y="4828"/>
                    <a:pt x="3068" y="4828"/>
                  </a:cubicBezTo>
                  <a:cubicBezTo>
                    <a:pt x="3159" y="4828"/>
                    <a:pt x="3245" y="4868"/>
                    <a:pt x="3308" y="4947"/>
                  </a:cubicBezTo>
                  <a:cubicBezTo>
                    <a:pt x="3529" y="5151"/>
                    <a:pt x="3812" y="5254"/>
                    <a:pt x="4096" y="5254"/>
                  </a:cubicBezTo>
                  <a:cubicBezTo>
                    <a:pt x="4379" y="5254"/>
                    <a:pt x="4663" y="5151"/>
                    <a:pt x="4884" y="4947"/>
                  </a:cubicBezTo>
                  <a:cubicBezTo>
                    <a:pt x="4962" y="4868"/>
                    <a:pt x="5057" y="4828"/>
                    <a:pt x="5147" y="4828"/>
                  </a:cubicBezTo>
                  <a:close/>
                  <a:moveTo>
                    <a:pt x="2584" y="0"/>
                  </a:moveTo>
                  <a:cubicBezTo>
                    <a:pt x="1134" y="0"/>
                    <a:pt x="0" y="1197"/>
                    <a:pt x="0" y="2615"/>
                  </a:cubicBezTo>
                  <a:lnTo>
                    <a:pt x="0" y="4096"/>
                  </a:lnTo>
                  <a:cubicBezTo>
                    <a:pt x="0" y="4379"/>
                    <a:pt x="32" y="4695"/>
                    <a:pt x="63" y="4947"/>
                  </a:cubicBezTo>
                  <a:cubicBezTo>
                    <a:pt x="473" y="6837"/>
                    <a:pt x="2174" y="8255"/>
                    <a:pt x="4096" y="8255"/>
                  </a:cubicBezTo>
                  <a:cubicBezTo>
                    <a:pt x="6018" y="8255"/>
                    <a:pt x="7719" y="6837"/>
                    <a:pt x="8097" y="4947"/>
                  </a:cubicBezTo>
                  <a:cubicBezTo>
                    <a:pt x="8160" y="4695"/>
                    <a:pt x="8192" y="4411"/>
                    <a:pt x="8192" y="4096"/>
                  </a:cubicBezTo>
                  <a:lnTo>
                    <a:pt x="8192" y="2615"/>
                  </a:lnTo>
                  <a:cubicBezTo>
                    <a:pt x="8192" y="1197"/>
                    <a:pt x="7057" y="0"/>
                    <a:pt x="5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86"/>
            <p:cNvSpPr/>
            <p:nvPr/>
          </p:nvSpPr>
          <p:spPr>
            <a:xfrm>
              <a:off x="-55203525" y="4027500"/>
              <a:ext cx="317425" cy="196925"/>
            </a:xfrm>
            <a:custGeom>
              <a:avLst/>
              <a:gdLst/>
              <a:ahLst/>
              <a:cxnLst/>
              <a:rect l="l" t="t" r="r" b="b"/>
              <a:pathLst>
                <a:path w="12697" h="7877" extrusionOk="0">
                  <a:moveTo>
                    <a:pt x="4443" y="0"/>
                  </a:moveTo>
                  <a:cubicBezTo>
                    <a:pt x="1828" y="851"/>
                    <a:pt x="0" y="3277"/>
                    <a:pt x="0" y="6049"/>
                  </a:cubicBezTo>
                  <a:cubicBezTo>
                    <a:pt x="0" y="6994"/>
                    <a:pt x="725" y="7782"/>
                    <a:pt x="1639" y="7877"/>
                  </a:cubicBezTo>
                  <a:cubicBezTo>
                    <a:pt x="1639" y="7845"/>
                    <a:pt x="1607" y="7814"/>
                    <a:pt x="1607" y="7782"/>
                  </a:cubicBezTo>
                  <a:cubicBezTo>
                    <a:pt x="1513" y="7499"/>
                    <a:pt x="1513" y="7120"/>
                    <a:pt x="1513" y="6774"/>
                  </a:cubicBezTo>
                  <a:lnTo>
                    <a:pt x="1513" y="5293"/>
                  </a:lnTo>
                  <a:cubicBezTo>
                    <a:pt x="1513" y="3434"/>
                    <a:pt x="3025" y="1922"/>
                    <a:pt x="4884" y="1922"/>
                  </a:cubicBezTo>
                  <a:lnTo>
                    <a:pt x="7877" y="1922"/>
                  </a:lnTo>
                  <a:cubicBezTo>
                    <a:pt x="9704" y="1922"/>
                    <a:pt x="11216" y="3434"/>
                    <a:pt x="11216" y="5293"/>
                  </a:cubicBezTo>
                  <a:lnTo>
                    <a:pt x="11216" y="6774"/>
                  </a:lnTo>
                  <a:cubicBezTo>
                    <a:pt x="11216" y="7120"/>
                    <a:pt x="11185" y="7436"/>
                    <a:pt x="11090" y="7782"/>
                  </a:cubicBezTo>
                  <a:cubicBezTo>
                    <a:pt x="11090" y="7814"/>
                    <a:pt x="11059" y="7845"/>
                    <a:pt x="11059" y="7877"/>
                  </a:cubicBezTo>
                  <a:cubicBezTo>
                    <a:pt x="11972" y="7782"/>
                    <a:pt x="12697" y="6994"/>
                    <a:pt x="12697" y="6049"/>
                  </a:cubicBezTo>
                  <a:cubicBezTo>
                    <a:pt x="12697" y="3277"/>
                    <a:pt x="10870" y="851"/>
                    <a:pt x="8255" y="0"/>
                  </a:cubicBezTo>
                  <a:cubicBezTo>
                    <a:pt x="8223" y="189"/>
                    <a:pt x="8129" y="441"/>
                    <a:pt x="8034" y="599"/>
                  </a:cubicBezTo>
                  <a:cubicBezTo>
                    <a:pt x="7751" y="977"/>
                    <a:pt x="7310" y="1229"/>
                    <a:pt x="6805" y="1229"/>
                  </a:cubicBezTo>
                  <a:lnTo>
                    <a:pt x="5892" y="1229"/>
                  </a:lnTo>
                  <a:cubicBezTo>
                    <a:pt x="5419" y="1229"/>
                    <a:pt x="4947" y="977"/>
                    <a:pt x="4663" y="599"/>
                  </a:cubicBezTo>
                  <a:cubicBezTo>
                    <a:pt x="4569" y="410"/>
                    <a:pt x="4474" y="189"/>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86"/>
            <p:cNvSpPr/>
            <p:nvPr/>
          </p:nvSpPr>
          <p:spPr>
            <a:xfrm>
              <a:off x="-55128700" y="3983400"/>
              <a:ext cx="166200" cy="54350"/>
            </a:xfrm>
            <a:custGeom>
              <a:avLst/>
              <a:gdLst/>
              <a:ahLst/>
              <a:cxnLst/>
              <a:rect l="l" t="t" r="r" b="b"/>
              <a:pathLst>
                <a:path w="6648" h="2174" extrusionOk="0">
                  <a:moveTo>
                    <a:pt x="3088" y="0"/>
                  </a:moveTo>
                  <a:cubicBezTo>
                    <a:pt x="2836" y="0"/>
                    <a:pt x="2584" y="158"/>
                    <a:pt x="2458" y="347"/>
                  </a:cubicBezTo>
                  <a:lnTo>
                    <a:pt x="347" y="347"/>
                  </a:lnTo>
                  <a:cubicBezTo>
                    <a:pt x="158" y="347"/>
                    <a:pt x="0" y="504"/>
                    <a:pt x="0" y="725"/>
                  </a:cubicBezTo>
                  <a:cubicBezTo>
                    <a:pt x="0" y="914"/>
                    <a:pt x="158" y="1071"/>
                    <a:pt x="347" y="1071"/>
                  </a:cubicBezTo>
                  <a:lnTo>
                    <a:pt x="2206" y="1071"/>
                  </a:lnTo>
                  <a:lnTo>
                    <a:pt x="2143" y="1197"/>
                  </a:lnTo>
                  <a:cubicBezTo>
                    <a:pt x="1985" y="1670"/>
                    <a:pt x="2363" y="2174"/>
                    <a:pt x="2867" y="2174"/>
                  </a:cubicBezTo>
                  <a:lnTo>
                    <a:pt x="3781" y="2174"/>
                  </a:lnTo>
                  <a:cubicBezTo>
                    <a:pt x="4285" y="2174"/>
                    <a:pt x="4632" y="1670"/>
                    <a:pt x="4474" y="1197"/>
                  </a:cubicBezTo>
                  <a:lnTo>
                    <a:pt x="4443" y="1071"/>
                  </a:lnTo>
                  <a:lnTo>
                    <a:pt x="6301" y="1071"/>
                  </a:lnTo>
                  <a:cubicBezTo>
                    <a:pt x="6490" y="1071"/>
                    <a:pt x="6648" y="914"/>
                    <a:pt x="6648" y="725"/>
                  </a:cubicBezTo>
                  <a:cubicBezTo>
                    <a:pt x="6648" y="504"/>
                    <a:pt x="6490" y="347"/>
                    <a:pt x="6301" y="347"/>
                  </a:cubicBezTo>
                  <a:lnTo>
                    <a:pt x="4159" y="347"/>
                  </a:lnTo>
                  <a:cubicBezTo>
                    <a:pt x="4033" y="126"/>
                    <a:pt x="3812" y="0"/>
                    <a:pt x="3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2" name="Google Shape;8032;p86"/>
          <p:cNvGrpSpPr/>
          <p:nvPr/>
        </p:nvGrpSpPr>
        <p:grpSpPr>
          <a:xfrm>
            <a:off x="6621365" y="2731562"/>
            <a:ext cx="335930" cy="358971"/>
            <a:chOff x="-53232900" y="3192625"/>
            <a:chExt cx="298525" cy="319000"/>
          </a:xfrm>
        </p:grpSpPr>
        <p:sp>
          <p:nvSpPr>
            <p:cNvPr id="8033" name="Google Shape;8033;p86"/>
            <p:cNvSpPr/>
            <p:nvPr/>
          </p:nvSpPr>
          <p:spPr>
            <a:xfrm>
              <a:off x="-52972975" y="3315500"/>
              <a:ext cx="37825" cy="55925"/>
            </a:xfrm>
            <a:custGeom>
              <a:avLst/>
              <a:gdLst/>
              <a:ahLst/>
              <a:cxnLst/>
              <a:rect l="l" t="t" r="r" b="b"/>
              <a:pathLst>
                <a:path w="1513" h="2237" extrusionOk="0">
                  <a:moveTo>
                    <a:pt x="0" y="0"/>
                  </a:moveTo>
                  <a:lnTo>
                    <a:pt x="0" y="2048"/>
                  </a:lnTo>
                  <a:cubicBezTo>
                    <a:pt x="252" y="2142"/>
                    <a:pt x="505" y="2237"/>
                    <a:pt x="788" y="2237"/>
                  </a:cubicBezTo>
                  <a:lnTo>
                    <a:pt x="1135" y="2237"/>
                  </a:lnTo>
                  <a:cubicBezTo>
                    <a:pt x="1355" y="2237"/>
                    <a:pt x="1513" y="2079"/>
                    <a:pt x="1513" y="1859"/>
                  </a:cubicBezTo>
                  <a:lnTo>
                    <a:pt x="1513" y="1512"/>
                  </a:lnTo>
                  <a:cubicBezTo>
                    <a:pt x="1513" y="693"/>
                    <a:pt x="8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86"/>
            <p:cNvSpPr/>
            <p:nvPr/>
          </p:nvSpPr>
          <p:spPr>
            <a:xfrm>
              <a:off x="-52978500" y="3259575"/>
              <a:ext cx="44125" cy="55950"/>
            </a:xfrm>
            <a:custGeom>
              <a:avLst/>
              <a:gdLst/>
              <a:ahLst/>
              <a:cxnLst/>
              <a:rect l="l" t="t" r="r" b="b"/>
              <a:pathLst>
                <a:path w="1765" h="2238" extrusionOk="0">
                  <a:moveTo>
                    <a:pt x="1041" y="0"/>
                  </a:moveTo>
                  <a:cubicBezTo>
                    <a:pt x="663" y="0"/>
                    <a:pt x="253" y="158"/>
                    <a:pt x="1" y="441"/>
                  </a:cubicBezTo>
                  <a:cubicBezTo>
                    <a:pt x="190" y="977"/>
                    <a:pt x="316" y="1607"/>
                    <a:pt x="316" y="2237"/>
                  </a:cubicBezTo>
                  <a:cubicBezTo>
                    <a:pt x="1104" y="2206"/>
                    <a:pt x="1765" y="1544"/>
                    <a:pt x="1765" y="725"/>
                  </a:cubicBezTo>
                  <a:lnTo>
                    <a:pt x="1765" y="378"/>
                  </a:lnTo>
                  <a:cubicBezTo>
                    <a:pt x="1765" y="158"/>
                    <a:pt x="1608" y="0"/>
                    <a:pt x="1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86"/>
            <p:cNvSpPr/>
            <p:nvPr/>
          </p:nvSpPr>
          <p:spPr>
            <a:xfrm>
              <a:off x="-53232900" y="3324950"/>
              <a:ext cx="242625" cy="55925"/>
            </a:xfrm>
            <a:custGeom>
              <a:avLst/>
              <a:gdLst/>
              <a:ahLst/>
              <a:cxnLst/>
              <a:rect l="l" t="t" r="r" b="b"/>
              <a:pathLst>
                <a:path w="9705" h="2237" extrusionOk="0">
                  <a:moveTo>
                    <a:pt x="3340" y="756"/>
                  </a:moveTo>
                  <a:cubicBezTo>
                    <a:pt x="3561" y="756"/>
                    <a:pt x="3718" y="914"/>
                    <a:pt x="3718" y="1103"/>
                  </a:cubicBezTo>
                  <a:cubicBezTo>
                    <a:pt x="3718" y="1292"/>
                    <a:pt x="3561" y="1449"/>
                    <a:pt x="3340" y="1449"/>
                  </a:cubicBezTo>
                  <a:cubicBezTo>
                    <a:pt x="3151" y="1449"/>
                    <a:pt x="2994" y="1292"/>
                    <a:pt x="2994" y="1103"/>
                  </a:cubicBezTo>
                  <a:cubicBezTo>
                    <a:pt x="2962" y="914"/>
                    <a:pt x="3151" y="756"/>
                    <a:pt x="3340" y="756"/>
                  </a:cubicBezTo>
                  <a:close/>
                  <a:moveTo>
                    <a:pt x="6333" y="756"/>
                  </a:moveTo>
                  <a:cubicBezTo>
                    <a:pt x="6554" y="756"/>
                    <a:pt x="6711" y="914"/>
                    <a:pt x="6711" y="1103"/>
                  </a:cubicBezTo>
                  <a:cubicBezTo>
                    <a:pt x="6711" y="1292"/>
                    <a:pt x="6554" y="1449"/>
                    <a:pt x="6333" y="1449"/>
                  </a:cubicBezTo>
                  <a:cubicBezTo>
                    <a:pt x="6144" y="1449"/>
                    <a:pt x="5987" y="1292"/>
                    <a:pt x="5987" y="1103"/>
                  </a:cubicBezTo>
                  <a:cubicBezTo>
                    <a:pt x="5955" y="914"/>
                    <a:pt x="6113" y="756"/>
                    <a:pt x="6333" y="756"/>
                  </a:cubicBezTo>
                  <a:close/>
                  <a:moveTo>
                    <a:pt x="1" y="0"/>
                  </a:moveTo>
                  <a:lnTo>
                    <a:pt x="1" y="2237"/>
                  </a:lnTo>
                  <a:lnTo>
                    <a:pt x="9704" y="2237"/>
                  </a:lnTo>
                  <a:lnTo>
                    <a:pt x="9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86"/>
            <p:cNvSpPr/>
            <p:nvPr/>
          </p:nvSpPr>
          <p:spPr>
            <a:xfrm>
              <a:off x="-53232100" y="3399775"/>
              <a:ext cx="241825" cy="111850"/>
            </a:xfrm>
            <a:custGeom>
              <a:avLst/>
              <a:gdLst/>
              <a:ahLst/>
              <a:cxnLst/>
              <a:rect l="l" t="t" r="r" b="b"/>
              <a:pathLst>
                <a:path w="9673" h="4474" extrusionOk="0">
                  <a:moveTo>
                    <a:pt x="0" y="0"/>
                  </a:moveTo>
                  <a:cubicBezTo>
                    <a:pt x="158" y="2457"/>
                    <a:pt x="2269" y="4474"/>
                    <a:pt x="4821" y="4474"/>
                  </a:cubicBezTo>
                  <a:cubicBezTo>
                    <a:pt x="7372" y="4474"/>
                    <a:pt x="9452" y="2457"/>
                    <a:pt x="9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86"/>
            <p:cNvSpPr/>
            <p:nvPr/>
          </p:nvSpPr>
          <p:spPr>
            <a:xfrm>
              <a:off x="-53134450" y="3287125"/>
              <a:ext cx="44125" cy="18925"/>
            </a:xfrm>
            <a:custGeom>
              <a:avLst/>
              <a:gdLst/>
              <a:ahLst/>
              <a:cxnLst/>
              <a:rect l="l" t="t" r="r" b="b"/>
              <a:pathLst>
                <a:path w="1765" h="757" extrusionOk="0">
                  <a:moveTo>
                    <a:pt x="1" y="1"/>
                  </a:moveTo>
                  <a:lnTo>
                    <a:pt x="410" y="757"/>
                  </a:lnTo>
                  <a:lnTo>
                    <a:pt x="1419" y="757"/>
                  </a:lnTo>
                  <a:lnTo>
                    <a:pt x="1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86"/>
            <p:cNvSpPr/>
            <p:nvPr/>
          </p:nvSpPr>
          <p:spPr>
            <a:xfrm>
              <a:off x="-53232900" y="3287125"/>
              <a:ext cx="86675" cy="18925"/>
            </a:xfrm>
            <a:custGeom>
              <a:avLst/>
              <a:gdLst/>
              <a:ahLst/>
              <a:cxnLst/>
              <a:rect l="l" t="t" r="r" b="b"/>
              <a:pathLst>
                <a:path w="3467" h="757" extrusionOk="0">
                  <a:moveTo>
                    <a:pt x="127" y="1"/>
                  </a:moveTo>
                  <a:cubicBezTo>
                    <a:pt x="95" y="253"/>
                    <a:pt x="32" y="473"/>
                    <a:pt x="1" y="757"/>
                  </a:cubicBezTo>
                  <a:lnTo>
                    <a:pt x="3466" y="757"/>
                  </a:lnTo>
                  <a:lnTo>
                    <a:pt x="31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86"/>
            <p:cNvSpPr/>
            <p:nvPr/>
          </p:nvSpPr>
          <p:spPr>
            <a:xfrm>
              <a:off x="-53078525" y="3287125"/>
              <a:ext cx="86675" cy="18925"/>
            </a:xfrm>
            <a:custGeom>
              <a:avLst/>
              <a:gdLst/>
              <a:ahLst/>
              <a:cxnLst/>
              <a:rect l="l" t="t" r="r" b="b"/>
              <a:pathLst>
                <a:path w="3467" h="757" extrusionOk="0">
                  <a:moveTo>
                    <a:pt x="379" y="1"/>
                  </a:moveTo>
                  <a:lnTo>
                    <a:pt x="1" y="757"/>
                  </a:lnTo>
                  <a:lnTo>
                    <a:pt x="3466" y="757"/>
                  </a:lnTo>
                  <a:cubicBezTo>
                    <a:pt x="3466" y="536"/>
                    <a:pt x="3435" y="253"/>
                    <a:pt x="3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86"/>
            <p:cNvSpPr/>
            <p:nvPr/>
          </p:nvSpPr>
          <p:spPr>
            <a:xfrm>
              <a:off x="-53224225" y="3192625"/>
              <a:ext cx="223700" cy="74850"/>
            </a:xfrm>
            <a:custGeom>
              <a:avLst/>
              <a:gdLst/>
              <a:ahLst/>
              <a:cxnLst/>
              <a:rect l="l" t="t" r="r" b="b"/>
              <a:pathLst>
                <a:path w="8948" h="2994" extrusionOk="0">
                  <a:moveTo>
                    <a:pt x="4506" y="0"/>
                  </a:moveTo>
                  <a:cubicBezTo>
                    <a:pt x="2489" y="0"/>
                    <a:pt x="756" y="1260"/>
                    <a:pt x="0" y="2993"/>
                  </a:cubicBezTo>
                  <a:lnTo>
                    <a:pt x="8948" y="2993"/>
                  </a:lnTo>
                  <a:cubicBezTo>
                    <a:pt x="8255" y="1260"/>
                    <a:pt x="6522" y="0"/>
                    <a:pt x="4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1" name="Google Shape;8041;p86"/>
          <p:cNvGrpSpPr/>
          <p:nvPr/>
        </p:nvGrpSpPr>
        <p:grpSpPr>
          <a:xfrm>
            <a:off x="6610731" y="3202536"/>
            <a:ext cx="357198" cy="356326"/>
            <a:chOff x="-53242350" y="3584850"/>
            <a:chExt cx="317425" cy="316650"/>
          </a:xfrm>
        </p:grpSpPr>
        <p:sp>
          <p:nvSpPr>
            <p:cNvPr id="8042" name="Google Shape;8042;p86"/>
            <p:cNvSpPr/>
            <p:nvPr/>
          </p:nvSpPr>
          <p:spPr>
            <a:xfrm>
              <a:off x="-53202975" y="3584850"/>
              <a:ext cx="237900" cy="98475"/>
            </a:xfrm>
            <a:custGeom>
              <a:avLst/>
              <a:gdLst/>
              <a:ahLst/>
              <a:cxnLst/>
              <a:rect l="l" t="t" r="r" b="b"/>
              <a:pathLst>
                <a:path w="9516" h="3939" extrusionOk="0">
                  <a:moveTo>
                    <a:pt x="4758" y="1"/>
                  </a:moveTo>
                  <a:cubicBezTo>
                    <a:pt x="2395" y="1"/>
                    <a:pt x="411" y="1702"/>
                    <a:pt x="1" y="3939"/>
                  </a:cubicBezTo>
                  <a:cubicBezTo>
                    <a:pt x="190" y="3781"/>
                    <a:pt x="474" y="3687"/>
                    <a:pt x="694" y="3655"/>
                  </a:cubicBezTo>
                  <a:cubicBezTo>
                    <a:pt x="2033" y="3435"/>
                    <a:pt x="3396" y="3324"/>
                    <a:pt x="4758" y="3324"/>
                  </a:cubicBezTo>
                  <a:cubicBezTo>
                    <a:pt x="6121" y="3324"/>
                    <a:pt x="7483" y="3435"/>
                    <a:pt x="8822" y="3655"/>
                  </a:cubicBezTo>
                  <a:cubicBezTo>
                    <a:pt x="9074" y="3687"/>
                    <a:pt x="9326" y="3813"/>
                    <a:pt x="9515" y="3939"/>
                  </a:cubicBezTo>
                  <a:cubicBezTo>
                    <a:pt x="9074" y="1702"/>
                    <a:pt x="7121" y="1"/>
                    <a:pt x="4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86"/>
            <p:cNvSpPr/>
            <p:nvPr/>
          </p:nvSpPr>
          <p:spPr>
            <a:xfrm>
              <a:off x="-53242350" y="3711650"/>
              <a:ext cx="80350" cy="155975"/>
            </a:xfrm>
            <a:custGeom>
              <a:avLst/>
              <a:gdLst/>
              <a:ahLst/>
              <a:cxnLst/>
              <a:rect l="l" t="t" r="r" b="b"/>
              <a:pathLst>
                <a:path w="3214" h="6239" extrusionOk="0">
                  <a:moveTo>
                    <a:pt x="820" y="1"/>
                  </a:moveTo>
                  <a:cubicBezTo>
                    <a:pt x="316" y="442"/>
                    <a:pt x="1" y="1041"/>
                    <a:pt x="1" y="1734"/>
                  </a:cubicBezTo>
                  <a:cubicBezTo>
                    <a:pt x="1" y="2395"/>
                    <a:pt x="316" y="2994"/>
                    <a:pt x="788" y="3403"/>
                  </a:cubicBezTo>
                  <a:lnTo>
                    <a:pt x="788" y="5136"/>
                  </a:lnTo>
                  <a:cubicBezTo>
                    <a:pt x="788" y="5766"/>
                    <a:pt x="1292" y="6239"/>
                    <a:pt x="1891" y="6239"/>
                  </a:cubicBezTo>
                  <a:lnTo>
                    <a:pt x="3214" y="6239"/>
                  </a:lnTo>
                  <a:cubicBezTo>
                    <a:pt x="3057" y="6081"/>
                    <a:pt x="2742" y="5609"/>
                    <a:pt x="2679" y="5451"/>
                  </a:cubicBezTo>
                  <a:lnTo>
                    <a:pt x="1828" y="5451"/>
                  </a:lnTo>
                  <a:cubicBezTo>
                    <a:pt x="1639" y="5451"/>
                    <a:pt x="1481" y="5294"/>
                    <a:pt x="1481" y="5073"/>
                  </a:cubicBezTo>
                  <a:lnTo>
                    <a:pt x="1481" y="2805"/>
                  </a:lnTo>
                  <a:cubicBezTo>
                    <a:pt x="1103" y="2490"/>
                    <a:pt x="820" y="2049"/>
                    <a:pt x="788" y="1545"/>
                  </a:cubicBezTo>
                  <a:cubicBezTo>
                    <a:pt x="788" y="1513"/>
                    <a:pt x="725" y="1419"/>
                    <a:pt x="725" y="1356"/>
                  </a:cubicBezTo>
                  <a:lnTo>
                    <a:pt x="725" y="411"/>
                  </a:lnTo>
                  <a:cubicBezTo>
                    <a:pt x="725" y="348"/>
                    <a:pt x="788" y="158"/>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86"/>
            <p:cNvSpPr/>
            <p:nvPr/>
          </p:nvSpPr>
          <p:spPr>
            <a:xfrm>
              <a:off x="-53206125" y="3686850"/>
              <a:ext cx="243400" cy="84700"/>
            </a:xfrm>
            <a:custGeom>
              <a:avLst/>
              <a:gdLst/>
              <a:ahLst/>
              <a:cxnLst/>
              <a:rect l="l" t="t" r="r" b="b"/>
              <a:pathLst>
                <a:path w="9736" h="3388" extrusionOk="0">
                  <a:moveTo>
                    <a:pt x="4857" y="1"/>
                  </a:moveTo>
                  <a:cubicBezTo>
                    <a:pt x="3545" y="1"/>
                    <a:pt x="2238" y="111"/>
                    <a:pt x="946" y="331"/>
                  </a:cubicBezTo>
                  <a:cubicBezTo>
                    <a:pt x="442" y="394"/>
                    <a:pt x="1" y="867"/>
                    <a:pt x="1" y="1434"/>
                  </a:cubicBezTo>
                  <a:lnTo>
                    <a:pt x="1" y="2285"/>
                  </a:lnTo>
                  <a:cubicBezTo>
                    <a:pt x="1" y="2915"/>
                    <a:pt x="505" y="3387"/>
                    <a:pt x="1104" y="3387"/>
                  </a:cubicBezTo>
                  <a:lnTo>
                    <a:pt x="3782" y="3387"/>
                  </a:lnTo>
                  <a:cubicBezTo>
                    <a:pt x="3876" y="3387"/>
                    <a:pt x="3971" y="3356"/>
                    <a:pt x="4065" y="3261"/>
                  </a:cubicBezTo>
                  <a:lnTo>
                    <a:pt x="4569" y="2757"/>
                  </a:lnTo>
                  <a:cubicBezTo>
                    <a:pt x="4648" y="2678"/>
                    <a:pt x="4750" y="2639"/>
                    <a:pt x="4845" y="2639"/>
                  </a:cubicBezTo>
                  <a:cubicBezTo>
                    <a:pt x="4939" y="2639"/>
                    <a:pt x="5026" y="2678"/>
                    <a:pt x="5073" y="2757"/>
                  </a:cubicBezTo>
                  <a:lnTo>
                    <a:pt x="5609" y="3261"/>
                  </a:lnTo>
                  <a:cubicBezTo>
                    <a:pt x="5672" y="3356"/>
                    <a:pt x="5766" y="3387"/>
                    <a:pt x="5861" y="3387"/>
                  </a:cubicBezTo>
                  <a:lnTo>
                    <a:pt x="8539" y="3387"/>
                  </a:lnTo>
                  <a:cubicBezTo>
                    <a:pt x="9169" y="3387"/>
                    <a:pt x="9641" y="2883"/>
                    <a:pt x="9641" y="2285"/>
                  </a:cubicBezTo>
                  <a:lnTo>
                    <a:pt x="9641" y="1434"/>
                  </a:lnTo>
                  <a:lnTo>
                    <a:pt x="9736" y="1434"/>
                  </a:lnTo>
                  <a:cubicBezTo>
                    <a:pt x="9736" y="867"/>
                    <a:pt x="9295" y="394"/>
                    <a:pt x="8791" y="331"/>
                  </a:cubicBezTo>
                  <a:cubicBezTo>
                    <a:pt x="7483" y="111"/>
                    <a:pt x="6168" y="1"/>
                    <a:pt x="48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86"/>
            <p:cNvSpPr/>
            <p:nvPr/>
          </p:nvSpPr>
          <p:spPr>
            <a:xfrm>
              <a:off x="-53186425" y="3775450"/>
              <a:ext cx="205600" cy="126050"/>
            </a:xfrm>
            <a:custGeom>
              <a:avLst/>
              <a:gdLst/>
              <a:ahLst/>
              <a:cxnLst/>
              <a:rect l="l" t="t" r="r" b="b"/>
              <a:pathLst>
                <a:path w="8224" h="5042" extrusionOk="0">
                  <a:moveTo>
                    <a:pt x="5148" y="1710"/>
                  </a:moveTo>
                  <a:cubicBezTo>
                    <a:pt x="5238" y="1710"/>
                    <a:pt x="5325" y="1749"/>
                    <a:pt x="5388" y="1828"/>
                  </a:cubicBezTo>
                  <a:cubicBezTo>
                    <a:pt x="5545" y="1954"/>
                    <a:pt x="5545" y="2175"/>
                    <a:pt x="5419" y="2332"/>
                  </a:cubicBezTo>
                  <a:cubicBezTo>
                    <a:pt x="5073" y="2679"/>
                    <a:pt x="4600" y="2868"/>
                    <a:pt x="4128" y="2868"/>
                  </a:cubicBezTo>
                  <a:cubicBezTo>
                    <a:pt x="3624" y="2868"/>
                    <a:pt x="3151" y="2679"/>
                    <a:pt x="2805" y="2332"/>
                  </a:cubicBezTo>
                  <a:cubicBezTo>
                    <a:pt x="2647" y="2175"/>
                    <a:pt x="2647" y="1954"/>
                    <a:pt x="2805" y="1828"/>
                  </a:cubicBezTo>
                  <a:cubicBezTo>
                    <a:pt x="2883" y="1749"/>
                    <a:pt x="2978" y="1710"/>
                    <a:pt x="3068" y="1710"/>
                  </a:cubicBezTo>
                  <a:cubicBezTo>
                    <a:pt x="3159" y="1710"/>
                    <a:pt x="3246" y="1749"/>
                    <a:pt x="3309" y="1828"/>
                  </a:cubicBezTo>
                  <a:cubicBezTo>
                    <a:pt x="3529" y="2049"/>
                    <a:pt x="3813" y="2159"/>
                    <a:pt x="4096" y="2159"/>
                  </a:cubicBezTo>
                  <a:cubicBezTo>
                    <a:pt x="4380" y="2159"/>
                    <a:pt x="4663" y="2049"/>
                    <a:pt x="4884" y="1828"/>
                  </a:cubicBezTo>
                  <a:cubicBezTo>
                    <a:pt x="4963" y="1749"/>
                    <a:pt x="5057" y="1710"/>
                    <a:pt x="5148" y="1710"/>
                  </a:cubicBezTo>
                  <a:close/>
                  <a:moveTo>
                    <a:pt x="4096" y="1"/>
                  </a:moveTo>
                  <a:lnTo>
                    <a:pt x="3813" y="284"/>
                  </a:lnTo>
                  <a:cubicBezTo>
                    <a:pt x="3624" y="473"/>
                    <a:pt x="3309" y="599"/>
                    <a:pt x="3025" y="599"/>
                  </a:cubicBezTo>
                  <a:lnTo>
                    <a:pt x="1" y="599"/>
                  </a:lnTo>
                  <a:lnTo>
                    <a:pt x="1" y="1009"/>
                  </a:lnTo>
                  <a:cubicBezTo>
                    <a:pt x="1" y="1671"/>
                    <a:pt x="158" y="2301"/>
                    <a:pt x="473" y="2836"/>
                  </a:cubicBezTo>
                  <a:lnTo>
                    <a:pt x="2647" y="2836"/>
                  </a:lnTo>
                  <a:cubicBezTo>
                    <a:pt x="2836" y="2836"/>
                    <a:pt x="2994" y="2994"/>
                    <a:pt x="2994" y="3183"/>
                  </a:cubicBezTo>
                  <a:cubicBezTo>
                    <a:pt x="2994" y="3403"/>
                    <a:pt x="2836" y="3561"/>
                    <a:pt x="2647" y="3561"/>
                  </a:cubicBezTo>
                  <a:lnTo>
                    <a:pt x="977" y="3561"/>
                  </a:lnTo>
                  <a:cubicBezTo>
                    <a:pt x="1733" y="4506"/>
                    <a:pt x="2962" y="5042"/>
                    <a:pt x="4128" y="5042"/>
                  </a:cubicBezTo>
                  <a:cubicBezTo>
                    <a:pt x="6428" y="5042"/>
                    <a:pt x="8223" y="3151"/>
                    <a:pt x="8223" y="946"/>
                  </a:cubicBezTo>
                  <a:lnTo>
                    <a:pt x="8223" y="568"/>
                  </a:lnTo>
                  <a:lnTo>
                    <a:pt x="5199" y="568"/>
                  </a:lnTo>
                  <a:cubicBezTo>
                    <a:pt x="5163" y="571"/>
                    <a:pt x="5128" y="573"/>
                    <a:pt x="5094" y="573"/>
                  </a:cubicBezTo>
                  <a:cubicBezTo>
                    <a:pt x="4795" y="573"/>
                    <a:pt x="4549" y="454"/>
                    <a:pt x="4380" y="284"/>
                  </a:cubicBezTo>
                  <a:lnTo>
                    <a:pt x="40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86"/>
            <p:cNvSpPr/>
            <p:nvPr/>
          </p:nvSpPr>
          <p:spPr>
            <a:xfrm>
              <a:off x="-52962725" y="3710875"/>
              <a:ext cx="37800" cy="95325"/>
            </a:xfrm>
            <a:custGeom>
              <a:avLst/>
              <a:gdLst/>
              <a:ahLst/>
              <a:cxnLst/>
              <a:rect l="l" t="t" r="r" b="b"/>
              <a:pathLst>
                <a:path w="1512" h="3813" extrusionOk="0">
                  <a:moveTo>
                    <a:pt x="662" y="0"/>
                  </a:moveTo>
                  <a:lnTo>
                    <a:pt x="662" y="0"/>
                  </a:lnTo>
                  <a:cubicBezTo>
                    <a:pt x="693" y="158"/>
                    <a:pt x="725" y="347"/>
                    <a:pt x="725" y="379"/>
                  </a:cubicBezTo>
                  <a:lnTo>
                    <a:pt x="725" y="1387"/>
                  </a:lnTo>
                  <a:cubicBezTo>
                    <a:pt x="725" y="1481"/>
                    <a:pt x="725" y="1513"/>
                    <a:pt x="693" y="1576"/>
                  </a:cubicBezTo>
                  <a:cubicBezTo>
                    <a:pt x="662" y="2080"/>
                    <a:pt x="378" y="2552"/>
                    <a:pt x="0" y="2836"/>
                  </a:cubicBezTo>
                  <a:lnTo>
                    <a:pt x="0" y="3561"/>
                  </a:lnTo>
                  <a:lnTo>
                    <a:pt x="0" y="3813"/>
                  </a:lnTo>
                  <a:cubicBezTo>
                    <a:pt x="851" y="3497"/>
                    <a:pt x="1512" y="2678"/>
                    <a:pt x="1512" y="1733"/>
                  </a:cubicBezTo>
                  <a:cubicBezTo>
                    <a:pt x="1512" y="1009"/>
                    <a:pt x="1166" y="379"/>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7" name="Google Shape;8047;p86"/>
          <p:cNvGrpSpPr/>
          <p:nvPr/>
        </p:nvGrpSpPr>
        <p:grpSpPr>
          <a:xfrm>
            <a:off x="6631999" y="3665236"/>
            <a:ext cx="314662" cy="358999"/>
            <a:chOff x="-53224225" y="3976300"/>
            <a:chExt cx="279625" cy="319025"/>
          </a:xfrm>
        </p:grpSpPr>
        <p:sp>
          <p:nvSpPr>
            <p:cNvPr id="8048" name="Google Shape;8048;p86"/>
            <p:cNvSpPr/>
            <p:nvPr/>
          </p:nvSpPr>
          <p:spPr>
            <a:xfrm>
              <a:off x="-53224225" y="4132250"/>
              <a:ext cx="18925" cy="63825"/>
            </a:xfrm>
            <a:custGeom>
              <a:avLst/>
              <a:gdLst/>
              <a:ahLst/>
              <a:cxnLst/>
              <a:rect l="l" t="t" r="r" b="b"/>
              <a:pathLst>
                <a:path w="757" h="2553" extrusionOk="0">
                  <a:moveTo>
                    <a:pt x="756" y="1"/>
                  </a:moveTo>
                  <a:cubicBezTo>
                    <a:pt x="315" y="284"/>
                    <a:pt x="0" y="757"/>
                    <a:pt x="0" y="1292"/>
                  </a:cubicBezTo>
                  <a:cubicBezTo>
                    <a:pt x="0" y="1796"/>
                    <a:pt x="315" y="2269"/>
                    <a:pt x="756" y="2552"/>
                  </a:cubicBezTo>
                  <a:lnTo>
                    <a:pt x="756" y="2395"/>
                  </a:lnTo>
                  <a:lnTo>
                    <a:pt x="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86"/>
            <p:cNvSpPr/>
            <p:nvPr/>
          </p:nvSpPr>
          <p:spPr>
            <a:xfrm>
              <a:off x="-53185625" y="4014900"/>
              <a:ext cx="204800" cy="117375"/>
            </a:xfrm>
            <a:custGeom>
              <a:avLst/>
              <a:gdLst/>
              <a:ahLst/>
              <a:cxnLst/>
              <a:rect l="l" t="t" r="r" b="b"/>
              <a:pathLst>
                <a:path w="8192" h="4695" extrusionOk="0">
                  <a:moveTo>
                    <a:pt x="4096" y="0"/>
                  </a:moveTo>
                  <a:cubicBezTo>
                    <a:pt x="1859" y="0"/>
                    <a:pt x="0" y="1859"/>
                    <a:pt x="0" y="4096"/>
                  </a:cubicBezTo>
                  <a:lnTo>
                    <a:pt x="0" y="4695"/>
                  </a:lnTo>
                  <a:lnTo>
                    <a:pt x="1638" y="3088"/>
                  </a:lnTo>
                  <a:cubicBezTo>
                    <a:pt x="1675" y="3014"/>
                    <a:pt x="1755" y="2983"/>
                    <a:pt x="1847" y="2983"/>
                  </a:cubicBezTo>
                  <a:cubicBezTo>
                    <a:pt x="1912" y="2983"/>
                    <a:pt x="1983" y="2999"/>
                    <a:pt x="2048" y="3025"/>
                  </a:cubicBezTo>
                  <a:cubicBezTo>
                    <a:pt x="2662" y="3450"/>
                    <a:pt x="3371" y="3663"/>
                    <a:pt x="4080" y="3663"/>
                  </a:cubicBezTo>
                  <a:cubicBezTo>
                    <a:pt x="4789" y="3663"/>
                    <a:pt x="5498" y="3450"/>
                    <a:pt x="6112" y="3025"/>
                  </a:cubicBezTo>
                  <a:cubicBezTo>
                    <a:pt x="6174" y="2987"/>
                    <a:pt x="6241" y="2970"/>
                    <a:pt x="6307" y="2970"/>
                  </a:cubicBezTo>
                  <a:cubicBezTo>
                    <a:pt x="6409" y="2970"/>
                    <a:pt x="6508" y="3011"/>
                    <a:pt x="6585" y="3088"/>
                  </a:cubicBezTo>
                  <a:lnTo>
                    <a:pt x="8191" y="4695"/>
                  </a:lnTo>
                  <a:lnTo>
                    <a:pt x="8191" y="4096"/>
                  </a:lnTo>
                  <a:cubicBezTo>
                    <a:pt x="8191" y="1859"/>
                    <a:pt x="6333" y="0"/>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86"/>
            <p:cNvSpPr/>
            <p:nvPr/>
          </p:nvSpPr>
          <p:spPr>
            <a:xfrm>
              <a:off x="-53187200" y="4110200"/>
              <a:ext cx="205575" cy="185125"/>
            </a:xfrm>
            <a:custGeom>
              <a:avLst/>
              <a:gdLst/>
              <a:ahLst/>
              <a:cxnLst/>
              <a:rect l="l" t="t" r="r" b="b"/>
              <a:pathLst>
                <a:path w="8223" h="7405" extrusionOk="0">
                  <a:moveTo>
                    <a:pt x="2615" y="1418"/>
                  </a:moveTo>
                  <a:cubicBezTo>
                    <a:pt x="2836" y="1418"/>
                    <a:pt x="2993" y="1576"/>
                    <a:pt x="2993" y="1796"/>
                  </a:cubicBezTo>
                  <a:cubicBezTo>
                    <a:pt x="2993" y="1985"/>
                    <a:pt x="2836" y="2143"/>
                    <a:pt x="2615" y="2143"/>
                  </a:cubicBezTo>
                  <a:cubicBezTo>
                    <a:pt x="2426" y="2143"/>
                    <a:pt x="2268" y="1985"/>
                    <a:pt x="2268" y="1796"/>
                  </a:cubicBezTo>
                  <a:cubicBezTo>
                    <a:pt x="2268" y="1576"/>
                    <a:pt x="2426" y="1418"/>
                    <a:pt x="2615" y="1418"/>
                  </a:cubicBezTo>
                  <a:close/>
                  <a:moveTo>
                    <a:pt x="5608" y="1418"/>
                  </a:moveTo>
                  <a:cubicBezTo>
                    <a:pt x="5829" y="1418"/>
                    <a:pt x="5986" y="1576"/>
                    <a:pt x="5986" y="1796"/>
                  </a:cubicBezTo>
                  <a:cubicBezTo>
                    <a:pt x="5986" y="1985"/>
                    <a:pt x="5829" y="2143"/>
                    <a:pt x="5608" y="2143"/>
                  </a:cubicBezTo>
                  <a:cubicBezTo>
                    <a:pt x="5419" y="2143"/>
                    <a:pt x="5261" y="1985"/>
                    <a:pt x="5261" y="1796"/>
                  </a:cubicBezTo>
                  <a:cubicBezTo>
                    <a:pt x="5261" y="1576"/>
                    <a:pt x="5419" y="1418"/>
                    <a:pt x="5608" y="1418"/>
                  </a:cubicBezTo>
                  <a:close/>
                  <a:moveTo>
                    <a:pt x="5179" y="3978"/>
                  </a:moveTo>
                  <a:cubicBezTo>
                    <a:pt x="5269" y="3978"/>
                    <a:pt x="5356" y="4017"/>
                    <a:pt x="5419" y="4096"/>
                  </a:cubicBezTo>
                  <a:cubicBezTo>
                    <a:pt x="5576" y="4222"/>
                    <a:pt x="5576" y="4474"/>
                    <a:pt x="5450" y="4632"/>
                  </a:cubicBezTo>
                  <a:cubicBezTo>
                    <a:pt x="5104" y="4978"/>
                    <a:pt x="4631" y="5167"/>
                    <a:pt x="4159" y="5167"/>
                  </a:cubicBezTo>
                  <a:cubicBezTo>
                    <a:pt x="3655" y="5167"/>
                    <a:pt x="3182" y="4978"/>
                    <a:pt x="2836" y="4632"/>
                  </a:cubicBezTo>
                  <a:cubicBezTo>
                    <a:pt x="2678" y="4474"/>
                    <a:pt x="2678" y="4222"/>
                    <a:pt x="2836" y="4096"/>
                  </a:cubicBezTo>
                  <a:cubicBezTo>
                    <a:pt x="2914" y="4017"/>
                    <a:pt x="3009" y="3978"/>
                    <a:pt x="3099" y="3978"/>
                  </a:cubicBezTo>
                  <a:cubicBezTo>
                    <a:pt x="3190" y="3978"/>
                    <a:pt x="3277" y="4017"/>
                    <a:pt x="3340" y="4096"/>
                  </a:cubicBezTo>
                  <a:cubicBezTo>
                    <a:pt x="3560" y="4317"/>
                    <a:pt x="3844" y="4427"/>
                    <a:pt x="4127" y="4427"/>
                  </a:cubicBezTo>
                  <a:cubicBezTo>
                    <a:pt x="4411" y="4427"/>
                    <a:pt x="4694" y="4317"/>
                    <a:pt x="4915" y="4096"/>
                  </a:cubicBezTo>
                  <a:cubicBezTo>
                    <a:pt x="4994" y="4017"/>
                    <a:pt x="5088" y="3978"/>
                    <a:pt x="5179" y="3978"/>
                  </a:cubicBezTo>
                  <a:close/>
                  <a:moveTo>
                    <a:pt x="1922" y="0"/>
                  </a:moveTo>
                  <a:lnTo>
                    <a:pt x="0" y="1954"/>
                  </a:lnTo>
                  <a:lnTo>
                    <a:pt x="0" y="3277"/>
                  </a:lnTo>
                  <a:cubicBezTo>
                    <a:pt x="0" y="5514"/>
                    <a:pt x="1827" y="7404"/>
                    <a:pt x="4096" y="7404"/>
                  </a:cubicBezTo>
                  <a:cubicBezTo>
                    <a:pt x="6396" y="7404"/>
                    <a:pt x="8223" y="5514"/>
                    <a:pt x="8223" y="3277"/>
                  </a:cubicBezTo>
                  <a:lnTo>
                    <a:pt x="8223" y="1954"/>
                  </a:lnTo>
                  <a:lnTo>
                    <a:pt x="6301" y="0"/>
                  </a:lnTo>
                  <a:cubicBezTo>
                    <a:pt x="5624" y="394"/>
                    <a:pt x="4875" y="591"/>
                    <a:pt x="4123" y="591"/>
                  </a:cubicBezTo>
                  <a:cubicBezTo>
                    <a:pt x="3371" y="591"/>
                    <a:pt x="2615" y="394"/>
                    <a:pt x="1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86"/>
            <p:cNvSpPr/>
            <p:nvPr/>
          </p:nvSpPr>
          <p:spPr>
            <a:xfrm>
              <a:off x="-53020225" y="4211800"/>
              <a:ext cx="74825" cy="83525"/>
            </a:xfrm>
            <a:custGeom>
              <a:avLst/>
              <a:gdLst/>
              <a:ahLst/>
              <a:cxnLst/>
              <a:rect l="l" t="t" r="r" b="b"/>
              <a:pathLst>
                <a:path w="2993" h="3341" extrusionOk="0">
                  <a:moveTo>
                    <a:pt x="2174" y="1"/>
                  </a:moveTo>
                  <a:cubicBezTo>
                    <a:pt x="2016" y="1387"/>
                    <a:pt x="1197" y="2615"/>
                    <a:pt x="0" y="3340"/>
                  </a:cubicBezTo>
                  <a:lnTo>
                    <a:pt x="2647" y="3340"/>
                  </a:lnTo>
                  <a:cubicBezTo>
                    <a:pt x="2836" y="3340"/>
                    <a:pt x="2993" y="3183"/>
                    <a:pt x="2993" y="2993"/>
                  </a:cubicBezTo>
                  <a:lnTo>
                    <a:pt x="2993" y="2867"/>
                  </a:lnTo>
                  <a:cubicBezTo>
                    <a:pt x="2993" y="1859"/>
                    <a:pt x="2710" y="883"/>
                    <a:pt x="2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86"/>
            <p:cNvSpPr/>
            <p:nvPr/>
          </p:nvSpPr>
          <p:spPr>
            <a:xfrm>
              <a:off x="-53224225" y="4211025"/>
              <a:ext cx="74850" cy="83500"/>
            </a:xfrm>
            <a:custGeom>
              <a:avLst/>
              <a:gdLst/>
              <a:ahLst/>
              <a:cxnLst/>
              <a:rect l="l" t="t" r="r" b="b"/>
              <a:pathLst>
                <a:path w="2994" h="3340" extrusionOk="0">
                  <a:moveTo>
                    <a:pt x="851" y="0"/>
                  </a:moveTo>
                  <a:cubicBezTo>
                    <a:pt x="315" y="851"/>
                    <a:pt x="0" y="1796"/>
                    <a:pt x="0" y="2867"/>
                  </a:cubicBezTo>
                  <a:lnTo>
                    <a:pt x="0" y="2993"/>
                  </a:lnTo>
                  <a:cubicBezTo>
                    <a:pt x="0" y="3182"/>
                    <a:pt x="158" y="3340"/>
                    <a:pt x="378" y="3340"/>
                  </a:cubicBezTo>
                  <a:lnTo>
                    <a:pt x="2993" y="3340"/>
                  </a:lnTo>
                  <a:cubicBezTo>
                    <a:pt x="1859" y="2646"/>
                    <a:pt x="1040" y="1418"/>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86"/>
            <p:cNvSpPr/>
            <p:nvPr/>
          </p:nvSpPr>
          <p:spPr>
            <a:xfrm>
              <a:off x="-52962725" y="4131475"/>
              <a:ext cx="18125" cy="63800"/>
            </a:xfrm>
            <a:custGeom>
              <a:avLst/>
              <a:gdLst/>
              <a:ahLst/>
              <a:cxnLst/>
              <a:rect l="l" t="t" r="r" b="b"/>
              <a:pathLst>
                <a:path w="725" h="2552" extrusionOk="0">
                  <a:moveTo>
                    <a:pt x="0" y="0"/>
                  </a:moveTo>
                  <a:lnTo>
                    <a:pt x="0" y="2394"/>
                  </a:lnTo>
                  <a:lnTo>
                    <a:pt x="0" y="2552"/>
                  </a:lnTo>
                  <a:cubicBezTo>
                    <a:pt x="410" y="2300"/>
                    <a:pt x="725" y="1827"/>
                    <a:pt x="725" y="1292"/>
                  </a:cubicBezTo>
                  <a:cubicBezTo>
                    <a:pt x="725" y="725"/>
                    <a:pt x="410"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86"/>
            <p:cNvSpPr/>
            <p:nvPr/>
          </p:nvSpPr>
          <p:spPr>
            <a:xfrm>
              <a:off x="-53125775" y="3976300"/>
              <a:ext cx="82725" cy="26800"/>
            </a:xfrm>
            <a:custGeom>
              <a:avLst/>
              <a:gdLst/>
              <a:ahLst/>
              <a:cxnLst/>
              <a:rect l="l" t="t" r="r" b="b"/>
              <a:pathLst>
                <a:path w="3309" h="1072" extrusionOk="0">
                  <a:moveTo>
                    <a:pt x="1670" y="1"/>
                  </a:moveTo>
                  <a:cubicBezTo>
                    <a:pt x="914" y="1"/>
                    <a:pt x="284" y="442"/>
                    <a:pt x="0" y="1072"/>
                  </a:cubicBezTo>
                  <a:cubicBezTo>
                    <a:pt x="536" y="883"/>
                    <a:pt x="1072" y="757"/>
                    <a:pt x="1670" y="757"/>
                  </a:cubicBezTo>
                  <a:cubicBezTo>
                    <a:pt x="2269" y="757"/>
                    <a:pt x="2804" y="883"/>
                    <a:pt x="3308" y="1072"/>
                  </a:cubicBezTo>
                  <a:cubicBezTo>
                    <a:pt x="2993" y="442"/>
                    <a:pt x="2363"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5" name="Google Shape;8055;p86"/>
          <p:cNvGrpSpPr/>
          <p:nvPr/>
        </p:nvGrpSpPr>
        <p:grpSpPr>
          <a:xfrm>
            <a:off x="7942896" y="3672917"/>
            <a:ext cx="358971" cy="358408"/>
            <a:chOff x="-52043575" y="3983125"/>
            <a:chExt cx="319000" cy="318500"/>
          </a:xfrm>
        </p:grpSpPr>
        <p:sp>
          <p:nvSpPr>
            <p:cNvPr id="8056" name="Google Shape;8056;p86"/>
            <p:cNvSpPr/>
            <p:nvPr/>
          </p:nvSpPr>
          <p:spPr>
            <a:xfrm>
              <a:off x="-52043575" y="3983200"/>
              <a:ext cx="55150" cy="105750"/>
            </a:xfrm>
            <a:custGeom>
              <a:avLst/>
              <a:gdLst/>
              <a:ahLst/>
              <a:cxnLst/>
              <a:rect l="l" t="t" r="r" b="b"/>
              <a:pathLst>
                <a:path w="2206" h="4230" extrusionOk="0">
                  <a:moveTo>
                    <a:pt x="367" y="0"/>
                  </a:moveTo>
                  <a:cubicBezTo>
                    <a:pt x="339" y="0"/>
                    <a:pt x="311" y="3"/>
                    <a:pt x="284" y="8"/>
                  </a:cubicBezTo>
                  <a:cubicBezTo>
                    <a:pt x="126" y="40"/>
                    <a:pt x="0" y="197"/>
                    <a:pt x="0" y="355"/>
                  </a:cubicBezTo>
                  <a:lnTo>
                    <a:pt x="0" y="1867"/>
                  </a:lnTo>
                  <a:cubicBezTo>
                    <a:pt x="0" y="2875"/>
                    <a:pt x="630" y="3789"/>
                    <a:pt x="1512" y="4230"/>
                  </a:cubicBezTo>
                  <a:cubicBezTo>
                    <a:pt x="1512" y="3285"/>
                    <a:pt x="1733" y="2371"/>
                    <a:pt x="2206" y="1583"/>
                  </a:cubicBezTo>
                  <a:cubicBezTo>
                    <a:pt x="1607" y="1237"/>
                    <a:pt x="1103" y="764"/>
                    <a:pt x="725" y="166"/>
                  </a:cubicBezTo>
                  <a:cubicBezTo>
                    <a:pt x="647" y="61"/>
                    <a:pt x="503" y="0"/>
                    <a:pt x="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86"/>
            <p:cNvSpPr/>
            <p:nvPr/>
          </p:nvSpPr>
          <p:spPr>
            <a:xfrm>
              <a:off x="-51985300" y="3983400"/>
              <a:ext cx="204800" cy="129975"/>
            </a:xfrm>
            <a:custGeom>
              <a:avLst/>
              <a:gdLst/>
              <a:ahLst/>
              <a:cxnLst/>
              <a:rect l="l" t="t" r="r" b="b"/>
              <a:pathLst>
                <a:path w="8192" h="5199" extrusionOk="0">
                  <a:moveTo>
                    <a:pt x="3718" y="0"/>
                  </a:moveTo>
                  <a:lnTo>
                    <a:pt x="3718" y="4096"/>
                  </a:lnTo>
                  <a:cubicBezTo>
                    <a:pt x="3718" y="4285"/>
                    <a:pt x="3561" y="4442"/>
                    <a:pt x="3340" y="4442"/>
                  </a:cubicBezTo>
                  <a:lnTo>
                    <a:pt x="1" y="4442"/>
                  </a:lnTo>
                  <a:lnTo>
                    <a:pt x="1" y="5198"/>
                  </a:lnTo>
                  <a:lnTo>
                    <a:pt x="8192" y="5198"/>
                  </a:lnTo>
                  <a:lnTo>
                    <a:pt x="8192" y="4442"/>
                  </a:lnTo>
                  <a:lnTo>
                    <a:pt x="4852" y="4442"/>
                  </a:lnTo>
                  <a:cubicBezTo>
                    <a:pt x="4814" y="4452"/>
                    <a:pt x="4778" y="4456"/>
                    <a:pt x="4743" y="4456"/>
                  </a:cubicBezTo>
                  <a:cubicBezTo>
                    <a:pt x="4548" y="4456"/>
                    <a:pt x="4411" y="4314"/>
                    <a:pt x="4411" y="4127"/>
                  </a:cubicBezTo>
                  <a:lnTo>
                    <a:pt x="4411" y="32"/>
                  </a:lnTo>
                  <a:cubicBezTo>
                    <a:pt x="4285" y="32"/>
                    <a:pt x="4159" y="0"/>
                    <a:pt x="4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86"/>
            <p:cNvSpPr/>
            <p:nvPr/>
          </p:nvSpPr>
          <p:spPr>
            <a:xfrm>
              <a:off x="-51855350" y="3987325"/>
              <a:ext cx="74075" cy="89825"/>
            </a:xfrm>
            <a:custGeom>
              <a:avLst/>
              <a:gdLst/>
              <a:ahLst/>
              <a:cxnLst/>
              <a:rect l="l" t="t" r="r" b="b"/>
              <a:pathLst>
                <a:path w="2963" h="3593" extrusionOk="0">
                  <a:moveTo>
                    <a:pt x="1" y="1"/>
                  </a:moveTo>
                  <a:lnTo>
                    <a:pt x="1" y="3592"/>
                  </a:lnTo>
                  <a:lnTo>
                    <a:pt x="2962" y="3592"/>
                  </a:lnTo>
                  <a:cubicBezTo>
                    <a:pt x="2836" y="2647"/>
                    <a:pt x="2427" y="1733"/>
                    <a:pt x="1765" y="1009"/>
                  </a:cubicBezTo>
                  <a:cubicBezTo>
                    <a:pt x="1261" y="505"/>
                    <a:pt x="663" y="19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86"/>
            <p:cNvSpPr/>
            <p:nvPr/>
          </p:nvSpPr>
          <p:spPr>
            <a:xfrm>
              <a:off x="-51985300" y="3987325"/>
              <a:ext cx="74050" cy="89825"/>
            </a:xfrm>
            <a:custGeom>
              <a:avLst/>
              <a:gdLst/>
              <a:ahLst/>
              <a:cxnLst/>
              <a:rect l="l" t="t" r="r" b="b"/>
              <a:pathLst>
                <a:path w="2962" h="3593" extrusionOk="0">
                  <a:moveTo>
                    <a:pt x="2962" y="1"/>
                  </a:moveTo>
                  <a:cubicBezTo>
                    <a:pt x="1324" y="473"/>
                    <a:pt x="158" y="1891"/>
                    <a:pt x="1" y="3592"/>
                  </a:cubicBezTo>
                  <a:lnTo>
                    <a:pt x="2962" y="3592"/>
                  </a:lnTo>
                  <a:lnTo>
                    <a:pt x="2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86"/>
            <p:cNvSpPr/>
            <p:nvPr/>
          </p:nvSpPr>
          <p:spPr>
            <a:xfrm>
              <a:off x="-51985300" y="4190350"/>
              <a:ext cx="204800" cy="111275"/>
            </a:xfrm>
            <a:custGeom>
              <a:avLst/>
              <a:gdLst/>
              <a:ahLst/>
              <a:cxnLst/>
              <a:rect l="l" t="t" r="r" b="b"/>
              <a:pathLst>
                <a:path w="8192" h="4451" extrusionOk="0">
                  <a:moveTo>
                    <a:pt x="5069" y="1024"/>
                  </a:moveTo>
                  <a:cubicBezTo>
                    <a:pt x="5167" y="1024"/>
                    <a:pt x="5262" y="1063"/>
                    <a:pt x="5325" y="1142"/>
                  </a:cubicBezTo>
                  <a:cubicBezTo>
                    <a:pt x="5514" y="1268"/>
                    <a:pt x="5514" y="1489"/>
                    <a:pt x="5356" y="1646"/>
                  </a:cubicBezTo>
                  <a:cubicBezTo>
                    <a:pt x="5010" y="1993"/>
                    <a:pt x="4537" y="2213"/>
                    <a:pt x="4002" y="2213"/>
                  </a:cubicBezTo>
                  <a:cubicBezTo>
                    <a:pt x="3498" y="2213"/>
                    <a:pt x="3025" y="1993"/>
                    <a:pt x="2710" y="1646"/>
                  </a:cubicBezTo>
                  <a:cubicBezTo>
                    <a:pt x="2552" y="1489"/>
                    <a:pt x="2552" y="1268"/>
                    <a:pt x="2710" y="1142"/>
                  </a:cubicBezTo>
                  <a:cubicBezTo>
                    <a:pt x="2789" y="1063"/>
                    <a:pt x="2891" y="1024"/>
                    <a:pt x="2986" y="1024"/>
                  </a:cubicBezTo>
                  <a:cubicBezTo>
                    <a:pt x="3080" y="1024"/>
                    <a:pt x="3167" y="1063"/>
                    <a:pt x="3214" y="1142"/>
                  </a:cubicBezTo>
                  <a:cubicBezTo>
                    <a:pt x="3435" y="1363"/>
                    <a:pt x="3726" y="1473"/>
                    <a:pt x="4014" y="1473"/>
                  </a:cubicBezTo>
                  <a:cubicBezTo>
                    <a:pt x="4301" y="1473"/>
                    <a:pt x="4585" y="1363"/>
                    <a:pt x="4789" y="1142"/>
                  </a:cubicBezTo>
                  <a:cubicBezTo>
                    <a:pt x="4868" y="1063"/>
                    <a:pt x="4971" y="1024"/>
                    <a:pt x="5069" y="1024"/>
                  </a:cubicBezTo>
                  <a:close/>
                  <a:moveTo>
                    <a:pt x="4080" y="0"/>
                  </a:moveTo>
                  <a:cubicBezTo>
                    <a:pt x="3372" y="0"/>
                    <a:pt x="2663" y="213"/>
                    <a:pt x="2048" y="638"/>
                  </a:cubicBezTo>
                  <a:cubicBezTo>
                    <a:pt x="1954" y="669"/>
                    <a:pt x="1922" y="701"/>
                    <a:pt x="1859" y="701"/>
                  </a:cubicBezTo>
                  <a:lnTo>
                    <a:pt x="1" y="701"/>
                  </a:lnTo>
                  <a:cubicBezTo>
                    <a:pt x="190" y="2780"/>
                    <a:pt x="1922" y="4450"/>
                    <a:pt x="4096" y="4450"/>
                  </a:cubicBezTo>
                  <a:cubicBezTo>
                    <a:pt x="6207" y="4450"/>
                    <a:pt x="8003" y="2780"/>
                    <a:pt x="8192" y="701"/>
                  </a:cubicBezTo>
                  <a:lnTo>
                    <a:pt x="6333" y="701"/>
                  </a:lnTo>
                  <a:cubicBezTo>
                    <a:pt x="6207" y="701"/>
                    <a:pt x="6144" y="701"/>
                    <a:pt x="6113" y="638"/>
                  </a:cubicBezTo>
                  <a:cubicBezTo>
                    <a:pt x="5498" y="213"/>
                    <a:pt x="4789" y="0"/>
                    <a:pt x="4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86"/>
            <p:cNvSpPr/>
            <p:nvPr/>
          </p:nvSpPr>
          <p:spPr>
            <a:xfrm>
              <a:off x="-51985300" y="4133050"/>
              <a:ext cx="204800" cy="55925"/>
            </a:xfrm>
            <a:custGeom>
              <a:avLst/>
              <a:gdLst/>
              <a:ahLst/>
              <a:cxnLst/>
              <a:rect l="l" t="t" r="r" b="b"/>
              <a:pathLst>
                <a:path w="8192" h="2237" extrusionOk="0">
                  <a:moveTo>
                    <a:pt x="2552" y="756"/>
                  </a:moveTo>
                  <a:cubicBezTo>
                    <a:pt x="2742" y="756"/>
                    <a:pt x="2899" y="914"/>
                    <a:pt x="2899" y="1103"/>
                  </a:cubicBezTo>
                  <a:cubicBezTo>
                    <a:pt x="2899" y="1292"/>
                    <a:pt x="2742" y="1449"/>
                    <a:pt x="2552" y="1449"/>
                  </a:cubicBezTo>
                  <a:cubicBezTo>
                    <a:pt x="2363" y="1449"/>
                    <a:pt x="2206" y="1292"/>
                    <a:pt x="2206" y="1103"/>
                  </a:cubicBezTo>
                  <a:cubicBezTo>
                    <a:pt x="2206" y="914"/>
                    <a:pt x="2363" y="756"/>
                    <a:pt x="2552" y="756"/>
                  </a:cubicBezTo>
                  <a:close/>
                  <a:moveTo>
                    <a:pt x="5545" y="756"/>
                  </a:moveTo>
                  <a:cubicBezTo>
                    <a:pt x="5734" y="756"/>
                    <a:pt x="5892" y="914"/>
                    <a:pt x="5892" y="1103"/>
                  </a:cubicBezTo>
                  <a:cubicBezTo>
                    <a:pt x="5892" y="1292"/>
                    <a:pt x="5734" y="1449"/>
                    <a:pt x="5545" y="1449"/>
                  </a:cubicBezTo>
                  <a:cubicBezTo>
                    <a:pt x="5356" y="1449"/>
                    <a:pt x="5199" y="1292"/>
                    <a:pt x="5199" y="1103"/>
                  </a:cubicBezTo>
                  <a:cubicBezTo>
                    <a:pt x="5167" y="914"/>
                    <a:pt x="5356" y="756"/>
                    <a:pt x="5545" y="756"/>
                  </a:cubicBezTo>
                  <a:close/>
                  <a:moveTo>
                    <a:pt x="1" y="0"/>
                  </a:moveTo>
                  <a:lnTo>
                    <a:pt x="1" y="2237"/>
                  </a:lnTo>
                  <a:lnTo>
                    <a:pt x="1733" y="2237"/>
                  </a:lnTo>
                  <a:cubicBezTo>
                    <a:pt x="2458" y="1796"/>
                    <a:pt x="3277" y="1575"/>
                    <a:pt x="4092" y="1575"/>
                  </a:cubicBezTo>
                  <a:cubicBezTo>
                    <a:pt x="4907" y="1575"/>
                    <a:pt x="5719" y="1796"/>
                    <a:pt x="6428" y="2237"/>
                  </a:cubicBezTo>
                  <a:lnTo>
                    <a:pt x="8192" y="2237"/>
                  </a:ln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86"/>
            <p:cNvSpPr/>
            <p:nvPr/>
          </p:nvSpPr>
          <p:spPr>
            <a:xfrm>
              <a:off x="-51780525" y="3983125"/>
              <a:ext cx="55950" cy="105825"/>
            </a:xfrm>
            <a:custGeom>
              <a:avLst/>
              <a:gdLst/>
              <a:ahLst/>
              <a:cxnLst/>
              <a:rect l="l" t="t" r="r" b="b"/>
              <a:pathLst>
                <a:path w="2238" h="4233" extrusionOk="0">
                  <a:moveTo>
                    <a:pt x="1849" y="0"/>
                  </a:moveTo>
                  <a:cubicBezTo>
                    <a:pt x="1729" y="0"/>
                    <a:pt x="1618" y="47"/>
                    <a:pt x="1545" y="169"/>
                  </a:cubicBezTo>
                  <a:cubicBezTo>
                    <a:pt x="1135" y="767"/>
                    <a:pt x="631" y="1240"/>
                    <a:pt x="1" y="1586"/>
                  </a:cubicBezTo>
                  <a:cubicBezTo>
                    <a:pt x="473" y="2374"/>
                    <a:pt x="694" y="3288"/>
                    <a:pt x="694" y="4233"/>
                  </a:cubicBezTo>
                  <a:cubicBezTo>
                    <a:pt x="1576" y="3792"/>
                    <a:pt x="2206" y="2910"/>
                    <a:pt x="2206" y="1870"/>
                  </a:cubicBezTo>
                  <a:lnTo>
                    <a:pt x="2206" y="358"/>
                  </a:lnTo>
                  <a:cubicBezTo>
                    <a:pt x="2238" y="200"/>
                    <a:pt x="2112" y="106"/>
                    <a:pt x="1954" y="11"/>
                  </a:cubicBezTo>
                  <a:cubicBezTo>
                    <a:pt x="1919" y="4"/>
                    <a:pt x="1883" y="0"/>
                    <a:pt x="1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86"/>
            <p:cNvSpPr/>
            <p:nvPr/>
          </p:nvSpPr>
          <p:spPr>
            <a:xfrm>
              <a:off x="-52023900" y="4139350"/>
              <a:ext cx="18925" cy="63800"/>
            </a:xfrm>
            <a:custGeom>
              <a:avLst/>
              <a:gdLst/>
              <a:ahLst/>
              <a:cxnLst/>
              <a:rect l="l" t="t" r="r" b="b"/>
              <a:pathLst>
                <a:path w="757" h="2552" extrusionOk="0">
                  <a:moveTo>
                    <a:pt x="757" y="0"/>
                  </a:moveTo>
                  <a:cubicBezTo>
                    <a:pt x="316" y="221"/>
                    <a:pt x="1" y="693"/>
                    <a:pt x="1" y="1260"/>
                  </a:cubicBezTo>
                  <a:cubicBezTo>
                    <a:pt x="1" y="1796"/>
                    <a:pt x="316" y="2268"/>
                    <a:pt x="757" y="2552"/>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86"/>
            <p:cNvSpPr/>
            <p:nvPr/>
          </p:nvSpPr>
          <p:spPr>
            <a:xfrm>
              <a:off x="-51763200" y="4139350"/>
              <a:ext cx="18925" cy="63800"/>
            </a:xfrm>
            <a:custGeom>
              <a:avLst/>
              <a:gdLst/>
              <a:ahLst/>
              <a:cxnLst/>
              <a:rect l="l" t="t" r="r" b="b"/>
              <a:pathLst>
                <a:path w="757" h="2552" extrusionOk="0">
                  <a:moveTo>
                    <a:pt x="1" y="0"/>
                  </a:moveTo>
                  <a:lnTo>
                    <a:pt x="1" y="2552"/>
                  </a:lnTo>
                  <a:cubicBezTo>
                    <a:pt x="442" y="2268"/>
                    <a:pt x="757" y="1796"/>
                    <a:pt x="757" y="1260"/>
                  </a:cubicBezTo>
                  <a:cubicBezTo>
                    <a:pt x="757" y="693"/>
                    <a:pt x="442" y="22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5" name="Google Shape;8065;p86"/>
          <p:cNvGrpSpPr/>
          <p:nvPr/>
        </p:nvGrpSpPr>
        <p:grpSpPr>
          <a:xfrm>
            <a:off x="6196836" y="1376934"/>
            <a:ext cx="314662" cy="358971"/>
            <a:chOff x="-56766175" y="3198925"/>
            <a:chExt cx="279625" cy="319000"/>
          </a:xfrm>
        </p:grpSpPr>
        <p:sp>
          <p:nvSpPr>
            <p:cNvPr id="8066" name="Google Shape;8066;p86"/>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86"/>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86"/>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86"/>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86"/>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86"/>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86"/>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3" name="Google Shape;8073;p86"/>
          <p:cNvGrpSpPr/>
          <p:nvPr/>
        </p:nvGrpSpPr>
        <p:grpSpPr>
          <a:xfrm>
            <a:off x="6195950" y="1832234"/>
            <a:ext cx="316434" cy="358099"/>
            <a:chOff x="-56766175" y="3590375"/>
            <a:chExt cx="281200" cy="318225"/>
          </a:xfrm>
        </p:grpSpPr>
        <p:sp>
          <p:nvSpPr>
            <p:cNvPr id="8074" name="Google Shape;8074;p86"/>
            <p:cNvSpPr/>
            <p:nvPr/>
          </p:nvSpPr>
          <p:spPr>
            <a:xfrm>
              <a:off x="-56766175" y="3632900"/>
              <a:ext cx="281200" cy="275700"/>
            </a:xfrm>
            <a:custGeom>
              <a:avLst/>
              <a:gdLst/>
              <a:ahLst/>
              <a:cxnLst/>
              <a:rect l="l" t="t" r="r" b="b"/>
              <a:pathLst>
                <a:path w="11248" h="11028" extrusionOk="0">
                  <a:moveTo>
                    <a:pt x="1576" y="0"/>
                  </a:moveTo>
                  <a:cubicBezTo>
                    <a:pt x="599" y="1009"/>
                    <a:pt x="1" y="2395"/>
                    <a:pt x="1" y="3907"/>
                  </a:cubicBezTo>
                  <a:lnTo>
                    <a:pt x="1" y="10681"/>
                  </a:lnTo>
                  <a:cubicBezTo>
                    <a:pt x="1" y="10870"/>
                    <a:pt x="158" y="11027"/>
                    <a:pt x="347" y="11027"/>
                  </a:cubicBezTo>
                  <a:lnTo>
                    <a:pt x="5577" y="11027"/>
                  </a:lnTo>
                  <a:cubicBezTo>
                    <a:pt x="3340" y="11027"/>
                    <a:pt x="1481" y="9200"/>
                    <a:pt x="1481" y="6932"/>
                  </a:cubicBezTo>
                  <a:lnTo>
                    <a:pt x="1481" y="5388"/>
                  </a:lnTo>
                  <a:cubicBezTo>
                    <a:pt x="1481" y="5262"/>
                    <a:pt x="1576" y="5167"/>
                    <a:pt x="1702" y="5073"/>
                  </a:cubicBezTo>
                  <a:lnTo>
                    <a:pt x="5419" y="2836"/>
                  </a:lnTo>
                  <a:cubicBezTo>
                    <a:pt x="5482" y="2789"/>
                    <a:pt x="5553" y="2765"/>
                    <a:pt x="5624" y="2765"/>
                  </a:cubicBezTo>
                  <a:cubicBezTo>
                    <a:pt x="5695" y="2765"/>
                    <a:pt x="5766" y="2789"/>
                    <a:pt x="5829" y="2836"/>
                  </a:cubicBezTo>
                  <a:lnTo>
                    <a:pt x="9578" y="5073"/>
                  </a:lnTo>
                  <a:cubicBezTo>
                    <a:pt x="9673" y="5167"/>
                    <a:pt x="9767" y="5262"/>
                    <a:pt x="9767" y="5388"/>
                  </a:cubicBezTo>
                  <a:lnTo>
                    <a:pt x="9767" y="6932"/>
                  </a:lnTo>
                  <a:cubicBezTo>
                    <a:pt x="9767" y="9200"/>
                    <a:pt x="7908" y="11027"/>
                    <a:pt x="5671" y="11027"/>
                  </a:cubicBezTo>
                  <a:lnTo>
                    <a:pt x="10901" y="11027"/>
                  </a:lnTo>
                  <a:cubicBezTo>
                    <a:pt x="11090" y="11027"/>
                    <a:pt x="11248" y="10870"/>
                    <a:pt x="11248" y="10681"/>
                  </a:cubicBezTo>
                  <a:lnTo>
                    <a:pt x="11248" y="3907"/>
                  </a:lnTo>
                  <a:cubicBezTo>
                    <a:pt x="11185" y="2363"/>
                    <a:pt x="10586" y="977"/>
                    <a:pt x="9610" y="0"/>
                  </a:cubicBezTo>
                  <a:cubicBezTo>
                    <a:pt x="9578" y="158"/>
                    <a:pt x="9484" y="316"/>
                    <a:pt x="9358" y="473"/>
                  </a:cubicBezTo>
                  <a:cubicBezTo>
                    <a:pt x="8727" y="1418"/>
                    <a:pt x="7247" y="2048"/>
                    <a:pt x="5577" y="2048"/>
                  </a:cubicBezTo>
                  <a:cubicBezTo>
                    <a:pt x="3907" y="2048"/>
                    <a:pt x="2395" y="1418"/>
                    <a:pt x="1765" y="442"/>
                  </a:cubicBezTo>
                  <a:cubicBezTo>
                    <a:pt x="1702" y="316"/>
                    <a:pt x="1607" y="158"/>
                    <a:pt x="1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86"/>
            <p:cNvSpPr/>
            <p:nvPr/>
          </p:nvSpPr>
          <p:spPr>
            <a:xfrm>
              <a:off x="-56709475" y="3722700"/>
              <a:ext cx="167800" cy="153600"/>
            </a:xfrm>
            <a:custGeom>
              <a:avLst/>
              <a:gdLst/>
              <a:ahLst/>
              <a:cxnLst/>
              <a:rect l="l" t="t" r="r" b="b"/>
              <a:pathLst>
                <a:path w="6712" h="6144" extrusionOk="0">
                  <a:moveTo>
                    <a:pt x="1828" y="1449"/>
                  </a:moveTo>
                  <a:cubicBezTo>
                    <a:pt x="2017" y="1449"/>
                    <a:pt x="2175" y="1607"/>
                    <a:pt x="2175" y="1796"/>
                  </a:cubicBezTo>
                  <a:cubicBezTo>
                    <a:pt x="2206" y="2016"/>
                    <a:pt x="2049" y="2142"/>
                    <a:pt x="1828" y="2142"/>
                  </a:cubicBezTo>
                  <a:cubicBezTo>
                    <a:pt x="1639" y="2142"/>
                    <a:pt x="1482" y="2016"/>
                    <a:pt x="1482" y="1796"/>
                  </a:cubicBezTo>
                  <a:cubicBezTo>
                    <a:pt x="1482" y="1607"/>
                    <a:pt x="1639" y="1449"/>
                    <a:pt x="1828" y="1449"/>
                  </a:cubicBezTo>
                  <a:close/>
                  <a:moveTo>
                    <a:pt x="4821" y="1449"/>
                  </a:moveTo>
                  <a:cubicBezTo>
                    <a:pt x="5010" y="1449"/>
                    <a:pt x="5168" y="1607"/>
                    <a:pt x="5168" y="1796"/>
                  </a:cubicBezTo>
                  <a:cubicBezTo>
                    <a:pt x="5199" y="2016"/>
                    <a:pt x="5010" y="2142"/>
                    <a:pt x="4821" y="2142"/>
                  </a:cubicBezTo>
                  <a:cubicBezTo>
                    <a:pt x="4632" y="2142"/>
                    <a:pt x="4475" y="2016"/>
                    <a:pt x="4475" y="1796"/>
                  </a:cubicBezTo>
                  <a:cubicBezTo>
                    <a:pt x="4475" y="1607"/>
                    <a:pt x="4632" y="1449"/>
                    <a:pt x="4821" y="1449"/>
                  </a:cubicBezTo>
                  <a:close/>
                  <a:moveTo>
                    <a:pt x="3372" y="0"/>
                  </a:moveTo>
                  <a:lnTo>
                    <a:pt x="1" y="2016"/>
                  </a:lnTo>
                  <a:lnTo>
                    <a:pt x="1" y="3340"/>
                  </a:lnTo>
                  <a:cubicBezTo>
                    <a:pt x="1" y="4474"/>
                    <a:pt x="599" y="5545"/>
                    <a:pt x="1513" y="6143"/>
                  </a:cubicBezTo>
                  <a:lnTo>
                    <a:pt x="1513" y="4411"/>
                  </a:lnTo>
                  <a:cubicBezTo>
                    <a:pt x="1513" y="4253"/>
                    <a:pt x="1576" y="4127"/>
                    <a:pt x="1702" y="4096"/>
                  </a:cubicBezTo>
                  <a:cubicBezTo>
                    <a:pt x="2222" y="3844"/>
                    <a:pt x="2797" y="3718"/>
                    <a:pt x="3368" y="3718"/>
                  </a:cubicBezTo>
                  <a:cubicBezTo>
                    <a:pt x="3939" y="3718"/>
                    <a:pt x="4506" y="3844"/>
                    <a:pt x="5010" y="4096"/>
                  </a:cubicBezTo>
                  <a:cubicBezTo>
                    <a:pt x="5136" y="4159"/>
                    <a:pt x="5199" y="4285"/>
                    <a:pt x="5199" y="4411"/>
                  </a:cubicBezTo>
                  <a:lnTo>
                    <a:pt x="5199" y="6143"/>
                  </a:lnTo>
                  <a:cubicBezTo>
                    <a:pt x="6113" y="5545"/>
                    <a:pt x="6711" y="4505"/>
                    <a:pt x="6711" y="3340"/>
                  </a:cubicBezTo>
                  <a:lnTo>
                    <a:pt x="6711" y="2016"/>
                  </a:lnTo>
                  <a:lnTo>
                    <a:pt x="3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86"/>
            <p:cNvSpPr/>
            <p:nvPr/>
          </p:nvSpPr>
          <p:spPr>
            <a:xfrm>
              <a:off x="-56654325" y="3833750"/>
              <a:ext cx="55150" cy="55950"/>
            </a:xfrm>
            <a:custGeom>
              <a:avLst/>
              <a:gdLst/>
              <a:ahLst/>
              <a:cxnLst/>
              <a:rect l="l" t="t" r="r" b="b"/>
              <a:pathLst>
                <a:path w="2206" h="2238" extrusionOk="0">
                  <a:moveTo>
                    <a:pt x="1127" y="0"/>
                  </a:moveTo>
                  <a:cubicBezTo>
                    <a:pt x="748" y="0"/>
                    <a:pt x="363" y="63"/>
                    <a:pt x="0" y="189"/>
                  </a:cubicBezTo>
                  <a:lnTo>
                    <a:pt x="0" y="2048"/>
                  </a:lnTo>
                  <a:cubicBezTo>
                    <a:pt x="378" y="2174"/>
                    <a:pt x="725" y="2237"/>
                    <a:pt x="1103" y="2237"/>
                  </a:cubicBezTo>
                  <a:cubicBezTo>
                    <a:pt x="1512" y="2237"/>
                    <a:pt x="1859" y="2174"/>
                    <a:pt x="2206" y="2048"/>
                  </a:cubicBezTo>
                  <a:lnTo>
                    <a:pt x="2206" y="189"/>
                  </a:lnTo>
                  <a:cubicBezTo>
                    <a:pt x="1875" y="63"/>
                    <a:pt x="1505" y="0"/>
                    <a:pt x="1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86"/>
            <p:cNvSpPr/>
            <p:nvPr/>
          </p:nvSpPr>
          <p:spPr>
            <a:xfrm>
              <a:off x="-56710250" y="3590375"/>
              <a:ext cx="167775" cy="74850"/>
            </a:xfrm>
            <a:custGeom>
              <a:avLst/>
              <a:gdLst/>
              <a:ahLst/>
              <a:cxnLst/>
              <a:rect l="l" t="t" r="r" b="b"/>
              <a:pathLst>
                <a:path w="6711" h="2994" extrusionOk="0">
                  <a:moveTo>
                    <a:pt x="3340" y="0"/>
                  </a:moveTo>
                  <a:cubicBezTo>
                    <a:pt x="2080" y="0"/>
                    <a:pt x="946" y="441"/>
                    <a:pt x="0" y="1134"/>
                  </a:cubicBezTo>
                  <a:cubicBezTo>
                    <a:pt x="0" y="1355"/>
                    <a:pt x="32" y="1544"/>
                    <a:pt x="189" y="1733"/>
                  </a:cubicBezTo>
                  <a:cubicBezTo>
                    <a:pt x="662" y="2489"/>
                    <a:pt x="1922" y="2993"/>
                    <a:pt x="3340" y="2993"/>
                  </a:cubicBezTo>
                  <a:cubicBezTo>
                    <a:pt x="4726" y="2993"/>
                    <a:pt x="5986" y="2489"/>
                    <a:pt x="6490" y="1796"/>
                  </a:cubicBezTo>
                  <a:cubicBezTo>
                    <a:pt x="6648" y="1575"/>
                    <a:pt x="6711" y="1355"/>
                    <a:pt x="6711" y="1134"/>
                  </a:cubicBezTo>
                  <a:cubicBezTo>
                    <a:pt x="5766" y="441"/>
                    <a:pt x="4600" y="0"/>
                    <a:pt x="3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8" name="Google Shape;8078;p86"/>
          <p:cNvGrpSpPr/>
          <p:nvPr/>
        </p:nvGrpSpPr>
        <p:grpSpPr>
          <a:xfrm>
            <a:off x="6232906" y="2273605"/>
            <a:ext cx="272126" cy="358099"/>
            <a:chOff x="-56747275" y="3982600"/>
            <a:chExt cx="241825" cy="318225"/>
          </a:xfrm>
        </p:grpSpPr>
        <p:sp>
          <p:nvSpPr>
            <p:cNvPr id="8079" name="Google Shape;8079;p86"/>
            <p:cNvSpPr/>
            <p:nvPr/>
          </p:nvSpPr>
          <p:spPr>
            <a:xfrm>
              <a:off x="-56635425" y="4076325"/>
              <a:ext cx="18125" cy="37050"/>
            </a:xfrm>
            <a:custGeom>
              <a:avLst/>
              <a:gdLst/>
              <a:ahLst/>
              <a:cxnLst/>
              <a:rect l="l" t="t" r="r" b="b"/>
              <a:pathLst>
                <a:path w="725" h="1482" extrusionOk="0">
                  <a:moveTo>
                    <a:pt x="378" y="1"/>
                  </a:moveTo>
                  <a:cubicBezTo>
                    <a:pt x="158" y="1"/>
                    <a:pt x="0" y="316"/>
                    <a:pt x="0" y="725"/>
                  </a:cubicBezTo>
                  <a:cubicBezTo>
                    <a:pt x="0" y="1135"/>
                    <a:pt x="158" y="1481"/>
                    <a:pt x="378" y="1481"/>
                  </a:cubicBezTo>
                  <a:cubicBezTo>
                    <a:pt x="567" y="1481"/>
                    <a:pt x="725" y="1135"/>
                    <a:pt x="725" y="725"/>
                  </a:cubicBezTo>
                  <a:cubicBezTo>
                    <a:pt x="725" y="316"/>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86"/>
            <p:cNvSpPr/>
            <p:nvPr/>
          </p:nvSpPr>
          <p:spPr>
            <a:xfrm>
              <a:off x="-56618900" y="3991275"/>
              <a:ext cx="113450" cy="136250"/>
            </a:xfrm>
            <a:custGeom>
              <a:avLst/>
              <a:gdLst/>
              <a:ahLst/>
              <a:cxnLst/>
              <a:rect l="l" t="t" r="r" b="b"/>
              <a:pathLst>
                <a:path w="4538" h="5450" extrusionOk="0">
                  <a:moveTo>
                    <a:pt x="3277" y="0"/>
                  </a:moveTo>
                  <a:lnTo>
                    <a:pt x="1" y="2647"/>
                  </a:lnTo>
                  <a:lnTo>
                    <a:pt x="3939" y="5387"/>
                  </a:lnTo>
                  <a:cubicBezTo>
                    <a:pt x="4007" y="5430"/>
                    <a:pt x="4081" y="5449"/>
                    <a:pt x="4154" y="5449"/>
                  </a:cubicBezTo>
                  <a:cubicBezTo>
                    <a:pt x="4352" y="5449"/>
                    <a:pt x="4538" y="5303"/>
                    <a:pt x="4538" y="5072"/>
                  </a:cubicBezTo>
                  <a:lnTo>
                    <a:pt x="4538" y="2300"/>
                  </a:lnTo>
                  <a:cubicBezTo>
                    <a:pt x="4538" y="1355"/>
                    <a:pt x="4034" y="473"/>
                    <a:pt x="3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86"/>
            <p:cNvSpPr/>
            <p:nvPr/>
          </p:nvSpPr>
          <p:spPr>
            <a:xfrm>
              <a:off x="-56601550" y="4094450"/>
              <a:ext cx="31525" cy="19700"/>
            </a:xfrm>
            <a:custGeom>
              <a:avLst/>
              <a:gdLst/>
              <a:ahLst/>
              <a:cxnLst/>
              <a:rect l="l" t="t" r="r" b="b"/>
              <a:pathLst>
                <a:path w="1261" h="788" extrusionOk="0">
                  <a:moveTo>
                    <a:pt x="158" y="0"/>
                  </a:moveTo>
                  <a:lnTo>
                    <a:pt x="158" y="63"/>
                  </a:lnTo>
                  <a:cubicBezTo>
                    <a:pt x="158" y="315"/>
                    <a:pt x="95" y="567"/>
                    <a:pt x="0" y="788"/>
                  </a:cubicBezTo>
                  <a:lnTo>
                    <a:pt x="1260" y="788"/>
                  </a:lnTo>
                  <a:lnTo>
                    <a:pt x="1260" y="756"/>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86"/>
            <p:cNvSpPr/>
            <p:nvPr/>
          </p:nvSpPr>
          <p:spPr>
            <a:xfrm>
              <a:off x="-56688200" y="4085775"/>
              <a:ext cx="37050" cy="27600"/>
            </a:xfrm>
            <a:custGeom>
              <a:avLst/>
              <a:gdLst/>
              <a:ahLst/>
              <a:cxnLst/>
              <a:rect l="l" t="t" r="r" b="b"/>
              <a:pathLst>
                <a:path w="1482" h="1104" extrusionOk="0">
                  <a:moveTo>
                    <a:pt x="1355" y="1"/>
                  </a:moveTo>
                  <a:lnTo>
                    <a:pt x="1" y="1103"/>
                  </a:lnTo>
                  <a:lnTo>
                    <a:pt x="1481" y="1103"/>
                  </a:lnTo>
                  <a:cubicBezTo>
                    <a:pt x="1418" y="883"/>
                    <a:pt x="1324" y="631"/>
                    <a:pt x="1324" y="347"/>
                  </a:cubicBezTo>
                  <a:cubicBezTo>
                    <a:pt x="1324" y="253"/>
                    <a:pt x="1324" y="127"/>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86"/>
            <p:cNvSpPr/>
            <p:nvPr/>
          </p:nvSpPr>
          <p:spPr>
            <a:xfrm>
              <a:off x="-56747275" y="3982600"/>
              <a:ext cx="189850" cy="143850"/>
            </a:xfrm>
            <a:custGeom>
              <a:avLst/>
              <a:gdLst/>
              <a:ahLst/>
              <a:cxnLst/>
              <a:rect l="l" t="t" r="r" b="b"/>
              <a:pathLst>
                <a:path w="7594" h="5754" extrusionOk="0">
                  <a:moveTo>
                    <a:pt x="2584" y="1"/>
                  </a:moveTo>
                  <a:cubicBezTo>
                    <a:pt x="1135" y="1"/>
                    <a:pt x="1" y="1166"/>
                    <a:pt x="1" y="2647"/>
                  </a:cubicBezTo>
                  <a:lnTo>
                    <a:pt x="1" y="5388"/>
                  </a:lnTo>
                  <a:cubicBezTo>
                    <a:pt x="1" y="5610"/>
                    <a:pt x="172" y="5753"/>
                    <a:pt x="350" y="5753"/>
                  </a:cubicBezTo>
                  <a:cubicBezTo>
                    <a:pt x="426" y="5753"/>
                    <a:pt x="502" y="5728"/>
                    <a:pt x="568" y="5671"/>
                  </a:cubicBezTo>
                  <a:lnTo>
                    <a:pt x="7593" y="32"/>
                  </a:lnTo>
                  <a:cubicBezTo>
                    <a:pt x="7436" y="1"/>
                    <a:pt x="7278" y="1"/>
                    <a:pt x="7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86"/>
            <p:cNvSpPr/>
            <p:nvPr/>
          </p:nvSpPr>
          <p:spPr>
            <a:xfrm>
              <a:off x="-56654325" y="4217500"/>
              <a:ext cx="55150" cy="83325"/>
            </a:xfrm>
            <a:custGeom>
              <a:avLst/>
              <a:gdLst/>
              <a:ahLst/>
              <a:cxnLst/>
              <a:rect l="l" t="t" r="r" b="b"/>
              <a:pathLst>
                <a:path w="2206" h="3333" extrusionOk="0">
                  <a:moveTo>
                    <a:pt x="1127" y="1"/>
                  </a:moveTo>
                  <a:cubicBezTo>
                    <a:pt x="748" y="1"/>
                    <a:pt x="363" y="72"/>
                    <a:pt x="0" y="214"/>
                  </a:cubicBezTo>
                  <a:lnTo>
                    <a:pt x="0" y="3175"/>
                  </a:lnTo>
                  <a:cubicBezTo>
                    <a:pt x="378" y="3270"/>
                    <a:pt x="756" y="3333"/>
                    <a:pt x="1103" y="3333"/>
                  </a:cubicBezTo>
                  <a:cubicBezTo>
                    <a:pt x="1512" y="3333"/>
                    <a:pt x="1859" y="3270"/>
                    <a:pt x="2206" y="3175"/>
                  </a:cubicBezTo>
                  <a:lnTo>
                    <a:pt x="2206" y="214"/>
                  </a:lnTo>
                  <a:cubicBezTo>
                    <a:pt x="1875" y="72"/>
                    <a:pt x="1505" y="1"/>
                    <a:pt x="1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86"/>
            <p:cNvSpPr/>
            <p:nvPr/>
          </p:nvSpPr>
          <p:spPr>
            <a:xfrm>
              <a:off x="-56729150" y="4132250"/>
              <a:ext cx="204800" cy="157550"/>
            </a:xfrm>
            <a:custGeom>
              <a:avLst/>
              <a:gdLst/>
              <a:ahLst/>
              <a:cxnLst/>
              <a:rect l="l" t="t" r="r" b="b"/>
              <a:pathLst>
                <a:path w="8192" h="6302" extrusionOk="0">
                  <a:moveTo>
                    <a:pt x="2615" y="788"/>
                  </a:moveTo>
                  <a:cubicBezTo>
                    <a:pt x="2804" y="788"/>
                    <a:pt x="2962" y="946"/>
                    <a:pt x="2962" y="1135"/>
                  </a:cubicBezTo>
                  <a:cubicBezTo>
                    <a:pt x="2993" y="1324"/>
                    <a:pt x="2836" y="1481"/>
                    <a:pt x="2615" y="1481"/>
                  </a:cubicBezTo>
                  <a:cubicBezTo>
                    <a:pt x="2426" y="1481"/>
                    <a:pt x="2269" y="1324"/>
                    <a:pt x="2269" y="1135"/>
                  </a:cubicBezTo>
                  <a:cubicBezTo>
                    <a:pt x="2269" y="946"/>
                    <a:pt x="2426" y="788"/>
                    <a:pt x="2615" y="788"/>
                  </a:cubicBezTo>
                  <a:close/>
                  <a:moveTo>
                    <a:pt x="5608" y="788"/>
                  </a:moveTo>
                  <a:cubicBezTo>
                    <a:pt x="5797" y="788"/>
                    <a:pt x="5955" y="946"/>
                    <a:pt x="5955" y="1135"/>
                  </a:cubicBezTo>
                  <a:cubicBezTo>
                    <a:pt x="5986" y="1324"/>
                    <a:pt x="5797" y="1481"/>
                    <a:pt x="5608" y="1481"/>
                  </a:cubicBezTo>
                  <a:cubicBezTo>
                    <a:pt x="5419" y="1481"/>
                    <a:pt x="5262" y="1324"/>
                    <a:pt x="5262" y="1135"/>
                  </a:cubicBezTo>
                  <a:cubicBezTo>
                    <a:pt x="5262" y="946"/>
                    <a:pt x="5419" y="788"/>
                    <a:pt x="5608" y="788"/>
                  </a:cubicBezTo>
                  <a:close/>
                  <a:moveTo>
                    <a:pt x="725" y="1"/>
                  </a:moveTo>
                  <a:lnTo>
                    <a:pt x="0" y="536"/>
                  </a:lnTo>
                  <a:lnTo>
                    <a:pt x="0" y="2647"/>
                  </a:lnTo>
                  <a:cubicBezTo>
                    <a:pt x="0" y="4222"/>
                    <a:pt x="914" y="5577"/>
                    <a:pt x="2269" y="6301"/>
                  </a:cubicBezTo>
                  <a:lnTo>
                    <a:pt x="2269" y="3372"/>
                  </a:lnTo>
                  <a:cubicBezTo>
                    <a:pt x="2269" y="3214"/>
                    <a:pt x="2332" y="3120"/>
                    <a:pt x="2458" y="3056"/>
                  </a:cubicBezTo>
                  <a:cubicBezTo>
                    <a:pt x="2962" y="2804"/>
                    <a:pt x="3529" y="2678"/>
                    <a:pt x="4100" y="2678"/>
                  </a:cubicBezTo>
                  <a:cubicBezTo>
                    <a:pt x="4671" y="2678"/>
                    <a:pt x="5246" y="2804"/>
                    <a:pt x="5766" y="3056"/>
                  </a:cubicBezTo>
                  <a:cubicBezTo>
                    <a:pt x="5892" y="3151"/>
                    <a:pt x="5955" y="3277"/>
                    <a:pt x="5955" y="3372"/>
                  </a:cubicBezTo>
                  <a:lnTo>
                    <a:pt x="5955" y="6301"/>
                  </a:lnTo>
                  <a:cubicBezTo>
                    <a:pt x="7309" y="5640"/>
                    <a:pt x="8192" y="4254"/>
                    <a:pt x="8192" y="2647"/>
                  </a:cubicBezTo>
                  <a:lnTo>
                    <a:pt x="8192" y="536"/>
                  </a:lnTo>
                  <a:lnTo>
                    <a:pt x="7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6" name="Google Shape;8086;p86"/>
          <p:cNvGrpSpPr/>
          <p:nvPr/>
        </p:nvGrpSpPr>
        <p:grpSpPr>
          <a:xfrm>
            <a:off x="4840657" y="3215842"/>
            <a:ext cx="358999" cy="342991"/>
            <a:chOff x="-54812875" y="3596675"/>
            <a:chExt cx="319025" cy="304800"/>
          </a:xfrm>
        </p:grpSpPr>
        <p:sp>
          <p:nvSpPr>
            <p:cNvPr id="8087" name="Google Shape;8087;p86"/>
            <p:cNvSpPr/>
            <p:nvPr/>
          </p:nvSpPr>
          <p:spPr>
            <a:xfrm>
              <a:off x="-54812875" y="3607700"/>
              <a:ext cx="74850" cy="293775"/>
            </a:xfrm>
            <a:custGeom>
              <a:avLst/>
              <a:gdLst/>
              <a:ahLst/>
              <a:cxnLst/>
              <a:rect l="l" t="t" r="r" b="b"/>
              <a:pathLst>
                <a:path w="2994" h="11751" extrusionOk="0">
                  <a:moveTo>
                    <a:pt x="1482" y="0"/>
                  </a:moveTo>
                  <a:lnTo>
                    <a:pt x="1482" y="2710"/>
                  </a:lnTo>
                  <a:cubicBezTo>
                    <a:pt x="1482" y="3749"/>
                    <a:pt x="1261" y="4789"/>
                    <a:pt x="788" y="5734"/>
                  </a:cubicBezTo>
                  <a:cubicBezTo>
                    <a:pt x="284" y="6805"/>
                    <a:pt x="1" y="7971"/>
                    <a:pt x="1" y="9168"/>
                  </a:cubicBezTo>
                  <a:cubicBezTo>
                    <a:pt x="1" y="10050"/>
                    <a:pt x="505" y="10901"/>
                    <a:pt x="1261" y="11405"/>
                  </a:cubicBezTo>
                  <a:lnTo>
                    <a:pt x="1639" y="11689"/>
                  </a:lnTo>
                  <a:cubicBezTo>
                    <a:pt x="1707" y="11731"/>
                    <a:pt x="1781" y="11750"/>
                    <a:pt x="1854" y="11750"/>
                  </a:cubicBezTo>
                  <a:cubicBezTo>
                    <a:pt x="2052" y="11750"/>
                    <a:pt x="2238" y="11604"/>
                    <a:pt x="2238" y="11374"/>
                  </a:cubicBezTo>
                  <a:lnTo>
                    <a:pt x="2238" y="9326"/>
                  </a:lnTo>
                  <a:cubicBezTo>
                    <a:pt x="2238" y="8570"/>
                    <a:pt x="2364" y="7751"/>
                    <a:pt x="2584" y="7026"/>
                  </a:cubicBezTo>
                  <a:cubicBezTo>
                    <a:pt x="2836" y="6270"/>
                    <a:pt x="2994" y="5545"/>
                    <a:pt x="2994" y="4758"/>
                  </a:cubicBezTo>
                  <a:lnTo>
                    <a:pt x="2994" y="3718"/>
                  </a:lnTo>
                  <a:lnTo>
                    <a:pt x="14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86"/>
            <p:cNvSpPr/>
            <p:nvPr/>
          </p:nvSpPr>
          <p:spPr>
            <a:xfrm>
              <a:off x="-54662425" y="3621875"/>
              <a:ext cx="18125" cy="61450"/>
            </a:xfrm>
            <a:custGeom>
              <a:avLst/>
              <a:gdLst/>
              <a:ahLst/>
              <a:cxnLst/>
              <a:rect l="l" t="t" r="r" b="b"/>
              <a:pathLst>
                <a:path w="725" h="2458" extrusionOk="0">
                  <a:moveTo>
                    <a:pt x="347" y="0"/>
                  </a:moveTo>
                  <a:cubicBezTo>
                    <a:pt x="158" y="315"/>
                    <a:pt x="0" y="757"/>
                    <a:pt x="0" y="1229"/>
                  </a:cubicBezTo>
                  <a:cubicBezTo>
                    <a:pt x="0" y="1702"/>
                    <a:pt x="189" y="2143"/>
                    <a:pt x="347" y="2458"/>
                  </a:cubicBezTo>
                  <a:cubicBezTo>
                    <a:pt x="504" y="2143"/>
                    <a:pt x="725" y="1702"/>
                    <a:pt x="725" y="1229"/>
                  </a:cubicBezTo>
                  <a:cubicBezTo>
                    <a:pt x="725" y="757"/>
                    <a:pt x="504" y="315"/>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86"/>
            <p:cNvSpPr/>
            <p:nvPr/>
          </p:nvSpPr>
          <p:spPr>
            <a:xfrm>
              <a:off x="-54737250" y="3652600"/>
              <a:ext cx="66175" cy="37825"/>
            </a:xfrm>
            <a:custGeom>
              <a:avLst/>
              <a:gdLst/>
              <a:ahLst/>
              <a:cxnLst/>
              <a:rect l="l" t="t" r="r" b="b"/>
              <a:pathLst>
                <a:path w="2647" h="1513" extrusionOk="0">
                  <a:moveTo>
                    <a:pt x="0" y="0"/>
                  </a:moveTo>
                  <a:lnTo>
                    <a:pt x="599" y="1512"/>
                  </a:lnTo>
                  <a:lnTo>
                    <a:pt x="2647" y="1512"/>
                  </a:lnTo>
                  <a:cubicBezTo>
                    <a:pt x="2458" y="1103"/>
                    <a:pt x="2206" y="599"/>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86"/>
            <p:cNvSpPr/>
            <p:nvPr/>
          </p:nvSpPr>
          <p:spPr>
            <a:xfrm>
              <a:off x="-54568700" y="3608475"/>
              <a:ext cx="74850" cy="293000"/>
            </a:xfrm>
            <a:custGeom>
              <a:avLst/>
              <a:gdLst/>
              <a:ahLst/>
              <a:cxnLst/>
              <a:rect l="l" t="t" r="r" b="b"/>
              <a:pathLst>
                <a:path w="2994" h="11720" extrusionOk="0">
                  <a:moveTo>
                    <a:pt x="1481" y="1"/>
                  </a:moveTo>
                  <a:lnTo>
                    <a:pt x="851" y="1576"/>
                  </a:lnTo>
                  <a:lnTo>
                    <a:pt x="0" y="3750"/>
                  </a:lnTo>
                  <a:lnTo>
                    <a:pt x="0" y="4727"/>
                  </a:lnTo>
                  <a:cubicBezTo>
                    <a:pt x="0" y="5514"/>
                    <a:pt x="158" y="6270"/>
                    <a:pt x="378" y="6995"/>
                  </a:cubicBezTo>
                  <a:cubicBezTo>
                    <a:pt x="630" y="7751"/>
                    <a:pt x="757" y="8539"/>
                    <a:pt x="757" y="9295"/>
                  </a:cubicBezTo>
                  <a:lnTo>
                    <a:pt x="757" y="11343"/>
                  </a:lnTo>
                  <a:cubicBezTo>
                    <a:pt x="757" y="11573"/>
                    <a:pt x="925" y="11719"/>
                    <a:pt x="1115" y="11719"/>
                  </a:cubicBezTo>
                  <a:cubicBezTo>
                    <a:pt x="1184" y="11719"/>
                    <a:pt x="1256" y="11700"/>
                    <a:pt x="1324" y="11658"/>
                  </a:cubicBezTo>
                  <a:lnTo>
                    <a:pt x="1733" y="11374"/>
                  </a:lnTo>
                  <a:cubicBezTo>
                    <a:pt x="2489" y="10870"/>
                    <a:pt x="2993" y="10051"/>
                    <a:pt x="2993" y="9137"/>
                  </a:cubicBezTo>
                  <a:cubicBezTo>
                    <a:pt x="2993" y="8003"/>
                    <a:pt x="2710" y="6774"/>
                    <a:pt x="2206" y="5735"/>
                  </a:cubicBezTo>
                  <a:cubicBezTo>
                    <a:pt x="1733" y="4790"/>
                    <a:pt x="1481" y="3781"/>
                    <a:pt x="1481" y="2710"/>
                  </a:cubicBezTo>
                  <a:lnTo>
                    <a:pt x="1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86"/>
            <p:cNvSpPr/>
            <p:nvPr/>
          </p:nvSpPr>
          <p:spPr>
            <a:xfrm>
              <a:off x="-54636450" y="3652600"/>
              <a:ext cx="66975" cy="37825"/>
            </a:xfrm>
            <a:custGeom>
              <a:avLst/>
              <a:gdLst/>
              <a:ahLst/>
              <a:cxnLst/>
              <a:rect l="l" t="t" r="r" b="b"/>
              <a:pathLst>
                <a:path w="2679" h="1513" extrusionOk="0">
                  <a:moveTo>
                    <a:pt x="411" y="0"/>
                  </a:moveTo>
                  <a:cubicBezTo>
                    <a:pt x="411" y="599"/>
                    <a:pt x="221" y="1103"/>
                    <a:pt x="1" y="1512"/>
                  </a:cubicBezTo>
                  <a:lnTo>
                    <a:pt x="2080" y="1512"/>
                  </a:lnTo>
                  <a:lnTo>
                    <a:pt x="2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86"/>
            <p:cNvSpPr/>
            <p:nvPr/>
          </p:nvSpPr>
          <p:spPr>
            <a:xfrm>
              <a:off x="-54760100" y="3596675"/>
              <a:ext cx="212675" cy="37025"/>
            </a:xfrm>
            <a:custGeom>
              <a:avLst/>
              <a:gdLst/>
              <a:ahLst/>
              <a:cxnLst/>
              <a:rect l="l" t="t" r="r" b="b"/>
              <a:pathLst>
                <a:path w="8507" h="1481" extrusionOk="0">
                  <a:moveTo>
                    <a:pt x="1" y="0"/>
                  </a:moveTo>
                  <a:lnTo>
                    <a:pt x="599" y="1481"/>
                  </a:lnTo>
                  <a:lnTo>
                    <a:pt x="3246" y="1481"/>
                  </a:lnTo>
                  <a:cubicBezTo>
                    <a:pt x="3466" y="693"/>
                    <a:pt x="3939" y="158"/>
                    <a:pt x="4002" y="95"/>
                  </a:cubicBezTo>
                  <a:cubicBezTo>
                    <a:pt x="4081" y="32"/>
                    <a:pt x="4183" y="0"/>
                    <a:pt x="4281" y="0"/>
                  </a:cubicBezTo>
                  <a:close/>
                  <a:moveTo>
                    <a:pt x="4281" y="0"/>
                  </a:moveTo>
                  <a:cubicBezTo>
                    <a:pt x="4380" y="0"/>
                    <a:pt x="4474" y="32"/>
                    <a:pt x="4537" y="95"/>
                  </a:cubicBezTo>
                  <a:cubicBezTo>
                    <a:pt x="4569" y="158"/>
                    <a:pt x="5041" y="693"/>
                    <a:pt x="5294" y="1481"/>
                  </a:cubicBezTo>
                  <a:lnTo>
                    <a:pt x="7940" y="1481"/>
                  </a:lnTo>
                  <a:lnTo>
                    <a:pt x="8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86"/>
            <p:cNvSpPr/>
            <p:nvPr/>
          </p:nvSpPr>
          <p:spPr>
            <a:xfrm>
              <a:off x="-54738050" y="3708500"/>
              <a:ext cx="169375" cy="186700"/>
            </a:xfrm>
            <a:custGeom>
              <a:avLst/>
              <a:gdLst/>
              <a:ahLst/>
              <a:cxnLst/>
              <a:rect l="l" t="t" r="r" b="b"/>
              <a:pathLst>
                <a:path w="6775" h="7468" extrusionOk="0">
                  <a:moveTo>
                    <a:pt x="1891" y="1513"/>
                  </a:moveTo>
                  <a:cubicBezTo>
                    <a:pt x="2080" y="1513"/>
                    <a:pt x="2238" y="1671"/>
                    <a:pt x="2238" y="1860"/>
                  </a:cubicBezTo>
                  <a:cubicBezTo>
                    <a:pt x="2238" y="2049"/>
                    <a:pt x="2080" y="2206"/>
                    <a:pt x="1891" y="2206"/>
                  </a:cubicBezTo>
                  <a:cubicBezTo>
                    <a:pt x="1702" y="2206"/>
                    <a:pt x="1545" y="2112"/>
                    <a:pt x="1545" y="1860"/>
                  </a:cubicBezTo>
                  <a:cubicBezTo>
                    <a:pt x="1545" y="1671"/>
                    <a:pt x="1702" y="1513"/>
                    <a:pt x="1891" y="1513"/>
                  </a:cubicBezTo>
                  <a:close/>
                  <a:moveTo>
                    <a:pt x="4884" y="1545"/>
                  </a:moveTo>
                  <a:cubicBezTo>
                    <a:pt x="5073" y="1545"/>
                    <a:pt x="5231" y="1702"/>
                    <a:pt x="5231" y="1891"/>
                  </a:cubicBezTo>
                  <a:cubicBezTo>
                    <a:pt x="5231" y="2112"/>
                    <a:pt x="5073" y="2269"/>
                    <a:pt x="4884" y="2269"/>
                  </a:cubicBezTo>
                  <a:cubicBezTo>
                    <a:pt x="4695" y="2269"/>
                    <a:pt x="4538" y="2112"/>
                    <a:pt x="4538" y="1891"/>
                  </a:cubicBezTo>
                  <a:cubicBezTo>
                    <a:pt x="4538" y="1702"/>
                    <a:pt x="4695" y="1545"/>
                    <a:pt x="4884" y="1545"/>
                  </a:cubicBezTo>
                  <a:close/>
                  <a:moveTo>
                    <a:pt x="4404" y="4073"/>
                  </a:moveTo>
                  <a:cubicBezTo>
                    <a:pt x="4498" y="4073"/>
                    <a:pt x="4585" y="4112"/>
                    <a:pt x="4632" y="4191"/>
                  </a:cubicBezTo>
                  <a:cubicBezTo>
                    <a:pt x="4853" y="4286"/>
                    <a:pt x="4853" y="4538"/>
                    <a:pt x="4695" y="4695"/>
                  </a:cubicBezTo>
                  <a:cubicBezTo>
                    <a:pt x="4317" y="5042"/>
                    <a:pt x="3844" y="5231"/>
                    <a:pt x="3340" y="5231"/>
                  </a:cubicBezTo>
                  <a:cubicBezTo>
                    <a:pt x="2836" y="5231"/>
                    <a:pt x="2364" y="5042"/>
                    <a:pt x="2049" y="4695"/>
                  </a:cubicBezTo>
                  <a:cubicBezTo>
                    <a:pt x="1891" y="4538"/>
                    <a:pt x="1891" y="4286"/>
                    <a:pt x="2049" y="4191"/>
                  </a:cubicBezTo>
                  <a:cubicBezTo>
                    <a:pt x="2127" y="4112"/>
                    <a:pt x="2222" y="4073"/>
                    <a:pt x="2312" y="4073"/>
                  </a:cubicBezTo>
                  <a:cubicBezTo>
                    <a:pt x="2403" y="4073"/>
                    <a:pt x="2490" y="4112"/>
                    <a:pt x="2553" y="4191"/>
                  </a:cubicBezTo>
                  <a:cubicBezTo>
                    <a:pt x="2773" y="4412"/>
                    <a:pt x="3057" y="4522"/>
                    <a:pt x="3340" y="4522"/>
                  </a:cubicBezTo>
                  <a:cubicBezTo>
                    <a:pt x="3624" y="4522"/>
                    <a:pt x="3907" y="4412"/>
                    <a:pt x="4128" y="4191"/>
                  </a:cubicBezTo>
                  <a:cubicBezTo>
                    <a:pt x="4207" y="4112"/>
                    <a:pt x="4309" y="4073"/>
                    <a:pt x="4404" y="4073"/>
                  </a:cubicBezTo>
                  <a:close/>
                  <a:moveTo>
                    <a:pt x="757" y="1"/>
                  </a:moveTo>
                  <a:lnTo>
                    <a:pt x="757" y="694"/>
                  </a:lnTo>
                  <a:cubicBezTo>
                    <a:pt x="757" y="1513"/>
                    <a:pt x="631" y="2332"/>
                    <a:pt x="347" y="3088"/>
                  </a:cubicBezTo>
                  <a:cubicBezTo>
                    <a:pt x="1" y="4160"/>
                    <a:pt x="1" y="4947"/>
                    <a:pt x="1" y="5672"/>
                  </a:cubicBezTo>
                  <a:cubicBezTo>
                    <a:pt x="757" y="6743"/>
                    <a:pt x="2017" y="7468"/>
                    <a:pt x="3403" y="7468"/>
                  </a:cubicBezTo>
                  <a:cubicBezTo>
                    <a:pt x="4758" y="7468"/>
                    <a:pt x="6018" y="6774"/>
                    <a:pt x="6774" y="5672"/>
                  </a:cubicBezTo>
                  <a:cubicBezTo>
                    <a:pt x="6774" y="4947"/>
                    <a:pt x="6774" y="4160"/>
                    <a:pt x="6428" y="3088"/>
                  </a:cubicBezTo>
                  <a:cubicBezTo>
                    <a:pt x="6144" y="2332"/>
                    <a:pt x="6018" y="1513"/>
                    <a:pt x="6018" y="694"/>
                  </a:cubicBezTo>
                  <a:lnTo>
                    <a:pt x="60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4" name="Google Shape;8094;p86"/>
          <p:cNvSpPr/>
          <p:nvPr/>
        </p:nvSpPr>
        <p:spPr>
          <a:xfrm>
            <a:off x="5015548" y="3590113"/>
            <a:ext cx="8018" cy="900"/>
          </a:xfrm>
          <a:custGeom>
            <a:avLst/>
            <a:gdLst/>
            <a:ahLst/>
            <a:cxnLst/>
            <a:rect l="l" t="t" r="r" b="b"/>
            <a:pathLst>
              <a:path w="285" h="32" extrusionOk="0">
                <a:moveTo>
                  <a:pt x="1" y="0"/>
                </a:moveTo>
                <a:cubicBezTo>
                  <a:pt x="95" y="32"/>
                  <a:pt x="158" y="32"/>
                  <a:pt x="284" y="32"/>
                </a:cubicBezTo>
                <a:cubicBezTo>
                  <a:pt x="221" y="32"/>
                  <a:pt x="127"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86"/>
          <p:cNvSpPr/>
          <p:nvPr/>
        </p:nvSpPr>
        <p:spPr>
          <a:xfrm>
            <a:off x="5015998" y="3590985"/>
            <a:ext cx="7118" cy="928"/>
          </a:xfrm>
          <a:custGeom>
            <a:avLst/>
            <a:gdLst/>
            <a:ahLst/>
            <a:cxnLst/>
            <a:rect l="l" t="t" r="r" b="b"/>
            <a:pathLst>
              <a:path w="253" h="33" extrusionOk="0">
                <a:moveTo>
                  <a:pt x="253" y="1"/>
                </a:moveTo>
                <a:lnTo>
                  <a:pt x="253" y="1"/>
                </a:lnTo>
                <a:cubicBezTo>
                  <a:pt x="189" y="1"/>
                  <a:pt x="64" y="1"/>
                  <a:pt x="1" y="32"/>
                </a:cubicBezTo>
                <a:cubicBezTo>
                  <a:pt x="95" y="1"/>
                  <a:pt x="190" y="1"/>
                  <a:pt x="2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6" name="Google Shape;8096;p86"/>
          <p:cNvGrpSpPr/>
          <p:nvPr/>
        </p:nvGrpSpPr>
        <p:grpSpPr>
          <a:xfrm>
            <a:off x="4862826" y="3672326"/>
            <a:ext cx="314662" cy="358099"/>
            <a:chOff x="-54793175" y="3982600"/>
            <a:chExt cx="279625" cy="318225"/>
          </a:xfrm>
        </p:grpSpPr>
        <p:sp>
          <p:nvSpPr>
            <p:cNvPr id="8097" name="Google Shape;8097;p86"/>
            <p:cNvSpPr/>
            <p:nvPr/>
          </p:nvSpPr>
          <p:spPr>
            <a:xfrm>
              <a:off x="-54646675" y="3982600"/>
              <a:ext cx="113425" cy="111075"/>
            </a:xfrm>
            <a:custGeom>
              <a:avLst/>
              <a:gdLst/>
              <a:ahLst/>
              <a:cxnLst/>
              <a:rect l="l" t="t" r="r" b="b"/>
              <a:pathLst>
                <a:path w="4537" h="4443" extrusionOk="0">
                  <a:moveTo>
                    <a:pt x="0" y="1"/>
                  </a:moveTo>
                  <a:cubicBezTo>
                    <a:pt x="1261" y="221"/>
                    <a:pt x="2237" y="2080"/>
                    <a:pt x="2332" y="4443"/>
                  </a:cubicBezTo>
                  <a:lnTo>
                    <a:pt x="4128" y="4443"/>
                  </a:lnTo>
                  <a:cubicBezTo>
                    <a:pt x="4380" y="4443"/>
                    <a:pt x="4537" y="4254"/>
                    <a:pt x="4506" y="4002"/>
                  </a:cubicBezTo>
                  <a:cubicBezTo>
                    <a:pt x="4128" y="1859"/>
                    <a:pt x="2300" y="15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86"/>
            <p:cNvSpPr/>
            <p:nvPr/>
          </p:nvSpPr>
          <p:spPr>
            <a:xfrm>
              <a:off x="-54644325" y="4003075"/>
              <a:ext cx="36250" cy="90600"/>
            </a:xfrm>
            <a:custGeom>
              <a:avLst/>
              <a:gdLst/>
              <a:ahLst/>
              <a:cxnLst/>
              <a:rect l="l" t="t" r="r" b="b"/>
              <a:pathLst>
                <a:path w="1450" h="3624" extrusionOk="0">
                  <a:moveTo>
                    <a:pt x="1" y="1"/>
                  </a:moveTo>
                  <a:lnTo>
                    <a:pt x="1" y="3624"/>
                  </a:lnTo>
                  <a:lnTo>
                    <a:pt x="1450" y="3624"/>
                  </a:lnTo>
                  <a:cubicBezTo>
                    <a:pt x="1419" y="1765"/>
                    <a:pt x="726" y="37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86"/>
            <p:cNvSpPr/>
            <p:nvPr/>
          </p:nvSpPr>
          <p:spPr>
            <a:xfrm>
              <a:off x="-54773475" y="3983400"/>
              <a:ext cx="113425" cy="111075"/>
            </a:xfrm>
            <a:custGeom>
              <a:avLst/>
              <a:gdLst/>
              <a:ahLst/>
              <a:cxnLst/>
              <a:rect l="l" t="t" r="r" b="b"/>
              <a:pathLst>
                <a:path w="4537" h="4443" extrusionOk="0">
                  <a:moveTo>
                    <a:pt x="4537" y="0"/>
                  </a:moveTo>
                  <a:lnTo>
                    <a:pt x="4537" y="0"/>
                  </a:lnTo>
                  <a:cubicBezTo>
                    <a:pt x="2237" y="126"/>
                    <a:pt x="378" y="1827"/>
                    <a:pt x="32" y="4033"/>
                  </a:cubicBezTo>
                  <a:cubicBezTo>
                    <a:pt x="0" y="4253"/>
                    <a:pt x="189" y="4442"/>
                    <a:pt x="378" y="4442"/>
                  </a:cubicBezTo>
                  <a:lnTo>
                    <a:pt x="2205" y="4442"/>
                  </a:lnTo>
                  <a:cubicBezTo>
                    <a:pt x="2268" y="2079"/>
                    <a:pt x="3277" y="252"/>
                    <a:pt x="4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86"/>
            <p:cNvSpPr/>
            <p:nvPr/>
          </p:nvSpPr>
          <p:spPr>
            <a:xfrm>
              <a:off x="-54699450" y="4003075"/>
              <a:ext cx="36250" cy="90600"/>
            </a:xfrm>
            <a:custGeom>
              <a:avLst/>
              <a:gdLst/>
              <a:ahLst/>
              <a:cxnLst/>
              <a:rect l="l" t="t" r="r" b="b"/>
              <a:pathLst>
                <a:path w="1450" h="3624" extrusionOk="0">
                  <a:moveTo>
                    <a:pt x="1450" y="1"/>
                  </a:moveTo>
                  <a:cubicBezTo>
                    <a:pt x="725" y="379"/>
                    <a:pt x="64" y="1765"/>
                    <a:pt x="1" y="3624"/>
                  </a:cubicBezTo>
                  <a:lnTo>
                    <a:pt x="1450" y="3624"/>
                  </a:lnTo>
                  <a:lnTo>
                    <a:pt x="14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86"/>
            <p:cNvSpPr/>
            <p:nvPr/>
          </p:nvSpPr>
          <p:spPr>
            <a:xfrm>
              <a:off x="-54756150" y="4112550"/>
              <a:ext cx="204800" cy="188275"/>
            </a:xfrm>
            <a:custGeom>
              <a:avLst/>
              <a:gdLst/>
              <a:ahLst/>
              <a:cxnLst/>
              <a:rect l="l" t="t" r="r" b="b"/>
              <a:pathLst>
                <a:path w="8192" h="7531" extrusionOk="0">
                  <a:moveTo>
                    <a:pt x="2615" y="1545"/>
                  </a:moveTo>
                  <a:cubicBezTo>
                    <a:pt x="2804" y="1545"/>
                    <a:pt x="2962" y="1671"/>
                    <a:pt x="2962" y="1891"/>
                  </a:cubicBezTo>
                  <a:cubicBezTo>
                    <a:pt x="2962" y="2080"/>
                    <a:pt x="2804" y="2238"/>
                    <a:pt x="2615" y="2238"/>
                  </a:cubicBezTo>
                  <a:cubicBezTo>
                    <a:pt x="2426" y="2238"/>
                    <a:pt x="2269" y="2080"/>
                    <a:pt x="2269" y="1891"/>
                  </a:cubicBezTo>
                  <a:cubicBezTo>
                    <a:pt x="2269" y="1702"/>
                    <a:pt x="2426" y="1545"/>
                    <a:pt x="2615" y="1545"/>
                  </a:cubicBezTo>
                  <a:close/>
                  <a:moveTo>
                    <a:pt x="5608" y="1545"/>
                  </a:moveTo>
                  <a:cubicBezTo>
                    <a:pt x="5797" y="1545"/>
                    <a:pt x="5955" y="1671"/>
                    <a:pt x="5955" y="1891"/>
                  </a:cubicBezTo>
                  <a:cubicBezTo>
                    <a:pt x="5955" y="2080"/>
                    <a:pt x="5797" y="2238"/>
                    <a:pt x="5608" y="2238"/>
                  </a:cubicBezTo>
                  <a:cubicBezTo>
                    <a:pt x="5419" y="2238"/>
                    <a:pt x="5262" y="2080"/>
                    <a:pt x="5262" y="1891"/>
                  </a:cubicBezTo>
                  <a:cubicBezTo>
                    <a:pt x="5199" y="1702"/>
                    <a:pt x="5419" y="1545"/>
                    <a:pt x="5608" y="1545"/>
                  </a:cubicBezTo>
                  <a:close/>
                  <a:moveTo>
                    <a:pt x="5163" y="4104"/>
                  </a:moveTo>
                  <a:cubicBezTo>
                    <a:pt x="5262" y="4104"/>
                    <a:pt x="5356" y="4144"/>
                    <a:pt x="5419" y="4223"/>
                  </a:cubicBezTo>
                  <a:cubicBezTo>
                    <a:pt x="5577" y="4380"/>
                    <a:pt x="5577" y="4601"/>
                    <a:pt x="5419" y="4727"/>
                  </a:cubicBezTo>
                  <a:cubicBezTo>
                    <a:pt x="5073" y="5073"/>
                    <a:pt x="4568" y="5262"/>
                    <a:pt x="4064" y="5262"/>
                  </a:cubicBezTo>
                  <a:cubicBezTo>
                    <a:pt x="3560" y="5262"/>
                    <a:pt x="3088" y="5073"/>
                    <a:pt x="2773" y="4727"/>
                  </a:cubicBezTo>
                  <a:cubicBezTo>
                    <a:pt x="2615" y="4569"/>
                    <a:pt x="2615" y="4317"/>
                    <a:pt x="2773" y="4223"/>
                  </a:cubicBezTo>
                  <a:cubicBezTo>
                    <a:pt x="2851" y="4144"/>
                    <a:pt x="2946" y="4104"/>
                    <a:pt x="3040" y="4104"/>
                  </a:cubicBezTo>
                  <a:cubicBezTo>
                    <a:pt x="3135" y="4104"/>
                    <a:pt x="3229" y="4144"/>
                    <a:pt x="3308" y="4223"/>
                  </a:cubicBezTo>
                  <a:cubicBezTo>
                    <a:pt x="3529" y="4427"/>
                    <a:pt x="3820" y="4530"/>
                    <a:pt x="4108" y="4530"/>
                  </a:cubicBezTo>
                  <a:cubicBezTo>
                    <a:pt x="4395" y="4530"/>
                    <a:pt x="4679" y="4427"/>
                    <a:pt x="4883" y="4223"/>
                  </a:cubicBezTo>
                  <a:cubicBezTo>
                    <a:pt x="4962" y="4144"/>
                    <a:pt x="5065" y="4104"/>
                    <a:pt x="5163" y="4104"/>
                  </a:cubicBezTo>
                  <a:close/>
                  <a:moveTo>
                    <a:pt x="0" y="1"/>
                  </a:moveTo>
                  <a:lnTo>
                    <a:pt x="0" y="3435"/>
                  </a:lnTo>
                  <a:cubicBezTo>
                    <a:pt x="0" y="5672"/>
                    <a:pt x="1859" y="7531"/>
                    <a:pt x="4096" y="7531"/>
                  </a:cubicBezTo>
                  <a:cubicBezTo>
                    <a:pt x="6364" y="7531"/>
                    <a:pt x="8191" y="5672"/>
                    <a:pt x="8191" y="3435"/>
                  </a:cubicBezTo>
                  <a:lnTo>
                    <a:pt x="8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86"/>
            <p:cNvSpPr/>
            <p:nvPr/>
          </p:nvSpPr>
          <p:spPr>
            <a:xfrm>
              <a:off x="-54532475" y="4136975"/>
              <a:ext cx="18925" cy="63825"/>
            </a:xfrm>
            <a:custGeom>
              <a:avLst/>
              <a:gdLst/>
              <a:ahLst/>
              <a:cxnLst/>
              <a:rect l="l" t="t" r="r" b="b"/>
              <a:pathLst>
                <a:path w="757" h="2553" extrusionOk="0">
                  <a:moveTo>
                    <a:pt x="1" y="1"/>
                  </a:moveTo>
                  <a:lnTo>
                    <a:pt x="1" y="2552"/>
                  </a:lnTo>
                  <a:cubicBezTo>
                    <a:pt x="442" y="2300"/>
                    <a:pt x="757" y="1828"/>
                    <a:pt x="757" y="1261"/>
                  </a:cubicBezTo>
                  <a:cubicBezTo>
                    <a:pt x="757" y="757"/>
                    <a:pt x="442" y="2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86"/>
            <p:cNvSpPr/>
            <p:nvPr/>
          </p:nvSpPr>
          <p:spPr>
            <a:xfrm>
              <a:off x="-54793175" y="4136975"/>
              <a:ext cx="18925" cy="65400"/>
            </a:xfrm>
            <a:custGeom>
              <a:avLst/>
              <a:gdLst/>
              <a:ahLst/>
              <a:cxnLst/>
              <a:rect l="l" t="t" r="r" b="b"/>
              <a:pathLst>
                <a:path w="757" h="2616" extrusionOk="0">
                  <a:moveTo>
                    <a:pt x="757" y="1"/>
                  </a:moveTo>
                  <a:cubicBezTo>
                    <a:pt x="316" y="284"/>
                    <a:pt x="0" y="757"/>
                    <a:pt x="0" y="1292"/>
                  </a:cubicBezTo>
                  <a:cubicBezTo>
                    <a:pt x="0" y="1859"/>
                    <a:pt x="316" y="2332"/>
                    <a:pt x="757" y="2615"/>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4" name="Google Shape;8104;p86"/>
          <p:cNvGrpSpPr/>
          <p:nvPr/>
        </p:nvGrpSpPr>
        <p:grpSpPr>
          <a:xfrm>
            <a:off x="7074284" y="2731562"/>
            <a:ext cx="314662" cy="358099"/>
            <a:chOff x="-52832000" y="3192625"/>
            <a:chExt cx="279625" cy="318225"/>
          </a:xfrm>
        </p:grpSpPr>
        <p:sp>
          <p:nvSpPr>
            <p:cNvPr id="8105" name="Google Shape;8105;p86"/>
            <p:cNvSpPr/>
            <p:nvPr/>
          </p:nvSpPr>
          <p:spPr>
            <a:xfrm>
              <a:off x="-52574450" y="3306025"/>
              <a:ext cx="22075" cy="110300"/>
            </a:xfrm>
            <a:custGeom>
              <a:avLst/>
              <a:gdLst/>
              <a:ahLst/>
              <a:cxnLst/>
              <a:rect l="l" t="t" r="r" b="b"/>
              <a:pathLst>
                <a:path w="883" h="4412" extrusionOk="0">
                  <a:moveTo>
                    <a:pt x="1" y="1"/>
                  </a:moveTo>
                  <a:lnTo>
                    <a:pt x="1" y="1"/>
                  </a:lnTo>
                  <a:cubicBezTo>
                    <a:pt x="95" y="348"/>
                    <a:pt x="127" y="726"/>
                    <a:pt x="127" y="1104"/>
                  </a:cubicBezTo>
                  <a:lnTo>
                    <a:pt x="127" y="3939"/>
                  </a:lnTo>
                  <a:cubicBezTo>
                    <a:pt x="127" y="4097"/>
                    <a:pt x="127" y="4254"/>
                    <a:pt x="95" y="4412"/>
                  </a:cubicBezTo>
                  <a:cubicBezTo>
                    <a:pt x="537" y="4254"/>
                    <a:pt x="883" y="3876"/>
                    <a:pt x="883" y="3341"/>
                  </a:cubicBezTo>
                  <a:lnTo>
                    <a:pt x="883" y="1104"/>
                  </a:lnTo>
                  <a:cubicBezTo>
                    <a:pt x="883" y="600"/>
                    <a:pt x="537"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86"/>
            <p:cNvSpPr/>
            <p:nvPr/>
          </p:nvSpPr>
          <p:spPr>
            <a:xfrm>
              <a:off x="-52826475" y="3192625"/>
              <a:ext cx="267800" cy="100050"/>
            </a:xfrm>
            <a:custGeom>
              <a:avLst/>
              <a:gdLst/>
              <a:ahLst/>
              <a:cxnLst/>
              <a:rect l="l" t="t" r="r" b="b"/>
              <a:pathLst>
                <a:path w="10712" h="4002" extrusionOk="0">
                  <a:moveTo>
                    <a:pt x="5356" y="0"/>
                  </a:moveTo>
                  <a:cubicBezTo>
                    <a:pt x="2836" y="0"/>
                    <a:pt x="725" y="1670"/>
                    <a:pt x="0" y="4001"/>
                  </a:cubicBezTo>
                  <a:cubicBezTo>
                    <a:pt x="284" y="3844"/>
                    <a:pt x="567" y="3749"/>
                    <a:pt x="882" y="3749"/>
                  </a:cubicBezTo>
                  <a:cubicBezTo>
                    <a:pt x="1639" y="2017"/>
                    <a:pt x="3371" y="756"/>
                    <a:pt x="5356" y="756"/>
                  </a:cubicBezTo>
                  <a:cubicBezTo>
                    <a:pt x="7373" y="756"/>
                    <a:pt x="9105" y="1985"/>
                    <a:pt x="9861" y="3749"/>
                  </a:cubicBezTo>
                  <a:cubicBezTo>
                    <a:pt x="10176" y="3749"/>
                    <a:pt x="10492" y="3844"/>
                    <a:pt x="10712" y="4001"/>
                  </a:cubicBezTo>
                  <a:cubicBezTo>
                    <a:pt x="10019" y="1702"/>
                    <a:pt x="7877" y="0"/>
                    <a:pt x="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86"/>
            <p:cNvSpPr/>
            <p:nvPr/>
          </p:nvSpPr>
          <p:spPr>
            <a:xfrm>
              <a:off x="-52794975" y="3361175"/>
              <a:ext cx="204800" cy="149675"/>
            </a:xfrm>
            <a:custGeom>
              <a:avLst/>
              <a:gdLst/>
              <a:ahLst/>
              <a:cxnLst/>
              <a:rect l="l" t="t" r="r" b="b"/>
              <a:pathLst>
                <a:path w="8192" h="5987" extrusionOk="0">
                  <a:moveTo>
                    <a:pt x="5132" y="2560"/>
                  </a:moveTo>
                  <a:cubicBezTo>
                    <a:pt x="5230" y="2560"/>
                    <a:pt x="5325" y="2599"/>
                    <a:pt x="5388" y="2678"/>
                  </a:cubicBezTo>
                  <a:cubicBezTo>
                    <a:pt x="5577" y="2836"/>
                    <a:pt x="5577" y="3088"/>
                    <a:pt x="5419" y="3182"/>
                  </a:cubicBezTo>
                  <a:cubicBezTo>
                    <a:pt x="5073" y="3560"/>
                    <a:pt x="4569" y="3749"/>
                    <a:pt x="4096" y="3749"/>
                  </a:cubicBezTo>
                  <a:cubicBezTo>
                    <a:pt x="3592" y="3749"/>
                    <a:pt x="3120" y="3560"/>
                    <a:pt x="2773" y="3182"/>
                  </a:cubicBezTo>
                  <a:cubicBezTo>
                    <a:pt x="2615" y="3025"/>
                    <a:pt x="2615" y="2804"/>
                    <a:pt x="2773" y="2678"/>
                  </a:cubicBezTo>
                  <a:cubicBezTo>
                    <a:pt x="2852" y="2599"/>
                    <a:pt x="2946" y="2560"/>
                    <a:pt x="3037" y="2560"/>
                  </a:cubicBezTo>
                  <a:cubicBezTo>
                    <a:pt x="3127" y="2560"/>
                    <a:pt x="3214" y="2599"/>
                    <a:pt x="3277" y="2678"/>
                  </a:cubicBezTo>
                  <a:cubicBezTo>
                    <a:pt x="3498" y="2899"/>
                    <a:pt x="3781" y="3009"/>
                    <a:pt x="4065" y="3009"/>
                  </a:cubicBezTo>
                  <a:cubicBezTo>
                    <a:pt x="4348" y="3009"/>
                    <a:pt x="4632" y="2899"/>
                    <a:pt x="4852" y="2678"/>
                  </a:cubicBezTo>
                  <a:cubicBezTo>
                    <a:pt x="4931" y="2599"/>
                    <a:pt x="5033" y="2560"/>
                    <a:pt x="5132" y="2560"/>
                  </a:cubicBezTo>
                  <a:close/>
                  <a:moveTo>
                    <a:pt x="1" y="0"/>
                  </a:moveTo>
                  <a:lnTo>
                    <a:pt x="1" y="1859"/>
                  </a:lnTo>
                  <a:cubicBezTo>
                    <a:pt x="1" y="2993"/>
                    <a:pt x="473" y="4127"/>
                    <a:pt x="1355" y="4915"/>
                  </a:cubicBezTo>
                  <a:cubicBezTo>
                    <a:pt x="2111" y="5640"/>
                    <a:pt x="3088" y="5986"/>
                    <a:pt x="4096" y="5986"/>
                  </a:cubicBezTo>
                  <a:lnTo>
                    <a:pt x="4506" y="5986"/>
                  </a:lnTo>
                  <a:cubicBezTo>
                    <a:pt x="6585" y="5797"/>
                    <a:pt x="8192" y="3907"/>
                    <a:pt x="8192" y="1733"/>
                  </a:cubicBezTo>
                  <a:lnTo>
                    <a:pt x="8192" y="32"/>
                  </a:lnTo>
                  <a:cubicBezTo>
                    <a:pt x="8192" y="1261"/>
                    <a:pt x="7215" y="2237"/>
                    <a:pt x="5955" y="2237"/>
                  </a:cubicBezTo>
                  <a:cubicBezTo>
                    <a:pt x="5167" y="2237"/>
                    <a:pt x="4506" y="1859"/>
                    <a:pt x="4096" y="1229"/>
                  </a:cubicBezTo>
                  <a:cubicBezTo>
                    <a:pt x="3718" y="1796"/>
                    <a:pt x="2994" y="2237"/>
                    <a:pt x="2269" y="2237"/>
                  </a:cubicBezTo>
                  <a:cubicBezTo>
                    <a:pt x="1040" y="2237"/>
                    <a:pt x="1" y="126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86"/>
            <p:cNvSpPr/>
            <p:nvPr/>
          </p:nvSpPr>
          <p:spPr>
            <a:xfrm>
              <a:off x="-52791025" y="3231225"/>
              <a:ext cx="137850" cy="74825"/>
            </a:xfrm>
            <a:custGeom>
              <a:avLst/>
              <a:gdLst/>
              <a:ahLst/>
              <a:cxnLst/>
              <a:rect l="l" t="t" r="r" b="b"/>
              <a:pathLst>
                <a:path w="5514" h="2993" extrusionOk="0">
                  <a:moveTo>
                    <a:pt x="3938" y="0"/>
                  </a:moveTo>
                  <a:cubicBezTo>
                    <a:pt x="2048" y="0"/>
                    <a:pt x="473" y="1260"/>
                    <a:pt x="0" y="2993"/>
                  </a:cubicBezTo>
                  <a:lnTo>
                    <a:pt x="1701" y="2993"/>
                  </a:lnTo>
                  <a:cubicBezTo>
                    <a:pt x="3434" y="2993"/>
                    <a:pt x="4946" y="1890"/>
                    <a:pt x="5513" y="315"/>
                  </a:cubicBezTo>
                  <a:cubicBezTo>
                    <a:pt x="5041" y="126"/>
                    <a:pt x="4505" y="0"/>
                    <a:pt x="3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86"/>
            <p:cNvSpPr/>
            <p:nvPr/>
          </p:nvSpPr>
          <p:spPr>
            <a:xfrm>
              <a:off x="-52683125" y="3361950"/>
              <a:ext cx="74825" cy="37850"/>
            </a:xfrm>
            <a:custGeom>
              <a:avLst/>
              <a:gdLst/>
              <a:ahLst/>
              <a:cxnLst/>
              <a:rect l="l" t="t" r="r" b="b"/>
              <a:pathLst>
                <a:path w="2993" h="1514" extrusionOk="0">
                  <a:moveTo>
                    <a:pt x="0" y="1"/>
                  </a:moveTo>
                  <a:cubicBezTo>
                    <a:pt x="0" y="851"/>
                    <a:pt x="662" y="1513"/>
                    <a:pt x="1481" y="1513"/>
                  </a:cubicBezTo>
                  <a:cubicBezTo>
                    <a:pt x="2300" y="1513"/>
                    <a:pt x="2993" y="820"/>
                    <a:pt x="2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86"/>
            <p:cNvSpPr/>
            <p:nvPr/>
          </p:nvSpPr>
          <p:spPr>
            <a:xfrm>
              <a:off x="-52794975" y="3247750"/>
              <a:ext cx="204800" cy="104000"/>
            </a:xfrm>
            <a:custGeom>
              <a:avLst/>
              <a:gdLst/>
              <a:ahLst/>
              <a:cxnLst/>
              <a:rect l="l" t="t" r="r" b="b"/>
              <a:pathLst>
                <a:path w="8192" h="4160" extrusionOk="0">
                  <a:moveTo>
                    <a:pt x="6365" y="1"/>
                  </a:moveTo>
                  <a:cubicBezTo>
                    <a:pt x="5640" y="1828"/>
                    <a:pt x="3876" y="3025"/>
                    <a:pt x="1859" y="3025"/>
                  </a:cubicBezTo>
                  <a:lnTo>
                    <a:pt x="1" y="3025"/>
                  </a:lnTo>
                  <a:lnTo>
                    <a:pt x="1" y="3403"/>
                  </a:lnTo>
                  <a:lnTo>
                    <a:pt x="1" y="4159"/>
                  </a:lnTo>
                  <a:cubicBezTo>
                    <a:pt x="1" y="3939"/>
                    <a:pt x="158" y="3781"/>
                    <a:pt x="379" y="3781"/>
                  </a:cubicBezTo>
                  <a:lnTo>
                    <a:pt x="7814" y="3781"/>
                  </a:lnTo>
                  <a:cubicBezTo>
                    <a:pt x="8003" y="3781"/>
                    <a:pt x="8160" y="3939"/>
                    <a:pt x="8160" y="4159"/>
                  </a:cubicBezTo>
                  <a:lnTo>
                    <a:pt x="8160" y="3403"/>
                  </a:lnTo>
                  <a:cubicBezTo>
                    <a:pt x="8192" y="2017"/>
                    <a:pt x="7467" y="757"/>
                    <a:pt x="6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86"/>
            <p:cNvSpPr/>
            <p:nvPr/>
          </p:nvSpPr>
          <p:spPr>
            <a:xfrm>
              <a:off x="-52776850" y="3361950"/>
              <a:ext cx="74825" cy="37850"/>
            </a:xfrm>
            <a:custGeom>
              <a:avLst/>
              <a:gdLst/>
              <a:ahLst/>
              <a:cxnLst/>
              <a:rect l="l" t="t" r="r" b="b"/>
              <a:pathLst>
                <a:path w="2993" h="1514" extrusionOk="0">
                  <a:moveTo>
                    <a:pt x="0" y="1"/>
                  </a:moveTo>
                  <a:cubicBezTo>
                    <a:pt x="0" y="851"/>
                    <a:pt x="662" y="1513"/>
                    <a:pt x="1481" y="1513"/>
                  </a:cubicBezTo>
                  <a:cubicBezTo>
                    <a:pt x="2332" y="1513"/>
                    <a:pt x="2993" y="820"/>
                    <a:pt x="2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86"/>
            <p:cNvSpPr/>
            <p:nvPr/>
          </p:nvSpPr>
          <p:spPr>
            <a:xfrm>
              <a:off x="-52832000" y="3306025"/>
              <a:ext cx="21300" cy="110300"/>
            </a:xfrm>
            <a:custGeom>
              <a:avLst/>
              <a:gdLst/>
              <a:ahLst/>
              <a:cxnLst/>
              <a:rect l="l" t="t" r="r" b="b"/>
              <a:pathLst>
                <a:path w="852" h="4412" extrusionOk="0">
                  <a:moveTo>
                    <a:pt x="851" y="1"/>
                  </a:moveTo>
                  <a:cubicBezTo>
                    <a:pt x="347" y="127"/>
                    <a:pt x="1" y="568"/>
                    <a:pt x="1" y="1104"/>
                  </a:cubicBezTo>
                  <a:lnTo>
                    <a:pt x="1" y="3341"/>
                  </a:lnTo>
                  <a:cubicBezTo>
                    <a:pt x="1" y="3813"/>
                    <a:pt x="316" y="4254"/>
                    <a:pt x="757" y="4412"/>
                  </a:cubicBezTo>
                  <a:lnTo>
                    <a:pt x="757" y="4097"/>
                  </a:lnTo>
                  <a:lnTo>
                    <a:pt x="757" y="3341"/>
                  </a:lnTo>
                  <a:lnTo>
                    <a:pt x="757" y="1104"/>
                  </a:lnTo>
                  <a:cubicBezTo>
                    <a:pt x="757" y="726"/>
                    <a:pt x="788" y="348"/>
                    <a:pt x="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3" name="Google Shape;8113;p86"/>
          <p:cNvGrpSpPr/>
          <p:nvPr/>
        </p:nvGrpSpPr>
        <p:grpSpPr>
          <a:xfrm>
            <a:off x="5760817" y="2272929"/>
            <a:ext cx="323524" cy="358774"/>
            <a:chOff x="-57162350" y="3982000"/>
            <a:chExt cx="287500" cy="318825"/>
          </a:xfrm>
        </p:grpSpPr>
        <p:sp>
          <p:nvSpPr>
            <p:cNvPr id="8114" name="Google Shape;8114;p86"/>
            <p:cNvSpPr/>
            <p:nvPr/>
          </p:nvSpPr>
          <p:spPr>
            <a:xfrm>
              <a:off x="-56989850" y="4151150"/>
              <a:ext cx="55150" cy="55150"/>
            </a:xfrm>
            <a:custGeom>
              <a:avLst/>
              <a:gdLst/>
              <a:ahLst/>
              <a:cxnLst/>
              <a:rect l="l" t="t" r="r" b="b"/>
              <a:pathLst>
                <a:path w="2206" h="2206" extrusionOk="0">
                  <a:moveTo>
                    <a:pt x="1103" y="1"/>
                  </a:moveTo>
                  <a:cubicBezTo>
                    <a:pt x="504" y="1"/>
                    <a:pt x="0" y="473"/>
                    <a:pt x="0" y="1103"/>
                  </a:cubicBezTo>
                  <a:cubicBezTo>
                    <a:pt x="0" y="1702"/>
                    <a:pt x="504" y="2206"/>
                    <a:pt x="1103" y="2206"/>
                  </a:cubicBezTo>
                  <a:cubicBezTo>
                    <a:pt x="1733" y="2206"/>
                    <a:pt x="2205" y="1702"/>
                    <a:pt x="2205" y="1103"/>
                  </a:cubicBezTo>
                  <a:cubicBezTo>
                    <a:pt x="2205" y="473"/>
                    <a:pt x="1733"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86"/>
            <p:cNvSpPr/>
            <p:nvPr/>
          </p:nvSpPr>
          <p:spPr>
            <a:xfrm>
              <a:off x="-57162350" y="3982000"/>
              <a:ext cx="287500" cy="161300"/>
            </a:xfrm>
            <a:custGeom>
              <a:avLst/>
              <a:gdLst/>
              <a:ahLst/>
              <a:cxnLst/>
              <a:rect l="l" t="t" r="r" b="b"/>
              <a:pathLst>
                <a:path w="11500" h="6452" extrusionOk="0">
                  <a:moveTo>
                    <a:pt x="5778" y="1"/>
                  </a:moveTo>
                  <a:cubicBezTo>
                    <a:pt x="5286" y="1"/>
                    <a:pt x="4789" y="166"/>
                    <a:pt x="4380" y="497"/>
                  </a:cubicBezTo>
                  <a:cubicBezTo>
                    <a:pt x="4263" y="479"/>
                    <a:pt x="4146" y="470"/>
                    <a:pt x="4031" y="470"/>
                  </a:cubicBezTo>
                  <a:cubicBezTo>
                    <a:pt x="3147" y="470"/>
                    <a:pt x="2323" y="992"/>
                    <a:pt x="2017" y="1883"/>
                  </a:cubicBezTo>
                  <a:cubicBezTo>
                    <a:pt x="1072" y="2230"/>
                    <a:pt x="473" y="3238"/>
                    <a:pt x="631" y="4246"/>
                  </a:cubicBezTo>
                  <a:cubicBezTo>
                    <a:pt x="127" y="4876"/>
                    <a:pt x="1" y="5695"/>
                    <a:pt x="316" y="6452"/>
                  </a:cubicBezTo>
                  <a:cubicBezTo>
                    <a:pt x="536" y="6294"/>
                    <a:pt x="757" y="6168"/>
                    <a:pt x="1040" y="6074"/>
                  </a:cubicBezTo>
                  <a:cubicBezTo>
                    <a:pt x="1355" y="4498"/>
                    <a:pt x="2458" y="3175"/>
                    <a:pt x="4002" y="2577"/>
                  </a:cubicBezTo>
                  <a:cubicBezTo>
                    <a:pt x="4096" y="2545"/>
                    <a:pt x="4096" y="2545"/>
                    <a:pt x="4191" y="2513"/>
                  </a:cubicBezTo>
                  <a:cubicBezTo>
                    <a:pt x="4224" y="2504"/>
                    <a:pt x="4257" y="2499"/>
                    <a:pt x="4290" y="2499"/>
                  </a:cubicBezTo>
                  <a:cubicBezTo>
                    <a:pt x="4474" y="2499"/>
                    <a:pt x="4637" y="2641"/>
                    <a:pt x="4663" y="2829"/>
                  </a:cubicBezTo>
                  <a:cubicBezTo>
                    <a:pt x="4789" y="4593"/>
                    <a:pt x="6239" y="5979"/>
                    <a:pt x="8003" y="5979"/>
                  </a:cubicBezTo>
                  <a:lnTo>
                    <a:pt x="9862" y="5979"/>
                  </a:lnTo>
                  <a:cubicBezTo>
                    <a:pt x="10366" y="5979"/>
                    <a:pt x="10807" y="6137"/>
                    <a:pt x="11185" y="6389"/>
                  </a:cubicBezTo>
                  <a:cubicBezTo>
                    <a:pt x="11500" y="5695"/>
                    <a:pt x="11405" y="4876"/>
                    <a:pt x="10870" y="4246"/>
                  </a:cubicBezTo>
                  <a:cubicBezTo>
                    <a:pt x="11027" y="3207"/>
                    <a:pt x="10492" y="2230"/>
                    <a:pt x="9515" y="1883"/>
                  </a:cubicBezTo>
                  <a:cubicBezTo>
                    <a:pt x="9178" y="1040"/>
                    <a:pt x="8363" y="472"/>
                    <a:pt x="7475" y="472"/>
                  </a:cubicBezTo>
                  <a:cubicBezTo>
                    <a:pt x="7368" y="472"/>
                    <a:pt x="7260" y="480"/>
                    <a:pt x="7152" y="497"/>
                  </a:cubicBezTo>
                  <a:cubicBezTo>
                    <a:pt x="6758" y="166"/>
                    <a:pt x="6270" y="1"/>
                    <a:pt x="5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86"/>
            <p:cNvSpPr/>
            <p:nvPr/>
          </p:nvSpPr>
          <p:spPr>
            <a:xfrm>
              <a:off x="-57119850" y="4066875"/>
              <a:ext cx="126075" cy="111875"/>
            </a:xfrm>
            <a:custGeom>
              <a:avLst/>
              <a:gdLst/>
              <a:ahLst/>
              <a:cxnLst/>
              <a:rect l="l" t="t" r="r" b="b"/>
              <a:pathLst>
                <a:path w="5043" h="4475" extrusionOk="0">
                  <a:moveTo>
                    <a:pt x="2333" y="1"/>
                  </a:moveTo>
                  <a:cubicBezTo>
                    <a:pt x="915" y="694"/>
                    <a:pt x="2" y="2111"/>
                    <a:pt x="2" y="3718"/>
                  </a:cubicBezTo>
                  <a:lnTo>
                    <a:pt x="2" y="4191"/>
                  </a:lnTo>
                  <a:lnTo>
                    <a:pt x="2" y="4359"/>
                  </a:lnTo>
                  <a:lnTo>
                    <a:pt x="2" y="4359"/>
                  </a:lnTo>
                  <a:cubicBezTo>
                    <a:pt x="32" y="3375"/>
                    <a:pt x="829" y="2616"/>
                    <a:pt x="1861" y="2616"/>
                  </a:cubicBezTo>
                  <a:cubicBezTo>
                    <a:pt x="2774" y="2616"/>
                    <a:pt x="3499" y="3246"/>
                    <a:pt x="3656" y="4096"/>
                  </a:cubicBezTo>
                  <a:lnTo>
                    <a:pt x="4507" y="4096"/>
                  </a:lnTo>
                  <a:cubicBezTo>
                    <a:pt x="4570" y="3718"/>
                    <a:pt x="4791" y="3403"/>
                    <a:pt x="5043" y="3120"/>
                  </a:cubicBezTo>
                  <a:cubicBezTo>
                    <a:pt x="3656" y="2647"/>
                    <a:pt x="2617" y="1481"/>
                    <a:pt x="2333" y="1"/>
                  </a:cubicBezTo>
                  <a:close/>
                  <a:moveTo>
                    <a:pt x="2" y="4359"/>
                  </a:moveTo>
                  <a:cubicBezTo>
                    <a:pt x="1" y="4397"/>
                    <a:pt x="1" y="4435"/>
                    <a:pt x="2" y="4474"/>
                  </a:cubicBezTo>
                  <a:lnTo>
                    <a:pt x="2" y="435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86"/>
            <p:cNvSpPr/>
            <p:nvPr/>
          </p:nvSpPr>
          <p:spPr>
            <a:xfrm>
              <a:off x="-57100925" y="4151150"/>
              <a:ext cx="55175" cy="55150"/>
            </a:xfrm>
            <a:custGeom>
              <a:avLst/>
              <a:gdLst/>
              <a:ahLst/>
              <a:cxnLst/>
              <a:rect l="l" t="t" r="r" b="b"/>
              <a:pathLst>
                <a:path w="2207" h="2206" extrusionOk="0">
                  <a:moveTo>
                    <a:pt x="1104" y="1"/>
                  </a:moveTo>
                  <a:cubicBezTo>
                    <a:pt x="505" y="1"/>
                    <a:pt x="1" y="473"/>
                    <a:pt x="1" y="1103"/>
                  </a:cubicBezTo>
                  <a:cubicBezTo>
                    <a:pt x="1" y="1702"/>
                    <a:pt x="505" y="2206"/>
                    <a:pt x="1104" y="2206"/>
                  </a:cubicBezTo>
                  <a:cubicBezTo>
                    <a:pt x="1702" y="2206"/>
                    <a:pt x="2206" y="1702"/>
                    <a:pt x="2206" y="1103"/>
                  </a:cubicBezTo>
                  <a:cubicBezTo>
                    <a:pt x="2206" y="473"/>
                    <a:pt x="1702" y="1"/>
                    <a:pt x="1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86"/>
            <p:cNvSpPr/>
            <p:nvPr/>
          </p:nvSpPr>
          <p:spPr>
            <a:xfrm>
              <a:off x="-57119825" y="4179500"/>
              <a:ext cx="204800" cy="121325"/>
            </a:xfrm>
            <a:custGeom>
              <a:avLst/>
              <a:gdLst/>
              <a:ahLst/>
              <a:cxnLst/>
              <a:rect l="l" t="t" r="r" b="b"/>
              <a:pathLst>
                <a:path w="8192" h="4853" extrusionOk="0">
                  <a:moveTo>
                    <a:pt x="5160" y="2151"/>
                  </a:moveTo>
                  <a:cubicBezTo>
                    <a:pt x="5254" y="2151"/>
                    <a:pt x="5341" y="2190"/>
                    <a:pt x="5388" y="2269"/>
                  </a:cubicBezTo>
                  <a:cubicBezTo>
                    <a:pt x="5546" y="2427"/>
                    <a:pt x="5546" y="2679"/>
                    <a:pt x="5388" y="2805"/>
                  </a:cubicBezTo>
                  <a:cubicBezTo>
                    <a:pt x="5042" y="3151"/>
                    <a:pt x="4569" y="3340"/>
                    <a:pt x="4096" y="3340"/>
                  </a:cubicBezTo>
                  <a:cubicBezTo>
                    <a:pt x="3624" y="3340"/>
                    <a:pt x="3120" y="3151"/>
                    <a:pt x="2805" y="2805"/>
                  </a:cubicBezTo>
                  <a:cubicBezTo>
                    <a:pt x="2647" y="2647"/>
                    <a:pt x="2647" y="2395"/>
                    <a:pt x="2805" y="2269"/>
                  </a:cubicBezTo>
                  <a:cubicBezTo>
                    <a:pt x="2884" y="2190"/>
                    <a:pt x="2978" y="2151"/>
                    <a:pt x="3069" y="2151"/>
                  </a:cubicBezTo>
                  <a:cubicBezTo>
                    <a:pt x="3159" y="2151"/>
                    <a:pt x="3246" y="2190"/>
                    <a:pt x="3309" y="2269"/>
                  </a:cubicBezTo>
                  <a:cubicBezTo>
                    <a:pt x="3529" y="2490"/>
                    <a:pt x="3813" y="2600"/>
                    <a:pt x="4096" y="2600"/>
                  </a:cubicBezTo>
                  <a:cubicBezTo>
                    <a:pt x="4380" y="2600"/>
                    <a:pt x="4664" y="2490"/>
                    <a:pt x="4884" y="2269"/>
                  </a:cubicBezTo>
                  <a:cubicBezTo>
                    <a:pt x="4963" y="2190"/>
                    <a:pt x="5065" y="2151"/>
                    <a:pt x="5160" y="2151"/>
                  </a:cubicBezTo>
                  <a:close/>
                  <a:moveTo>
                    <a:pt x="1" y="1"/>
                  </a:moveTo>
                  <a:lnTo>
                    <a:pt x="1" y="2238"/>
                  </a:lnTo>
                  <a:cubicBezTo>
                    <a:pt x="1" y="3687"/>
                    <a:pt x="1198" y="4853"/>
                    <a:pt x="2616" y="4853"/>
                  </a:cubicBezTo>
                  <a:lnTo>
                    <a:pt x="5609" y="4853"/>
                  </a:lnTo>
                  <a:cubicBezTo>
                    <a:pt x="7058" y="4853"/>
                    <a:pt x="8192" y="3655"/>
                    <a:pt x="8192" y="2238"/>
                  </a:cubicBezTo>
                  <a:lnTo>
                    <a:pt x="8192" y="1"/>
                  </a:lnTo>
                  <a:cubicBezTo>
                    <a:pt x="8192" y="977"/>
                    <a:pt x="7341" y="1860"/>
                    <a:pt x="6302" y="1860"/>
                  </a:cubicBezTo>
                  <a:cubicBezTo>
                    <a:pt x="5388" y="1860"/>
                    <a:pt x="4664" y="1230"/>
                    <a:pt x="4506" y="347"/>
                  </a:cubicBezTo>
                  <a:lnTo>
                    <a:pt x="3655" y="347"/>
                  </a:lnTo>
                  <a:cubicBezTo>
                    <a:pt x="3498" y="1230"/>
                    <a:pt x="2710" y="1860"/>
                    <a:pt x="1860" y="1860"/>
                  </a:cubicBezTo>
                  <a:cubicBezTo>
                    <a:pt x="820" y="1860"/>
                    <a:pt x="1" y="100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86"/>
            <p:cNvSpPr/>
            <p:nvPr/>
          </p:nvSpPr>
          <p:spPr>
            <a:xfrm>
              <a:off x="-57158400" y="4156675"/>
              <a:ext cx="18900" cy="63825"/>
            </a:xfrm>
            <a:custGeom>
              <a:avLst/>
              <a:gdLst/>
              <a:ahLst/>
              <a:cxnLst/>
              <a:rect l="l" t="t" r="r" b="b"/>
              <a:pathLst>
                <a:path w="756" h="2553" extrusionOk="0">
                  <a:moveTo>
                    <a:pt x="756" y="0"/>
                  </a:moveTo>
                  <a:cubicBezTo>
                    <a:pt x="315" y="252"/>
                    <a:pt x="0" y="725"/>
                    <a:pt x="0" y="1260"/>
                  </a:cubicBezTo>
                  <a:cubicBezTo>
                    <a:pt x="0" y="1827"/>
                    <a:pt x="315" y="2300"/>
                    <a:pt x="756" y="2552"/>
                  </a:cubicBezTo>
                  <a:lnTo>
                    <a:pt x="7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86"/>
            <p:cNvSpPr/>
            <p:nvPr/>
          </p:nvSpPr>
          <p:spPr>
            <a:xfrm>
              <a:off x="-56896125" y="4155875"/>
              <a:ext cx="18925" cy="63825"/>
            </a:xfrm>
            <a:custGeom>
              <a:avLst/>
              <a:gdLst/>
              <a:ahLst/>
              <a:cxnLst/>
              <a:rect l="l" t="t" r="r" b="b"/>
              <a:pathLst>
                <a:path w="757" h="2553" extrusionOk="0">
                  <a:moveTo>
                    <a:pt x="0" y="1"/>
                  </a:moveTo>
                  <a:lnTo>
                    <a:pt x="0" y="2553"/>
                  </a:lnTo>
                  <a:cubicBezTo>
                    <a:pt x="441" y="2269"/>
                    <a:pt x="756" y="1796"/>
                    <a:pt x="756" y="1261"/>
                  </a:cubicBezTo>
                  <a:cubicBezTo>
                    <a:pt x="756" y="757"/>
                    <a:pt x="441" y="28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86"/>
            <p:cNvSpPr/>
            <p:nvPr/>
          </p:nvSpPr>
          <p:spPr>
            <a:xfrm>
              <a:off x="-56924475" y="4149575"/>
              <a:ext cx="9450" cy="29175"/>
            </a:xfrm>
            <a:custGeom>
              <a:avLst/>
              <a:gdLst/>
              <a:ahLst/>
              <a:cxnLst/>
              <a:rect l="l" t="t" r="r" b="b"/>
              <a:pathLst>
                <a:path w="378" h="1167" extrusionOk="0">
                  <a:moveTo>
                    <a:pt x="0" y="1"/>
                  </a:moveTo>
                  <a:cubicBezTo>
                    <a:pt x="221" y="379"/>
                    <a:pt x="378" y="757"/>
                    <a:pt x="378" y="1166"/>
                  </a:cubicBezTo>
                  <a:lnTo>
                    <a:pt x="378" y="883"/>
                  </a:lnTo>
                  <a:lnTo>
                    <a:pt x="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2" name="Google Shape;8122;p86"/>
          <p:cNvGrpSpPr/>
          <p:nvPr/>
        </p:nvGrpSpPr>
        <p:grpSpPr>
          <a:xfrm>
            <a:off x="7052130" y="3203436"/>
            <a:ext cx="358971" cy="357198"/>
            <a:chOff x="-52851675" y="3585650"/>
            <a:chExt cx="319000" cy="317425"/>
          </a:xfrm>
        </p:grpSpPr>
        <p:sp>
          <p:nvSpPr>
            <p:cNvPr id="8123" name="Google Shape;8123;p86"/>
            <p:cNvSpPr/>
            <p:nvPr/>
          </p:nvSpPr>
          <p:spPr>
            <a:xfrm>
              <a:off x="-52851675" y="3641575"/>
              <a:ext cx="319000" cy="106350"/>
            </a:xfrm>
            <a:custGeom>
              <a:avLst/>
              <a:gdLst/>
              <a:ahLst/>
              <a:cxnLst/>
              <a:rect l="l" t="t" r="r" b="b"/>
              <a:pathLst>
                <a:path w="12760" h="4254" extrusionOk="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86"/>
            <p:cNvSpPr/>
            <p:nvPr/>
          </p:nvSpPr>
          <p:spPr>
            <a:xfrm>
              <a:off x="-52787100" y="3585650"/>
              <a:ext cx="189050" cy="52000"/>
            </a:xfrm>
            <a:custGeom>
              <a:avLst/>
              <a:gdLst/>
              <a:ahLst/>
              <a:cxnLst/>
              <a:rect l="l" t="t" r="r" b="b"/>
              <a:pathLst>
                <a:path w="7562" h="2080" extrusionOk="0">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86"/>
            <p:cNvSpPr/>
            <p:nvPr/>
          </p:nvSpPr>
          <p:spPr>
            <a:xfrm>
              <a:off x="-52794975" y="3696700"/>
              <a:ext cx="127625" cy="74850"/>
            </a:xfrm>
            <a:custGeom>
              <a:avLst/>
              <a:gdLst/>
              <a:ahLst/>
              <a:cxnLst/>
              <a:rect l="l" t="t" r="r" b="b"/>
              <a:pathLst>
                <a:path w="5105" h="2994" extrusionOk="0">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86"/>
            <p:cNvSpPr/>
            <p:nvPr/>
          </p:nvSpPr>
          <p:spPr>
            <a:xfrm>
              <a:off x="-52795750" y="3700625"/>
              <a:ext cx="204800" cy="202450"/>
            </a:xfrm>
            <a:custGeom>
              <a:avLst/>
              <a:gdLst/>
              <a:ahLst/>
              <a:cxnLst/>
              <a:rect l="l" t="t" r="r" b="b"/>
              <a:pathLst>
                <a:path w="8192" h="8098" extrusionOk="0">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86"/>
            <p:cNvSpPr/>
            <p:nvPr/>
          </p:nvSpPr>
          <p:spPr>
            <a:xfrm>
              <a:off x="-52832775" y="3740025"/>
              <a:ext cx="18125" cy="64600"/>
            </a:xfrm>
            <a:custGeom>
              <a:avLst/>
              <a:gdLst/>
              <a:ahLst/>
              <a:cxnLst/>
              <a:rect l="l" t="t" r="r" b="b"/>
              <a:pathLst>
                <a:path w="725" h="2584" extrusionOk="0">
                  <a:moveTo>
                    <a:pt x="725" y="0"/>
                  </a:moveTo>
                  <a:cubicBezTo>
                    <a:pt x="315" y="252"/>
                    <a:pt x="0" y="725"/>
                    <a:pt x="0" y="1260"/>
                  </a:cubicBezTo>
                  <a:cubicBezTo>
                    <a:pt x="0" y="1827"/>
                    <a:pt x="315" y="2300"/>
                    <a:pt x="725" y="2584"/>
                  </a:cubicBez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86"/>
            <p:cNvSpPr/>
            <p:nvPr/>
          </p:nvSpPr>
          <p:spPr>
            <a:xfrm>
              <a:off x="-52570500" y="3740025"/>
              <a:ext cx="18925" cy="64600"/>
            </a:xfrm>
            <a:custGeom>
              <a:avLst/>
              <a:gdLst/>
              <a:ahLst/>
              <a:cxnLst/>
              <a:rect l="l" t="t" r="r" b="b"/>
              <a:pathLst>
                <a:path w="757" h="2584" extrusionOk="0">
                  <a:moveTo>
                    <a:pt x="0" y="0"/>
                  </a:moveTo>
                  <a:lnTo>
                    <a:pt x="0" y="2584"/>
                  </a:lnTo>
                  <a:cubicBezTo>
                    <a:pt x="442" y="2300"/>
                    <a:pt x="757" y="1827"/>
                    <a:pt x="757" y="1260"/>
                  </a:cubicBezTo>
                  <a:cubicBezTo>
                    <a:pt x="757" y="725"/>
                    <a:pt x="442"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9" name="Google Shape;8129;p86"/>
          <p:cNvGrpSpPr/>
          <p:nvPr/>
        </p:nvGrpSpPr>
        <p:grpSpPr>
          <a:xfrm>
            <a:off x="7074284" y="3665236"/>
            <a:ext cx="314662" cy="358999"/>
            <a:chOff x="-52832000" y="3976300"/>
            <a:chExt cx="279625" cy="319025"/>
          </a:xfrm>
        </p:grpSpPr>
        <p:sp>
          <p:nvSpPr>
            <p:cNvPr id="8130" name="Google Shape;8130;p86"/>
            <p:cNvSpPr/>
            <p:nvPr/>
          </p:nvSpPr>
          <p:spPr>
            <a:xfrm>
              <a:off x="-52794975" y="3976300"/>
              <a:ext cx="204800" cy="112650"/>
            </a:xfrm>
            <a:custGeom>
              <a:avLst/>
              <a:gdLst/>
              <a:ahLst/>
              <a:cxnLst/>
              <a:rect l="l" t="t" r="r" b="b"/>
              <a:pathLst>
                <a:path w="8192" h="4506" extrusionOk="0">
                  <a:moveTo>
                    <a:pt x="4096" y="1"/>
                  </a:moveTo>
                  <a:cubicBezTo>
                    <a:pt x="1859" y="1"/>
                    <a:pt x="1" y="1859"/>
                    <a:pt x="1" y="4096"/>
                  </a:cubicBezTo>
                  <a:lnTo>
                    <a:pt x="1" y="4506"/>
                  </a:lnTo>
                  <a:cubicBezTo>
                    <a:pt x="883" y="3120"/>
                    <a:pt x="2363" y="2206"/>
                    <a:pt x="4096" y="2206"/>
                  </a:cubicBezTo>
                  <a:cubicBezTo>
                    <a:pt x="5829" y="2206"/>
                    <a:pt x="7341" y="3120"/>
                    <a:pt x="8192" y="4506"/>
                  </a:cubicBezTo>
                  <a:lnTo>
                    <a:pt x="8192" y="4096"/>
                  </a:lnTo>
                  <a:cubicBezTo>
                    <a:pt x="8192" y="1859"/>
                    <a:pt x="6365" y="1"/>
                    <a:pt x="4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86"/>
            <p:cNvSpPr/>
            <p:nvPr/>
          </p:nvSpPr>
          <p:spPr>
            <a:xfrm>
              <a:off x="-52757175" y="4051125"/>
              <a:ext cx="167000" cy="94550"/>
            </a:xfrm>
            <a:custGeom>
              <a:avLst/>
              <a:gdLst/>
              <a:ahLst/>
              <a:cxnLst/>
              <a:rect l="l" t="t" r="r" b="b"/>
              <a:pathLst>
                <a:path w="6680" h="3782" extrusionOk="0">
                  <a:moveTo>
                    <a:pt x="2584" y="1"/>
                  </a:moveTo>
                  <a:cubicBezTo>
                    <a:pt x="1608" y="1"/>
                    <a:pt x="694" y="379"/>
                    <a:pt x="1" y="946"/>
                  </a:cubicBezTo>
                  <a:cubicBezTo>
                    <a:pt x="473" y="820"/>
                    <a:pt x="977" y="757"/>
                    <a:pt x="1482" y="757"/>
                  </a:cubicBezTo>
                  <a:cubicBezTo>
                    <a:pt x="3750" y="757"/>
                    <a:pt x="5672" y="1985"/>
                    <a:pt x="6680" y="3781"/>
                  </a:cubicBezTo>
                  <a:cubicBezTo>
                    <a:pt x="6522" y="1670"/>
                    <a:pt x="4758"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86"/>
            <p:cNvSpPr/>
            <p:nvPr/>
          </p:nvSpPr>
          <p:spPr>
            <a:xfrm>
              <a:off x="-52794975" y="4088925"/>
              <a:ext cx="204025" cy="206400"/>
            </a:xfrm>
            <a:custGeom>
              <a:avLst/>
              <a:gdLst/>
              <a:ahLst/>
              <a:cxnLst/>
              <a:rect l="l" t="t" r="r" b="b"/>
              <a:pathLst>
                <a:path w="8161" h="8256" extrusionOk="0">
                  <a:moveTo>
                    <a:pt x="2615" y="2238"/>
                  </a:moveTo>
                  <a:cubicBezTo>
                    <a:pt x="2804" y="2238"/>
                    <a:pt x="2962" y="2395"/>
                    <a:pt x="2962" y="2584"/>
                  </a:cubicBezTo>
                  <a:cubicBezTo>
                    <a:pt x="2962" y="2805"/>
                    <a:pt x="2804" y="2962"/>
                    <a:pt x="2615" y="2962"/>
                  </a:cubicBezTo>
                  <a:cubicBezTo>
                    <a:pt x="2602" y="2965"/>
                    <a:pt x="2588" y="2966"/>
                    <a:pt x="2574" y="2966"/>
                  </a:cubicBezTo>
                  <a:cubicBezTo>
                    <a:pt x="2404" y="2966"/>
                    <a:pt x="2269" y="2788"/>
                    <a:pt x="2269" y="2584"/>
                  </a:cubicBezTo>
                  <a:cubicBezTo>
                    <a:pt x="2269" y="2395"/>
                    <a:pt x="2426" y="2238"/>
                    <a:pt x="2615" y="2238"/>
                  </a:cubicBezTo>
                  <a:close/>
                  <a:moveTo>
                    <a:pt x="5608" y="2269"/>
                  </a:moveTo>
                  <a:cubicBezTo>
                    <a:pt x="5797" y="2269"/>
                    <a:pt x="5955" y="2427"/>
                    <a:pt x="5955" y="2647"/>
                  </a:cubicBezTo>
                  <a:cubicBezTo>
                    <a:pt x="5955" y="2805"/>
                    <a:pt x="5797" y="2994"/>
                    <a:pt x="5608" y="2994"/>
                  </a:cubicBezTo>
                  <a:cubicBezTo>
                    <a:pt x="5419" y="2994"/>
                    <a:pt x="5262" y="2836"/>
                    <a:pt x="5262" y="2647"/>
                  </a:cubicBezTo>
                  <a:cubicBezTo>
                    <a:pt x="5262" y="2427"/>
                    <a:pt x="5419" y="2269"/>
                    <a:pt x="5608" y="2269"/>
                  </a:cubicBezTo>
                  <a:close/>
                  <a:moveTo>
                    <a:pt x="5132" y="4797"/>
                  </a:moveTo>
                  <a:cubicBezTo>
                    <a:pt x="5230" y="4797"/>
                    <a:pt x="5325" y="4837"/>
                    <a:pt x="5388" y="4916"/>
                  </a:cubicBezTo>
                  <a:cubicBezTo>
                    <a:pt x="5577" y="5042"/>
                    <a:pt x="5577" y="5262"/>
                    <a:pt x="5419" y="5420"/>
                  </a:cubicBezTo>
                  <a:cubicBezTo>
                    <a:pt x="5073" y="5766"/>
                    <a:pt x="4569" y="5987"/>
                    <a:pt x="4096" y="5987"/>
                  </a:cubicBezTo>
                  <a:cubicBezTo>
                    <a:pt x="3592" y="5987"/>
                    <a:pt x="3120" y="5766"/>
                    <a:pt x="2773" y="5420"/>
                  </a:cubicBezTo>
                  <a:cubicBezTo>
                    <a:pt x="2615" y="5262"/>
                    <a:pt x="2615" y="5042"/>
                    <a:pt x="2773" y="4916"/>
                  </a:cubicBezTo>
                  <a:cubicBezTo>
                    <a:pt x="2852" y="4837"/>
                    <a:pt x="2946" y="4797"/>
                    <a:pt x="3037" y="4797"/>
                  </a:cubicBezTo>
                  <a:cubicBezTo>
                    <a:pt x="3127" y="4797"/>
                    <a:pt x="3214" y="4837"/>
                    <a:pt x="3277" y="4916"/>
                  </a:cubicBezTo>
                  <a:cubicBezTo>
                    <a:pt x="3498" y="5136"/>
                    <a:pt x="3781" y="5246"/>
                    <a:pt x="4065" y="5246"/>
                  </a:cubicBezTo>
                  <a:cubicBezTo>
                    <a:pt x="4348" y="5246"/>
                    <a:pt x="4632" y="5136"/>
                    <a:pt x="4852" y="4916"/>
                  </a:cubicBezTo>
                  <a:cubicBezTo>
                    <a:pt x="4931" y="4837"/>
                    <a:pt x="5033" y="4797"/>
                    <a:pt x="5132" y="4797"/>
                  </a:cubicBezTo>
                  <a:close/>
                  <a:moveTo>
                    <a:pt x="2994" y="1"/>
                  </a:moveTo>
                  <a:cubicBezTo>
                    <a:pt x="2174" y="1"/>
                    <a:pt x="1387" y="190"/>
                    <a:pt x="631" y="536"/>
                  </a:cubicBezTo>
                  <a:cubicBezTo>
                    <a:pt x="599" y="536"/>
                    <a:pt x="599" y="536"/>
                    <a:pt x="568" y="599"/>
                  </a:cubicBezTo>
                  <a:cubicBezTo>
                    <a:pt x="221" y="1166"/>
                    <a:pt x="1" y="1891"/>
                    <a:pt x="1" y="2584"/>
                  </a:cubicBezTo>
                  <a:lnTo>
                    <a:pt x="1" y="4128"/>
                  </a:lnTo>
                  <a:cubicBezTo>
                    <a:pt x="1" y="6365"/>
                    <a:pt x="1859" y="8255"/>
                    <a:pt x="4096" y="8255"/>
                  </a:cubicBezTo>
                  <a:cubicBezTo>
                    <a:pt x="6207" y="8255"/>
                    <a:pt x="7940" y="6680"/>
                    <a:pt x="8160" y="4695"/>
                  </a:cubicBezTo>
                  <a:cubicBezTo>
                    <a:pt x="7877" y="2017"/>
                    <a:pt x="5671" y="1"/>
                    <a:pt x="2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86"/>
            <p:cNvSpPr/>
            <p:nvPr/>
          </p:nvSpPr>
          <p:spPr>
            <a:xfrm>
              <a:off x="-52832000"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86"/>
            <p:cNvSpPr/>
            <p:nvPr/>
          </p:nvSpPr>
          <p:spPr>
            <a:xfrm>
              <a:off x="-52571300" y="4132250"/>
              <a:ext cx="18925" cy="63825"/>
            </a:xfrm>
            <a:custGeom>
              <a:avLst/>
              <a:gdLst/>
              <a:ahLst/>
              <a:cxnLst/>
              <a:rect l="l" t="t" r="r" b="b"/>
              <a:pathLst>
                <a:path w="757" h="2553" extrusionOk="0">
                  <a:moveTo>
                    <a:pt x="1" y="1"/>
                  </a:moveTo>
                  <a:lnTo>
                    <a:pt x="1" y="2552"/>
                  </a:lnTo>
                  <a:cubicBezTo>
                    <a:pt x="442" y="2269"/>
                    <a:pt x="757" y="1796"/>
                    <a:pt x="757" y="1261"/>
                  </a:cubicBezTo>
                  <a:cubicBezTo>
                    <a:pt x="757" y="694"/>
                    <a:pt x="442" y="22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5" name="Google Shape;8135;p86"/>
          <p:cNvGrpSpPr/>
          <p:nvPr/>
        </p:nvGrpSpPr>
        <p:grpSpPr>
          <a:xfrm>
            <a:off x="6191490" y="4119884"/>
            <a:ext cx="316434" cy="358099"/>
            <a:chOff x="-51633225" y="3198925"/>
            <a:chExt cx="281200" cy="318225"/>
          </a:xfrm>
        </p:grpSpPr>
        <p:sp>
          <p:nvSpPr>
            <p:cNvPr id="8136" name="Google Shape;8136;p86"/>
            <p:cNvSpPr/>
            <p:nvPr/>
          </p:nvSpPr>
          <p:spPr>
            <a:xfrm>
              <a:off x="-51633225" y="3353300"/>
              <a:ext cx="18925" cy="63825"/>
            </a:xfrm>
            <a:custGeom>
              <a:avLst/>
              <a:gdLst/>
              <a:ahLst/>
              <a:cxnLst/>
              <a:rect l="l" t="t" r="r" b="b"/>
              <a:pathLst>
                <a:path w="757" h="2553" extrusionOk="0">
                  <a:moveTo>
                    <a:pt x="756" y="0"/>
                  </a:moveTo>
                  <a:cubicBezTo>
                    <a:pt x="315" y="284"/>
                    <a:pt x="0" y="756"/>
                    <a:pt x="0" y="1292"/>
                  </a:cubicBezTo>
                  <a:cubicBezTo>
                    <a:pt x="0" y="1859"/>
                    <a:pt x="315" y="2332"/>
                    <a:pt x="756" y="2552"/>
                  </a:cubicBezTo>
                  <a:lnTo>
                    <a:pt x="7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86"/>
            <p:cNvSpPr/>
            <p:nvPr/>
          </p:nvSpPr>
          <p:spPr>
            <a:xfrm>
              <a:off x="-51595425" y="3348575"/>
              <a:ext cx="204800" cy="168575"/>
            </a:xfrm>
            <a:custGeom>
              <a:avLst/>
              <a:gdLst/>
              <a:ahLst/>
              <a:cxnLst/>
              <a:rect l="l" t="t" r="r" b="b"/>
              <a:pathLst>
                <a:path w="8192" h="6743" extrusionOk="0">
                  <a:moveTo>
                    <a:pt x="2647" y="756"/>
                  </a:moveTo>
                  <a:cubicBezTo>
                    <a:pt x="2836" y="756"/>
                    <a:pt x="2994" y="914"/>
                    <a:pt x="2994" y="1103"/>
                  </a:cubicBezTo>
                  <a:cubicBezTo>
                    <a:pt x="2994" y="1292"/>
                    <a:pt x="2836" y="1449"/>
                    <a:pt x="2647" y="1449"/>
                  </a:cubicBezTo>
                  <a:cubicBezTo>
                    <a:pt x="2426" y="1449"/>
                    <a:pt x="2269" y="1292"/>
                    <a:pt x="2269" y="1103"/>
                  </a:cubicBezTo>
                  <a:cubicBezTo>
                    <a:pt x="2237" y="914"/>
                    <a:pt x="2395" y="756"/>
                    <a:pt x="2647" y="756"/>
                  </a:cubicBezTo>
                  <a:close/>
                  <a:moveTo>
                    <a:pt x="5577" y="756"/>
                  </a:moveTo>
                  <a:cubicBezTo>
                    <a:pt x="5797" y="756"/>
                    <a:pt x="5955" y="914"/>
                    <a:pt x="5955" y="1103"/>
                  </a:cubicBezTo>
                  <a:cubicBezTo>
                    <a:pt x="5955" y="1292"/>
                    <a:pt x="5797" y="1449"/>
                    <a:pt x="5577" y="1449"/>
                  </a:cubicBezTo>
                  <a:cubicBezTo>
                    <a:pt x="5388" y="1449"/>
                    <a:pt x="5230" y="1292"/>
                    <a:pt x="5230" y="1103"/>
                  </a:cubicBezTo>
                  <a:cubicBezTo>
                    <a:pt x="5230" y="914"/>
                    <a:pt x="5388" y="756"/>
                    <a:pt x="5577" y="756"/>
                  </a:cubicBezTo>
                  <a:close/>
                  <a:moveTo>
                    <a:pt x="5148" y="3316"/>
                  </a:moveTo>
                  <a:cubicBezTo>
                    <a:pt x="5238" y="3316"/>
                    <a:pt x="5325" y="3356"/>
                    <a:pt x="5388" y="3434"/>
                  </a:cubicBezTo>
                  <a:cubicBezTo>
                    <a:pt x="5545" y="3592"/>
                    <a:pt x="5545" y="3812"/>
                    <a:pt x="5388" y="3938"/>
                  </a:cubicBezTo>
                  <a:cubicBezTo>
                    <a:pt x="5041" y="4285"/>
                    <a:pt x="4569" y="4474"/>
                    <a:pt x="4096" y="4474"/>
                  </a:cubicBezTo>
                  <a:cubicBezTo>
                    <a:pt x="3624" y="4474"/>
                    <a:pt x="3120" y="4285"/>
                    <a:pt x="2804" y="3938"/>
                  </a:cubicBezTo>
                  <a:cubicBezTo>
                    <a:pt x="2647" y="3781"/>
                    <a:pt x="2647" y="3529"/>
                    <a:pt x="2804" y="3434"/>
                  </a:cubicBezTo>
                  <a:cubicBezTo>
                    <a:pt x="2883" y="3371"/>
                    <a:pt x="2978" y="3340"/>
                    <a:pt x="3068" y="3340"/>
                  </a:cubicBezTo>
                  <a:cubicBezTo>
                    <a:pt x="3159" y="3340"/>
                    <a:pt x="3246" y="3371"/>
                    <a:pt x="3309" y="3434"/>
                  </a:cubicBezTo>
                  <a:cubicBezTo>
                    <a:pt x="3529" y="3639"/>
                    <a:pt x="3813" y="3741"/>
                    <a:pt x="4096" y="3741"/>
                  </a:cubicBezTo>
                  <a:cubicBezTo>
                    <a:pt x="4380" y="3741"/>
                    <a:pt x="4663" y="3639"/>
                    <a:pt x="4884" y="3434"/>
                  </a:cubicBezTo>
                  <a:cubicBezTo>
                    <a:pt x="4963" y="3356"/>
                    <a:pt x="5057" y="3316"/>
                    <a:pt x="5148" y="3316"/>
                  </a:cubicBezTo>
                  <a:close/>
                  <a:moveTo>
                    <a:pt x="1" y="0"/>
                  </a:moveTo>
                  <a:lnTo>
                    <a:pt x="1" y="2647"/>
                  </a:lnTo>
                  <a:cubicBezTo>
                    <a:pt x="1" y="4883"/>
                    <a:pt x="1859" y="6742"/>
                    <a:pt x="4096" y="6742"/>
                  </a:cubicBezTo>
                  <a:cubicBezTo>
                    <a:pt x="6333" y="6742"/>
                    <a:pt x="8192" y="4883"/>
                    <a:pt x="8192" y="2647"/>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86"/>
            <p:cNvSpPr/>
            <p:nvPr/>
          </p:nvSpPr>
          <p:spPr>
            <a:xfrm>
              <a:off x="-51633225" y="3292650"/>
              <a:ext cx="279625" cy="37050"/>
            </a:xfrm>
            <a:custGeom>
              <a:avLst/>
              <a:gdLst/>
              <a:ahLst/>
              <a:cxnLst/>
              <a:rect l="l" t="t" r="r" b="b"/>
              <a:pathLst>
                <a:path w="11185" h="1482" extrusionOk="0">
                  <a:moveTo>
                    <a:pt x="1513" y="0"/>
                  </a:moveTo>
                  <a:cubicBezTo>
                    <a:pt x="851" y="0"/>
                    <a:pt x="284" y="410"/>
                    <a:pt x="95" y="1009"/>
                  </a:cubicBezTo>
                  <a:cubicBezTo>
                    <a:pt x="0" y="1261"/>
                    <a:pt x="221" y="1481"/>
                    <a:pt x="441" y="1481"/>
                  </a:cubicBezTo>
                  <a:lnTo>
                    <a:pt x="10775" y="1481"/>
                  </a:lnTo>
                  <a:cubicBezTo>
                    <a:pt x="10996" y="1481"/>
                    <a:pt x="11185" y="1261"/>
                    <a:pt x="11122" y="1009"/>
                  </a:cubicBezTo>
                  <a:cubicBezTo>
                    <a:pt x="10933" y="410"/>
                    <a:pt x="10365" y="0"/>
                    <a:pt x="9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86"/>
            <p:cNvSpPr/>
            <p:nvPr/>
          </p:nvSpPr>
          <p:spPr>
            <a:xfrm>
              <a:off x="-51492250" y="3198925"/>
              <a:ext cx="98475" cy="74850"/>
            </a:xfrm>
            <a:custGeom>
              <a:avLst/>
              <a:gdLst/>
              <a:ahLst/>
              <a:cxnLst/>
              <a:rect l="l" t="t" r="r" b="b"/>
              <a:pathLst>
                <a:path w="3939" h="2994" extrusionOk="0">
                  <a:moveTo>
                    <a:pt x="1" y="0"/>
                  </a:moveTo>
                  <a:lnTo>
                    <a:pt x="1" y="0"/>
                  </a:lnTo>
                  <a:cubicBezTo>
                    <a:pt x="946" y="0"/>
                    <a:pt x="1576" y="1418"/>
                    <a:pt x="1765" y="2993"/>
                  </a:cubicBezTo>
                  <a:lnTo>
                    <a:pt x="3939" y="2993"/>
                  </a:lnTo>
                  <a:cubicBezTo>
                    <a:pt x="3466" y="1261"/>
                    <a:pt x="1859"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86"/>
            <p:cNvSpPr/>
            <p:nvPr/>
          </p:nvSpPr>
          <p:spPr>
            <a:xfrm>
              <a:off x="-51590700" y="3198925"/>
              <a:ext cx="98475" cy="74850"/>
            </a:xfrm>
            <a:custGeom>
              <a:avLst/>
              <a:gdLst/>
              <a:ahLst/>
              <a:cxnLst/>
              <a:rect l="l" t="t" r="r" b="b"/>
              <a:pathLst>
                <a:path w="3939" h="2994" extrusionOk="0">
                  <a:moveTo>
                    <a:pt x="3939" y="0"/>
                  </a:moveTo>
                  <a:lnTo>
                    <a:pt x="3939" y="0"/>
                  </a:lnTo>
                  <a:cubicBezTo>
                    <a:pt x="2048" y="0"/>
                    <a:pt x="473" y="1292"/>
                    <a:pt x="1" y="2993"/>
                  </a:cubicBezTo>
                  <a:lnTo>
                    <a:pt x="2174" y="2993"/>
                  </a:lnTo>
                  <a:cubicBezTo>
                    <a:pt x="2332" y="1418"/>
                    <a:pt x="2962" y="0"/>
                    <a:pt x="3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86"/>
            <p:cNvSpPr/>
            <p:nvPr/>
          </p:nvSpPr>
          <p:spPr>
            <a:xfrm>
              <a:off x="-51517450" y="3218600"/>
              <a:ext cx="52000" cy="55950"/>
            </a:xfrm>
            <a:custGeom>
              <a:avLst/>
              <a:gdLst/>
              <a:ahLst/>
              <a:cxnLst/>
              <a:rect l="l" t="t" r="r" b="b"/>
              <a:pathLst>
                <a:path w="2080" h="2238" extrusionOk="0">
                  <a:moveTo>
                    <a:pt x="1009" y="1"/>
                  </a:moveTo>
                  <a:cubicBezTo>
                    <a:pt x="662" y="1"/>
                    <a:pt x="158" y="852"/>
                    <a:pt x="1" y="2238"/>
                  </a:cubicBezTo>
                  <a:lnTo>
                    <a:pt x="2080" y="2238"/>
                  </a:lnTo>
                  <a:cubicBezTo>
                    <a:pt x="1828" y="820"/>
                    <a:pt x="1355"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86"/>
            <p:cNvSpPr/>
            <p:nvPr/>
          </p:nvSpPr>
          <p:spPr>
            <a:xfrm>
              <a:off x="-51370950" y="3354075"/>
              <a:ext cx="18925" cy="64625"/>
            </a:xfrm>
            <a:custGeom>
              <a:avLst/>
              <a:gdLst/>
              <a:ahLst/>
              <a:cxnLst/>
              <a:rect l="l" t="t" r="r" b="b"/>
              <a:pathLst>
                <a:path w="757" h="2585" extrusionOk="0">
                  <a:moveTo>
                    <a:pt x="0" y="1"/>
                  </a:moveTo>
                  <a:lnTo>
                    <a:pt x="0" y="2584"/>
                  </a:lnTo>
                  <a:cubicBezTo>
                    <a:pt x="442" y="2301"/>
                    <a:pt x="757" y="1828"/>
                    <a:pt x="757" y="1324"/>
                  </a:cubicBezTo>
                  <a:cubicBezTo>
                    <a:pt x="757" y="725"/>
                    <a:pt x="442" y="2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3" name="Google Shape;8143;p86"/>
          <p:cNvGrpSpPr/>
          <p:nvPr/>
        </p:nvGrpSpPr>
        <p:grpSpPr>
          <a:xfrm>
            <a:off x="6610314" y="1377806"/>
            <a:ext cx="365188" cy="357226"/>
            <a:chOff x="-56396775" y="3199700"/>
            <a:chExt cx="324525" cy="317450"/>
          </a:xfrm>
        </p:grpSpPr>
        <p:sp>
          <p:nvSpPr>
            <p:cNvPr id="8144" name="Google Shape;8144;p86"/>
            <p:cNvSpPr/>
            <p:nvPr/>
          </p:nvSpPr>
          <p:spPr>
            <a:xfrm>
              <a:off x="-56374725" y="3353300"/>
              <a:ext cx="18925" cy="63825"/>
            </a:xfrm>
            <a:custGeom>
              <a:avLst/>
              <a:gdLst/>
              <a:ahLst/>
              <a:cxnLst/>
              <a:rect l="l" t="t" r="r" b="b"/>
              <a:pathLst>
                <a:path w="757" h="2553" extrusionOk="0">
                  <a:moveTo>
                    <a:pt x="757" y="0"/>
                  </a:moveTo>
                  <a:cubicBezTo>
                    <a:pt x="316" y="284"/>
                    <a:pt x="1" y="756"/>
                    <a:pt x="1" y="1292"/>
                  </a:cubicBezTo>
                  <a:cubicBezTo>
                    <a:pt x="1" y="1859"/>
                    <a:pt x="316" y="2332"/>
                    <a:pt x="757" y="2552"/>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86"/>
            <p:cNvSpPr/>
            <p:nvPr/>
          </p:nvSpPr>
          <p:spPr>
            <a:xfrm>
              <a:off x="-56333775" y="3199700"/>
              <a:ext cx="198500" cy="73275"/>
            </a:xfrm>
            <a:custGeom>
              <a:avLst/>
              <a:gdLst/>
              <a:ahLst/>
              <a:cxnLst/>
              <a:rect l="l" t="t" r="r" b="b"/>
              <a:pathLst>
                <a:path w="7940" h="2931" extrusionOk="0">
                  <a:moveTo>
                    <a:pt x="2112" y="1"/>
                  </a:moveTo>
                  <a:cubicBezTo>
                    <a:pt x="1292" y="1"/>
                    <a:pt x="536" y="599"/>
                    <a:pt x="347" y="1387"/>
                  </a:cubicBezTo>
                  <a:lnTo>
                    <a:pt x="1" y="2773"/>
                  </a:lnTo>
                  <a:cubicBezTo>
                    <a:pt x="253" y="2868"/>
                    <a:pt x="568" y="2931"/>
                    <a:pt x="977" y="2931"/>
                  </a:cubicBezTo>
                  <a:lnTo>
                    <a:pt x="6963" y="2931"/>
                  </a:lnTo>
                  <a:cubicBezTo>
                    <a:pt x="7341" y="2931"/>
                    <a:pt x="7625" y="2868"/>
                    <a:pt x="7940" y="2773"/>
                  </a:cubicBezTo>
                  <a:lnTo>
                    <a:pt x="7593" y="1387"/>
                  </a:lnTo>
                  <a:cubicBezTo>
                    <a:pt x="7404" y="568"/>
                    <a:pt x="6648" y="1"/>
                    <a:pt x="5829" y="1"/>
                  </a:cubicBezTo>
                  <a:cubicBezTo>
                    <a:pt x="5546" y="1"/>
                    <a:pt x="5262" y="64"/>
                    <a:pt x="4979" y="190"/>
                  </a:cubicBezTo>
                  <a:lnTo>
                    <a:pt x="3970" y="725"/>
                  </a:lnTo>
                  <a:lnTo>
                    <a:pt x="2931" y="190"/>
                  </a:lnTo>
                  <a:cubicBezTo>
                    <a:pt x="2710" y="64"/>
                    <a:pt x="2395" y="1"/>
                    <a:pt x="2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86"/>
            <p:cNvSpPr/>
            <p:nvPr/>
          </p:nvSpPr>
          <p:spPr>
            <a:xfrm>
              <a:off x="-56396775" y="3273325"/>
              <a:ext cx="324525" cy="58725"/>
            </a:xfrm>
            <a:custGeom>
              <a:avLst/>
              <a:gdLst/>
              <a:ahLst/>
              <a:cxnLst/>
              <a:rect l="l" t="t" r="r" b="b"/>
              <a:pathLst>
                <a:path w="12981" h="2349" extrusionOk="0">
                  <a:moveTo>
                    <a:pt x="905" y="1"/>
                  </a:moveTo>
                  <a:cubicBezTo>
                    <a:pt x="606" y="1"/>
                    <a:pt x="325" y="165"/>
                    <a:pt x="189" y="458"/>
                  </a:cubicBezTo>
                  <a:cubicBezTo>
                    <a:pt x="0" y="836"/>
                    <a:pt x="158" y="1309"/>
                    <a:pt x="536" y="1498"/>
                  </a:cubicBezTo>
                  <a:cubicBezTo>
                    <a:pt x="1292" y="1876"/>
                    <a:pt x="2111" y="2349"/>
                    <a:pt x="3497" y="2349"/>
                  </a:cubicBezTo>
                  <a:lnTo>
                    <a:pt x="9483" y="2349"/>
                  </a:lnTo>
                  <a:cubicBezTo>
                    <a:pt x="10870" y="2349"/>
                    <a:pt x="11689" y="1908"/>
                    <a:pt x="12445" y="1498"/>
                  </a:cubicBezTo>
                  <a:cubicBezTo>
                    <a:pt x="12823" y="1277"/>
                    <a:pt x="12980" y="805"/>
                    <a:pt x="12791" y="458"/>
                  </a:cubicBezTo>
                  <a:cubicBezTo>
                    <a:pt x="12656" y="165"/>
                    <a:pt x="12375" y="1"/>
                    <a:pt x="12076" y="1"/>
                  </a:cubicBezTo>
                  <a:cubicBezTo>
                    <a:pt x="11958" y="1"/>
                    <a:pt x="11836" y="27"/>
                    <a:pt x="11720" y="80"/>
                  </a:cubicBezTo>
                  <a:cubicBezTo>
                    <a:pt x="10964" y="458"/>
                    <a:pt x="10460" y="773"/>
                    <a:pt x="9483" y="773"/>
                  </a:cubicBezTo>
                  <a:lnTo>
                    <a:pt x="3497" y="773"/>
                  </a:lnTo>
                  <a:cubicBezTo>
                    <a:pt x="2521" y="773"/>
                    <a:pt x="1985" y="490"/>
                    <a:pt x="1261" y="80"/>
                  </a:cubicBezTo>
                  <a:cubicBezTo>
                    <a:pt x="1144" y="27"/>
                    <a:pt x="1023" y="1"/>
                    <a:pt x="9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86"/>
            <p:cNvSpPr/>
            <p:nvPr/>
          </p:nvSpPr>
          <p:spPr>
            <a:xfrm>
              <a:off x="-56336925" y="3346200"/>
              <a:ext cx="204800" cy="78800"/>
            </a:xfrm>
            <a:custGeom>
              <a:avLst/>
              <a:gdLst/>
              <a:ahLst/>
              <a:cxnLst/>
              <a:rect l="l" t="t" r="r" b="b"/>
              <a:pathLst>
                <a:path w="8192" h="3152" extrusionOk="0">
                  <a:moveTo>
                    <a:pt x="2584" y="883"/>
                  </a:moveTo>
                  <a:cubicBezTo>
                    <a:pt x="2805" y="883"/>
                    <a:pt x="2962" y="1040"/>
                    <a:pt x="2962" y="1229"/>
                  </a:cubicBezTo>
                  <a:cubicBezTo>
                    <a:pt x="2962" y="1418"/>
                    <a:pt x="2836" y="1576"/>
                    <a:pt x="2584" y="1576"/>
                  </a:cubicBezTo>
                  <a:cubicBezTo>
                    <a:pt x="2395" y="1576"/>
                    <a:pt x="2238" y="1418"/>
                    <a:pt x="2238" y="1229"/>
                  </a:cubicBezTo>
                  <a:cubicBezTo>
                    <a:pt x="2238" y="1040"/>
                    <a:pt x="2395" y="883"/>
                    <a:pt x="2584" y="883"/>
                  </a:cubicBezTo>
                  <a:close/>
                  <a:moveTo>
                    <a:pt x="5577" y="883"/>
                  </a:moveTo>
                  <a:cubicBezTo>
                    <a:pt x="5798" y="883"/>
                    <a:pt x="5955" y="1040"/>
                    <a:pt x="5955" y="1229"/>
                  </a:cubicBezTo>
                  <a:cubicBezTo>
                    <a:pt x="5955" y="1418"/>
                    <a:pt x="5798" y="1576"/>
                    <a:pt x="5577" y="1576"/>
                  </a:cubicBezTo>
                  <a:cubicBezTo>
                    <a:pt x="5388" y="1576"/>
                    <a:pt x="5231" y="1418"/>
                    <a:pt x="5231" y="1229"/>
                  </a:cubicBezTo>
                  <a:cubicBezTo>
                    <a:pt x="5231" y="1040"/>
                    <a:pt x="5388" y="883"/>
                    <a:pt x="5577" y="883"/>
                  </a:cubicBezTo>
                  <a:close/>
                  <a:moveTo>
                    <a:pt x="1" y="1"/>
                  </a:moveTo>
                  <a:lnTo>
                    <a:pt x="1" y="2679"/>
                  </a:lnTo>
                  <a:cubicBezTo>
                    <a:pt x="1" y="2836"/>
                    <a:pt x="1" y="2994"/>
                    <a:pt x="32" y="3151"/>
                  </a:cubicBezTo>
                  <a:lnTo>
                    <a:pt x="3970" y="1576"/>
                  </a:lnTo>
                  <a:cubicBezTo>
                    <a:pt x="4018" y="1560"/>
                    <a:pt x="4065" y="1552"/>
                    <a:pt x="4112" y="1552"/>
                  </a:cubicBezTo>
                  <a:cubicBezTo>
                    <a:pt x="4159" y="1552"/>
                    <a:pt x="4207" y="1560"/>
                    <a:pt x="4254" y="1576"/>
                  </a:cubicBezTo>
                  <a:lnTo>
                    <a:pt x="8161" y="3151"/>
                  </a:lnTo>
                  <a:cubicBezTo>
                    <a:pt x="8192" y="2962"/>
                    <a:pt x="8192" y="2710"/>
                    <a:pt x="8192" y="2521"/>
                  </a:cubicBezTo>
                  <a:lnTo>
                    <a:pt x="8192" y="1"/>
                  </a:lnTo>
                  <a:cubicBezTo>
                    <a:pt x="7877" y="95"/>
                    <a:pt x="7467" y="127"/>
                    <a:pt x="7089" y="127"/>
                  </a:cubicBezTo>
                  <a:lnTo>
                    <a:pt x="1103" y="127"/>
                  </a:lnTo>
                  <a:cubicBezTo>
                    <a:pt x="694" y="127"/>
                    <a:pt x="316" y="9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86"/>
            <p:cNvSpPr/>
            <p:nvPr/>
          </p:nvSpPr>
          <p:spPr>
            <a:xfrm>
              <a:off x="-56332200" y="3406850"/>
              <a:ext cx="193775" cy="110300"/>
            </a:xfrm>
            <a:custGeom>
              <a:avLst/>
              <a:gdLst/>
              <a:ahLst/>
              <a:cxnLst/>
              <a:rect l="l" t="t" r="r" b="b"/>
              <a:pathLst>
                <a:path w="7751" h="4412" extrusionOk="0">
                  <a:moveTo>
                    <a:pt x="3907" y="1"/>
                  </a:moveTo>
                  <a:lnTo>
                    <a:pt x="1" y="1513"/>
                  </a:lnTo>
                  <a:cubicBezTo>
                    <a:pt x="190" y="2237"/>
                    <a:pt x="599" y="2868"/>
                    <a:pt x="1135" y="3340"/>
                  </a:cubicBezTo>
                  <a:cubicBezTo>
                    <a:pt x="1891" y="4033"/>
                    <a:pt x="2868" y="4411"/>
                    <a:pt x="3907" y="4411"/>
                  </a:cubicBezTo>
                  <a:lnTo>
                    <a:pt x="4285" y="4411"/>
                  </a:lnTo>
                  <a:cubicBezTo>
                    <a:pt x="5924" y="4254"/>
                    <a:pt x="7247" y="3057"/>
                    <a:pt x="7751" y="1513"/>
                  </a:cubicBez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86"/>
            <p:cNvSpPr/>
            <p:nvPr/>
          </p:nvSpPr>
          <p:spPr>
            <a:xfrm>
              <a:off x="-56113225" y="3354075"/>
              <a:ext cx="18125" cy="64625"/>
            </a:xfrm>
            <a:custGeom>
              <a:avLst/>
              <a:gdLst/>
              <a:ahLst/>
              <a:cxnLst/>
              <a:rect l="l" t="t" r="r" b="b"/>
              <a:pathLst>
                <a:path w="725" h="2585" extrusionOk="0">
                  <a:moveTo>
                    <a:pt x="0" y="1"/>
                  </a:moveTo>
                  <a:lnTo>
                    <a:pt x="0" y="2584"/>
                  </a:lnTo>
                  <a:cubicBezTo>
                    <a:pt x="410" y="2332"/>
                    <a:pt x="725" y="1828"/>
                    <a:pt x="725" y="1261"/>
                  </a:cubicBezTo>
                  <a:cubicBezTo>
                    <a:pt x="725" y="725"/>
                    <a:pt x="473" y="2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0" name="Google Shape;8150;p86"/>
          <p:cNvGrpSpPr/>
          <p:nvPr/>
        </p:nvGrpSpPr>
        <p:grpSpPr>
          <a:xfrm>
            <a:off x="6613408" y="1843740"/>
            <a:ext cx="358999" cy="335958"/>
            <a:chOff x="-56394425" y="3600600"/>
            <a:chExt cx="319025" cy="298550"/>
          </a:xfrm>
        </p:grpSpPr>
        <p:sp>
          <p:nvSpPr>
            <p:cNvPr id="8151" name="Google Shape;8151;p86"/>
            <p:cNvSpPr/>
            <p:nvPr/>
          </p:nvSpPr>
          <p:spPr>
            <a:xfrm>
              <a:off x="-56272325" y="3861300"/>
              <a:ext cx="74825" cy="37850"/>
            </a:xfrm>
            <a:custGeom>
              <a:avLst/>
              <a:gdLst/>
              <a:ahLst/>
              <a:cxnLst/>
              <a:rect l="l" t="t" r="r" b="b"/>
              <a:pathLst>
                <a:path w="2993" h="1514" extrusionOk="0">
                  <a:moveTo>
                    <a:pt x="1512" y="1"/>
                  </a:moveTo>
                  <a:cubicBezTo>
                    <a:pt x="851" y="1"/>
                    <a:pt x="284" y="442"/>
                    <a:pt x="95" y="1041"/>
                  </a:cubicBezTo>
                  <a:cubicBezTo>
                    <a:pt x="0" y="1261"/>
                    <a:pt x="221" y="1513"/>
                    <a:pt x="441" y="1513"/>
                  </a:cubicBezTo>
                  <a:lnTo>
                    <a:pt x="2584" y="1513"/>
                  </a:lnTo>
                  <a:cubicBezTo>
                    <a:pt x="2804" y="1513"/>
                    <a:pt x="2993" y="1261"/>
                    <a:pt x="2930" y="1041"/>
                  </a:cubicBezTo>
                  <a:cubicBezTo>
                    <a:pt x="2741" y="442"/>
                    <a:pt x="2174" y="1"/>
                    <a:pt x="1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86"/>
            <p:cNvSpPr/>
            <p:nvPr/>
          </p:nvSpPr>
          <p:spPr>
            <a:xfrm>
              <a:off x="-56297550" y="3600600"/>
              <a:ext cx="126050" cy="71700"/>
            </a:xfrm>
            <a:custGeom>
              <a:avLst/>
              <a:gdLst/>
              <a:ahLst/>
              <a:cxnLst/>
              <a:rect l="l" t="t" r="r" b="b"/>
              <a:pathLst>
                <a:path w="5042" h="2868" extrusionOk="0">
                  <a:moveTo>
                    <a:pt x="2521" y="1"/>
                  </a:moveTo>
                  <a:cubicBezTo>
                    <a:pt x="1576" y="1"/>
                    <a:pt x="694" y="316"/>
                    <a:pt x="1" y="851"/>
                  </a:cubicBezTo>
                  <a:lnTo>
                    <a:pt x="2521" y="2868"/>
                  </a:lnTo>
                  <a:lnTo>
                    <a:pt x="5042" y="851"/>
                  </a:lnTo>
                  <a:cubicBezTo>
                    <a:pt x="4317" y="316"/>
                    <a:pt x="3467"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86"/>
            <p:cNvSpPr/>
            <p:nvPr/>
          </p:nvSpPr>
          <p:spPr>
            <a:xfrm>
              <a:off x="-56394425" y="3635275"/>
              <a:ext cx="319025" cy="233925"/>
            </a:xfrm>
            <a:custGeom>
              <a:avLst/>
              <a:gdLst/>
              <a:ahLst/>
              <a:cxnLst/>
              <a:rect l="l" t="t" r="r" b="b"/>
              <a:pathLst>
                <a:path w="12761" h="9357" extrusionOk="0">
                  <a:moveTo>
                    <a:pt x="4884" y="3844"/>
                  </a:moveTo>
                  <a:cubicBezTo>
                    <a:pt x="5105" y="3844"/>
                    <a:pt x="5262" y="4001"/>
                    <a:pt x="5262" y="4190"/>
                  </a:cubicBezTo>
                  <a:cubicBezTo>
                    <a:pt x="5262" y="4411"/>
                    <a:pt x="5105" y="4537"/>
                    <a:pt x="4884" y="4537"/>
                  </a:cubicBezTo>
                  <a:cubicBezTo>
                    <a:pt x="4859" y="4545"/>
                    <a:pt x="4835" y="4549"/>
                    <a:pt x="4811" y="4549"/>
                  </a:cubicBezTo>
                  <a:cubicBezTo>
                    <a:pt x="4656" y="4549"/>
                    <a:pt x="4538" y="4381"/>
                    <a:pt x="4538" y="4190"/>
                  </a:cubicBezTo>
                  <a:cubicBezTo>
                    <a:pt x="4538" y="4001"/>
                    <a:pt x="4695" y="3844"/>
                    <a:pt x="4884" y="3844"/>
                  </a:cubicBezTo>
                  <a:close/>
                  <a:moveTo>
                    <a:pt x="7877" y="3875"/>
                  </a:moveTo>
                  <a:cubicBezTo>
                    <a:pt x="8098" y="3875"/>
                    <a:pt x="8255" y="4033"/>
                    <a:pt x="8255" y="4253"/>
                  </a:cubicBezTo>
                  <a:cubicBezTo>
                    <a:pt x="8287" y="4411"/>
                    <a:pt x="8098" y="4600"/>
                    <a:pt x="7877" y="4600"/>
                  </a:cubicBezTo>
                  <a:cubicBezTo>
                    <a:pt x="7688" y="4600"/>
                    <a:pt x="7531" y="4442"/>
                    <a:pt x="7531" y="4253"/>
                  </a:cubicBezTo>
                  <a:cubicBezTo>
                    <a:pt x="7531" y="4033"/>
                    <a:pt x="7688" y="3875"/>
                    <a:pt x="7877" y="3875"/>
                  </a:cubicBezTo>
                  <a:close/>
                  <a:moveTo>
                    <a:pt x="1072" y="4757"/>
                  </a:moveTo>
                  <a:cubicBezTo>
                    <a:pt x="1356" y="5104"/>
                    <a:pt x="1797" y="5356"/>
                    <a:pt x="2301" y="5356"/>
                  </a:cubicBezTo>
                  <a:cubicBezTo>
                    <a:pt x="2301" y="5734"/>
                    <a:pt x="1954" y="6080"/>
                    <a:pt x="1513" y="6080"/>
                  </a:cubicBezTo>
                  <a:cubicBezTo>
                    <a:pt x="1104" y="6080"/>
                    <a:pt x="757" y="5734"/>
                    <a:pt x="757" y="5356"/>
                  </a:cubicBezTo>
                  <a:cubicBezTo>
                    <a:pt x="757" y="5104"/>
                    <a:pt x="883" y="4883"/>
                    <a:pt x="1072" y="4757"/>
                  </a:cubicBezTo>
                  <a:close/>
                  <a:moveTo>
                    <a:pt x="11721" y="4757"/>
                  </a:moveTo>
                  <a:cubicBezTo>
                    <a:pt x="11910" y="4883"/>
                    <a:pt x="12036" y="5104"/>
                    <a:pt x="12036" y="5356"/>
                  </a:cubicBezTo>
                  <a:cubicBezTo>
                    <a:pt x="12036" y="5734"/>
                    <a:pt x="11658" y="6080"/>
                    <a:pt x="11280" y="6080"/>
                  </a:cubicBezTo>
                  <a:cubicBezTo>
                    <a:pt x="10870" y="6080"/>
                    <a:pt x="10492" y="5734"/>
                    <a:pt x="10492" y="5356"/>
                  </a:cubicBezTo>
                  <a:cubicBezTo>
                    <a:pt x="10965" y="5356"/>
                    <a:pt x="11437" y="5104"/>
                    <a:pt x="11721" y="4757"/>
                  </a:cubicBezTo>
                  <a:close/>
                  <a:moveTo>
                    <a:pt x="7448" y="6403"/>
                  </a:moveTo>
                  <a:cubicBezTo>
                    <a:pt x="7538" y="6403"/>
                    <a:pt x="7625" y="6443"/>
                    <a:pt x="7688" y="6521"/>
                  </a:cubicBezTo>
                  <a:cubicBezTo>
                    <a:pt x="7846" y="6648"/>
                    <a:pt x="7846" y="6868"/>
                    <a:pt x="7720" y="7026"/>
                  </a:cubicBezTo>
                  <a:cubicBezTo>
                    <a:pt x="7373" y="7372"/>
                    <a:pt x="6900" y="7593"/>
                    <a:pt x="6428" y="7593"/>
                  </a:cubicBezTo>
                  <a:cubicBezTo>
                    <a:pt x="5924" y="7593"/>
                    <a:pt x="5451" y="7372"/>
                    <a:pt x="5105" y="7026"/>
                  </a:cubicBezTo>
                  <a:cubicBezTo>
                    <a:pt x="4947" y="6868"/>
                    <a:pt x="4947" y="6648"/>
                    <a:pt x="5105" y="6521"/>
                  </a:cubicBezTo>
                  <a:cubicBezTo>
                    <a:pt x="5183" y="6443"/>
                    <a:pt x="5278" y="6403"/>
                    <a:pt x="5369" y="6403"/>
                  </a:cubicBezTo>
                  <a:cubicBezTo>
                    <a:pt x="5459" y="6403"/>
                    <a:pt x="5546" y="6443"/>
                    <a:pt x="5609" y="6521"/>
                  </a:cubicBezTo>
                  <a:cubicBezTo>
                    <a:pt x="5829" y="6742"/>
                    <a:pt x="6113" y="6852"/>
                    <a:pt x="6396" y="6852"/>
                  </a:cubicBezTo>
                  <a:cubicBezTo>
                    <a:pt x="6680" y="6852"/>
                    <a:pt x="6963" y="6742"/>
                    <a:pt x="7184" y="6521"/>
                  </a:cubicBezTo>
                  <a:cubicBezTo>
                    <a:pt x="7263" y="6443"/>
                    <a:pt x="7357" y="6403"/>
                    <a:pt x="7448" y="6403"/>
                  </a:cubicBezTo>
                  <a:close/>
                  <a:moveTo>
                    <a:pt x="3277" y="0"/>
                  </a:moveTo>
                  <a:cubicBezTo>
                    <a:pt x="2742" y="630"/>
                    <a:pt x="2364" y="1449"/>
                    <a:pt x="2301" y="2363"/>
                  </a:cubicBezTo>
                  <a:lnTo>
                    <a:pt x="2269" y="2363"/>
                  </a:lnTo>
                  <a:cubicBezTo>
                    <a:pt x="1419" y="2363"/>
                    <a:pt x="725" y="3024"/>
                    <a:pt x="725" y="3844"/>
                  </a:cubicBezTo>
                  <a:cubicBezTo>
                    <a:pt x="725" y="3938"/>
                    <a:pt x="725" y="3970"/>
                    <a:pt x="757" y="4033"/>
                  </a:cubicBezTo>
                  <a:cubicBezTo>
                    <a:pt x="284" y="4316"/>
                    <a:pt x="1" y="4789"/>
                    <a:pt x="1" y="5356"/>
                  </a:cubicBezTo>
                  <a:cubicBezTo>
                    <a:pt x="1" y="6175"/>
                    <a:pt x="694" y="6837"/>
                    <a:pt x="1513" y="6837"/>
                  </a:cubicBezTo>
                  <a:cubicBezTo>
                    <a:pt x="1828" y="6837"/>
                    <a:pt x="2143" y="6774"/>
                    <a:pt x="2364" y="6553"/>
                  </a:cubicBezTo>
                  <a:cubicBezTo>
                    <a:pt x="2616" y="7750"/>
                    <a:pt x="3403" y="8821"/>
                    <a:pt x="4506" y="9357"/>
                  </a:cubicBezTo>
                  <a:cubicBezTo>
                    <a:pt x="4884" y="8727"/>
                    <a:pt x="5609" y="8349"/>
                    <a:pt x="6396" y="8349"/>
                  </a:cubicBezTo>
                  <a:cubicBezTo>
                    <a:pt x="7184" y="8349"/>
                    <a:pt x="7877" y="8727"/>
                    <a:pt x="8287" y="9357"/>
                  </a:cubicBezTo>
                  <a:cubicBezTo>
                    <a:pt x="9389" y="8821"/>
                    <a:pt x="10145" y="7782"/>
                    <a:pt x="10398" y="6553"/>
                  </a:cubicBezTo>
                  <a:cubicBezTo>
                    <a:pt x="10650" y="6711"/>
                    <a:pt x="10965" y="6837"/>
                    <a:pt x="11280" y="6837"/>
                  </a:cubicBezTo>
                  <a:cubicBezTo>
                    <a:pt x="12099" y="6837"/>
                    <a:pt x="12760" y="6175"/>
                    <a:pt x="12760" y="5356"/>
                  </a:cubicBezTo>
                  <a:cubicBezTo>
                    <a:pt x="12760" y="4789"/>
                    <a:pt x="12445" y="4285"/>
                    <a:pt x="11973" y="4033"/>
                  </a:cubicBezTo>
                  <a:lnTo>
                    <a:pt x="11973" y="3844"/>
                  </a:lnTo>
                  <a:cubicBezTo>
                    <a:pt x="11973" y="3024"/>
                    <a:pt x="11280" y="2363"/>
                    <a:pt x="10461" y="2363"/>
                  </a:cubicBezTo>
                  <a:lnTo>
                    <a:pt x="10398" y="2363"/>
                  </a:lnTo>
                  <a:cubicBezTo>
                    <a:pt x="10335" y="1449"/>
                    <a:pt x="9988" y="662"/>
                    <a:pt x="9421" y="0"/>
                  </a:cubicBezTo>
                  <a:lnTo>
                    <a:pt x="6585" y="2268"/>
                  </a:lnTo>
                  <a:cubicBezTo>
                    <a:pt x="6522" y="2300"/>
                    <a:pt x="6428" y="2363"/>
                    <a:pt x="6365" y="2363"/>
                  </a:cubicBezTo>
                  <a:cubicBezTo>
                    <a:pt x="6270" y="2363"/>
                    <a:pt x="6207" y="2300"/>
                    <a:pt x="6113" y="2268"/>
                  </a:cubicBezTo>
                  <a:lnTo>
                    <a:pt x="3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4" name="Google Shape;8154;p86"/>
          <p:cNvGrpSpPr/>
          <p:nvPr/>
        </p:nvGrpSpPr>
        <p:grpSpPr>
          <a:xfrm>
            <a:off x="6644175" y="2274505"/>
            <a:ext cx="327068" cy="357198"/>
            <a:chOff x="-56379450" y="3983400"/>
            <a:chExt cx="290650" cy="317425"/>
          </a:xfrm>
        </p:grpSpPr>
        <p:sp>
          <p:nvSpPr>
            <p:cNvPr id="8155" name="Google Shape;8155;p86"/>
            <p:cNvSpPr/>
            <p:nvPr/>
          </p:nvSpPr>
          <p:spPr>
            <a:xfrm>
              <a:off x="-56330625" y="3983400"/>
              <a:ext cx="241825" cy="111075"/>
            </a:xfrm>
            <a:custGeom>
              <a:avLst/>
              <a:gdLst/>
              <a:ahLst/>
              <a:cxnLst/>
              <a:rect l="l" t="t" r="r" b="b"/>
              <a:pathLst>
                <a:path w="9673" h="4443" extrusionOk="0">
                  <a:moveTo>
                    <a:pt x="725" y="0"/>
                  </a:moveTo>
                  <a:cubicBezTo>
                    <a:pt x="536" y="0"/>
                    <a:pt x="410" y="126"/>
                    <a:pt x="379" y="315"/>
                  </a:cubicBezTo>
                  <a:lnTo>
                    <a:pt x="1" y="2300"/>
                  </a:lnTo>
                  <a:cubicBezTo>
                    <a:pt x="129" y="2274"/>
                    <a:pt x="257" y="2262"/>
                    <a:pt x="382" y="2262"/>
                  </a:cubicBezTo>
                  <a:cubicBezTo>
                    <a:pt x="869" y="2262"/>
                    <a:pt x="1320" y="2453"/>
                    <a:pt x="1671" y="2804"/>
                  </a:cubicBezTo>
                  <a:cubicBezTo>
                    <a:pt x="2017" y="2473"/>
                    <a:pt x="2498" y="2308"/>
                    <a:pt x="2978" y="2308"/>
                  </a:cubicBezTo>
                  <a:cubicBezTo>
                    <a:pt x="3458" y="2308"/>
                    <a:pt x="3939" y="2473"/>
                    <a:pt x="4285" y="2804"/>
                  </a:cubicBezTo>
                  <a:cubicBezTo>
                    <a:pt x="4636" y="2453"/>
                    <a:pt x="5107" y="2262"/>
                    <a:pt x="5602" y="2262"/>
                  </a:cubicBezTo>
                  <a:cubicBezTo>
                    <a:pt x="5729" y="2262"/>
                    <a:pt x="5858" y="2274"/>
                    <a:pt x="5987" y="2300"/>
                  </a:cubicBezTo>
                  <a:lnTo>
                    <a:pt x="5766" y="1292"/>
                  </a:lnTo>
                  <a:lnTo>
                    <a:pt x="7625" y="2741"/>
                  </a:lnTo>
                  <a:cubicBezTo>
                    <a:pt x="7499" y="2899"/>
                    <a:pt x="7467" y="3119"/>
                    <a:pt x="7467" y="3340"/>
                  </a:cubicBezTo>
                  <a:cubicBezTo>
                    <a:pt x="7467" y="3970"/>
                    <a:pt x="7972" y="4442"/>
                    <a:pt x="8570" y="4442"/>
                  </a:cubicBezTo>
                  <a:cubicBezTo>
                    <a:pt x="9200" y="4442"/>
                    <a:pt x="9673" y="3938"/>
                    <a:pt x="9673" y="3340"/>
                  </a:cubicBezTo>
                  <a:cubicBezTo>
                    <a:pt x="9673" y="2678"/>
                    <a:pt x="9169" y="2205"/>
                    <a:pt x="8570" y="2205"/>
                  </a:cubicBezTo>
                  <a:cubicBezTo>
                    <a:pt x="8444" y="2205"/>
                    <a:pt x="8318" y="2237"/>
                    <a:pt x="8224" y="2300"/>
                  </a:cubicBezTo>
                  <a:lnTo>
                    <a:pt x="5451" y="63"/>
                  </a:lnTo>
                  <a:lnTo>
                    <a:pt x="5420" y="63"/>
                  </a:lnTo>
                  <a:cubicBezTo>
                    <a:pt x="5325" y="32"/>
                    <a:pt x="5262" y="0"/>
                    <a:pt x="5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86"/>
            <p:cNvSpPr/>
            <p:nvPr/>
          </p:nvSpPr>
          <p:spPr>
            <a:xfrm>
              <a:off x="-56350300" y="4058225"/>
              <a:ext cx="186675" cy="55150"/>
            </a:xfrm>
            <a:custGeom>
              <a:avLst/>
              <a:gdLst/>
              <a:ahLst/>
              <a:cxnLst/>
              <a:rect l="l" t="t" r="r" b="b"/>
              <a:pathLst>
                <a:path w="7467" h="2206" extrusionOk="0">
                  <a:moveTo>
                    <a:pt x="1103" y="0"/>
                  </a:moveTo>
                  <a:cubicBezTo>
                    <a:pt x="441" y="0"/>
                    <a:pt x="0" y="504"/>
                    <a:pt x="0" y="1103"/>
                  </a:cubicBezTo>
                  <a:cubicBezTo>
                    <a:pt x="32" y="1701"/>
                    <a:pt x="504" y="2205"/>
                    <a:pt x="1134" y="2205"/>
                  </a:cubicBezTo>
                  <a:cubicBezTo>
                    <a:pt x="1512" y="2205"/>
                    <a:pt x="1922" y="1985"/>
                    <a:pt x="2111" y="1607"/>
                  </a:cubicBezTo>
                  <a:cubicBezTo>
                    <a:pt x="2174" y="1497"/>
                    <a:pt x="2300" y="1441"/>
                    <a:pt x="2430" y="1441"/>
                  </a:cubicBezTo>
                  <a:cubicBezTo>
                    <a:pt x="2560" y="1441"/>
                    <a:pt x="2694" y="1497"/>
                    <a:pt x="2773" y="1607"/>
                  </a:cubicBezTo>
                  <a:cubicBezTo>
                    <a:pt x="2962" y="1985"/>
                    <a:pt x="3371" y="2205"/>
                    <a:pt x="3749" y="2205"/>
                  </a:cubicBezTo>
                  <a:cubicBezTo>
                    <a:pt x="4159" y="2205"/>
                    <a:pt x="4537" y="1985"/>
                    <a:pt x="4757" y="1607"/>
                  </a:cubicBezTo>
                  <a:cubicBezTo>
                    <a:pt x="4820" y="1512"/>
                    <a:pt x="4946" y="1418"/>
                    <a:pt x="5072" y="1418"/>
                  </a:cubicBezTo>
                  <a:cubicBezTo>
                    <a:pt x="5167" y="1418"/>
                    <a:pt x="5325" y="1512"/>
                    <a:pt x="5388" y="1607"/>
                  </a:cubicBezTo>
                  <a:cubicBezTo>
                    <a:pt x="5577" y="1985"/>
                    <a:pt x="5955" y="2205"/>
                    <a:pt x="6364" y="2205"/>
                  </a:cubicBezTo>
                  <a:cubicBezTo>
                    <a:pt x="6994" y="2205"/>
                    <a:pt x="7467" y="1701"/>
                    <a:pt x="7467" y="1103"/>
                  </a:cubicBezTo>
                  <a:cubicBezTo>
                    <a:pt x="7467" y="473"/>
                    <a:pt x="6963" y="0"/>
                    <a:pt x="6364" y="0"/>
                  </a:cubicBezTo>
                  <a:cubicBezTo>
                    <a:pt x="5955" y="0"/>
                    <a:pt x="5577" y="252"/>
                    <a:pt x="5388" y="599"/>
                  </a:cubicBezTo>
                  <a:cubicBezTo>
                    <a:pt x="5325" y="709"/>
                    <a:pt x="5191" y="764"/>
                    <a:pt x="5057" y="764"/>
                  </a:cubicBezTo>
                  <a:cubicBezTo>
                    <a:pt x="4923" y="764"/>
                    <a:pt x="4789" y="709"/>
                    <a:pt x="4726" y="599"/>
                  </a:cubicBezTo>
                  <a:cubicBezTo>
                    <a:pt x="4505" y="252"/>
                    <a:pt x="4127" y="0"/>
                    <a:pt x="3718" y="0"/>
                  </a:cubicBezTo>
                  <a:cubicBezTo>
                    <a:pt x="3340" y="0"/>
                    <a:pt x="2930" y="252"/>
                    <a:pt x="2741" y="599"/>
                  </a:cubicBezTo>
                  <a:cubicBezTo>
                    <a:pt x="2678" y="709"/>
                    <a:pt x="2552" y="764"/>
                    <a:pt x="2422" y="764"/>
                  </a:cubicBezTo>
                  <a:cubicBezTo>
                    <a:pt x="2292" y="764"/>
                    <a:pt x="2158" y="709"/>
                    <a:pt x="2079" y="599"/>
                  </a:cubicBezTo>
                  <a:cubicBezTo>
                    <a:pt x="1890" y="252"/>
                    <a:pt x="1481"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86"/>
            <p:cNvSpPr/>
            <p:nvPr/>
          </p:nvSpPr>
          <p:spPr>
            <a:xfrm>
              <a:off x="-56245550" y="4168275"/>
              <a:ext cx="78000" cy="26600"/>
            </a:xfrm>
            <a:custGeom>
              <a:avLst/>
              <a:gdLst/>
              <a:ahLst/>
              <a:cxnLst/>
              <a:rect l="l" t="t" r="r" b="b"/>
              <a:pathLst>
                <a:path w="3120" h="1064" extrusionOk="0">
                  <a:moveTo>
                    <a:pt x="594" y="1"/>
                  </a:moveTo>
                  <a:cubicBezTo>
                    <a:pt x="555" y="1"/>
                    <a:pt x="515" y="4"/>
                    <a:pt x="473" y="9"/>
                  </a:cubicBezTo>
                  <a:cubicBezTo>
                    <a:pt x="284" y="40"/>
                    <a:pt x="126" y="166"/>
                    <a:pt x="0" y="324"/>
                  </a:cubicBezTo>
                  <a:lnTo>
                    <a:pt x="158" y="481"/>
                  </a:lnTo>
                  <a:cubicBezTo>
                    <a:pt x="410" y="733"/>
                    <a:pt x="630" y="891"/>
                    <a:pt x="945" y="954"/>
                  </a:cubicBezTo>
                  <a:cubicBezTo>
                    <a:pt x="1153" y="1029"/>
                    <a:pt x="1367" y="1064"/>
                    <a:pt x="1579" y="1064"/>
                  </a:cubicBezTo>
                  <a:cubicBezTo>
                    <a:pt x="2172" y="1064"/>
                    <a:pt x="2748" y="788"/>
                    <a:pt x="3119" y="324"/>
                  </a:cubicBezTo>
                  <a:lnTo>
                    <a:pt x="3119" y="324"/>
                  </a:lnTo>
                  <a:lnTo>
                    <a:pt x="2521" y="513"/>
                  </a:lnTo>
                  <a:cubicBezTo>
                    <a:pt x="2355" y="596"/>
                    <a:pt x="2183" y="634"/>
                    <a:pt x="2013" y="634"/>
                  </a:cubicBezTo>
                  <a:cubicBezTo>
                    <a:pt x="1665" y="634"/>
                    <a:pt x="1325" y="473"/>
                    <a:pt x="1071" y="198"/>
                  </a:cubicBezTo>
                  <a:cubicBezTo>
                    <a:pt x="940" y="67"/>
                    <a:pt x="787" y="1"/>
                    <a:pt x="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86"/>
            <p:cNvSpPr/>
            <p:nvPr/>
          </p:nvSpPr>
          <p:spPr>
            <a:xfrm>
              <a:off x="-56359750" y="4112550"/>
              <a:ext cx="204800" cy="53100"/>
            </a:xfrm>
            <a:custGeom>
              <a:avLst/>
              <a:gdLst/>
              <a:ahLst/>
              <a:cxnLst/>
              <a:rect l="l" t="t" r="r" b="b"/>
              <a:pathLst>
                <a:path w="8192" h="2124" extrusionOk="0">
                  <a:moveTo>
                    <a:pt x="0" y="1"/>
                  </a:moveTo>
                  <a:lnTo>
                    <a:pt x="0" y="1608"/>
                  </a:lnTo>
                  <a:lnTo>
                    <a:pt x="1386" y="2080"/>
                  </a:lnTo>
                  <a:cubicBezTo>
                    <a:pt x="1455" y="2109"/>
                    <a:pt x="1529" y="2124"/>
                    <a:pt x="1605" y="2124"/>
                  </a:cubicBezTo>
                  <a:cubicBezTo>
                    <a:pt x="1773" y="2124"/>
                    <a:pt x="1949" y="2053"/>
                    <a:pt x="2079" y="1923"/>
                  </a:cubicBezTo>
                  <a:cubicBezTo>
                    <a:pt x="2333" y="1669"/>
                    <a:pt x="2689" y="1517"/>
                    <a:pt x="3048" y="1517"/>
                  </a:cubicBezTo>
                  <a:cubicBezTo>
                    <a:pt x="3135" y="1517"/>
                    <a:pt x="3222" y="1526"/>
                    <a:pt x="3308" y="1545"/>
                  </a:cubicBezTo>
                  <a:cubicBezTo>
                    <a:pt x="3623" y="1576"/>
                    <a:pt x="3907" y="1734"/>
                    <a:pt x="4096" y="1954"/>
                  </a:cubicBezTo>
                  <a:cubicBezTo>
                    <a:pt x="4316" y="1734"/>
                    <a:pt x="4568" y="1576"/>
                    <a:pt x="4883" y="1545"/>
                  </a:cubicBezTo>
                  <a:cubicBezTo>
                    <a:pt x="4975" y="1526"/>
                    <a:pt x="5066" y="1517"/>
                    <a:pt x="5155" y="1517"/>
                  </a:cubicBezTo>
                  <a:cubicBezTo>
                    <a:pt x="5523" y="1517"/>
                    <a:pt x="5858" y="1669"/>
                    <a:pt x="6112" y="1923"/>
                  </a:cubicBezTo>
                  <a:cubicBezTo>
                    <a:pt x="6243" y="2053"/>
                    <a:pt x="6403" y="2124"/>
                    <a:pt x="6583" y="2124"/>
                  </a:cubicBezTo>
                  <a:cubicBezTo>
                    <a:pt x="6664" y="2124"/>
                    <a:pt x="6749" y="2109"/>
                    <a:pt x="6837" y="2080"/>
                  </a:cubicBezTo>
                  <a:lnTo>
                    <a:pt x="8191" y="1608"/>
                  </a:lnTo>
                  <a:lnTo>
                    <a:pt x="8191" y="1"/>
                  </a:lnTo>
                  <a:cubicBezTo>
                    <a:pt x="7845" y="473"/>
                    <a:pt x="7341" y="726"/>
                    <a:pt x="6711" y="726"/>
                  </a:cubicBezTo>
                  <a:cubicBezTo>
                    <a:pt x="6207" y="726"/>
                    <a:pt x="5766" y="536"/>
                    <a:pt x="5419" y="190"/>
                  </a:cubicBezTo>
                  <a:cubicBezTo>
                    <a:pt x="5072" y="521"/>
                    <a:pt x="4584" y="686"/>
                    <a:pt x="4100" y="686"/>
                  </a:cubicBezTo>
                  <a:cubicBezTo>
                    <a:pt x="3615" y="686"/>
                    <a:pt x="3135" y="521"/>
                    <a:pt x="2804" y="190"/>
                  </a:cubicBezTo>
                  <a:cubicBezTo>
                    <a:pt x="2457" y="536"/>
                    <a:pt x="1985" y="726"/>
                    <a:pt x="1512" y="726"/>
                  </a:cubicBezTo>
                  <a:cubicBezTo>
                    <a:pt x="882" y="726"/>
                    <a:pt x="378" y="41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86"/>
            <p:cNvSpPr/>
            <p:nvPr/>
          </p:nvSpPr>
          <p:spPr>
            <a:xfrm>
              <a:off x="-56345575" y="4169000"/>
              <a:ext cx="77200" cy="26325"/>
            </a:xfrm>
            <a:custGeom>
              <a:avLst/>
              <a:gdLst/>
              <a:ahLst/>
              <a:cxnLst/>
              <a:rect l="l" t="t" r="r" b="b"/>
              <a:pathLst>
                <a:path w="3088" h="1053" extrusionOk="0">
                  <a:moveTo>
                    <a:pt x="2471" y="0"/>
                  </a:moveTo>
                  <a:cubicBezTo>
                    <a:pt x="2311" y="0"/>
                    <a:pt x="2170" y="47"/>
                    <a:pt x="2048" y="169"/>
                  </a:cubicBezTo>
                  <a:cubicBezTo>
                    <a:pt x="1752" y="465"/>
                    <a:pt x="1391" y="612"/>
                    <a:pt x="1011" y="612"/>
                  </a:cubicBezTo>
                  <a:cubicBezTo>
                    <a:pt x="865" y="612"/>
                    <a:pt x="716" y="591"/>
                    <a:pt x="567" y="547"/>
                  </a:cubicBezTo>
                  <a:lnTo>
                    <a:pt x="0" y="326"/>
                  </a:lnTo>
                  <a:lnTo>
                    <a:pt x="0" y="326"/>
                  </a:lnTo>
                  <a:cubicBezTo>
                    <a:pt x="374" y="794"/>
                    <a:pt x="939" y="1053"/>
                    <a:pt x="1527" y="1053"/>
                  </a:cubicBezTo>
                  <a:cubicBezTo>
                    <a:pt x="1731" y="1053"/>
                    <a:pt x="1939" y="1022"/>
                    <a:pt x="2143" y="956"/>
                  </a:cubicBezTo>
                  <a:cubicBezTo>
                    <a:pt x="2426" y="893"/>
                    <a:pt x="2710" y="704"/>
                    <a:pt x="2930" y="484"/>
                  </a:cubicBezTo>
                  <a:lnTo>
                    <a:pt x="3088" y="326"/>
                  </a:lnTo>
                  <a:cubicBezTo>
                    <a:pt x="2993" y="169"/>
                    <a:pt x="2836" y="74"/>
                    <a:pt x="2615" y="11"/>
                  </a:cubicBezTo>
                  <a:cubicBezTo>
                    <a:pt x="2566" y="4"/>
                    <a:pt x="2518" y="0"/>
                    <a:pt x="2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86"/>
            <p:cNvSpPr/>
            <p:nvPr/>
          </p:nvSpPr>
          <p:spPr>
            <a:xfrm>
              <a:off x="-56379450" y="4180300"/>
              <a:ext cx="242600" cy="120525"/>
            </a:xfrm>
            <a:custGeom>
              <a:avLst/>
              <a:gdLst/>
              <a:ahLst/>
              <a:cxnLst/>
              <a:rect l="l" t="t" r="r" b="b"/>
              <a:pathLst>
                <a:path w="9704" h="4821" extrusionOk="0">
                  <a:moveTo>
                    <a:pt x="473" y="0"/>
                  </a:moveTo>
                  <a:cubicBezTo>
                    <a:pt x="221" y="284"/>
                    <a:pt x="0" y="662"/>
                    <a:pt x="0" y="1071"/>
                  </a:cubicBezTo>
                  <a:cubicBezTo>
                    <a:pt x="0" y="1576"/>
                    <a:pt x="284" y="2048"/>
                    <a:pt x="725" y="2332"/>
                  </a:cubicBezTo>
                  <a:cubicBezTo>
                    <a:pt x="946" y="2489"/>
                    <a:pt x="1229" y="2552"/>
                    <a:pt x="1513" y="2552"/>
                  </a:cubicBezTo>
                  <a:cubicBezTo>
                    <a:pt x="1513" y="3403"/>
                    <a:pt x="2174" y="4064"/>
                    <a:pt x="2993" y="4064"/>
                  </a:cubicBezTo>
                  <a:cubicBezTo>
                    <a:pt x="3214" y="4064"/>
                    <a:pt x="3372" y="4033"/>
                    <a:pt x="3529" y="3970"/>
                  </a:cubicBezTo>
                  <a:cubicBezTo>
                    <a:pt x="3750" y="4506"/>
                    <a:pt x="4254" y="4821"/>
                    <a:pt x="4852" y="4821"/>
                  </a:cubicBezTo>
                  <a:cubicBezTo>
                    <a:pt x="5451" y="4821"/>
                    <a:pt x="5955" y="4443"/>
                    <a:pt x="6207" y="3970"/>
                  </a:cubicBezTo>
                  <a:cubicBezTo>
                    <a:pt x="6333" y="4064"/>
                    <a:pt x="6554" y="4064"/>
                    <a:pt x="6711" y="4064"/>
                  </a:cubicBezTo>
                  <a:cubicBezTo>
                    <a:pt x="7530" y="4064"/>
                    <a:pt x="8192" y="3403"/>
                    <a:pt x="8192" y="2552"/>
                  </a:cubicBezTo>
                  <a:cubicBezTo>
                    <a:pt x="9042" y="2552"/>
                    <a:pt x="9704" y="1891"/>
                    <a:pt x="9704" y="1071"/>
                  </a:cubicBezTo>
                  <a:cubicBezTo>
                    <a:pt x="9704" y="662"/>
                    <a:pt x="9546" y="284"/>
                    <a:pt x="9231" y="0"/>
                  </a:cubicBezTo>
                  <a:lnTo>
                    <a:pt x="9168" y="158"/>
                  </a:lnTo>
                  <a:cubicBezTo>
                    <a:pt x="8664" y="945"/>
                    <a:pt x="7814" y="1387"/>
                    <a:pt x="6900" y="1387"/>
                  </a:cubicBezTo>
                  <a:cubicBezTo>
                    <a:pt x="6617" y="1387"/>
                    <a:pt x="6301" y="1355"/>
                    <a:pt x="6018" y="1229"/>
                  </a:cubicBezTo>
                  <a:cubicBezTo>
                    <a:pt x="5640" y="1103"/>
                    <a:pt x="5230" y="882"/>
                    <a:pt x="4978" y="567"/>
                  </a:cubicBezTo>
                  <a:lnTo>
                    <a:pt x="4884" y="473"/>
                  </a:lnTo>
                  <a:lnTo>
                    <a:pt x="4821" y="567"/>
                  </a:lnTo>
                  <a:cubicBezTo>
                    <a:pt x="4506" y="882"/>
                    <a:pt x="4159" y="1071"/>
                    <a:pt x="3750" y="1229"/>
                  </a:cubicBezTo>
                  <a:cubicBezTo>
                    <a:pt x="3466" y="1292"/>
                    <a:pt x="3151" y="1387"/>
                    <a:pt x="2899" y="1387"/>
                  </a:cubicBezTo>
                  <a:cubicBezTo>
                    <a:pt x="1985" y="1387"/>
                    <a:pt x="1103" y="945"/>
                    <a:pt x="599" y="158"/>
                  </a:cubicBezTo>
                  <a:lnTo>
                    <a:pt x="4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86"/>
            <p:cNvSpPr/>
            <p:nvPr/>
          </p:nvSpPr>
          <p:spPr>
            <a:xfrm>
              <a:off x="-56181750" y="4039300"/>
              <a:ext cx="0" cy="25"/>
            </a:xfrm>
            <a:custGeom>
              <a:avLst/>
              <a:gdLst/>
              <a:ahLst/>
              <a:cxnLst/>
              <a:rect l="l" t="t" r="r" b="b"/>
              <a:pathLst>
                <a:path h="1" extrusionOk="0">
                  <a:moveTo>
                    <a:pt x="0"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86"/>
            <p:cNvSpPr/>
            <p:nvPr/>
          </p:nvSpPr>
          <p:spPr>
            <a:xfrm>
              <a:off x="-56332200" y="4039300"/>
              <a:ext cx="25" cy="25"/>
            </a:xfrm>
            <a:custGeom>
              <a:avLst/>
              <a:gdLst/>
              <a:ahLst/>
              <a:cxnLst/>
              <a:rect l="l" t="t" r="r" b="b"/>
              <a:pathLst>
                <a:path w="1" h="1" extrusionOk="0">
                  <a:moveTo>
                    <a:pt x="1"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3" name="Google Shape;8163;p86"/>
          <p:cNvGrpSpPr/>
          <p:nvPr/>
        </p:nvGrpSpPr>
        <p:grpSpPr>
          <a:xfrm>
            <a:off x="5307879" y="2738651"/>
            <a:ext cx="316434" cy="358971"/>
            <a:chOff x="-54401725" y="3198925"/>
            <a:chExt cx="281200" cy="319000"/>
          </a:xfrm>
        </p:grpSpPr>
        <p:sp>
          <p:nvSpPr>
            <p:cNvPr id="8164" name="Google Shape;8164;p86"/>
            <p:cNvSpPr/>
            <p:nvPr/>
          </p:nvSpPr>
          <p:spPr>
            <a:xfrm>
              <a:off x="-54159150" y="3465925"/>
              <a:ext cx="38625" cy="52000"/>
            </a:xfrm>
            <a:custGeom>
              <a:avLst/>
              <a:gdLst/>
              <a:ahLst/>
              <a:cxnLst/>
              <a:rect l="l" t="t" r="r" b="b"/>
              <a:pathLst>
                <a:path w="1545" h="2080" extrusionOk="0">
                  <a:moveTo>
                    <a:pt x="789" y="0"/>
                  </a:moveTo>
                  <a:cubicBezTo>
                    <a:pt x="379" y="0"/>
                    <a:pt x="1" y="316"/>
                    <a:pt x="1" y="725"/>
                  </a:cubicBezTo>
                  <a:cubicBezTo>
                    <a:pt x="1" y="851"/>
                    <a:pt x="32" y="946"/>
                    <a:pt x="64" y="1040"/>
                  </a:cubicBezTo>
                  <a:lnTo>
                    <a:pt x="631" y="1985"/>
                  </a:lnTo>
                  <a:cubicBezTo>
                    <a:pt x="663" y="2048"/>
                    <a:pt x="694" y="2080"/>
                    <a:pt x="789" y="2080"/>
                  </a:cubicBezTo>
                  <a:cubicBezTo>
                    <a:pt x="852" y="2080"/>
                    <a:pt x="915" y="2017"/>
                    <a:pt x="946" y="1985"/>
                  </a:cubicBezTo>
                  <a:lnTo>
                    <a:pt x="1450" y="1072"/>
                  </a:lnTo>
                  <a:cubicBezTo>
                    <a:pt x="1482" y="977"/>
                    <a:pt x="1545" y="851"/>
                    <a:pt x="1545" y="725"/>
                  </a:cubicBezTo>
                  <a:cubicBezTo>
                    <a:pt x="1545" y="347"/>
                    <a:pt x="1167"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86"/>
            <p:cNvSpPr/>
            <p:nvPr/>
          </p:nvSpPr>
          <p:spPr>
            <a:xfrm>
              <a:off x="-54401725" y="3465925"/>
              <a:ext cx="38600" cy="52000"/>
            </a:xfrm>
            <a:custGeom>
              <a:avLst/>
              <a:gdLst/>
              <a:ahLst/>
              <a:cxnLst/>
              <a:rect l="l" t="t" r="r" b="b"/>
              <a:pathLst>
                <a:path w="1544" h="2080" extrusionOk="0">
                  <a:moveTo>
                    <a:pt x="788" y="0"/>
                  </a:moveTo>
                  <a:cubicBezTo>
                    <a:pt x="410" y="0"/>
                    <a:pt x="0" y="316"/>
                    <a:pt x="0" y="725"/>
                  </a:cubicBezTo>
                  <a:cubicBezTo>
                    <a:pt x="0" y="851"/>
                    <a:pt x="63" y="946"/>
                    <a:pt x="95" y="1040"/>
                  </a:cubicBezTo>
                  <a:lnTo>
                    <a:pt x="631" y="1985"/>
                  </a:lnTo>
                  <a:cubicBezTo>
                    <a:pt x="694" y="2048"/>
                    <a:pt x="725" y="2080"/>
                    <a:pt x="788" y="2080"/>
                  </a:cubicBezTo>
                  <a:cubicBezTo>
                    <a:pt x="883" y="2080"/>
                    <a:pt x="914" y="2017"/>
                    <a:pt x="946" y="1985"/>
                  </a:cubicBezTo>
                  <a:lnTo>
                    <a:pt x="1481" y="1072"/>
                  </a:lnTo>
                  <a:cubicBezTo>
                    <a:pt x="1513" y="977"/>
                    <a:pt x="1544" y="851"/>
                    <a:pt x="1544" y="725"/>
                  </a:cubicBezTo>
                  <a:cubicBezTo>
                    <a:pt x="1544" y="347"/>
                    <a:pt x="1198" y="0"/>
                    <a:pt x="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86"/>
            <p:cNvSpPr/>
            <p:nvPr/>
          </p:nvSpPr>
          <p:spPr>
            <a:xfrm>
              <a:off x="-54176475" y="3224125"/>
              <a:ext cx="17350" cy="61450"/>
            </a:xfrm>
            <a:custGeom>
              <a:avLst/>
              <a:gdLst/>
              <a:ahLst/>
              <a:cxnLst/>
              <a:rect l="l" t="t" r="r" b="b"/>
              <a:pathLst>
                <a:path w="694" h="2458" extrusionOk="0">
                  <a:moveTo>
                    <a:pt x="347" y="0"/>
                  </a:moveTo>
                  <a:cubicBezTo>
                    <a:pt x="190" y="316"/>
                    <a:pt x="1" y="757"/>
                    <a:pt x="1" y="1229"/>
                  </a:cubicBezTo>
                  <a:cubicBezTo>
                    <a:pt x="1" y="1702"/>
                    <a:pt x="190" y="2143"/>
                    <a:pt x="347" y="2458"/>
                  </a:cubicBezTo>
                  <a:cubicBezTo>
                    <a:pt x="505" y="2143"/>
                    <a:pt x="694" y="1702"/>
                    <a:pt x="694" y="1229"/>
                  </a:cubicBezTo>
                  <a:cubicBezTo>
                    <a:pt x="694" y="757"/>
                    <a:pt x="505" y="316"/>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86"/>
            <p:cNvSpPr/>
            <p:nvPr/>
          </p:nvSpPr>
          <p:spPr>
            <a:xfrm>
              <a:off x="-54385975" y="3198925"/>
              <a:ext cx="198500" cy="74850"/>
            </a:xfrm>
            <a:custGeom>
              <a:avLst/>
              <a:gdLst/>
              <a:ahLst/>
              <a:cxnLst/>
              <a:rect l="l" t="t" r="r" b="b"/>
              <a:pathLst>
                <a:path w="7940" h="2994" extrusionOk="0">
                  <a:moveTo>
                    <a:pt x="4978" y="0"/>
                  </a:moveTo>
                  <a:cubicBezTo>
                    <a:pt x="2836" y="0"/>
                    <a:pt x="946" y="1229"/>
                    <a:pt x="1" y="2993"/>
                  </a:cubicBezTo>
                  <a:lnTo>
                    <a:pt x="7688" y="2993"/>
                  </a:lnTo>
                  <a:cubicBezTo>
                    <a:pt x="7625" y="2741"/>
                    <a:pt x="7562" y="2521"/>
                    <a:pt x="7562" y="2237"/>
                  </a:cubicBezTo>
                  <a:cubicBezTo>
                    <a:pt x="7562" y="1733"/>
                    <a:pt x="7719" y="1261"/>
                    <a:pt x="7940" y="851"/>
                  </a:cubicBezTo>
                  <a:cubicBezTo>
                    <a:pt x="7026" y="315"/>
                    <a:pt x="6049" y="0"/>
                    <a:pt x="49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86"/>
            <p:cNvSpPr/>
            <p:nvPr/>
          </p:nvSpPr>
          <p:spPr>
            <a:xfrm>
              <a:off x="-54400950" y="3385575"/>
              <a:ext cx="37050" cy="19725"/>
            </a:xfrm>
            <a:custGeom>
              <a:avLst/>
              <a:gdLst/>
              <a:ahLst/>
              <a:cxnLst/>
              <a:rect l="l" t="t" r="r" b="b"/>
              <a:pathLst>
                <a:path w="1482" h="789" extrusionOk="0">
                  <a:moveTo>
                    <a:pt x="1" y="1"/>
                  </a:moveTo>
                  <a:lnTo>
                    <a:pt x="1" y="789"/>
                  </a:lnTo>
                  <a:lnTo>
                    <a:pt x="1482" y="789"/>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86"/>
            <p:cNvSpPr/>
            <p:nvPr/>
          </p:nvSpPr>
          <p:spPr>
            <a:xfrm>
              <a:off x="-54401725" y="3292650"/>
              <a:ext cx="128400" cy="74850"/>
            </a:xfrm>
            <a:custGeom>
              <a:avLst/>
              <a:gdLst/>
              <a:ahLst/>
              <a:cxnLst/>
              <a:rect l="l" t="t" r="r" b="b"/>
              <a:pathLst>
                <a:path w="5136" h="2994" extrusionOk="0">
                  <a:moveTo>
                    <a:pt x="315" y="0"/>
                  </a:moveTo>
                  <a:cubicBezTo>
                    <a:pt x="126" y="567"/>
                    <a:pt x="0" y="1198"/>
                    <a:pt x="0" y="1828"/>
                  </a:cubicBezTo>
                  <a:lnTo>
                    <a:pt x="0" y="2993"/>
                  </a:lnTo>
                  <a:lnTo>
                    <a:pt x="1513" y="2993"/>
                  </a:lnTo>
                  <a:lnTo>
                    <a:pt x="1513" y="1828"/>
                  </a:lnTo>
                  <a:cubicBezTo>
                    <a:pt x="1513" y="1639"/>
                    <a:pt x="1670" y="1481"/>
                    <a:pt x="1859" y="1481"/>
                  </a:cubicBezTo>
                  <a:lnTo>
                    <a:pt x="2615" y="1481"/>
                  </a:lnTo>
                  <a:cubicBezTo>
                    <a:pt x="3592" y="1481"/>
                    <a:pt x="4821" y="788"/>
                    <a:pt x="5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86"/>
            <p:cNvSpPr/>
            <p:nvPr/>
          </p:nvSpPr>
          <p:spPr>
            <a:xfrm>
              <a:off x="-54250500" y="3266650"/>
              <a:ext cx="128400" cy="99275"/>
            </a:xfrm>
            <a:custGeom>
              <a:avLst/>
              <a:gdLst/>
              <a:ahLst/>
              <a:cxnLst/>
              <a:rect l="l" t="t" r="r" b="b"/>
              <a:pathLst>
                <a:path w="5136" h="3971" extrusionOk="0">
                  <a:moveTo>
                    <a:pt x="4317" y="1"/>
                  </a:moveTo>
                  <a:cubicBezTo>
                    <a:pt x="4159" y="914"/>
                    <a:pt x="3560" y="1607"/>
                    <a:pt x="3529" y="1607"/>
                  </a:cubicBezTo>
                  <a:cubicBezTo>
                    <a:pt x="3466" y="1702"/>
                    <a:pt x="3371" y="1734"/>
                    <a:pt x="3245" y="1734"/>
                  </a:cubicBezTo>
                  <a:cubicBezTo>
                    <a:pt x="3151" y="1734"/>
                    <a:pt x="3056" y="1702"/>
                    <a:pt x="2993" y="1607"/>
                  </a:cubicBezTo>
                  <a:cubicBezTo>
                    <a:pt x="2993" y="1607"/>
                    <a:pt x="2741" y="1387"/>
                    <a:pt x="2552" y="977"/>
                  </a:cubicBezTo>
                  <a:lnTo>
                    <a:pt x="0" y="977"/>
                  </a:lnTo>
                  <a:cubicBezTo>
                    <a:pt x="315" y="1765"/>
                    <a:pt x="1576" y="2490"/>
                    <a:pt x="2521" y="2490"/>
                  </a:cubicBezTo>
                  <a:lnTo>
                    <a:pt x="3245" y="2490"/>
                  </a:lnTo>
                  <a:cubicBezTo>
                    <a:pt x="3466" y="2490"/>
                    <a:pt x="3623" y="2647"/>
                    <a:pt x="3623" y="2836"/>
                  </a:cubicBezTo>
                  <a:lnTo>
                    <a:pt x="3623" y="3970"/>
                  </a:lnTo>
                  <a:lnTo>
                    <a:pt x="5104" y="3970"/>
                  </a:lnTo>
                  <a:lnTo>
                    <a:pt x="5104" y="2521"/>
                  </a:lnTo>
                  <a:cubicBezTo>
                    <a:pt x="5136" y="2458"/>
                    <a:pt x="5136" y="2395"/>
                    <a:pt x="5104" y="2364"/>
                  </a:cubicBezTo>
                  <a:cubicBezTo>
                    <a:pt x="5041" y="1544"/>
                    <a:pt x="4758" y="725"/>
                    <a:pt x="4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86"/>
            <p:cNvSpPr/>
            <p:nvPr/>
          </p:nvSpPr>
          <p:spPr>
            <a:xfrm>
              <a:off x="-54159150" y="3385575"/>
              <a:ext cx="37050" cy="19725"/>
            </a:xfrm>
            <a:custGeom>
              <a:avLst/>
              <a:gdLst/>
              <a:ahLst/>
              <a:cxnLst/>
              <a:rect l="l" t="t" r="r" b="b"/>
              <a:pathLst>
                <a:path w="1482" h="789" extrusionOk="0">
                  <a:moveTo>
                    <a:pt x="1" y="1"/>
                  </a:moveTo>
                  <a:lnTo>
                    <a:pt x="1" y="789"/>
                  </a:lnTo>
                  <a:lnTo>
                    <a:pt x="1482" y="789"/>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86"/>
            <p:cNvSpPr/>
            <p:nvPr/>
          </p:nvSpPr>
          <p:spPr>
            <a:xfrm>
              <a:off x="-54345025" y="3309975"/>
              <a:ext cx="167000" cy="207175"/>
            </a:xfrm>
            <a:custGeom>
              <a:avLst/>
              <a:gdLst/>
              <a:ahLst/>
              <a:cxnLst/>
              <a:rect l="l" t="t" r="r" b="b"/>
              <a:pathLst>
                <a:path w="6680" h="8287" extrusionOk="0">
                  <a:moveTo>
                    <a:pt x="1797" y="2332"/>
                  </a:moveTo>
                  <a:cubicBezTo>
                    <a:pt x="1986" y="2332"/>
                    <a:pt x="2143" y="2489"/>
                    <a:pt x="2143" y="2678"/>
                  </a:cubicBezTo>
                  <a:cubicBezTo>
                    <a:pt x="2143" y="2867"/>
                    <a:pt x="1986" y="3025"/>
                    <a:pt x="1797" y="3025"/>
                  </a:cubicBezTo>
                  <a:cubicBezTo>
                    <a:pt x="1639" y="3025"/>
                    <a:pt x="1450" y="2867"/>
                    <a:pt x="1450" y="2678"/>
                  </a:cubicBezTo>
                  <a:cubicBezTo>
                    <a:pt x="1450" y="2489"/>
                    <a:pt x="1608" y="2332"/>
                    <a:pt x="1797" y="2332"/>
                  </a:cubicBezTo>
                  <a:close/>
                  <a:moveTo>
                    <a:pt x="4821" y="2332"/>
                  </a:moveTo>
                  <a:cubicBezTo>
                    <a:pt x="5042" y="2332"/>
                    <a:pt x="5199" y="2489"/>
                    <a:pt x="5199" y="2678"/>
                  </a:cubicBezTo>
                  <a:cubicBezTo>
                    <a:pt x="5199" y="2867"/>
                    <a:pt x="5042" y="3025"/>
                    <a:pt x="4821" y="3025"/>
                  </a:cubicBezTo>
                  <a:cubicBezTo>
                    <a:pt x="4632" y="3025"/>
                    <a:pt x="4474" y="2867"/>
                    <a:pt x="4474" y="2678"/>
                  </a:cubicBezTo>
                  <a:cubicBezTo>
                    <a:pt x="4474" y="2489"/>
                    <a:pt x="4632" y="2332"/>
                    <a:pt x="4821" y="2332"/>
                  </a:cubicBezTo>
                  <a:close/>
                  <a:moveTo>
                    <a:pt x="4392" y="4892"/>
                  </a:moveTo>
                  <a:cubicBezTo>
                    <a:pt x="4482" y="4892"/>
                    <a:pt x="4569" y="4931"/>
                    <a:pt x="4632" y="5010"/>
                  </a:cubicBezTo>
                  <a:cubicBezTo>
                    <a:pt x="4790" y="5136"/>
                    <a:pt x="4790" y="5356"/>
                    <a:pt x="4632" y="5514"/>
                  </a:cubicBezTo>
                  <a:cubicBezTo>
                    <a:pt x="4285" y="5860"/>
                    <a:pt x="3813" y="6049"/>
                    <a:pt x="3340" y="6049"/>
                  </a:cubicBezTo>
                  <a:cubicBezTo>
                    <a:pt x="2868" y="6049"/>
                    <a:pt x="2364" y="5860"/>
                    <a:pt x="2049" y="5514"/>
                  </a:cubicBezTo>
                  <a:cubicBezTo>
                    <a:pt x="1891" y="5356"/>
                    <a:pt x="1891" y="5136"/>
                    <a:pt x="2049" y="5010"/>
                  </a:cubicBezTo>
                  <a:cubicBezTo>
                    <a:pt x="2127" y="4931"/>
                    <a:pt x="2222" y="4892"/>
                    <a:pt x="2312" y="4892"/>
                  </a:cubicBezTo>
                  <a:cubicBezTo>
                    <a:pt x="2403" y="4892"/>
                    <a:pt x="2490" y="4931"/>
                    <a:pt x="2553" y="5010"/>
                  </a:cubicBezTo>
                  <a:cubicBezTo>
                    <a:pt x="2773" y="5230"/>
                    <a:pt x="3057" y="5341"/>
                    <a:pt x="3340" y="5341"/>
                  </a:cubicBezTo>
                  <a:cubicBezTo>
                    <a:pt x="3624" y="5341"/>
                    <a:pt x="3907" y="5230"/>
                    <a:pt x="4128" y="5010"/>
                  </a:cubicBezTo>
                  <a:cubicBezTo>
                    <a:pt x="4207" y="4931"/>
                    <a:pt x="4301" y="4892"/>
                    <a:pt x="4392" y="4892"/>
                  </a:cubicBezTo>
                  <a:close/>
                  <a:moveTo>
                    <a:pt x="3340" y="1"/>
                  </a:moveTo>
                  <a:cubicBezTo>
                    <a:pt x="2710" y="914"/>
                    <a:pt x="1324" y="1513"/>
                    <a:pt x="347" y="1513"/>
                  </a:cubicBezTo>
                  <a:lnTo>
                    <a:pt x="1" y="1513"/>
                  </a:lnTo>
                  <a:lnTo>
                    <a:pt x="1" y="4915"/>
                  </a:lnTo>
                  <a:cubicBezTo>
                    <a:pt x="1" y="6774"/>
                    <a:pt x="1482" y="8286"/>
                    <a:pt x="3340" y="8286"/>
                  </a:cubicBezTo>
                  <a:cubicBezTo>
                    <a:pt x="5199" y="8286"/>
                    <a:pt x="6680" y="6774"/>
                    <a:pt x="6680" y="4915"/>
                  </a:cubicBezTo>
                  <a:lnTo>
                    <a:pt x="6680" y="1513"/>
                  </a:lnTo>
                  <a:lnTo>
                    <a:pt x="6333" y="1513"/>
                  </a:lnTo>
                  <a:cubicBezTo>
                    <a:pt x="6307" y="1514"/>
                    <a:pt x="6281" y="1514"/>
                    <a:pt x="6254" y="1514"/>
                  </a:cubicBezTo>
                  <a:cubicBezTo>
                    <a:pt x="5228" y="1514"/>
                    <a:pt x="3955" y="922"/>
                    <a:pt x="3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86"/>
            <p:cNvSpPr/>
            <p:nvPr/>
          </p:nvSpPr>
          <p:spPr>
            <a:xfrm>
              <a:off x="-54401725" y="3424175"/>
              <a:ext cx="37825" cy="40975"/>
            </a:xfrm>
            <a:custGeom>
              <a:avLst/>
              <a:gdLst/>
              <a:ahLst/>
              <a:cxnLst/>
              <a:rect l="l" t="t" r="r" b="b"/>
              <a:pathLst>
                <a:path w="1513" h="1639" extrusionOk="0">
                  <a:moveTo>
                    <a:pt x="0" y="1"/>
                  </a:moveTo>
                  <a:lnTo>
                    <a:pt x="0" y="914"/>
                  </a:lnTo>
                  <a:cubicBezTo>
                    <a:pt x="0" y="1292"/>
                    <a:pt x="315" y="1639"/>
                    <a:pt x="757" y="1639"/>
                  </a:cubicBezTo>
                  <a:cubicBezTo>
                    <a:pt x="1198" y="1639"/>
                    <a:pt x="1513" y="1324"/>
                    <a:pt x="1513" y="914"/>
                  </a:cubicBezTo>
                  <a:lnTo>
                    <a:pt x="1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86"/>
            <p:cNvSpPr/>
            <p:nvPr/>
          </p:nvSpPr>
          <p:spPr>
            <a:xfrm>
              <a:off x="-54159150" y="3424175"/>
              <a:ext cx="37050" cy="40975"/>
            </a:xfrm>
            <a:custGeom>
              <a:avLst/>
              <a:gdLst/>
              <a:ahLst/>
              <a:cxnLst/>
              <a:rect l="l" t="t" r="r" b="b"/>
              <a:pathLst>
                <a:path w="1482" h="1639" extrusionOk="0">
                  <a:moveTo>
                    <a:pt x="1" y="1"/>
                  </a:moveTo>
                  <a:lnTo>
                    <a:pt x="1" y="914"/>
                  </a:lnTo>
                  <a:cubicBezTo>
                    <a:pt x="1" y="1292"/>
                    <a:pt x="316" y="1639"/>
                    <a:pt x="757" y="1639"/>
                  </a:cubicBezTo>
                  <a:cubicBezTo>
                    <a:pt x="1167" y="1639"/>
                    <a:pt x="1482" y="1324"/>
                    <a:pt x="1482" y="914"/>
                  </a:cubicBez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5" name="Google Shape;8175;p86"/>
          <p:cNvGrpSpPr/>
          <p:nvPr/>
        </p:nvGrpSpPr>
        <p:grpSpPr>
          <a:xfrm>
            <a:off x="5308766" y="3208753"/>
            <a:ext cx="314662" cy="358099"/>
            <a:chOff x="-54401725" y="3590375"/>
            <a:chExt cx="279625" cy="318225"/>
          </a:xfrm>
        </p:grpSpPr>
        <p:sp>
          <p:nvSpPr>
            <p:cNvPr id="8176" name="Google Shape;8176;p86"/>
            <p:cNvSpPr/>
            <p:nvPr/>
          </p:nvSpPr>
          <p:spPr>
            <a:xfrm>
              <a:off x="-54194575" y="3721900"/>
              <a:ext cx="35450" cy="19725"/>
            </a:xfrm>
            <a:custGeom>
              <a:avLst/>
              <a:gdLst/>
              <a:ahLst/>
              <a:cxnLst/>
              <a:rect l="l" t="t" r="r" b="b"/>
              <a:pathLst>
                <a:path w="1418" h="789" extrusionOk="0">
                  <a:moveTo>
                    <a:pt x="0" y="1"/>
                  </a:moveTo>
                  <a:cubicBezTo>
                    <a:pt x="158" y="410"/>
                    <a:pt x="536" y="788"/>
                    <a:pt x="1071" y="788"/>
                  </a:cubicBezTo>
                  <a:lnTo>
                    <a:pt x="1418" y="788"/>
                  </a:lnTo>
                  <a:lnTo>
                    <a:pt x="1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86"/>
            <p:cNvSpPr/>
            <p:nvPr/>
          </p:nvSpPr>
          <p:spPr>
            <a:xfrm>
              <a:off x="-54380450" y="3590375"/>
              <a:ext cx="237075" cy="112650"/>
            </a:xfrm>
            <a:custGeom>
              <a:avLst/>
              <a:gdLst/>
              <a:ahLst/>
              <a:cxnLst/>
              <a:rect l="l" t="t" r="r" b="b"/>
              <a:pathLst>
                <a:path w="9483" h="4506" extrusionOk="0">
                  <a:moveTo>
                    <a:pt x="4789" y="1575"/>
                  </a:moveTo>
                  <a:cubicBezTo>
                    <a:pt x="5009" y="1575"/>
                    <a:pt x="5135" y="1733"/>
                    <a:pt x="5135" y="1954"/>
                  </a:cubicBezTo>
                  <a:lnTo>
                    <a:pt x="5135" y="2300"/>
                  </a:lnTo>
                  <a:lnTo>
                    <a:pt x="5513" y="2300"/>
                  </a:lnTo>
                  <a:cubicBezTo>
                    <a:pt x="5702" y="2300"/>
                    <a:pt x="5860" y="2458"/>
                    <a:pt x="5860" y="2647"/>
                  </a:cubicBezTo>
                  <a:cubicBezTo>
                    <a:pt x="5860" y="2836"/>
                    <a:pt x="5702" y="2993"/>
                    <a:pt x="5513" y="2993"/>
                  </a:cubicBezTo>
                  <a:lnTo>
                    <a:pt x="5135" y="2993"/>
                  </a:lnTo>
                  <a:lnTo>
                    <a:pt x="5135" y="3371"/>
                  </a:lnTo>
                  <a:cubicBezTo>
                    <a:pt x="5135" y="3560"/>
                    <a:pt x="5009" y="3718"/>
                    <a:pt x="4789" y="3718"/>
                  </a:cubicBezTo>
                  <a:cubicBezTo>
                    <a:pt x="4600" y="3718"/>
                    <a:pt x="4442" y="3560"/>
                    <a:pt x="4442" y="3371"/>
                  </a:cubicBezTo>
                  <a:lnTo>
                    <a:pt x="4442" y="2993"/>
                  </a:lnTo>
                  <a:lnTo>
                    <a:pt x="4096" y="2993"/>
                  </a:lnTo>
                  <a:cubicBezTo>
                    <a:pt x="3907" y="2993"/>
                    <a:pt x="3749" y="2836"/>
                    <a:pt x="3749" y="2647"/>
                  </a:cubicBezTo>
                  <a:cubicBezTo>
                    <a:pt x="3749" y="2458"/>
                    <a:pt x="3907" y="2300"/>
                    <a:pt x="4096" y="2300"/>
                  </a:cubicBezTo>
                  <a:lnTo>
                    <a:pt x="4442" y="2300"/>
                  </a:lnTo>
                  <a:lnTo>
                    <a:pt x="4442" y="1954"/>
                  </a:lnTo>
                  <a:cubicBezTo>
                    <a:pt x="4442" y="1733"/>
                    <a:pt x="4600" y="1575"/>
                    <a:pt x="4789" y="1575"/>
                  </a:cubicBezTo>
                  <a:close/>
                  <a:moveTo>
                    <a:pt x="2048" y="0"/>
                  </a:moveTo>
                  <a:cubicBezTo>
                    <a:pt x="882" y="0"/>
                    <a:pt x="0" y="1040"/>
                    <a:pt x="189" y="2174"/>
                  </a:cubicBezTo>
                  <a:lnTo>
                    <a:pt x="567" y="4505"/>
                  </a:lnTo>
                  <a:lnTo>
                    <a:pt x="8916" y="4505"/>
                  </a:lnTo>
                  <a:lnTo>
                    <a:pt x="9326" y="2174"/>
                  </a:lnTo>
                  <a:cubicBezTo>
                    <a:pt x="9483" y="1040"/>
                    <a:pt x="8601" y="0"/>
                    <a:pt x="7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86"/>
            <p:cNvSpPr/>
            <p:nvPr/>
          </p:nvSpPr>
          <p:spPr>
            <a:xfrm>
              <a:off x="-54363925" y="3721900"/>
              <a:ext cx="35475" cy="19725"/>
            </a:xfrm>
            <a:custGeom>
              <a:avLst/>
              <a:gdLst/>
              <a:ahLst/>
              <a:cxnLst/>
              <a:rect l="l" t="t" r="r" b="b"/>
              <a:pathLst>
                <a:path w="1419" h="789" extrusionOk="0">
                  <a:moveTo>
                    <a:pt x="1" y="1"/>
                  </a:moveTo>
                  <a:lnTo>
                    <a:pt x="1" y="788"/>
                  </a:lnTo>
                  <a:lnTo>
                    <a:pt x="347" y="788"/>
                  </a:lnTo>
                  <a:cubicBezTo>
                    <a:pt x="820" y="788"/>
                    <a:pt x="1261" y="410"/>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86"/>
            <p:cNvSpPr/>
            <p:nvPr/>
          </p:nvSpPr>
          <p:spPr>
            <a:xfrm>
              <a:off x="-54363925" y="3721900"/>
              <a:ext cx="204800" cy="186700"/>
            </a:xfrm>
            <a:custGeom>
              <a:avLst/>
              <a:gdLst/>
              <a:ahLst/>
              <a:cxnLst/>
              <a:rect l="l" t="t" r="r" b="b"/>
              <a:pathLst>
                <a:path w="8192" h="7468" extrusionOk="0">
                  <a:moveTo>
                    <a:pt x="2553" y="1513"/>
                  </a:moveTo>
                  <a:cubicBezTo>
                    <a:pt x="2742" y="1513"/>
                    <a:pt x="2899" y="1670"/>
                    <a:pt x="2899" y="1891"/>
                  </a:cubicBezTo>
                  <a:cubicBezTo>
                    <a:pt x="2899" y="2080"/>
                    <a:pt x="2742" y="2237"/>
                    <a:pt x="2553" y="2237"/>
                  </a:cubicBezTo>
                  <a:cubicBezTo>
                    <a:pt x="2541" y="2240"/>
                    <a:pt x="2529" y="2241"/>
                    <a:pt x="2517" y="2241"/>
                  </a:cubicBezTo>
                  <a:cubicBezTo>
                    <a:pt x="2368" y="2241"/>
                    <a:pt x="2206" y="2066"/>
                    <a:pt x="2206" y="1891"/>
                  </a:cubicBezTo>
                  <a:cubicBezTo>
                    <a:pt x="2206" y="1670"/>
                    <a:pt x="2364" y="1513"/>
                    <a:pt x="2553" y="1513"/>
                  </a:cubicBezTo>
                  <a:close/>
                  <a:moveTo>
                    <a:pt x="5577" y="1576"/>
                  </a:moveTo>
                  <a:cubicBezTo>
                    <a:pt x="5798" y="1576"/>
                    <a:pt x="5955" y="1733"/>
                    <a:pt x="5955" y="1922"/>
                  </a:cubicBezTo>
                  <a:cubicBezTo>
                    <a:pt x="5955" y="2111"/>
                    <a:pt x="5798" y="2269"/>
                    <a:pt x="5577" y="2269"/>
                  </a:cubicBezTo>
                  <a:cubicBezTo>
                    <a:pt x="5388" y="2269"/>
                    <a:pt x="5230" y="2111"/>
                    <a:pt x="5230" y="1922"/>
                  </a:cubicBezTo>
                  <a:cubicBezTo>
                    <a:pt x="5230" y="1733"/>
                    <a:pt x="5388" y="1576"/>
                    <a:pt x="5577" y="1576"/>
                  </a:cubicBezTo>
                  <a:close/>
                  <a:moveTo>
                    <a:pt x="5148" y="4073"/>
                  </a:moveTo>
                  <a:cubicBezTo>
                    <a:pt x="5238" y="4073"/>
                    <a:pt x="5325" y="4112"/>
                    <a:pt x="5388" y="4191"/>
                  </a:cubicBezTo>
                  <a:cubicBezTo>
                    <a:pt x="5546" y="4317"/>
                    <a:pt x="5546" y="4537"/>
                    <a:pt x="5388" y="4726"/>
                  </a:cubicBezTo>
                  <a:cubicBezTo>
                    <a:pt x="5041" y="5073"/>
                    <a:pt x="4569" y="5262"/>
                    <a:pt x="4096" y="5262"/>
                  </a:cubicBezTo>
                  <a:cubicBezTo>
                    <a:pt x="3624" y="5262"/>
                    <a:pt x="3120" y="5073"/>
                    <a:pt x="2805" y="4726"/>
                  </a:cubicBezTo>
                  <a:cubicBezTo>
                    <a:pt x="2647" y="4569"/>
                    <a:pt x="2647" y="4317"/>
                    <a:pt x="2805" y="4191"/>
                  </a:cubicBezTo>
                  <a:cubicBezTo>
                    <a:pt x="2883" y="4112"/>
                    <a:pt x="2978" y="4073"/>
                    <a:pt x="3068" y="4073"/>
                  </a:cubicBezTo>
                  <a:cubicBezTo>
                    <a:pt x="3159" y="4073"/>
                    <a:pt x="3246" y="4112"/>
                    <a:pt x="3309" y="4191"/>
                  </a:cubicBezTo>
                  <a:cubicBezTo>
                    <a:pt x="3529" y="4411"/>
                    <a:pt x="3813" y="4521"/>
                    <a:pt x="4096" y="4521"/>
                  </a:cubicBezTo>
                  <a:cubicBezTo>
                    <a:pt x="4380" y="4521"/>
                    <a:pt x="4663" y="4411"/>
                    <a:pt x="4884" y="4191"/>
                  </a:cubicBezTo>
                  <a:cubicBezTo>
                    <a:pt x="4963" y="4112"/>
                    <a:pt x="5057" y="4073"/>
                    <a:pt x="5148" y="4073"/>
                  </a:cubicBezTo>
                  <a:close/>
                  <a:moveTo>
                    <a:pt x="2175" y="1"/>
                  </a:moveTo>
                  <a:cubicBezTo>
                    <a:pt x="2017" y="851"/>
                    <a:pt x="1229" y="1513"/>
                    <a:pt x="347" y="1513"/>
                  </a:cubicBezTo>
                  <a:lnTo>
                    <a:pt x="1" y="1513"/>
                  </a:lnTo>
                  <a:lnTo>
                    <a:pt x="1" y="3372"/>
                  </a:lnTo>
                  <a:cubicBezTo>
                    <a:pt x="1" y="5608"/>
                    <a:pt x="1859" y="7467"/>
                    <a:pt x="4096" y="7467"/>
                  </a:cubicBezTo>
                  <a:cubicBezTo>
                    <a:pt x="6333" y="7467"/>
                    <a:pt x="8192" y="5608"/>
                    <a:pt x="8192" y="3372"/>
                  </a:cubicBezTo>
                  <a:lnTo>
                    <a:pt x="8192" y="1513"/>
                  </a:lnTo>
                  <a:lnTo>
                    <a:pt x="7845" y="1513"/>
                  </a:lnTo>
                  <a:cubicBezTo>
                    <a:pt x="6932" y="1513"/>
                    <a:pt x="6176" y="820"/>
                    <a:pt x="5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86"/>
            <p:cNvSpPr/>
            <p:nvPr/>
          </p:nvSpPr>
          <p:spPr>
            <a:xfrm>
              <a:off x="-54401725" y="3747100"/>
              <a:ext cx="18925" cy="63825"/>
            </a:xfrm>
            <a:custGeom>
              <a:avLst/>
              <a:gdLst/>
              <a:ahLst/>
              <a:cxnLst/>
              <a:rect l="l" t="t" r="r" b="b"/>
              <a:pathLst>
                <a:path w="757" h="2553" extrusionOk="0">
                  <a:moveTo>
                    <a:pt x="757" y="1"/>
                  </a:moveTo>
                  <a:cubicBezTo>
                    <a:pt x="284" y="253"/>
                    <a:pt x="0" y="725"/>
                    <a:pt x="0" y="1261"/>
                  </a:cubicBezTo>
                  <a:cubicBezTo>
                    <a:pt x="0" y="1828"/>
                    <a:pt x="315" y="2301"/>
                    <a:pt x="757" y="2553"/>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86"/>
            <p:cNvSpPr/>
            <p:nvPr/>
          </p:nvSpPr>
          <p:spPr>
            <a:xfrm>
              <a:off x="-54140225" y="374632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2" name="Google Shape;8182;p86"/>
          <p:cNvGrpSpPr/>
          <p:nvPr/>
        </p:nvGrpSpPr>
        <p:grpSpPr>
          <a:xfrm>
            <a:off x="5306557" y="3672326"/>
            <a:ext cx="319079" cy="358099"/>
            <a:chOff x="-54403300" y="3982600"/>
            <a:chExt cx="283550" cy="318225"/>
          </a:xfrm>
        </p:grpSpPr>
        <p:sp>
          <p:nvSpPr>
            <p:cNvPr id="8183" name="Google Shape;8183;p86"/>
            <p:cNvSpPr/>
            <p:nvPr/>
          </p:nvSpPr>
          <p:spPr>
            <a:xfrm>
              <a:off x="-54273350" y="4036950"/>
              <a:ext cx="27600" cy="27600"/>
            </a:xfrm>
            <a:custGeom>
              <a:avLst/>
              <a:gdLst/>
              <a:ahLst/>
              <a:cxnLst/>
              <a:rect l="l" t="t" r="r" b="b"/>
              <a:pathLst>
                <a:path w="1104" h="1104" extrusionOk="0">
                  <a:moveTo>
                    <a:pt x="536" y="0"/>
                  </a:moveTo>
                  <a:lnTo>
                    <a:pt x="473" y="189"/>
                  </a:lnTo>
                  <a:cubicBezTo>
                    <a:pt x="442" y="315"/>
                    <a:pt x="316" y="379"/>
                    <a:pt x="190" y="379"/>
                  </a:cubicBezTo>
                  <a:lnTo>
                    <a:pt x="1" y="410"/>
                  </a:lnTo>
                  <a:lnTo>
                    <a:pt x="158" y="568"/>
                  </a:lnTo>
                  <a:cubicBezTo>
                    <a:pt x="127" y="662"/>
                    <a:pt x="158" y="788"/>
                    <a:pt x="158" y="883"/>
                  </a:cubicBezTo>
                  <a:lnTo>
                    <a:pt x="127" y="1103"/>
                  </a:lnTo>
                  <a:lnTo>
                    <a:pt x="316" y="1009"/>
                  </a:lnTo>
                  <a:cubicBezTo>
                    <a:pt x="379" y="993"/>
                    <a:pt x="434" y="985"/>
                    <a:pt x="489" y="985"/>
                  </a:cubicBezTo>
                  <a:cubicBezTo>
                    <a:pt x="544" y="985"/>
                    <a:pt x="599" y="993"/>
                    <a:pt x="662" y="1009"/>
                  </a:cubicBezTo>
                  <a:lnTo>
                    <a:pt x="851" y="1103"/>
                  </a:lnTo>
                  <a:lnTo>
                    <a:pt x="820" y="883"/>
                  </a:lnTo>
                  <a:cubicBezTo>
                    <a:pt x="788" y="788"/>
                    <a:pt x="820" y="662"/>
                    <a:pt x="946" y="568"/>
                  </a:cubicBezTo>
                  <a:lnTo>
                    <a:pt x="1103" y="410"/>
                  </a:lnTo>
                  <a:lnTo>
                    <a:pt x="914" y="379"/>
                  </a:lnTo>
                  <a:cubicBezTo>
                    <a:pt x="788" y="379"/>
                    <a:pt x="662" y="315"/>
                    <a:pt x="631" y="189"/>
                  </a:cubicBezTo>
                  <a:lnTo>
                    <a:pt x="5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86"/>
            <p:cNvSpPr/>
            <p:nvPr/>
          </p:nvSpPr>
          <p:spPr>
            <a:xfrm>
              <a:off x="-54383600" y="3982600"/>
              <a:ext cx="241800" cy="130775"/>
            </a:xfrm>
            <a:custGeom>
              <a:avLst/>
              <a:gdLst/>
              <a:ahLst/>
              <a:cxnLst/>
              <a:rect l="l" t="t" r="r" b="b"/>
              <a:pathLst>
                <a:path w="9672" h="5231" extrusionOk="0">
                  <a:moveTo>
                    <a:pt x="4856" y="946"/>
                  </a:moveTo>
                  <a:cubicBezTo>
                    <a:pt x="4994" y="946"/>
                    <a:pt x="5135" y="1009"/>
                    <a:pt x="5198" y="1135"/>
                  </a:cubicBezTo>
                  <a:lnTo>
                    <a:pt x="5545" y="1859"/>
                  </a:lnTo>
                  <a:lnTo>
                    <a:pt x="6301" y="1954"/>
                  </a:lnTo>
                  <a:cubicBezTo>
                    <a:pt x="6616" y="2017"/>
                    <a:pt x="6742" y="2395"/>
                    <a:pt x="6490" y="2584"/>
                  </a:cubicBezTo>
                  <a:lnTo>
                    <a:pt x="5954" y="3151"/>
                  </a:lnTo>
                  <a:lnTo>
                    <a:pt x="6049" y="3907"/>
                  </a:lnTo>
                  <a:cubicBezTo>
                    <a:pt x="6098" y="4150"/>
                    <a:pt x="5921" y="4337"/>
                    <a:pt x="5707" y="4337"/>
                  </a:cubicBezTo>
                  <a:cubicBezTo>
                    <a:pt x="5644" y="4337"/>
                    <a:pt x="5578" y="4321"/>
                    <a:pt x="5513" y="4285"/>
                  </a:cubicBezTo>
                  <a:lnTo>
                    <a:pt x="4852" y="3939"/>
                  </a:lnTo>
                  <a:lnTo>
                    <a:pt x="4159" y="4285"/>
                  </a:lnTo>
                  <a:cubicBezTo>
                    <a:pt x="4101" y="4321"/>
                    <a:pt x="4041" y="4337"/>
                    <a:pt x="3982" y="4337"/>
                  </a:cubicBezTo>
                  <a:cubicBezTo>
                    <a:pt x="3781" y="4337"/>
                    <a:pt x="3599" y="4150"/>
                    <a:pt x="3623" y="3907"/>
                  </a:cubicBezTo>
                  <a:lnTo>
                    <a:pt x="3749" y="3151"/>
                  </a:lnTo>
                  <a:lnTo>
                    <a:pt x="3182" y="2584"/>
                  </a:lnTo>
                  <a:cubicBezTo>
                    <a:pt x="3025" y="2363"/>
                    <a:pt x="3151" y="1985"/>
                    <a:pt x="3434" y="1954"/>
                  </a:cubicBezTo>
                  <a:lnTo>
                    <a:pt x="4159" y="1859"/>
                  </a:lnTo>
                  <a:lnTo>
                    <a:pt x="4537" y="1135"/>
                  </a:lnTo>
                  <a:cubicBezTo>
                    <a:pt x="4584" y="1009"/>
                    <a:pt x="4718" y="946"/>
                    <a:pt x="4856" y="946"/>
                  </a:cubicBezTo>
                  <a:close/>
                  <a:moveTo>
                    <a:pt x="1859" y="1"/>
                  </a:moveTo>
                  <a:cubicBezTo>
                    <a:pt x="819" y="1"/>
                    <a:pt x="0" y="820"/>
                    <a:pt x="0" y="1859"/>
                  </a:cubicBezTo>
                  <a:lnTo>
                    <a:pt x="0" y="4096"/>
                  </a:lnTo>
                  <a:cubicBezTo>
                    <a:pt x="32" y="4726"/>
                    <a:pt x="504" y="5230"/>
                    <a:pt x="1134" y="5230"/>
                  </a:cubicBezTo>
                  <a:lnTo>
                    <a:pt x="8569" y="5230"/>
                  </a:lnTo>
                  <a:cubicBezTo>
                    <a:pt x="9199" y="5230"/>
                    <a:pt x="9672" y="4726"/>
                    <a:pt x="9672" y="4128"/>
                  </a:cubicBezTo>
                  <a:lnTo>
                    <a:pt x="9672" y="1859"/>
                  </a:lnTo>
                  <a:cubicBezTo>
                    <a:pt x="9672" y="820"/>
                    <a:pt x="8853" y="1"/>
                    <a:pt x="7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86"/>
            <p:cNvSpPr/>
            <p:nvPr/>
          </p:nvSpPr>
          <p:spPr>
            <a:xfrm>
              <a:off x="-54403300" y="4122000"/>
              <a:ext cx="58300" cy="140225"/>
            </a:xfrm>
            <a:custGeom>
              <a:avLst/>
              <a:gdLst/>
              <a:ahLst/>
              <a:cxnLst/>
              <a:rect l="l" t="t" r="r" b="b"/>
              <a:pathLst>
                <a:path w="2332" h="5609" extrusionOk="0">
                  <a:moveTo>
                    <a:pt x="820" y="1"/>
                  </a:moveTo>
                  <a:lnTo>
                    <a:pt x="820" y="3088"/>
                  </a:lnTo>
                  <a:cubicBezTo>
                    <a:pt x="820" y="3561"/>
                    <a:pt x="631" y="4034"/>
                    <a:pt x="315" y="4349"/>
                  </a:cubicBezTo>
                  <a:cubicBezTo>
                    <a:pt x="0" y="4664"/>
                    <a:pt x="32" y="5136"/>
                    <a:pt x="315" y="5420"/>
                  </a:cubicBezTo>
                  <a:cubicBezTo>
                    <a:pt x="473" y="5546"/>
                    <a:pt x="662" y="5609"/>
                    <a:pt x="851" y="5609"/>
                  </a:cubicBezTo>
                  <a:cubicBezTo>
                    <a:pt x="1040" y="5609"/>
                    <a:pt x="1229" y="5546"/>
                    <a:pt x="1387" y="5420"/>
                  </a:cubicBezTo>
                  <a:cubicBezTo>
                    <a:pt x="2017" y="4790"/>
                    <a:pt x="2332" y="3939"/>
                    <a:pt x="2332" y="3088"/>
                  </a:cubicBezTo>
                  <a:lnTo>
                    <a:pt x="2332" y="379"/>
                  </a:lnTo>
                  <a:lnTo>
                    <a:pt x="1954" y="379"/>
                  </a:lnTo>
                  <a:cubicBezTo>
                    <a:pt x="1913" y="382"/>
                    <a:pt x="1874" y="383"/>
                    <a:pt x="1836" y="383"/>
                  </a:cubicBezTo>
                  <a:cubicBezTo>
                    <a:pt x="1422" y="383"/>
                    <a:pt x="1108" y="232"/>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86"/>
            <p:cNvSpPr/>
            <p:nvPr/>
          </p:nvSpPr>
          <p:spPr>
            <a:xfrm>
              <a:off x="-54346600" y="4132250"/>
              <a:ext cx="167800" cy="168575"/>
            </a:xfrm>
            <a:custGeom>
              <a:avLst/>
              <a:gdLst/>
              <a:ahLst/>
              <a:cxnLst/>
              <a:rect l="l" t="t" r="r" b="b"/>
              <a:pathLst>
                <a:path w="6712" h="6743" extrusionOk="0">
                  <a:moveTo>
                    <a:pt x="1860" y="757"/>
                  </a:moveTo>
                  <a:cubicBezTo>
                    <a:pt x="2049" y="757"/>
                    <a:pt x="2206" y="914"/>
                    <a:pt x="2206" y="1103"/>
                  </a:cubicBezTo>
                  <a:cubicBezTo>
                    <a:pt x="2206" y="1292"/>
                    <a:pt x="2049" y="1450"/>
                    <a:pt x="1860" y="1450"/>
                  </a:cubicBezTo>
                  <a:cubicBezTo>
                    <a:pt x="1846" y="1452"/>
                    <a:pt x="1832" y="1454"/>
                    <a:pt x="1818" y="1454"/>
                  </a:cubicBezTo>
                  <a:cubicBezTo>
                    <a:pt x="1671" y="1454"/>
                    <a:pt x="1513" y="1305"/>
                    <a:pt x="1513" y="1103"/>
                  </a:cubicBezTo>
                  <a:cubicBezTo>
                    <a:pt x="1513" y="914"/>
                    <a:pt x="1671" y="757"/>
                    <a:pt x="1860" y="757"/>
                  </a:cubicBezTo>
                  <a:close/>
                  <a:moveTo>
                    <a:pt x="4884" y="788"/>
                  </a:moveTo>
                  <a:cubicBezTo>
                    <a:pt x="5105" y="788"/>
                    <a:pt x="5262" y="946"/>
                    <a:pt x="5262" y="1135"/>
                  </a:cubicBezTo>
                  <a:cubicBezTo>
                    <a:pt x="5262" y="1324"/>
                    <a:pt x="5105" y="1481"/>
                    <a:pt x="4884" y="1481"/>
                  </a:cubicBezTo>
                  <a:cubicBezTo>
                    <a:pt x="4695" y="1481"/>
                    <a:pt x="4537" y="1324"/>
                    <a:pt x="4537" y="1135"/>
                  </a:cubicBezTo>
                  <a:cubicBezTo>
                    <a:pt x="4537" y="946"/>
                    <a:pt x="4695" y="788"/>
                    <a:pt x="4884" y="788"/>
                  </a:cubicBezTo>
                  <a:close/>
                  <a:moveTo>
                    <a:pt x="4455" y="3316"/>
                  </a:moveTo>
                  <a:cubicBezTo>
                    <a:pt x="4545" y="3316"/>
                    <a:pt x="4632" y="3356"/>
                    <a:pt x="4695" y="3435"/>
                  </a:cubicBezTo>
                  <a:cubicBezTo>
                    <a:pt x="4853" y="3592"/>
                    <a:pt x="4853" y="3813"/>
                    <a:pt x="4695" y="3939"/>
                  </a:cubicBezTo>
                  <a:cubicBezTo>
                    <a:pt x="4348" y="4285"/>
                    <a:pt x="3876" y="4474"/>
                    <a:pt x="3403" y="4474"/>
                  </a:cubicBezTo>
                  <a:cubicBezTo>
                    <a:pt x="2931" y="4474"/>
                    <a:pt x="2427" y="4285"/>
                    <a:pt x="2112" y="3939"/>
                  </a:cubicBezTo>
                  <a:cubicBezTo>
                    <a:pt x="1954" y="3781"/>
                    <a:pt x="1954" y="3529"/>
                    <a:pt x="2112" y="3435"/>
                  </a:cubicBezTo>
                  <a:cubicBezTo>
                    <a:pt x="2190" y="3356"/>
                    <a:pt x="2285" y="3316"/>
                    <a:pt x="2375" y="3316"/>
                  </a:cubicBezTo>
                  <a:cubicBezTo>
                    <a:pt x="2466" y="3316"/>
                    <a:pt x="2553" y="3356"/>
                    <a:pt x="2616" y="3435"/>
                  </a:cubicBezTo>
                  <a:cubicBezTo>
                    <a:pt x="2836" y="3639"/>
                    <a:pt x="3120" y="3742"/>
                    <a:pt x="3403" y="3742"/>
                  </a:cubicBezTo>
                  <a:cubicBezTo>
                    <a:pt x="3687" y="3742"/>
                    <a:pt x="3970" y="3639"/>
                    <a:pt x="4191" y="3435"/>
                  </a:cubicBezTo>
                  <a:cubicBezTo>
                    <a:pt x="4270" y="3356"/>
                    <a:pt x="4364" y="3316"/>
                    <a:pt x="4455" y="3316"/>
                  </a:cubicBezTo>
                  <a:close/>
                  <a:moveTo>
                    <a:pt x="757" y="1"/>
                  </a:moveTo>
                  <a:lnTo>
                    <a:pt x="757" y="2710"/>
                  </a:lnTo>
                  <a:cubicBezTo>
                    <a:pt x="757" y="3529"/>
                    <a:pt x="536" y="4285"/>
                    <a:pt x="1" y="5010"/>
                  </a:cubicBezTo>
                  <a:cubicBezTo>
                    <a:pt x="757" y="6049"/>
                    <a:pt x="1986" y="6743"/>
                    <a:pt x="3372" y="6743"/>
                  </a:cubicBezTo>
                  <a:cubicBezTo>
                    <a:pt x="4727" y="6743"/>
                    <a:pt x="5955" y="6049"/>
                    <a:pt x="6711" y="5010"/>
                  </a:cubicBezTo>
                  <a:cubicBezTo>
                    <a:pt x="6207" y="4285"/>
                    <a:pt x="5955" y="3498"/>
                    <a:pt x="5955" y="2710"/>
                  </a:cubicBezTo>
                  <a:lnTo>
                    <a:pt x="59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86"/>
            <p:cNvSpPr/>
            <p:nvPr/>
          </p:nvSpPr>
          <p:spPr>
            <a:xfrm>
              <a:off x="-54177250" y="4122000"/>
              <a:ext cx="57500" cy="141025"/>
            </a:xfrm>
            <a:custGeom>
              <a:avLst/>
              <a:gdLst/>
              <a:ahLst/>
              <a:cxnLst/>
              <a:rect l="l" t="t" r="r" b="b"/>
              <a:pathLst>
                <a:path w="2300" h="5641" extrusionOk="0">
                  <a:moveTo>
                    <a:pt x="1481" y="1"/>
                  </a:moveTo>
                  <a:cubicBezTo>
                    <a:pt x="1166" y="253"/>
                    <a:pt x="756" y="411"/>
                    <a:pt x="378" y="411"/>
                  </a:cubicBezTo>
                  <a:lnTo>
                    <a:pt x="0" y="411"/>
                  </a:lnTo>
                  <a:lnTo>
                    <a:pt x="0" y="3120"/>
                  </a:lnTo>
                  <a:cubicBezTo>
                    <a:pt x="0" y="4034"/>
                    <a:pt x="378" y="4821"/>
                    <a:pt x="945" y="5451"/>
                  </a:cubicBezTo>
                  <a:cubicBezTo>
                    <a:pt x="1103" y="5577"/>
                    <a:pt x="1292" y="5640"/>
                    <a:pt x="1481" y="5640"/>
                  </a:cubicBezTo>
                  <a:cubicBezTo>
                    <a:pt x="1670" y="5640"/>
                    <a:pt x="1859" y="5577"/>
                    <a:pt x="2017" y="5451"/>
                  </a:cubicBezTo>
                  <a:cubicBezTo>
                    <a:pt x="2300" y="5136"/>
                    <a:pt x="2300" y="4664"/>
                    <a:pt x="1985" y="4380"/>
                  </a:cubicBezTo>
                  <a:cubicBezTo>
                    <a:pt x="1639" y="4034"/>
                    <a:pt x="1481" y="3466"/>
                    <a:pt x="1481" y="1576"/>
                  </a:cubicBezTo>
                  <a:lnTo>
                    <a:pt x="1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8" name="Google Shape;8188;p86"/>
          <p:cNvGrpSpPr/>
          <p:nvPr/>
        </p:nvGrpSpPr>
        <p:grpSpPr>
          <a:xfrm>
            <a:off x="7493951" y="2733559"/>
            <a:ext cx="356298" cy="356973"/>
            <a:chOff x="-52458650" y="3194400"/>
            <a:chExt cx="316625" cy="317225"/>
          </a:xfrm>
        </p:grpSpPr>
        <p:sp>
          <p:nvSpPr>
            <p:cNvPr id="8189" name="Google Shape;8189;p86"/>
            <p:cNvSpPr/>
            <p:nvPr/>
          </p:nvSpPr>
          <p:spPr>
            <a:xfrm>
              <a:off x="-52458650" y="3194400"/>
              <a:ext cx="316625" cy="166000"/>
            </a:xfrm>
            <a:custGeom>
              <a:avLst/>
              <a:gdLst/>
              <a:ahLst/>
              <a:cxnLst/>
              <a:rect l="l" t="t" r="r" b="b"/>
              <a:pathLst>
                <a:path w="12665" h="6640" extrusionOk="0">
                  <a:moveTo>
                    <a:pt x="6309" y="0"/>
                  </a:moveTo>
                  <a:cubicBezTo>
                    <a:pt x="6254" y="0"/>
                    <a:pt x="6207" y="8"/>
                    <a:pt x="6175" y="24"/>
                  </a:cubicBezTo>
                  <a:lnTo>
                    <a:pt x="189" y="3017"/>
                  </a:lnTo>
                  <a:cubicBezTo>
                    <a:pt x="63" y="3080"/>
                    <a:pt x="0" y="3206"/>
                    <a:pt x="0" y="3332"/>
                  </a:cubicBezTo>
                  <a:cubicBezTo>
                    <a:pt x="0" y="3489"/>
                    <a:pt x="63" y="3615"/>
                    <a:pt x="189" y="3647"/>
                  </a:cubicBezTo>
                  <a:lnTo>
                    <a:pt x="2394" y="4434"/>
                  </a:lnTo>
                  <a:lnTo>
                    <a:pt x="3025" y="3143"/>
                  </a:lnTo>
                  <a:cubicBezTo>
                    <a:pt x="3088" y="3017"/>
                    <a:pt x="3214" y="2922"/>
                    <a:pt x="3340" y="2922"/>
                  </a:cubicBezTo>
                  <a:lnTo>
                    <a:pt x="9326" y="2922"/>
                  </a:lnTo>
                  <a:cubicBezTo>
                    <a:pt x="9483" y="2922"/>
                    <a:pt x="9609" y="3017"/>
                    <a:pt x="9641" y="3143"/>
                  </a:cubicBezTo>
                  <a:lnTo>
                    <a:pt x="10271" y="4434"/>
                  </a:lnTo>
                  <a:lnTo>
                    <a:pt x="11940" y="3836"/>
                  </a:lnTo>
                  <a:lnTo>
                    <a:pt x="11940" y="6293"/>
                  </a:lnTo>
                  <a:cubicBezTo>
                    <a:pt x="11940" y="6482"/>
                    <a:pt x="12098" y="6640"/>
                    <a:pt x="12287" y="6640"/>
                  </a:cubicBezTo>
                  <a:cubicBezTo>
                    <a:pt x="12476" y="6640"/>
                    <a:pt x="12634" y="6482"/>
                    <a:pt x="12634" y="6293"/>
                  </a:cubicBezTo>
                  <a:lnTo>
                    <a:pt x="12634" y="3300"/>
                  </a:lnTo>
                  <a:cubicBezTo>
                    <a:pt x="12665" y="3206"/>
                    <a:pt x="12634" y="3048"/>
                    <a:pt x="12508" y="3017"/>
                  </a:cubicBezTo>
                  <a:lnTo>
                    <a:pt x="6490" y="24"/>
                  </a:lnTo>
                  <a:cubicBezTo>
                    <a:pt x="6427" y="8"/>
                    <a:pt x="6364" y="0"/>
                    <a:pt x="6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86"/>
            <p:cNvSpPr/>
            <p:nvPr/>
          </p:nvSpPr>
          <p:spPr>
            <a:xfrm>
              <a:off x="-52379100" y="3287125"/>
              <a:ext cx="156750" cy="18925"/>
            </a:xfrm>
            <a:custGeom>
              <a:avLst/>
              <a:gdLst/>
              <a:ahLst/>
              <a:cxnLst/>
              <a:rect l="l" t="t" r="r" b="b"/>
              <a:pathLst>
                <a:path w="6270" h="757" extrusionOk="0">
                  <a:moveTo>
                    <a:pt x="378" y="1"/>
                  </a:moveTo>
                  <a:lnTo>
                    <a:pt x="0" y="757"/>
                  </a:lnTo>
                  <a:lnTo>
                    <a:pt x="6270" y="757"/>
                  </a:lnTo>
                  <a:lnTo>
                    <a:pt x="58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86"/>
            <p:cNvSpPr/>
            <p:nvPr/>
          </p:nvSpPr>
          <p:spPr>
            <a:xfrm>
              <a:off x="-52383825" y="3361950"/>
              <a:ext cx="55150" cy="37050"/>
            </a:xfrm>
            <a:custGeom>
              <a:avLst/>
              <a:gdLst/>
              <a:ahLst/>
              <a:cxnLst/>
              <a:rect l="l" t="t" r="r" b="b"/>
              <a:pathLst>
                <a:path w="2206" h="1482" extrusionOk="0">
                  <a:moveTo>
                    <a:pt x="347" y="1"/>
                  </a:moveTo>
                  <a:cubicBezTo>
                    <a:pt x="158" y="1"/>
                    <a:pt x="0" y="158"/>
                    <a:pt x="0" y="379"/>
                  </a:cubicBezTo>
                  <a:lnTo>
                    <a:pt x="0" y="1104"/>
                  </a:lnTo>
                  <a:cubicBezTo>
                    <a:pt x="0" y="1293"/>
                    <a:pt x="158" y="1450"/>
                    <a:pt x="347" y="1450"/>
                  </a:cubicBezTo>
                  <a:lnTo>
                    <a:pt x="1103" y="1450"/>
                  </a:lnTo>
                  <a:lnTo>
                    <a:pt x="1103" y="1482"/>
                  </a:lnTo>
                  <a:cubicBezTo>
                    <a:pt x="1733" y="1482"/>
                    <a:pt x="2205" y="946"/>
                    <a:pt x="2205" y="379"/>
                  </a:cubicBezTo>
                  <a:cubicBezTo>
                    <a:pt x="2205" y="158"/>
                    <a:pt x="2048" y="1"/>
                    <a:pt x="1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86"/>
            <p:cNvSpPr/>
            <p:nvPr/>
          </p:nvSpPr>
          <p:spPr>
            <a:xfrm>
              <a:off x="-52401950" y="3380075"/>
              <a:ext cx="204800" cy="131550"/>
            </a:xfrm>
            <a:custGeom>
              <a:avLst/>
              <a:gdLst/>
              <a:ahLst/>
              <a:cxnLst/>
              <a:rect l="l" t="t" r="r" b="b"/>
              <a:pathLst>
                <a:path w="8192" h="5262" extrusionOk="0">
                  <a:moveTo>
                    <a:pt x="5085" y="1804"/>
                  </a:moveTo>
                  <a:cubicBezTo>
                    <a:pt x="5175" y="1804"/>
                    <a:pt x="5262" y="1843"/>
                    <a:pt x="5325" y="1922"/>
                  </a:cubicBezTo>
                  <a:cubicBezTo>
                    <a:pt x="5514" y="2080"/>
                    <a:pt x="5514" y="2332"/>
                    <a:pt x="5356" y="2426"/>
                  </a:cubicBezTo>
                  <a:cubicBezTo>
                    <a:pt x="5010" y="2804"/>
                    <a:pt x="4537" y="2993"/>
                    <a:pt x="4065" y="2993"/>
                  </a:cubicBezTo>
                  <a:cubicBezTo>
                    <a:pt x="3561" y="2993"/>
                    <a:pt x="3088" y="2804"/>
                    <a:pt x="2710" y="2426"/>
                  </a:cubicBezTo>
                  <a:cubicBezTo>
                    <a:pt x="2552" y="2269"/>
                    <a:pt x="2552" y="2048"/>
                    <a:pt x="2710" y="1922"/>
                  </a:cubicBezTo>
                  <a:cubicBezTo>
                    <a:pt x="2789" y="1843"/>
                    <a:pt x="2891" y="1804"/>
                    <a:pt x="2990" y="1804"/>
                  </a:cubicBezTo>
                  <a:cubicBezTo>
                    <a:pt x="3088" y="1804"/>
                    <a:pt x="3182" y="1843"/>
                    <a:pt x="3245" y="1922"/>
                  </a:cubicBezTo>
                  <a:cubicBezTo>
                    <a:pt x="3450" y="2143"/>
                    <a:pt x="3734" y="2253"/>
                    <a:pt x="4021" y="2253"/>
                  </a:cubicBezTo>
                  <a:cubicBezTo>
                    <a:pt x="4309" y="2253"/>
                    <a:pt x="4600" y="2143"/>
                    <a:pt x="4821" y="1922"/>
                  </a:cubicBezTo>
                  <a:cubicBezTo>
                    <a:pt x="4899" y="1843"/>
                    <a:pt x="4994" y="1804"/>
                    <a:pt x="5085" y="1804"/>
                  </a:cubicBezTo>
                  <a:close/>
                  <a:moveTo>
                    <a:pt x="3655" y="0"/>
                  </a:moveTo>
                  <a:cubicBezTo>
                    <a:pt x="3498" y="851"/>
                    <a:pt x="2710" y="1481"/>
                    <a:pt x="1859" y="1481"/>
                  </a:cubicBezTo>
                  <a:lnTo>
                    <a:pt x="1103" y="1481"/>
                  </a:lnTo>
                  <a:cubicBezTo>
                    <a:pt x="473" y="1481"/>
                    <a:pt x="0" y="977"/>
                    <a:pt x="0" y="379"/>
                  </a:cubicBezTo>
                  <a:lnTo>
                    <a:pt x="0" y="1135"/>
                  </a:lnTo>
                  <a:cubicBezTo>
                    <a:pt x="0" y="3371"/>
                    <a:pt x="1859" y="5262"/>
                    <a:pt x="4096" y="5262"/>
                  </a:cubicBezTo>
                  <a:cubicBezTo>
                    <a:pt x="6333" y="5262"/>
                    <a:pt x="8192" y="3403"/>
                    <a:pt x="8192" y="1135"/>
                  </a:cubicBezTo>
                  <a:lnTo>
                    <a:pt x="8192" y="379"/>
                  </a:lnTo>
                  <a:cubicBezTo>
                    <a:pt x="8160" y="1009"/>
                    <a:pt x="7656" y="1481"/>
                    <a:pt x="7058" y="1481"/>
                  </a:cubicBezTo>
                  <a:lnTo>
                    <a:pt x="6301" y="1481"/>
                  </a:lnTo>
                  <a:cubicBezTo>
                    <a:pt x="5388" y="1481"/>
                    <a:pt x="4663" y="851"/>
                    <a:pt x="4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86"/>
            <p:cNvSpPr/>
            <p:nvPr/>
          </p:nvSpPr>
          <p:spPr>
            <a:xfrm>
              <a:off x="-52272000" y="3361950"/>
              <a:ext cx="55175" cy="37050"/>
            </a:xfrm>
            <a:custGeom>
              <a:avLst/>
              <a:gdLst/>
              <a:ahLst/>
              <a:cxnLst/>
              <a:rect l="l" t="t" r="r" b="b"/>
              <a:pathLst>
                <a:path w="2207" h="1482" extrusionOk="0">
                  <a:moveTo>
                    <a:pt x="347" y="1"/>
                  </a:moveTo>
                  <a:cubicBezTo>
                    <a:pt x="158" y="1"/>
                    <a:pt x="1" y="158"/>
                    <a:pt x="1" y="379"/>
                  </a:cubicBezTo>
                  <a:cubicBezTo>
                    <a:pt x="1" y="1009"/>
                    <a:pt x="505" y="1482"/>
                    <a:pt x="1103" y="1482"/>
                  </a:cubicBezTo>
                  <a:lnTo>
                    <a:pt x="1860" y="1482"/>
                  </a:lnTo>
                  <a:cubicBezTo>
                    <a:pt x="2049" y="1482"/>
                    <a:pt x="2206" y="1324"/>
                    <a:pt x="2206" y="1104"/>
                  </a:cubicBezTo>
                  <a:lnTo>
                    <a:pt x="2206" y="379"/>
                  </a:lnTo>
                  <a:cubicBezTo>
                    <a:pt x="2206" y="158"/>
                    <a:pt x="2049" y="1"/>
                    <a:pt x="1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86"/>
            <p:cNvSpPr/>
            <p:nvPr/>
          </p:nvSpPr>
          <p:spPr>
            <a:xfrm>
              <a:off x="-52402750" y="3324950"/>
              <a:ext cx="204825" cy="46475"/>
            </a:xfrm>
            <a:custGeom>
              <a:avLst/>
              <a:gdLst/>
              <a:ahLst/>
              <a:cxnLst/>
              <a:rect l="l" t="t" r="r" b="b"/>
              <a:pathLst>
                <a:path w="8193" h="1859" extrusionOk="0">
                  <a:moveTo>
                    <a:pt x="1" y="0"/>
                  </a:moveTo>
                  <a:lnTo>
                    <a:pt x="1" y="1859"/>
                  </a:lnTo>
                  <a:cubicBezTo>
                    <a:pt x="1" y="1229"/>
                    <a:pt x="505" y="725"/>
                    <a:pt x="1104" y="725"/>
                  </a:cubicBezTo>
                  <a:lnTo>
                    <a:pt x="2584" y="725"/>
                  </a:lnTo>
                  <a:cubicBezTo>
                    <a:pt x="3057" y="725"/>
                    <a:pt x="3498" y="1071"/>
                    <a:pt x="3656" y="1481"/>
                  </a:cubicBezTo>
                  <a:lnTo>
                    <a:pt x="4538" y="1481"/>
                  </a:lnTo>
                  <a:cubicBezTo>
                    <a:pt x="4695" y="1071"/>
                    <a:pt x="5073" y="725"/>
                    <a:pt x="5577" y="725"/>
                  </a:cubicBezTo>
                  <a:lnTo>
                    <a:pt x="7090" y="725"/>
                  </a:lnTo>
                  <a:cubicBezTo>
                    <a:pt x="7720" y="725"/>
                    <a:pt x="8192" y="1260"/>
                    <a:pt x="8192" y="1859"/>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86"/>
            <p:cNvSpPr/>
            <p:nvPr/>
          </p:nvSpPr>
          <p:spPr>
            <a:xfrm>
              <a:off x="-52440550" y="3349350"/>
              <a:ext cx="18925" cy="63825"/>
            </a:xfrm>
            <a:custGeom>
              <a:avLst/>
              <a:gdLst/>
              <a:ahLst/>
              <a:cxnLst/>
              <a:rect l="l" t="t" r="r" b="b"/>
              <a:pathLst>
                <a:path w="757" h="2553" extrusionOk="0">
                  <a:moveTo>
                    <a:pt x="757" y="1"/>
                  </a:moveTo>
                  <a:cubicBezTo>
                    <a:pt x="284" y="190"/>
                    <a:pt x="1" y="725"/>
                    <a:pt x="1" y="1261"/>
                  </a:cubicBezTo>
                  <a:cubicBezTo>
                    <a:pt x="1" y="1797"/>
                    <a:pt x="316" y="2301"/>
                    <a:pt x="757" y="2553"/>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86"/>
            <p:cNvSpPr/>
            <p:nvPr/>
          </p:nvSpPr>
          <p:spPr>
            <a:xfrm>
              <a:off x="-52179050" y="334857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2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7" name="Google Shape;8197;p86"/>
          <p:cNvGrpSpPr/>
          <p:nvPr/>
        </p:nvGrpSpPr>
        <p:grpSpPr>
          <a:xfrm>
            <a:off x="4862826" y="2738651"/>
            <a:ext cx="314662" cy="358971"/>
            <a:chOff x="-54793175" y="3198925"/>
            <a:chExt cx="279625" cy="319000"/>
          </a:xfrm>
        </p:grpSpPr>
        <p:sp>
          <p:nvSpPr>
            <p:cNvPr id="8198" name="Google Shape;8198;p86"/>
            <p:cNvSpPr/>
            <p:nvPr/>
          </p:nvSpPr>
          <p:spPr>
            <a:xfrm>
              <a:off x="-54532475" y="3354075"/>
              <a:ext cx="18925" cy="60675"/>
            </a:xfrm>
            <a:custGeom>
              <a:avLst/>
              <a:gdLst/>
              <a:ahLst/>
              <a:cxnLst/>
              <a:rect l="l" t="t" r="r" b="b"/>
              <a:pathLst>
                <a:path w="757" h="2427" extrusionOk="0">
                  <a:moveTo>
                    <a:pt x="1" y="1"/>
                  </a:moveTo>
                  <a:lnTo>
                    <a:pt x="1" y="788"/>
                  </a:lnTo>
                  <a:cubicBezTo>
                    <a:pt x="158" y="1355"/>
                    <a:pt x="190" y="1891"/>
                    <a:pt x="190" y="2427"/>
                  </a:cubicBezTo>
                  <a:cubicBezTo>
                    <a:pt x="505" y="2143"/>
                    <a:pt x="757" y="1734"/>
                    <a:pt x="757" y="1261"/>
                  </a:cubicBezTo>
                  <a:cubicBezTo>
                    <a:pt x="757" y="725"/>
                    <a:pt x="473" y="25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86"/>
            <p:cNvSpPr/>
            <p:nvPr/>
          </p:nvSpPr>
          <p:spPr>
            <a:xfrm>
              <a:off x="-54793175" y="3198925"/>
              <a:ext cx="97675" cy="126050"/>
            </a:xfrm>
            <a:custGeom>
              <a:avLst/>
              <a:gdLst/>
              <a:ahLst/>
              <a:cxnLst/>
              <a:rect l="l" t="t" r="r" b="b"/>
              <a:pathLst>
                <a:path w="3907" h="5042" extrusionOk="0">
                  <a:moveTo>
                    <a:pt x="2993" y="0"/>
                  </a:moveTo>
                  <a:cubicBezTo>
                    <a:pt x="2426" y="0"/>
                    <a:pt x="1954" y="315"/>
                    <a:pt x="1702" y="756"/>
                  </a:cubicBezTo>
                  <a:cubicBezTo>
                    <a:pt x="1632" y="746"/>
                    <a:pt x="1562" y="742"/>
                    <a:pt x="1494" y="742"/>
                  </a:cubicBezTo>
                  <a:cubicBezTo>
                    <a:pt x="695" y="742"/>
                    <a:pt x="0" y="1396"/>
                    <a:pt x="0" y="2237"/>
                  </a:cubicBezTo>
                  <a:cubicBezTo>
                    <a:pt x="0" y="2521"/>
                    <a:pt x="63" y="2741"/>
                    <a:pt x="190" y="2993"/>
                  </a:cubicBezTo>
                  <a:cubicBezTo>
                    <a:pt x="63" y="3214"/>
                    <a:pt x="0" y="3466"/>
                    <a:pt x="0" y="3749"/>
                  </a:cubicBezTo>
                  <a:cubicBezTo>
                    <a:pt x="0" y="4285"/>
                    <a:pt x="316" y="4758"/>
                    <a:pt x="757" y="5041"/>
                  </a:cubicBezTo>
                  <a:lnTo>
                    <a:pt x="757" y="4852"/>
                  </a:lnTo>
                  <a:cubicBezTo>
                    <a:pt x="757" y="2804"/>
                    <a:pt x="2048" y="1008"/>
                    <a:pt x="3907" y="315"/>
                  </a:cubicBezTo>
                  <a:cubicBezTo>
                    <a:pt x="3655" y="126"/>
                    <a:pt x="3340" y="0"/>
                    <a:pt x="29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86"/>
            <p:cNvSpPr/>
            <p:nvPr/>
          </p:nvSpPr>
          <p:spPr>
            <a:xfrm>
              <a:off x="-54624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86"/>
            <p:cNvSpPr/>
            <p:nvPr/>
          </p:nvSpPr>
          <p:spPr>
            <a:xfrm>
              <a:off x="-54737250" y="3349350"/>
              <a:ext cx="55150" cy="55175"/>
            </a:xfrm>
            <a:custGeom>
              <a:avLst/>
              <a:gdLst/>
              <a:ahLst/>
              <a:cxnLst/>
              <a:rect l="l" t="t" r="r" b="b"/>
              <a:pathLst>
                <a:path w="2206" h="2207" extrusionOk="0">
                  <a:moveTo>
                    <a:pt x="1103" y="1"/>
                  </a:moveTo>
                  <a:cubicBezTo>
                    <a:pt x="504" y="1"/>
                    <a:pt x="0" y="505"/>
                    <a:pt x="0" y="1103"/>
                  </a:cubicBezTo>
                  <a:cubicBezTo>
                    <a:pt x="0" y="1702"/>
                    <a:pt x="504" y="2206"/>
                    <a:pt x="1103" y="2206"/>
                  </a:cubicBezTo>
                  <a:cubicBezTo>
                    <a:pt x="1733" y="2206"/>
                    <a:pt x="2206" y="1702"/>
                    <a:pt x="2206" y="1103"/>
                  </a:cubicBezTo>
                  <a:cubicBezTo>
                    <a:pt x="2206" y="505"/>
                    <a:pt x="1733"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86"/>
            <p:cNvSpPr/>
            <p:nvPr/>
          </p:nvSpPr>
          <p:spPr>
            <a:xfrm>
              <a:off x="-54770325" y="3218600"/>
              <a:ext cx="233925" cy="299325"/>
            </a:xfrm>
            <a:custGeom>
              <a:avLst/>
              <a:gdLst/>
              <a:ahLst/>
              <a:cxnLst/>
              <a:rect l="l" t="t" r="r" b="b"/>
              <a:pathLst>
                <a:path w="9357" h="11973" extrusionOk="0">
                  <a:moveTo>
                    <a:pt x="6175" y="2962"/>
                  </a:moveTo>
                  <a:cubicBezTo>
                    <a:pt x="6364" y="2962"/>
                    <a:pt x="6522" y="3120"/>
                    <a:pt x="6522" y="3309"/>
                  </a:cubicBezTo>
                  <a:cubicBezTo>
                    <a:pt x="6522" y="3498"/>
                    <a:pt x="6364" y="3656"/>
                    <a:pt x="6175" y="3656"/>
                  </a:cubicBezTo>
                  <a:lnTo>
                    <a:pt x="3182" y="3656"/>
                  </a:lnTo>
                  <a:cubicBezTo>
                    <a:pt x="2993" y="3656"/>
                    <a:pt x="2836" y="3498"/>
                    <a:pt x="2836" y="3309"/>
                  </a:cubicBezTo>
                  <a:cubicBezTo>
                    <a:pt x="2836" y="3120"/>
                    <a:pt x="2993" y="2962"/>
                    <a:pt x="3182" y="2962"/>
                  </a:cubicBezTo>
                  <a:close/>
                  <a:moveTo>
                    <a:pt x="6931" y="4443"/>
                  </a:moveTo>
                  <a:cubicBezTo>
                    <a:pt x="9357" y="4443"/>
                    <a:pt x="9357" y="8192"/>
                    <a:pt x="6931" y="8192"/>
                  </a:cubicBezTo>
                  <a:cubicBezTo>
                    <a:pt x="6018" y="8192"/>
                    <a:pt x="5261" y="7562"/>
                    <a:pt x="5104" y="6680"/>
                  </a:cubicBezTo>
                  <a:lnTo>
                    <a:pt x="4285" y="6680"/>
                  </a:lnTo>
                  <a:cubicBezTo>
                    <a:pt x="4127" y="7562"/>
                    <a:pt x="3340" y="8192"/>
                    <a:pt x="2458" y="8192"/>
                  </a:cubicBezTo>
                  <a:cubicBezTo>
                    <a:pt x="0" y="8192"/>
                    <a:pt x="0" y="4443"/>
                    <a:pt x="2458" y="4443"/>
                  </a:cubicBezTo>
                  <a:cubicBezTo>
                    <a:pt x="3371" y="4443"/>
                    <a:pt x="4127" y="5073"/>
                    <a:pt x="4285" y="5955"/>
                  </a:cubicBezTo>
                  <a:lnTo>
                    <a:pt x="5104" y="5955"/>
                  </a:lnTo>
                  <a:cubicBezTo>
                    <a:pt x="5261" y="5073"/>
                    <a:pt x="6049" y="4443"/>
                    <a:pt x="6931" y="4443"/>
                  </a:cubicBezTo>
                  <a:close/>
                  <a:moveTo>
                    <a:pt x="5695" y="8547"/>
                  </a:moveTo>
                  <a:cubicBezTo>
                    <a:pt x="5789" y="8547"/>
                    <a:pt x="5876" y="8586"/>
                    <a:pt x="5923" y="8665"/>
                  </a:cubicBezTo>
                  <a:cubicBezTo>
                    <a:pt x="6144" y="8791"/>
                    <a:pt x="6144" y="9011"/>
                    <a:pt x="5986" y="9169"/>
                  </a:cubicBezTo>
                  <a:cubicBezTo>
                    <a:pt x="5608" y="9515"/>
                    <a:pt x="5135" y="9704"/>
                    <a:pt x="4631" y="9704"/>
                  </a:cubicBezTo>
                  <a:cubicBezTo>
                    <a:pt x="4127" y="9704"/>
                    <a:pt x="3655" y="9515"/>
                    <a:pt x="3340" y="9169"/>
                  </a:cubicBezTo>
                  <a:cubicBezTo>
                    <a:pt x="3182" y="9011"/>
                    <a:pt x="3182" y="8791"/>
                    <a:pt x="3340" y="8665"/>
                  </a:cubicBezTo>
                  <a:cubicBezTo>
                    <a:pt x="3418" y="8586"/>
                    <a:pt x="3513" y="8547"/>
                    <a:pt x="3603" y="8547"/>
                  </a:cubicBezTo>
                  <a:cubicBezTo>
                    <a:pt x="3694" y="8547"/>
                    <a:pt x="3781" y="8586"/>
                    <a:pt x="3844" y="8665"/>
                  </a:cubicBezTo>
                  <a:cubicBezTo>
                    <a:pt x="4064" y="8885"/>
                    <a:pt x="4348" y="8996"/>
                    <a:pt x="4631" y="8996"/>
                  </a:cubicBezTo>
                  <a:cubicBezTo>
                    <a:pt x="4915" y="8996"/>
                    <a:pt x="5198" y="8885"/>
                    <a:pt x="5419" y="8665"/>
                  </a:cubicBezTo>
                  <a:cubicBezTo>
                    <a:pt x="5498" y="8586"/>
                    <a:pt x="5600" y="8547"/>
                    <a:pt x="5695" y="8547"/>
                  </a:cubicBezTo>
                  <a:close/>
                  <a:moveTo>
                    <a:pt x="4663" y="1"/>
                  </a:moveTo>
                  <a:cubicBezTo>
                    <a:pt x="2426" y="1"/>
                    <a:pt x="599" y="1828"/>
                    <a:pt x="599" y="4097"/>
                  </a:cubicBezTo>
                  <a:lnTo>
                    <a:pt x="599" y="6270"/>
                  </a:lnTo>
                  <a:cubicBezTo>
                    <a:pt x="158" y="7751"/>
                    <a:pt x="441" y="9137"/>
                    <a:pt x="1260" y="10240"/>
                  </a:cubicBezTo>
                  <a:cubicBezTo>
                    <a:pt x="2079" y="11343"/>
                    <a:pt x="3340" y="11973"/>
                    <a:pt x="4663" y="11973"/>
                  </a:cubicBezTo>
                  <a:cubicBezTo>
                    <a:pt x="6018" y="11973"/>
                    <a:pt x="7309" y="11343"/>
                    <a:pt x="8097" y="10240"/>
                  </a:cubicBezTo>
                  <a:cubicBezTo>
                    <a:pt x="8916" y="9169"/>
                    <a:pt x="9200" y="7783"/>
                    <a:pt x="8758" y="6270"/>
                  </a:cubicBezTo>
                  <a:lnTo>
                    <a:pt x="8758" y="4097"/>
                  </a:lnTo>
                  <a:cubicBezTo>
                    <a:pt x="8758" y="2994"/>
                    <a:pt x="8349" y="1954"/>
                    <a:pt x="7593" y="1167"/>
                  </a:cubicBezTo>
                  <a:cubicBezTo>
                    <a:pt x="6805" y="379"/>
                    <a:pt x="5766" y="1"/>
                    <a:pt x="4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86"/>
            <p:cNvSpPr/>
            <p:nvPr/>
          </p:nvSpPr>
          <p:spPr>
            <a:xfrm>
              <a:off x="-54612025" y="3198925"/>
              <a:ext cx="96100" cy="123675"/>
            </a:xfrm>
            <a:custGeom>
              <a:avLst/>
              <a:gdLst/>
              <a:ahLst/>
              <a:cxnLst/>
              <a:rect l="l" t="t" r="r" b="b"/>
              <a:pathLst>
                <a:path w="3844" h="4947" extrusionOk="0">
                  <a:moveTo>
                    <a:pt x="851" y="0"/>
                  </a:moveTo>
                  <a:cubicBezTo>
                    <a:pt x="536" y="0"/>
                    <a:pt x="221" y="95"/>
                    <a:pt x="1" y="252"/>
                  </a:cubicBezTo>
                  <a:cubicBezTo>
                    <a:pt x="662" y="504"/>
                    <a:pt x="1261" y="882"/>
                    <a:pt x="1765" y="1418"/>
                  </a:cubicBezTo>
                  <a:cubicBezTo>
                    <a:pt x="2679" y="2363"/>
                    <a:pt x="3183" y="3560"/>
                    <a:pt x="3183" y="4821"/>
                  </a:cubicBezTo>
                  <a:lnTo>
                    <a:pt x="3183" y="4947"/>
                  </a:lnTo>
                  <a:cubicBezTo>
                    <a:pt x="3592" y="4695"/>
                    <a:pt x="3844" y="4253"/>
                    <a:pt x="3844" y="3749"/>
                  </a:cubicBezTo>
                  <a:cubicBezTo>
                    <a:pt x="3844" y="3466"/>
                    <a:pt x="3781" y="3214"/>
                    <a:pt x="3655" y="2993"/>
                  </a:cubicBezTo>
                  <a:cubicBezTo>
                    <a:pt x="3781" y="2741"/>
                    <a:pt x="3844" y="2521"/>
                    <a:pt x="3844" y="2237"/>
                  </a:cubicBezTo>
                  <a:cubicBezTo>
                    <a:pt x="3844" y="1380"/>
                    <a:pt x="3123" y="716"/>
                    <a:pt x="2330" y="716"/>
                  </a:cubicBezTo>
                  <a:cubicBezTo>
                    <a:pt x="2279" y="716"/>
                    <a:pt x="2227" y="719"/>
                    <a:pt x="2174" y="725"/>
                  </a:cubicBezTo>
                  <a:cubicBezTo>
                    <a:pt x="1891" y="252"/>
                    <a:pt x="1418" y="0"/>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86"/>
            <p:cNvSpPr/>
            <p:nvPr/>
          </p:nvSpPr>
          <p:spPr>
            <a:xfrm>
              <a:off x="-54793175" y="3353300"/>
              <a:ext cx="18925" cy="60675"/>
            </a:xfrm>
            <a:custGeom>
              <a:avLst/>
              <a:gdLst/>
              <a:ahLst/>
              <a:cxnLst/>
              <a:rect l="l" t="t" r="r" b="b"/>
              <a:pathLst>
                <a:path w="757" h="2427" extrusionOk="0">
                  <a:moveTo>
                    <a:pt x="757" y="0"/>
                  </a:moveTo>
                  <a:cubicBezTo>
                    <a:pt x="316" y="284"/>
                    <a:pt x="0" y="756"/>
                    <a:pt x="0" y="1292"/>
                  </a:cubicBezTo>
                  <a:cubicBezTo>
                    <a:pt x="0" y="1765"/>
                    <a:pt x="190" y="2174"/>
                    <a:pt x="536" y="2426"/>
                  </a:cubicBezTo>
                  <a:cubicBezTo>
                    <a:pt x="505" y="1859"/>
                    <a:pt x="599" y="1292"/>
                    <a:pt x="757" y="756"/>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5" name="Google Shape;8205;p86"/>
          <p:cNvGrpSpPr/>
          <p:nvPr/>
        </p:nvGrpSpPr>
        <p:grpSpPr>
          <a:xfrm>
            <a:off x="7503249" y="3202536"/>
            <a:ext cx="337703" cy="357845"/>
            <a:chOff x="-52450000" y="3584850"/>
            <a:chExt cx="300100" cy="318000"/>
          </a:xfrm>
        </p:grpSpPr>
        <p:sp>
          <p:nvSpPr>
            <p:cNvPr id="8206" name="Google Shape;8206;p86"/>
            <p:cNvSpPr/>
            <p:nvPr/>
          </p:nvSpPr>
          <p:spPr>
            <a:xfrm>
              <a:off x="-52206625" y="3601400"/>
              <a:ext cx="55150" cy="55950"/>
            </a:xfrm>
            <a:custGeom>
              <a:avLst/>
              <a:gdLst/>
              <a:ahLst/>
              <a:cxnLst/>
              <a:rect l="l" t="t" r="r" b="b"/>
              <a:pathLst>
                <a:path w="2206" h="2238" extrusionOk="0">
                  <a:moveTo>
                    <a:pt x="1986" y="0"/>
                  </a:moveTo>
                  <a:cubicBezTo>
                    <a:pt x="1513" y="32"/>
                    <a:pt x="1103" y="252"/>
                    <a:pt x="694" y="599"/>
                  </a:cubicBezTo>
                  <a:cubicBezTo>
                    <a:pt x="347" y="914"/>
                    <a:pt x="64" y="1387"/>
                    <a:pt x="1" y="1859"/>
                  </a:cubicBezTo>
                  <a:cubicBezTo>
                    <a:pt x="64" y="1985"/>
                    <a:pt x="158" y="2143"/>
                    <a:pt x="221" y="2237"/>
                  </a:cubicBezTo>
                  <a:cubicBezTo>
                    <a:pt x="725" y="2174"/>
                    <a:pt x="1166" y="1985"/>
                    <a:pt x="1513" y="1607"/>
                  </a:cubicBezTo>
                  <a:cubicBezTo>
                    <a:pt x="1923" y="1197"/>
                    <a:pt x="2143" y="693"/>
                    <a:pt x="2206" y="189"/>
                  </a:cubicBezTo>
                  <a:cubicBezTo>
                    <a:pt x="2206" y="158"/>
                    <a:pt x="2206" y="95"/>
                    <a:pt x="2143" y="32"/>
                  </a:cubicBezTo>
                  <a:cubicBezTo>
                    <a:pt x="2112" y="0"/>
                    <a:pt x="2080" y="0"/>
                    <a:pt x="1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86"/>
            <p:cNvSpPr/>
            <p:nvPr/>
          </p:nvSpPr>
          <p:spPr>
            <a:xfrm>
              <a:off x="-52271200" y="3601700"/>
              <a:ext cx="29950" cy="11525"/>
            </a:xfrm>
            <a:custGeom>
              <a:avLst/>
              <a:gdLst/>
              <a:ahLst/>
              <a:cxnLst/>
              <a:rect l="l" t="t" r="r" b="b"/>
              <a:pathLst>
                <a:path w="1198" h="461" extrusionOk="0">
                  <a:moveTo>
                    <a:pt x="757" y="1"/>
                  </a:moveTo>
                  <a:cubicBezTo>
                    <a:pt x="507" y="1"/>
                    <a:pt x="260" y="23"/>
                    <a:pt x="0" y="83"/>
                  </a:cubicBezTo>
                  <a:cubicBezTo>
                    <a:pt x="410" y="146"/>
                    <a:pt x="756" y="272"/>
                    <a:pt x="1103" y="461"/>
                  </a:cubicBezTo>
                  <a:cubicBezTo>
                    <a:pt x="1103" y="303"/>
                    <a:pt x="1166" y="146"/>
                    <a:pt x="1197" y="20"/>
                  </a:cubicBezTo>
                  <a:cubicBezTo>
                    <a:pt x="1048" y="8"/>
                    <a:pt x="902"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86"/>
            <p:cNvSpPr/>
            <p:nvPr/>
          </p:nvSpPr>
          <p:spPr>
            <a:xfrm>
              <a:off x="-52225525" y="3584850"/>
              <a:ext cx="30750" cy="44925"/>
            </a:xfrm>
            <a:custGeom>
              <a:avLst/>
              <a:gdLst/>
              <a:ahLst/>
              <a:cxnLst/>
              <a:rect l="l" t="t" r="r" b="b"/>
              <a:pathLst>
                <a:path w="1230" h="1797" extrusionOk="0">
                  <a:moveTo>
                    <a:pt x="757" y="1"/>
                  </a:moveTo>
                  <a:cubicBezTo>
                    <a:pt x="694" y="1"/>
                    <a:pt x="662" y="32"/>
                    <a:pt x="631" y="64"/>
                  </a:cubicBezTo>
                  <a:cubicBezTo>
                    <a:pt x="442" y="316"/>
                    <a:pt x="1" y="820"/>
                    <a:pt x="1" y="1418"/>
                  </a:cubicBezTo>
                  <a:lnTo>
                    <a:pt x="1" y="1607"/>
                  </a:lnTo>
                  <a:cubicBezTo>
                    <a:pt x="64" y="1702"/>
                    <a:pt x="158" y="1733"/>
                    <a:pt x="190" y="1796"/>
                  </a:cubicBezTo>
                  <a:cubicBezTo>
                    <a:pt x="347" y="1355"/>
                    <a:pt x="631" y="977"/>
                    <a:pt x="977" y="662"/>
                  </a:cubicBezTo>
                  <a:cubicBezTo>
                    <a:pt x="1072" y="599"/>
                    <a:pt x="1135" y="536"/>
                    <a:pt x="1229" y="505"/>
                  </a:cubicBezTo>
                  <a:cubicBezTo>
                    <a:pt x="1103" y="316"/>
                    <a:pt x="977" y="190"/>
                    <a:pt x="851" y="64"/>
                  </a:cubicBezTo>
                  <a:cubicBezTo>
                    <a:pt x="820" y="32"/>
                    <a:pt x="788"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86"/>
            <p:cNvSpPr/>
            <p:nvPr/>
          </p:nvSpPr>
          <p:spPr>
            <a:xfrm>
              <a:off x="-52412200" y="3694325"/>
              <a:ext cx="205600" cy="208525"/>
            </a:xfrm>
            <a:custGeom>
              <a:avLst/>
              <a:gdLst/>
              <a:ahLst/>
              <a:cxnLst/>
              <a:rect l="l" t="t" r="r" b="b"/>
              <a:pathLst>
                <a:path w="8224" h="8341" extrusionOk="0">
                  <a:moveTo>
                    <a:pt x="2584" y="2269"/>
                  </a:moveTo>
                  <a:cubicBezTo>
                    <a:pt x="2773" y="2269"/>
                    <a:pt x="2931" y="2427"/>
                    <a:pt x="2931" y="2616"/>
                  </a:cubicBezTo>
                  <a:cubicBezTo>
                    <a:pt x="2931" y="2836"/>
                    <a:pt x="2773" y="2962"/>
                    <a:pt x="2584" y="2962"/>
                  </a:cubicBezTo>
                  <a:cubicBezTo>
                    <a:pt x="2568" y="2965"/>
                    <a:pt x="2552" y="2966"/>
                    <a:pt x="2536" y="2966"/>
                  </a:cubicBezTo>
                  <a:cubicBezTo>
                    <a:pt x="2369" y="2966"/>
                    <a:pt x="2238" y="2817"/>
                    <a:pt x="2238" y="2616"/>
                  </a:cubicBezTo>
                  <a:cubicBezTo>
                    <a:pt x="2238" y="2427"/>
                    <a:pt x="2395" y="2269"/>
                    <a:pt x="2584" y="2269"/>
                  </a:cubicBezTo>
                  <a:close/>
                  <a:moveTo>
                    <a:pt x="5577" y="2269"/>
                  </a:moveTo>
                  <a:cubicBezTo>
                    <a:pt x="5766" y="2269"/>
                    <a:pt x="5924" y="2427"/>
                    <a:pt x="5924" y="2616"/>
                  </a:cubicBezTo>
                  <a:cubicBezTo>
                    <a:pt x="5955" y="2836"/>
                    <a:pt x="5766" y="2994"/>
                    <a:pt x="5577" y="2994"/>
                  </a:cubicBezTo>
                  <a:cubicBezTo>
                    <a:pt x="5388" y="2994"/>
                    <a:pt x="5231" y="2836"/>
                    <a:pt x="5231" y="2616"/>
                  </a:cubicBezTo>
                  <a:cubicBezTo>
                    <a:pt x="5231" y="2427"/>
                    <a:pt x="5388" y="2269"/>
                    <a:pt x="5577" y="2269"/>
                  </a:cubicBezTo>
                  <a:close/>
                  <a:moveTo>
                    <a:pt x="5132" y="4923"/>
                  </a:moveTo>
                  <a:cubicBezTo>
                    <a:pt x="5231" y="4923"/>
                    <a:pt x="5325" y="4963"/>
                    <a:pt x="5388" y="5042"/>
                  </a:cubicBezTo>
                  <a:cubicBezTo>
                    <a:pt x="5577" y="5199"/>
                    <a:pt x="5577" y="5420"/>
                    <a:pt x="5420" y="5546"/>
                  </a:cubicBezTo>
                  <a:cubicBezTo>
                    <a:pt x="5073" y="5892"/>
                    <a:pt x="4601" y="6081"/>
                    <a:pt x="4128" y="6081"/>
                  </a:cubicBezTo>
                  <a:cubicBezTo>
                    <a:pt x="3592" y="6081"/>
                    <a:pt x="3120" y="5892"/>
                    <a:pt x="2773" y="5546"/>
                  </a:cubicBezTo>
                  <a:cubicBezTo>
                    <a:pt x="2616" y="5388"/>
                    <a:pt x="2616" y="5136"/>
                    <a:pt x="2773" y="5042"/>
                  </a:cubicBezTo>
                  <a:cubicBezTo>
                    <a:pt x="2852" y="4963"/>
                    <a:pt x="2954" y="4923"/>
                    <a:pt x="3049" y="4923"/>
                  </a:cubicBezTo>
                  <a:cubicBezTo>
                    <a:pt x="3144" y="4923"/>
                    <a:pt x="3230" y="4963"/>
                    <a:pt x="3277" y="5042"/>
                  </a:cubicBezTo>
                  <a:cubicBezTo>
                    <a:pt x="3498" y="5246"/>
                    <a:pt x="3789" y="5349"/>
                    <a:pt x="4077" y="5349"/>
                  </a:cubicBezTo>
                  <a:cubicBezTo>
                    <a:pt x="4364" y="5349"/>
                    <a:pt x="4648" y="5246"/>
                    <a:pt x="4853" y="5042"/>
                  </a:cubicBezTo>
                  <a:cubicBezTo>
                    <a:pt x="4931" y="4963"/>
                    <a:pt x="5034" y="4923"/>
                    <a:pt x="5132" y="4923"/>
                  </a:cubicBezTo>
                  <a:close/>
                  <a:moveTo>
                    <a:pt x="7468" y="1"/>
                  </a:moveTo>
                  <a:cubicBezTo>
                    <a:pt x="7027" y="1"/>
                    <a:pt x="6711" y="347"/>
                    <a:pt x="6711" y="725"/>
                  </a:cubicBezTo>
                  <a:cubicBezTo>
                    <a:pt x="6711" y="1135"/>
                    <a:pt x="6365" y="1482"/>
                    <a:pt x="5955" y="1482"/>
                  </a:cubicBezTo>
                  <a:lnTo>
                    <a:pt x="726" y="1482"/>
                  </a:lnTo>
                  <a:cubicBezTo>
                    <a:pt x="442" y="1482"/>
                    <a:pt x="221" y="1450"/>
                    <a:pt x="1" y="1356"/>
                  </a:cubicBezTo>
                  <a:lnTo>
                    <a:pt x="1" y="4033"/>
                  </a:lnTo>
                  <a:cubicBezTo>
                    <a:pt x="1" y="6176"/>
                    <a:pt x="1576" y="8129"/>
                    <a:pt x="3687" y="8318"/>
                  </a:cubicBezTo>
                  <a:cubicBezTo>
                    <a:pt x="3831" y="8333"/>
                    <a:pt x="3974" y="8340"/>
                    <a:pt x="4115" y="8340"/>
                  </a:cubicBezTo>
                  <a:cubicBezTo>
                    <a:pt x="6356" y="8340"/>
                    <a:pt x="8224" y="6504"/>
                    <a:pt x="8224" y="4223"/>
                  </a:cubicBezTo>
                  <a:lnTo>
                    <a:pt x="8224" y="757"/>
                  </a:lnTo>
                  <a:cubicBezTo>
                    <a:pt x="8224" y="347"/>
                    <a:pt x="7846" y="1"/>
                    <a:pt x="7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86"/>
            <p:cNvSpPr/>
            <p:nvPr/>
          </p:nvSpPr>
          <p:spPr>
            <a:xfrm>
              <a:off x="-52430300" y="3619500"/>
              <a:ext cx="219775" cy="92975"/>
            </a:xfrm>
            <a:custGeom>
              <a:avLst/>
              <a:gdLst/>
              <a:ahLst/>
              <a:cxnLst/>
              <a:rect l="l" t="t" r="r" b="b"/>
              <a:pathLst>
                <a:path w="8791" h="3719" extrusionOk="0">
                  <a:moveTo>
                    <a:pt x="2237" y="1"/>
                  </a:moveTo>
                  <a:cubicBezTo>
                    <a:pt x="1008" y="1"/>
                    <a:pt x="0" y="978"/>
                    <a:pt x="0" y="2238"/>
                  </a:cubicBezTo>
                  <a:cubicBezTo>
                    <a:pt x="0" y="2364"/>
                    <a:pt x="0" y="2427"/>
                    <a:pt x="32" y="2553"/>
                  </a:cubicBezTo>
                  <a:cubicBezTo>
                    <a:pt x="189" y="3214"/>
                    <a:pt x="788" y="3718"/>
                    <a:pt x="1481" y="3718"/>
                  </a:cubicBezTo>
                  <a:lnTo>
                    <a:pt x="6490" y="3718"/>
                  </a:lnTo>
                  <a:cubicBezTo>
                    <a:pt x="6585" y="3718"/>
                    <a:pt x="6648" y="3655"/>
                    <a:pt x="6679" y="3561"/>
                  </a:cubicBezTo>
                  <a:cubicBezTo>
                    <a:pt x="6774" y="2836"/>
                    <a:pt x="7404" y="2238"/>
                    <a:pt x="8192" y="2238"/>
                  </a:cubicBezTo>
                  <a:cubicBezTo>
                    <a:pt x="8381" y="2238"/>
                    <a:pt x="8570" y="2269"/>
                    <a:pt x="8790" y="2364"/>
                  </a:cubicBezTo>
                  <a:cubicBezTo>
                    <a:pt x="8349" y="978"/>
                    <a:pt x="7089"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86"/>
            <p:cNvSpPr/>
            <p:nvPr/>
          </p:nvSpPr>
          <p:spPr>
            <a:xfrm>
              <a:off x="-52192450" y="3666775"/>
              <a:ext cx="42550" cy="120525"/>
            </a:xfrm>
            <a:custGeom>
              <a:avLst/>
              <a:gdLst/>
              <a:ahLst/>
              <a:cxnLst/>
              <a:rect l="l" t="t" r="r" b="b"/>
              <a:pathLst>
                <a:path w="1702" h="4821" extrusionOk="0">
                  <a:moveTo>
                    <a:pt x="851" y="0"/>
                  </a:moveTo>
                  <a:cubicBezTo>
                    <a:pt x="568" y="126"/>
                    <a:pt x="284" y="221"/>
                    <a:pt x="1" y="315"/>
                  </a:cubicBezTo>
                  <a:cubicBezTo>
                    <a:pt x="127" y="662"/>
                    <a:pt x="221" y="1040"/>
                    <a:pt x="221" y="1481"/>
                  </a:cubicBezTo>
                  <a:lnTo>
                    <a:pt x="221" y="4820"/>
                  </a:lnTo>
                  <a:cubicBezTo>
                    <a:pt x="1040" y="4820"/>
                    <a:pt x="1702" y="4159"/>
                    <a:pt x="1702" y="3340"/>
                  </a:cubicBezTo>
                  <a:cubicBezTo>
                    <a:pt x="1639" y="2710"/>
                    <a:pt x="1229" y="2143"/>
                    <a:pt x="694" y="1953"/>
                  </a:cubicBezTo>
                  <a:cubicBezTo>
                    <a:pt x="851" y="1575"/>
                    <a:pt x="914" y="1166"/>
                    <a:pt x="914" y="725"/>
                  </a:cubicBezTo>
                  <a:cubicBezTo>
                    <a:pt x="914" y="504"/>
                    <a:pt x="883" y="221"/>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86"/>
            <p:cNvSpPr/>
            <p:nvPr/>
          </p:nvSpPr>
          <p:spPr>
            <a:xfrm>
              <a:off x="-52450000" y="3740025"/>
              <a:ext cx="18925" cy="64600"/>
            </a:xfrm>
            <a:custGeom>
              <a:avLst/>
              <a:gdLst/>
              <a:ahLst/>
              <a:cxnLst/>
              <a:rect l="l" t="t" r="r" b="b"/>
              <a:pathLst>
                <a:path w="757" h="2584" extrusionOk="0">
                  <a:moveTo>
                    <a:pt x="757" y="0"/>
                  </a:moveTo>
                  <a:cubicBezTo>
                    <a:pt x="316" y="252"/>
                    <a:pt x="1" y="725"/>
                    <a:pt x="1" y="1260"/>
                  </a:cubicBezTo>
                  <a:cubicBezTo>
                    <a:pt x="1" y="1827"/>
                    <a:pt x="316" y="2300"/>
                    <a:pt x="757" y="2584"/>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3" name="Google Shape;8213;p86"/>
          <p:cNvGrpSpPr/>
          <p:nvPr/>
        </p:nvGrpSpPr>
        <p:grpSpPr>
          <a:xfrm>
            <a:off x="7514769" y="3667009"/>
            <a:ext cx="314662" cy="357226"/>
            <a:chOff x="-52440550" y="3977875"/>
            <a:chExt cx="279625" cy="317450"/>
          </a:xfrm>
        </p:grpSpPr>
        <p:sp>
          <p:nvSpPr>
            <p:cNvPr id="8214" name="Google Shape;8214;p86"/>
            <p:cNvSpPr/>
            <p:nvPr/>
          </p:nvSpPr>
          <p:spPr>
            <a:xfrm>
              <a:off x="-52403525" y="4052700"/>
              <a:ext cx="76425" cy="18150"/>
            </a:xfrm>
            <a:custGeom>
              <a:avLst/>
              <a:gdLst/>
              <a:ahLst/>
              <a:cxnLst/>
              <a:rect l="l" t="t" r="r" b="b"/>
              <a:pathLst>
                <a:path w="3057" h="726" extrusionOk="0">
                  <a:moveTo>
                    <a:pt x="0" y="1"/>
                  </a:moveTo>
                  <a:lnTo>
                    <a:pt x="0" y="725"/>
                  </a:lnTo>
                  <a:lnTo>
                    <a:pt x="3056" y="725"/>
                  </a:lnTo>
                  <a:cubicBezTo>
                    <a:pt x="3025" y="631"/>
                    <a:pt x="2993" y="473"/>
                    <a:pt x="2993" y="347"/>
                  </a:cubicBezTo>
                  <a:cubicBezTo>
                    <a:pt x="2993" y="221"/>
                    <a:pt x="3025" y="95"/>
                    <a:pt x="3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86"/>
            <p:cNvSpPr/>
            <p:nvPr/>
          </p:nvSpPr>
          <p:spPr>
            <a:xfrm>
              <a:off x="-52357850" y="4088925"/>
              <a:ext cx="168575" cy="33075"/>
            </a:xfrm>
            <a:custGeom>
              <a:avLst/>
              <a:gdLst/>
              <a:ahLst/>
              <a:cxnLst/>
              <a:rect l="l" t="t" r="r" b="b"/>
              <a:pathLst>
                <a:path w="6743" h="1323" extrusionOk="0">
                  <a:moveTo>
                    <a:pt x="1" y="1"/>
                  </a:moveTo>
                  <a:cubicBezTo>
                    <a:pt x="1387" y="631"/>
                    <a:pt x="2836" y="1072"/>
                    <a:pt x="4348" y="1292"/>
                  </a:cubicBezTo>
                  <a:cubicBezTo>
                    <a:pt x="4474" y="1313"/>
                    <a:pt x="4599" y="1322"/>
                    <a:pt x="4723" y="1322"/>
                  </a:cubicBezTo>
                  <a:cubicBezTo>
                    <a:pt x="5372" y="1322"/>
                    <a:pt x="5978" y="1054"/>
                    <a:pt x="6428" y="631"/>
                  </a:cubicBezTo>
                  <a:cubicBezTo>
                    <a:pt x="6554" y="505"/>
                    <a:pt x="6617" y="379"/>
                    <a:pt x="6711" y="284"/>
                  </a:cubicBezTo>
                  <a:cubicBezTo>
                    <a:pt x="6743" y="221"/>
                    <a:pt x="6743" y="158"/>
                    <a:pt x="6711" y="64"/>
                  </a:cubicBezTo>
                  <a:cubicBezTo>
                    <a:pt x="6680" y="32"/>
                    <a:pt x="6585" y="1"/>
                    <a:pt x="6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86"/>
            <p:cNvSpPr/>
            <p:nvPr/>
          </p:nvSpPr>
          <p:spPr>
            <a:xfrm>
              <a:off x="-52309000" y="4051925"/>
              <a:ext cx="17350" cy="18125"/>
            </a:xfrm>
            <a:custGeom>
              <a:avLst/>
              <a:gdLst/>
              <a:ahLst/>
              <a:cxnLst/>
              <a:rect l="l" t="t" r="r" b="b"/>
              <a:pathLst>
                <a:path w="694" h="725" extrusionOk="0">
                  <a:moveTo>
                    <a:pt x="347" y="0"/>
                  </a:moveTo>
                  <a:cubicBezTo>
                    <a:pt x="158" y="0"/>
                    <a:pt x="0" y="189"/>
                    <a:pt x="0" y="378"/>
                  </a:cubicBezTo>
                  <a:cubicBezTo>
                    <a:pt x="0" y="567"/>
                    <a:pt x="158" y="725"/>
                    <a:pt x="347" y="725"/>
                  </a:cubicBezTo>
                  <a:cubicBezTo>
                    <a:pt x="536" y="725"/>
                    <a:pt x="693" y="567"/>
                    <a:pt x="693" y="378"/>
                  </a:cubicBezTo>
                  <a:cubicBezTo>
                    <a:pt x="693" y="189"/>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86"/>
            <p:cNvSpPr/>
            <p:nvPr/>
          </p:nvSpPr>
          <p:spPr>
            <a:xfrm>
              <a:off x="-52402750" y="3977875"/>
              <a:ext cx="204825" cy="55950"/>
            </a:xfrm>
            <a:custGeom>
              <a:avLst/>
              <a:gdLst/>
              <a:ahLst/>
              <a:cxnLst/>
              <a:rect l="l" t="t" r="r" b="b"/>
              <a:pathLst>
                <a:path w="8193" h="2238" extrusionOk="0">
                  <a:moveTo>
                    <a:pt x="1104" y="1"/>
                  </a:moveTo>
                  <a:cubicBezTo>
                    <a:pt x="474" y="1"/>
                    <a:pt x="1" y="505"/>
                    <a:pt x="1" y="1103"/>
                  </a:cubicBezTo>
                  <a:lnTo>
                    <a:pt x="1" y="2237"/>
                  </a:lnTo>
                  <a:lnTo>
                    <a:pt x="8192" y="2237"/>
                  </a:lnTo>
                  <a:lnTo>
                    <a:pt x="8192" y="1103"/>
                  </a:lnTo>
                  <a:cubicBezTo>
                    <a:pt x="8192" y="473"/>
                    <a:pt x="7688" y="1"/>
                    <a:pt x="7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86"/>
            <p:cNvSpPr/>
            <p:nvPr/>
          </p:nvSpPr>
          <p:spPr>
            <a:xfrm>
              <a:off x="-52275150" y="4052700"/>
              <a:ext cx="77225" cy="17350"/>
            </a:xfrm>
            <a:custGeom>
              <a:avLst/>
              <a:gdLst/>
              <a:ahLst/>
              <a:cxnLst/>
              <a:rect l="l" t="t" r="r" b="b"/>
              <a:pathLst>
                <a:path w="3089" h="694" extrusionOk="0">
                  <a:moveTo>
                    <a:pt x="1" y="1"/>
                  </a:moveTo>
                  <a:cubicBezTo>
                    <a:pt x="64" y="95"/>
                    <a:pt x="95" y="221"/>
                    <a:pt x="95" y="347"/>
                  </a:cubicBezTo>
                  <a:cubicBezTo>
                    <a:pt x="95" y="442"/>
                    <a:pt x="64" y="568"/>
                    <a:pt x="1" y="694"/>
                  </a:cubicBezTo>
                  <a:lnTo>
                    <a:pt x="3088" y="694"/>
                  </a:lnTo>
                  <a:lnTo>
                    <a:pt x="30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86"/>
            <p:cNvSpPr/>
            <p:nvPr/>
          </p:nvSpPr>
          <p:spPr>
            <a:xfrm>
              <a:off x="-52403525" y="4089725"/>
              <a:ext cx="204800" cy="205600"/>
            </a:xfrm>
            <a:custGeom>
              <a:avLst/>
              <a:gdLst/>
              <a:ahLst/>
              <a:cxnLst/>
              <a:rect l="l" t="t" r="r" b="b"/>
              <a:pathLst>
                <a:path w="8192" h="8224" extrusionOk="0">
                  <a:moveTo>
                    <a:pt x="2584" y="2993"/>
                  </a:moveTo>
                  <a:cubicBezTo>
                    <a:pt x="2773" y="2993"/>
                    <a:pt x="2930" y="3151"/>
                    <a:pt x="2930" y="3340"/>
                  </a:cubicBezTo>
                  <a:cubicBezTo>
                    <a:pt x="2930" y="3560"/>
                    <a:pt x="2773" y="3718"/>
                    <a:pt x="2584" y="3718"/>
                  </a:cubicBezTo>
                  <a:cubicBezTo>
                    <a:pt x="2426" y="3718"/>
                    <a:pt x="2237" y="3560"/>
                    <a:pt x="2237" y="3340"/>
                  </a:cubicBezTo>
                  <a:cubicBezTo>
                    <a:pt x="2237" y="3151"/>
                    <a:pt x="2395" y="2993"/>
                    <a:pt x="2584" y="2993"/>
                  </a:cubicBezTo>
                  <a:close/>
                  <a:moveTo>
                    <a:pt x="5608" y="2993"/>
                  </a:moveTo>
                  <a:cubicBezTo>
                    <a:pt x="5829" y="2993"/>
                    <a:pt x="5986" y="3151"/>
                    <a:pt x="5986" y="3340"/>
                  </a:cubicBezTo>
                  <a:cubicBezTo>
                    <a:pt x="5986" y="3560"/>
                    <a:pt x="5829" y="3718"/>
                    <a:pt x="5608" y="3718"/>
                  </a:cubicBezTo>
                  <a:cubicBezTo>
                    <a:pt x="5419" y="3718"/>
                    <a:pt x="5262" y="3560"/>
                    <a:pt x="5262" y="3340"/>
                  </a:cubicBezTo>
                  <a:cubicBezTo>
                    <a:pt x="5262" y="3151"/>
                    <a:pt x="5419" y="2993"/>
                    <a:pt x="5608" y="2993"/>
                  </a:cubicBezTo>
                  <a:close/>
                  <a:moveTo>
                    <a:pt x="5148" y="5553"/>
                  </a:moveTo>
                  <a:cubicBezTo>
                    <a:pt x="5238" y="5553"/>
                    <a:pt x="5325" y="5592"/>
                    <a:pt x="5388" y="5671"/>
                  </a:cubicBezTo>
                  <a:cubicBezTo>
                    <a:pt x="5577" y="5797"/>
                    <a:pt x="5577" y="6018"/>
                    <a:pt x="5419" y="6175"/>
                  </a:cubicBezTo>
                  <a:cubicBezTo>
                    <a:pt x="5073" y="6522"/>
                    <a:pt x="4600" y="6742"/>
                    <a:pt x="4128" y="6742"/>
                  </a:cubicBezTo>
                  <a:cubicBezTo>
                    <a:pt x="3624" y="6742"/>
                    <a:pt x="3151" y="6522"/>
                    <a:pt x="2773" y="6175"/>
                  </a:cubicBezTo>
                  <a:cubicBezTo>
                    <a:pt x="2615" y="6018"/>
                    <a:pt x="2615" y="5797"/>
                    <a:pt x="2773" y="5671"/>
                  </a:cubicBezTo>
                  <a:cubicBezTo>
                    <a:pt x="2852" y="5592"/>
                    <a:pt x="2954" y="5553"/>
                    <a:pt x="3053" y="5553"/>
                  </a:cubicBezTo>
                  <a:cubicBezTo>
                    <a:pt x="3151" y="5553"/>
                    <a:pt x="3245" y="5592"/>
                    <a:pt x="3308" y="5671"/>
                  </a:cubicBezTo>
                  <a:cubicBezTo>
                    <a:pt x="3513" y="5892"/>
                    <a:pt x="3797" y="6002"/>
                    <a:pt x="4084" y="6002"/>
                  </a:cubicBezTo>
                  <a:cubicBezTo>
                    <a:pt x="4372" y="6002"/>
                    <a:pt x="4663" y="5892"/>
                    <a:pt x="4884" y="5671"/>
                  </a:cubicBezTo>
                  <a:cubicBezTo>
                    <a:pt x="4962" y="5592"/>
                    <a:pt x="5057" y="5553"/>
                    <a:pt x="5148" y="5553"/>
                  </a:cubicBezTo>
                  <a:close/>
                  <a:moveTo>
                    <a:pt x="0" y="0"/>
                  </a:moveTo>
                  <a:lnTo>
                    <a:pt x="0" y="4096"/>
                  </a:lnTo>
                  <a:cubicBezTo>
                    <a:pt x="0" y="6333"/>
                    <a:pt x="1828" y="8223"/>
                    <a:pt x="4096" y="8223"/>
                  </a:cubicBezTo>
                  <a:cubicBezTo>
                    <a:pt x="6333" y="8223"/>
                    <a:pt x="8192" y="6396"/>
                    <a:pt x="8192" y="4096"/>
                  </a:cubicBezTo>
                  <a:lnTo>
                    <a:pt x="8192" y="1576"/>
                  </a:lnTo>
                  <a:cubicBezTo>
                    <a:pt x="7656" y="1891"/>
                    <a:pt x="7089" y="2080"/>
                    <a:pt x="6490" y="2080"/>
                  </a:cubicBezTo>
                  <a:cubicBezTo>
                    <a:pt x="6364" y="2048"/>
                    <a:pt x="6207" y="2048"/>
                    <a:pt x="6049" y="2017"/>
                  </a:cubicBezTo>
                  <a:cubicBezTo>
                    <a:pt x="4317" y="1733"/>
                    <a:pt x="2615" y="1229"/>
                    <a:pt x="1009" y="441"/>
                  </a:cubicBezTo>
                  <a:lnTo>
                    <a:pt x="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86"/>
            <p:cNvSpPr/>
            <p:nvPr/>
          </p:nvSpPr>
          <p:spPr>
            <a:xfrm>
              <a:off x="-52179050" y="4132250"/>
              <a:ext cx="18125" cy="63825"/>
            </a:xfrm>
            <a:custGeom>
              <a:avLst/>
              <a:gdLst/>
              <a:ahLst/>
              <a:cxnLst/>
              <a:rect l="l" t="t" r="r" b="b"/>
              <a:pathLst>
                <a:path w="725" h="2553" extrusionOk="0">
                  <a:moveTo>
                    <a:pt x="0" y="1"/>
                  </a:moveTo>
                  <a:lnTo>
                    <a:pt x="0" y="2552"/>
                  </a:lnTo>
                  <a:cubicBezTo>
                    <a:pt x="410" y="2269"/>
                    <a:pt x="725" y="1796"/>
                    <a:pt x="725" y="1261"/>
                  </a:cubicBezTo>
                  <a:cubicBezTo>
                    <a:pt x="725" y="694"/>
                    <a:pt x="410" y="22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86"/>
            <p:cNvSpPr/>
            <p:nvPr/>
          </p:nvSpPr>
          <p:spPr>
            <a:xfrm>
              <a:off x="-52440550" y="4132250"/>
              <a:ext cx="18925" cy="63825"/>
            </a:xfrm>
            <a:custGeom>
              <a:avLst/>
              <a:gdLst/>
              <a:ahLst/>
              <a:cxnLst/>
              <a:rect l="l" t="t" r="r" b="b"/>
              <a:pathLst>
                <a:path w="757" h="2553" extrusionOk="0">
                  <a:moveTo>
                    <a:pt x="757" y="1"/>
                  </a:moveTo>
                  <a:cubicBezTo>
                    <a:pt x="284" y="221"/>
                    <a:pt x="1" y="694"/>
                    <a:pt x="1" y="1261"/>
                  </a:cubicBezTo>
                  <a:cubicBezTo>
                    <a:pt x="1" y="1796"/>
                    <a:pt x="316" y="2269"/>
                    <a:pt x="757" y="2552"/>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2" name="Google Shape;8222;p86"/>
          <p:cNvGrpSpPr/>
          <p:nvPr/>
        </p:nvGrpSpPr>
        <p:grpSpPr>
          <a:xfrm>
            <a:off x="6626703" y="4123215"/>
            <a:ext cx="314662" cy="358999"/>
            <a:chOff x="-51623775" y="3584850"/>
            <a:chExt cx="279625" cy="319025"/>
          </a:xfrm>
        </p:grpSpPr>
        <p:sp>
          <p:nvSpPr>
            <p:cNvPr id="8223" name="Google Shape;8223;p86"/>
            <p:cNvSpPr/>
            <p:nvPr/>
          </p:nvSpPr>
          <p:spPr>
            <a:xfrm>
              <a:off x="-51497750" y="3832175"/>
              <a:ext cx="26000" cy="13200"/>
            </a:xfrm>
            <a:custGeom>
              <a:avLst/>
              <a:gdLst/>
              <a:ahLst/>
              <a:cxnLst/>
              <a:rect l="l" t="t" r="r" b="b"/>
              <a:pathLst>
                <a:path w="1040" h="528" extrusionOk="0">
                  <a:moveTo>
                    <a:pt x="504" y="0"/>
                  </a:moveTo>
                  <a:cubicBezTo>
                    <a:pt x="378" y="189"/>
                    <a:pt x="252" y="252"/>
                    <a:pt x="0" y="410"/>
                  </a:cubicBezTo>
                  <a:cubicBezTo>
                    <a:pt x="158" y="489"/>
                    <a:pt x="339" y="528"/>
                    <a:pt x="520" y="528"/>
                  </a:cubicBezTo>
                  <a:cubicBezTo>
                    <a:pt x="701" y="528"/>
                    <a:pt x="882" y="489"/>
                    <a:pt x="1040" y="410"/>
                  </a:cubicBezTo>
                  <a:cubicBezTo>
                    <a:pt x="788" y="252"/>
                    <a:pt x="693" y="158"/>
                    <a:pt x="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86"/>
            <p:cNvSpPr/>
            <p:nvPr/>
          </p:nvSpPr>
          <p:spPr>
            <a:xfrm>
              <a:off x="-51574150" y="3809300"/>
              <a:ext cx="78000" cy="26550"/>
            </a:xfrm>
            <a:custGeom>
              <a:avLst/>
              <a:gdLst/>
              <a:ahLst/>
              <a:cxnLst/>
              <a:rect l="l" t="t" r="r" b="b"/>
              <a:pathLst>
                <a:path w="3120" h="1062" extrusionOk="0">
                  <a:moveTo>
                    <a:pt x="2547" y="1"/>
                  </a:moveTo>
                  <a:cubicBezTo>
                    <a:pt x="2380" y="1"/>
                    <a:pt x="2203" y="61"/>
                    <a:pt x="2048" y="191"/>
                  </a:cubicBezTo>
                  <a:cubicBezTo>
                    <a:pt x="1784" y="477"/>
                    <a:pt x="1443" y="609"/>
                    <a:pt x="1078" y="609"/>
                  </a:cubicBezTo>
                  <a:cubicBezTo>
                    <a:pt x="921" y="609"/>
                    <a:pt x="760" y="585"/>
                    <a:pt x="599" y="537"/>
                  </a:cubicBezTo>
                  <a:lnTo>
                    <a:pt x="0" y="348"/>
                  </a:lnTo>
                  <a:lnTo>
                    <a:pt x="0" y="348"/>
                  </a:lnTo>
                  <a:cubicBezTo>
                    <a:pt x="401" y="819"/>
                    <a:pt x="977" y="1061"/>
                    <a:pt x="1572" y="1061"/>
                  </a:cubicBezTo>
                  <a:cubicBezTo>
                    <a:pt x="1773" y="1061"/>
                    <a:pt x="1975" y="1034"/>
                    <a:pt x="2174" y="978"/>
                  </a:cubicBezTo>
                  <a:cubicBezTo>
                    <a:pt x="2615" y="821"/>
                    <a:pt x="2804" y="632"/>
                    <a:pt x="3119" y="348"/>
                  </a:cubicBezTo>
                  <a:cubicBezTo>
                    <a:pt x="3008" y="125"/>
                    <a:pt x="278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86"/>
            <p:cNvSpPr/>
            <p:nvPr/>
          </p:nvSpPr>
          <p:spPr>
            <a:xfrm>
              <a:off x="-51579675" y="3837675"/>
              <a:ext cx="190625" cy="66200"/>
            </a:xfrm>
            <a:custGeom>
              <a:avLst/>
              <a:gdLst/>
              <a:ahLst/>
              <a:cxnLst/>
              <a:rect l="l" t="t" r="r" b="b"/>
              <a:pathLst>
                <a:path w="7625" h="2648" extrusionOk="0">
                  <a:moveTo>
                    <a:pt x="7625" y="1"/>
                  </a:moveTo>
                  <a:lnTo>
                    <a:pt x="7625" y="1"/>
                  </a:lnTo>
                  <a:cubicBezTo>
                    <a:pt x="7121" y="442"/>
                    <a:pt x="6491" y="662"/>
                    <a:pt x="5829" y="662"/>
                  </a:cubicBezTo>
                  <a:cubicBezTo>
                    <a:pt x="5577" y="662"/>
                    <a:pt x="5356" y="631"/>
                    <a:pt x="5104" y="568"/>
                  </a:cubicBezTo>
                  <a:cubicBezTo>
                    <a:pt x="4758" y="914"/>
                    <a:pt x="4285" y="1103"/>
                    <a:pt x="3813" y="1103"/>
                  </a:cubicBezTo>
                  <a:cubicBezTo>
                    <a:pt x="3340" y="1103"/>
                    <a:pt x="2868" y="914"/>
                    <a:pt x="2521" y="568"/>
                  </a:cubicBezTo>
                  <a:cubicBezTo>
                    <a:pt x="2269" y="631"/>
                    <a:pt x="2048" y="662"/>
                    <a:pt x="1796" y="662"/>
                  </a:cubicBezTo>
                  <a:cubicBezTo>
                    <a:pt x="1135" y="662"/>
                    <a:pt x="505" y="442"/>
                    <a:pt x="1" y="1"/>
                  </a:cubicBezTo>
                  <a:lnTo>
                    <a:pt x="1" y="1"/>
                  </a:lnTo>
                  <a:cubicBezTo>
                    <a:pt x="599" y="1576"/>
                    <a:pt x="2111" y="2647"/>
                    <a:pt x="3813" y="2647"/>
                  </a:cubicBezTo>
                  <a:cubicBezTo>
                    <a:pt x="5514" y="2647"/>
                    <a:pt x="7058" y="1576"/>
                    <a:pt x="7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86"/>
            <p:cNvSpPr/>
            <p:nvPr/>
          </p:nvSpPr>
          <p:spPr>
            <a:xfrm>
              <a:off x="-51473350" y="3809250"/>
              <a:ext cx="78000" cy="26500"/>
            </a:xfrm>
            <a:custGeom>
              <a:avLst/>
              <a:gdLst/>
              <a:ahLst/>
              <a:cxnLst/>
              <a:rect l="l" t="t" r="r" b="b"/>
              <a:pathLst>
                <a:path w="3120" h="1060" extrusionOk="0">
                  <a:moveTo>
                    <a:pt x="600" y="1"/>
                  </a:moveTo>
                  <a:cubicBezTo>
                    <a:pt x="364" y="1"/>
                    <a:pt x="129" y="117"/>
                    <a:pt x="1" y="319"/>
                  </a:cubicBezTo>
                  <a:cubicBezTo>
                    <a:pt x="284" y="602"/>
                    <a:pt x="505" y="823"/>
                    <a:pt x="946" y="949"/>
                  </a:cubicBezTo>
                  <a:cubicBezTo>
                    <a:pt x="1155" y="1024"/>
                    <a:pt x="1369" y="1059"/>
                    <a:pt x="1580" y="1059"/>
                  </a:cubicBezTo>
                  <a:cubicBezTo>
                    <a:pt x="2163" y="1059"/>
                    <a:pt x="2727" y="790"/>
                    <a:pt x="3120" y="350"/>
                  </a:cubicBezTo>
                  <a:lnTo>
                    <a:pt x="3120" y="350"/>
                  </a:lnTo>
                  <a:lnTo>
                    <a:pt x="2521" y="539"/>
                  </a:lnTo>
                  <a:cubicBezTo>
                    <a:pt x="2369" y="587"/>
                    <a:pt x="2212" y="611"/>
                    <a:pt x="2056" y="611"/>
                  </a:cubicBezTo>
                  <a:cubicBezTo>
                    <a:pt x="1693" y="611"/>
                    <a:pt x="1336" y="479"/>
                    <a:pt x="1072" y="193"/>
                  </a:cubicBezTo>
                  <a:cubicBezTo>
                    <a:pt x="940" y="61"/>
                    <a:pt x="770" y="1"/>
                    <a:pt x="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86"/>
            <p:cNvSpPr/>
            <p:nvPr/>
          </p:nvSpPr>
          <p:spPr>
            <a:xfrm>
              <a:off x="-51598575" y="3584850"/>
              <a:ext cx="226850" cy="111875"/>
            </a:xfrm>
            <a:custGeom>
              <a:avLst/>
              <a:gdLst/>
              <a:ahLst/>
              <a:cxnLst/>
              <a:rect l="l" t="t" r="r" b="b"/>
              <a:pathLst>
                <a:path w="9074" h="4475" extrusionOk="0">
                  <a:moveTo>
                    <a:pt x="757" y="1"/>
                  </a:moveTo>
                  <a:cubicBezTo>
                    <a:pt x="379" y="1"/>
                    <a:pt x="1" y="347"/>
                    <a:pt x="1" y="725"/>
                  </a:cubicBezTo>
                  <a:cubicBezTo>
                    <a:pt x="1" y="1009"/>
                    <a:pt x="158" y="1261"/>
                    <a:pt x="379" y="1355"/>
                  </a:cubicBezTo>
                  <a:lnTo>
                    <a:pt x="379" y="4474"/>
                  </a:lnTo>
                  <a:lnTo>
                    <a:pt x="3561" y="4474"/>
                  </a:lnTo>
                  <a:lnTo>
                    <a:pt x="3120" y="4033"/>
                  </a:lnTo>
                  <a:cubicBezTo>
                    <a:pt x="2962" y="3876"/>
                    <a:pt x="2962" y="3655"/>
                    <a:pt x="3120" y="3529"/>
                  </a:cubicBezTo>
                  <a:lnTo>
                    <a:pt x="4191" y="2458"/>
                  </a:lnTo>
                  <a:cubicBezTo>
                    <a:pt x="4269" y="2379"/>
                    <a:pt x="4364" y="2340"/>
                    <a:pt x="4455" y="2340"/>
                  </a:cubicBezTo>
                  <a:cubicBezTo>
                    <a:pt x="4545" y="2340"/>
                    <a:pt x="4632" y="2379"/>
                    <a:pt x="4695" y="2458"/>
                  </a:cubicBezTo>
                  <a:lnTo>
                    <a:pt x="5766" y="3529"/>
                  </a:lnTo>
                  <a:cubicBezTo>
                    <a:pt x="5923" y="3687"/>
                    <a:pt x="5923" y="3939"/>
                    <a:pt x="5766" y="4033"/>
                  </a:cubicBezTo>
                  <a:lnTo>
                    <a:pt x="5325" y="4474"/>
                  </a:lnTo>
                  <a:lnTo>
                    <a:pt x="8507" y="4474"/>
                  </a:lnTo>
                  <a:lnTo>
                    <a:pt x="8507" y="1355"/>
                  </a:lnTo>
                  <a:cubicBezTo>
                    <a:pt x="8759" y="1261"/>
                    <a:pt x="8885" y="1009"/>
                    <a:pt x="8885" y="725"/>
                  </a:cubicBezTo>
                  <a:cubicBezTo>
                    <a:pt x="9074" y="347"/>
                    <a:pt x="8696" y="1"/>
                    <a:pt x="8318" y="1"/>
                  </a:cubicBezTo>
                  <a:cubicBezTo>
                    <a:pt x="7908" y="1"/>
                    <a:pt x="7562" y="347"/>
                    <a:pt x="7562" y="725"/>
                  </a:cubicBezTo>
                  <a:cubicBezTo>
                    <a:pt x="7562" y="883"/>
                    <a:pt x="7625" y="1009"/>
                    <a:pt x="7688" y="1135"/>
                  </a:cubicBezTo>
                  <a:lnTo>
                    <a:pt x="6428" y="2143"/>
                  </a:lnTo>
                  <a:lnTo>
                    <a:pt x="5167" y="1135"/>
                  </a:lnTo>
                  <a:cubicBezTo>
                    <a:pt x="5262" y="1009"/>
                    <a:pt x="5293" y="883"/>
                    <a:pt x="5293" y="725"/>
                  </a:cubicBezTo>
                  <a:cubicBezTo>
                    <a:pt x="5293" y="347"/>
                    <a:pt x="4947" y="1"/>
                    <a:pt x="4537" y="1"/>
                  </a:cubicBezTo>
                  <a:cubicBezTo>
                    <a:pt x="4159" y="1"/>
                    <a:pt x="3781" y="347"/>
                    <a:pt x="3781" y="725"/>
                  </a:cubicBezTo>
                  <a:cubicBezTo>
                    <a:pt x="3781" y="883"/>
                    <a:pt x="3844" y="1009"/>
                    <a:pt x="3907" y="1135"/>
                  </a:cubicBezTo>
                  <a:lnTo>
                    <a:pt x="2647" y="2143"/>
                  </a:lnTo>
                  <a:lnTo>
                    <a:pt x="1387" y="1135"/>
                  </a:lnTo>
                  <a:cubicBezTo>
                    <a:pt x="1481" y="1009"/>
                    <a:pt x="1513" y="883"/>
                    <a:pt x="1513" y="725"/>
                  </a:cubicBezTo>
                  <a:cubicBezTo>
                    <a:pt x="1513" y="347"/>
                    <a:pt x="1166"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86"/>
            <p:cNvSpPr/>
            <p:nvPr/>
          </p:nvSpPr>
          <p:spPr>
            <a:xfrm>
              <a:off x="-51623775" y="3703775"/>
              <a:ext cx="18125" cy="63825"/>
            </a:xfrm>
            <a:custGeom>
              <a:avLst/>
              <a:gdLst/>
              <a:ahLst/>
              <a:cxnLst/>
              <a:rect l="l" t="t" r="r" b="b"/>
              <a:pathLst>
                <a:path w="725" h="2553" extrusionOk="0">
                  <a:moveTo>
                    <a:pt x="725" y="1"/>
                  </a:moveTo>
                  <a:cubicBezTo>
                    <a:pt x="252" y="190"/>
                    <a:pt x="0" y="726"/>
                    <a:pt x="0" y="1261"/>
                  </a:cubicBezTo>
                  <a:cubicBezTo>
                    <a:pt x="0" y="1797"/>
                    <a:pt x="315" y="2301"/>
                    <a:pt x="725" y="2553"/>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86"/>
            <p:cNvSpPr/>
            <p:nvPr/>
          </p:nvSpPr>
          <p:spPr>
            <a:xfrm>
              <a:off x="-51363075" y="3703000"/>
              <a:ext cx="18925" cy="63825"/>
            </a:xfrm>
            <a:custGeom>
              <a:avLst/>
              <a:gdLst/>
              <a:ahLst/>
              <a:cxnLst/>
              <a:rect l="l" t="t" r="r" b="b"/>
              <a:pathLst>
                <a:path w="757" h="2553" extrusionOk="0">
                  <a:moveTo>
                    <a:pt x="1" y="0"/>
                  </a:moveTo>
                  <a:lnTo>
                    <a:pt x="1" y="2552"/>
                  </a:lnTo>
                  <a:cubicBezTo>
                    <a:pt x="442" y="2269"/>
                    <a:pt x="757" y="1796"/>
                    <a:pt x="757" y="1261"/>
                  </a:cubicBezTo>
                  <a:cubicBezTo>
                    <a:pt x="757" y="757"/>
                    <a:pt x="442" y="22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86"/>
            <p:cNvSpPr/>
            <p:nvPr/>
          </p:nvSpPr>
          <p:spPr>
            <a:xfrm>
              <a:off x="-51586750" y="3716375"/>
              <a:ext cx="207150" cy="89775"/>
            </a:xfrm>
            <a:custGeom>
              <a:avLst/>
              <a:gdLst/>
              <a:ahLst/>
              <a:cxnLst/>
              <a:rect l="l" t="t" r="r" b="b"/>
              <a:pathLst>
                <a:path w="8286" h="3591" extrusionOk="0">
                  <a:moveTo>
                    <a:pt x="2615" y="757"/>
                  </a:moveTo>
                  <a:cubicBezTo>
                    <a:pt x="2804" y="757"/>
                    <a:pt x="2962" y="915"/>
                    <a:pt x="2962" y="1104"/>
                  </a:cubicBezTo>
                  <a:cubicBezTo>
                    <a:pt x="2962" y="1293"/>
                    <a:pt x="2804" y="1450"/>
                    <a:pt x="2615" y="1450"/>
                  </a:cubicBezTo>
                  <a:cubicBezTo>
                    <a:pt x="2394" y="1450"/>
                    <a:pt x="2237" y="1293"/>
                    <a:pt x="2237" y="1104"/>
                  </a:cubicBezTo>
                  <a:cubicBezTo>
                    <a:pt x="2237" y="915"/>
                    <a:pt x="2394" y="757"/>
                    <a:pt x="2615" y="757"/>
                  </a:cubicBezTo>
                  <a:close/>
                  <a:moveTo>
                    <a:pt x="5608" y="757"/>
                  </a:moveTo>
                  <a:cubicBezTo>
                    <a:pt x="5797" y="757"/>
                    <a:pt x="5955" y="915"/>
                    <a:pt x="5955" y="1104"/>
                  </a:cubicBezTo>
                  <a:cubicBezTo>
                    <a:pt x="5955" y="1293"/>
                    <a:pt x="5797" y="1450"/>
                    <a:pt x="5608" y="1450"/>
                  </a:cubicBezTo>
                  <a:cubicBezTo>
                    <a:pt x="5387" y="1450"/>
                    <a:pt x="5230" y="1293"/>
                    <a:pt x="5230" y="1104"/>
                  </a:cubicBezTo>
                  <a:cubicBezTo>
                    <a:pt x="5198" y="915"/>
                    <a:pt x="5387" y="757"/>
                    <a:pt x="5608" y="757"/>
                  </a:cubicBezTo>
                  <a:close/>
                  <a:moveTo>
                    <a:pt x="95" y="1"/>
                  </a:moveTo>
                  <a:lnTo>
                    <a:pt x="95" y="3088"/>
                  </a:lnTo>
                  <a:lnTo>
                    <a:pt x="0" y="3088"/>
                  </a:lnTo>
                  <a:lnTo>
                    <a:pt x="1386" y="3561"/>
                  </a:lnTo>
                  <a:cubicBezTo>
                    <a:pt x="1451" y="3577"/>
                    <a:pt x="1517" y="3585"/>
                    <a:pt x="1581" y="3585"/>
                  </a:cubicBezTo>
                  <a:cubicBezTo>
                    <a:pt x="1764" y="3585"/>
                    <a:pt x="1939" y="3520"/>
                    <a:pt x="2079" y="3404"/>
                  </a:cubicBezTo>
                  <a:cubicBezTo>
                    <a:pt x="2371" y="3112"/>
                    <a:pt x="2737" y="2970"/>
                    <a:pt x="3098" y="2970"/>
                  </a:cubicBezTo>
                  <a:cubicBezTo>
                    <a:pt x="3478" y="2970"/>
                    <a:pt x="3852" y="3128"/>
                    <a:pt x="4127" y="3435"/>
                  </a:cubicBezTo>
                  <a:cubicBezTo>
                    <a:pt x="4415" y="3132"/>
                    <a:pt x="4791" y="2982"/>
                    <a:pt x="5166" y="2982"/>
                  </a:cubicBezTo>
                  <a:cubicBezTo>
                    <a:pt x="5531" y="2982"/>
                    <a:pt x="5895" y="3124"/>
                    <a:pt x="6175" y="3404"/>
                  </a:cubicBezTo>
                  <a:cubicBezTo>
                    <a:pt x="6329" y="3535"/>
                    <a:pt x="6483" y="3591"/>
                    <a:pt x="6658" y="3591"/>
                  </a:cubicBezTo>
                  <a:cubicBezTo>
                    <a:pt x="6734" y="3591"/>
                    <a:pt x="6814" y="3580"/>
                    <a:pt x="6900" y="3561"/>
                  </a:cubicBezTo>
                  <a:lnTo>
                    <a:pt x="8286" y="3088"/>
                  </a:lnTo>
                  <a:lnTo>
                    <a:pt x="8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86"/>
            <p:cNvSpPr/>
            <p:nvPr/>
          </p:nvSpPr>
          <p:spPr>
            <a:xfrm>
              <a:off x="-51497750" y="3666775"/>
              <a:ext cx="26000" cy="26800"/>
            </a:xfrm>
            <a:custGeom>
              <a:avLst/>
              <a:gdLst/>
              <a:ahLst/>
              <a:cxnLst/>
              <a:rect l="l" t="t" r="r" b="b"/>
              <a:pathLst>
                <a:path w="1040" h="1072" extrusionOk="0">
                  <a:moveTo>
                    <a:pt x="536" y="0"/>
                  </a:moveTo>
                  <a:lnTo>
                    <a:pt x="0" y="536"/>
                  </a:lnTo>
                  <a:lnTo>
                    <a:pt x="536" y="1071"/>
                  </a:lnTo>
                  <a:lnTo>
                    <a:pt x="1040" y="536"/>
                  </a:lnTo>
                  <a:lnTo>
                    <a:pt x="5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2" name="Google Shape;8232;p86"/>
          <p:cNvSpPr txBox="1"/>
          <p:nvPr/>
        </p:nvSpPr>
        <p:spPr>
          <a:xfrm>
            <a:off x="826588" y="511013"/>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Help &amp; Support Icons</a:t>
            </a:r>
            <a:endParaRPr sz="2400">
              <a:solidFill>
                <a:srgbClr val="FFFFFF"/>
              </a:solidFill>
            </a:endParaRPr>
          </a:p>
        </p:txBody>
      </p:sp>
      <p:sp>
        <p:nvSpPr>
          <p:cNvPr id="8233" name="Google Shape;8233;p86"/>
          <p:cNvSpPr txBox="1"/>
          <p:nvPr/>
        </p:nvSpPr>
        <p:spPr>
          <a:xfrm>
            <a:off x="4835313" y="511013"/>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Avatar Icons</a:t>
            </a:r>
            <a:endParaRPr sz="2400">
              <a:solidFill>
                <a:srgbClr val="FFFFFF"/>
              </a:solidFill>
            </a:endParaRPr>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237"/>
        <p:cNvGrpSpPr/>
        <p:nvPr/>
      </p:nvGrpSpPr>
      <p:grpSpPr>
        <a:xfrm>
          <a:off x="0" y="0"/>
          <a:ext cx="0" cy="0"/>
          <a:chOff x="0" y="0"/>
          <a:chExt cx="0" cy="0"/>
        </a:xfrm>
      </p:grpSpPr>
      <p:grpSp>
        <p:nvGrpSpPr>
          <p:cNvPr id="8238" name="Google Shape;8238;p87"/>
          <p:cNvGrpSpPr/>
          <p:nvPr/>
        </p:nvGrpSpPr>
        <p:grpSpPr>
          <a:xfrm>
            <a:off x="866775" y="1386849"/>
            <a:ext cx="276003" cy="357300"/>
            <a:chOff x="-50469125" y="3183175"/>
            <a:chExt cx="233150" cy="301825"/>
          </a:xfrm>
        </p:grpSpPr>
        <p:sp>
          <p:nvSpPr>
            <p:cNvPr id="8239" name="Google Shape;8239;p87"/>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87"/>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87"/>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2" name="Google Shape;8242;p87"/>
          <p:cNvGrpSpPr/>
          <p:nvPr/>
        </p:nvGrpSpPr>
        <p:grpSpPr>
          <a:xfrm>
            <a:off x="826674" y="1822251"/>
            <a:ext cx="356205" cy="355288"/>
            <a:chOff x="-50504575" y="3550975"/>
            <a:chExt cx="300900" cy="300125"/>
          </a:xfrm>
        </p:grpSpPr>
        <p:sp>
          <p:nvSpPr>
            <p:cNvPr id="8243" name="Google Shape;8243;p87"/>
            <p:cNvSpPr/>
            <p:nvPr/>
          </p:nvSpPr>
          <p:spPr>
            <a:xfrm>
              <a:off x="-50504575" y="3550975"/>
              <a:ext cx="300900" cy="176475"/>
            </a:xfrm>
            <a:custGeom>
              <a:avLst/>
              <a:gdLst/>
              <a:ahLst/>
              <a:cxnLst/>
              <a:rect l="l" t="t" r="r" b="b"/>
              <a:pathLst>
                <a:path w="12036" h="7059" extrusionOk="0">
                  <a:moveTo>
                    <a:pt x="1072" y="1"/>
                  </a:moveTo>
                  <a:cubicBezTo>
                    <a:pt x="473" y="1"/>
                    <a:pt x="1" y="474"/>
                    <a:pt x="1" y="1072"/>
                  </a:cubicBezTo>
                  <a:cubicBezTo>
                    <a:pt x="1" y="1671"/>
                    <a:pt x="473" y="2143"/>
                    <a:pt x="1072" y="2143"/>
                  </a:cubicBezTo>
                  <a:cubicBezTo>
                    <a:pt x="1545" y="2143"/>
                    <a:pt x="1891" y="1828"/>
                    <a:pt x="2049" y="1419"/>
                  </a:cubicBezTo>
                  <a:lnTo>
                    <a:pt x="3592" y="1419"/>
                  </a:lnTo>
                  <a:cubicBezTo>
                    <a:pt x="2364" y="2175"/>
                    <a:pt x="1576" y="3467"/>
                    <a:pt x="1450" y="4916"/>
                  </a:cubicBezTo>
                  <a:lnTo>
                    <a:pt x="1072" y="4916"/>
                  </a:lnTo>
                  <a:cubicBezTo>
                    <a:pt x="883" y="4916"/>
                    <a:pt x="726" y="5073"/>
                    <a:pt x="726" y="5294"/>
                  </a:cubicBezTo>
                  <a:lnTo>
                    <a:pt x="726" y="6712"/>
                  </a:lnTo>
                  <a:cubicBezTo>
                    <a:pt x="726" y="6901"/>
                    <a:pt x="883" y="7058"/>
                    <a:pt x="1072" y="7058"/>
                  </a:cubicBezTo>
                  <a:lnTo>
                    <a:pt x="2490" y="7058"/>
                  </a:lnTo>
                  <a:cubicBezTo>
                    <a:pt x="2679" y="7058"/>
                    <a:pt x="2836" y="6901"/>
                    <a:pt x="2836" y="6712"/>
                  </a:cubicBezTo>
                  <a:lnTo>
                    <a:pt x="2836" y="5294"/>
                  </a:lnTo>
                  <a:cubicBezTo>
                    <a:pt x="2836" y="5073"/>
                    <a:pt x="2679" y="4916"/>
                    <a:pt x="2490" y="4916"/>
                  </a:cubicBezTo>
                  <a:lnTo>
                    <a:pt x="2175" y="4916"/>
                  </a:lnTo>
                  <a:cubicBezTo>
                    <a:pt x="2332" y="3309"/>
                    <a:pt x="3435" y="2017"/>
                    <a:pt x="4979" y="1576"/>
                  </a:cubicBezTo>
                  <a:lnTo>
                    <a:pt x="4979" y="1765"/>
                  </a:lnTo>
                  <a:cubicBezTo>
                    <a:pt x="4979" y="1986"/>
                    <a:pt x="5136" y="2143"/>
                    <a:pt x="5325" y="2143"/>
                  </a:cubicBezTo>
                  <a:lnTo>
                    <a:pt x="6743" y="2143"/>
                  </a:lnTo>
                  <a:cubicBezTo>
                    <a:pt x="6932" y="2143"/>
                    <a:pt x="7090" y="1986"/>
                    <a:pt x="7090" y="1765"/>
                  </a:cubicBezTo>
                  <a:lnTo>
                    <a:pt x="7090" y="1576"/>
                  </a:lnTo>
                  <a:cubicBezTo>
                    <a:pt x="8633" y="2017"/>
                    <a:pt x="9736" y="3340"/>
                    <a:pt x="9893" y="4916"/>
                  </a:cubicBezTo>
                  <a:lnTo>
                    <a:pt x="9578" y="4916"/>
                  </a:lnTo>
                  <a:cubicBezTo>
                    <a:pt x="9389" y="4916"/>
                    <a:pt x="9232" y="5073"/>
                    <a:pt x="9232" y="5294"/>
                  </a:cubicBezTo>
                  <a:lnTo>
                    <a:pt x="9232" y="6712"/>
                  </a:lnTo>
                  <a:cubicBezTo>
                    <a:pt x="9232" y="6901"/>
                    <a:pt x="9389" y="7058"/>
                    <a:pt x="9578" y="7058"/>
                  </a:cubicBezTo>
                  <a:lnTo>
                    <a:pt x="10996" y="7058"/>
                  </a:lnTo>
                  <a:cubicBezTo>
                    <a:pt x="11185" y="7058"/>
                    <a:pt x="11343" y="6901"/>
                    <a:pt x="11343" y="6712"/>
                  </a:cubicBezTo>
                  <a:lnTo>
                    <a:pt x="11343" y="5294"/>
                  </a:lnTo>
                  <a:cubicBezTo>
                    <a:pt x="11343" y="5073"/>
                    <a:pt x="11185" y="4916"/>
                    <a:pt x="10996" y="4916"/>
                  </a:cubicBezTo>
                  <a:lnTo>
                    <a:pt x="10587" y="4916"/>
                  </a:lnTo>
                  <a:cubicBezTo>
                    <a:pt x="10492" y="3467"/>
                    <a:pt x="9704" y="2175"/>
                    <a:pt x="8476" y="1419"/>
                  </a:cubicBezTo>
                  <a:lnTo>
                    <a:pt x="10020" y="1419"/>
                  </a:lnTo>
                  <a:cubicBezTo>
                    <a:pt x="10146" y="1860"/>
                    <a:pt x="10555" y="2143"/>
                    <a:pt x="10996" y="2143"/>
                  </a:cubicBezTo>
                  <a:cubicBezTo>
                    <a:pt x="11563" y="2143"/>
                    <a:pt x="12036" y="1671"/>
                    <a:pt x="12036" y="1072"/>
                  </a:cubicBezTo>
                  <a:cubicBezTo>
                    <a:pt x="12036" y="474"/>
                    <a:pt x="11563" y="1"/>
                    <a:pt x="10996" y="1"/>
                  </a:cubicBezTo>
                  <a:cubicBezTo>
                    <a:pt x="10524" y="1"/>
                    <a:pt x="10146" y="285"/>
                    <a:pt x="9988" y="726"/>
                  </a:cubicBezTo>
                  <a:lnTo>
                    <a:pt x="7090" y="726"/>
                  </a:lnTo>
                  <a:lnTo>
                    <a:pt x="7090" y="379"/>
                  </a:lnTo>
                  <a:cubicBezTo>
                    <a:pt x="7090" y="159"/>
                    <a:pt x="6932" y="1"/>
                    <a:pt x="6743" y="1"/>
                  </a:cubicBezTo>
                  <a:lnTo>
                    <a:pt x="5325" y="1"/>
                  </a:lnTo>
                  <a:cubicBezTo>
                    <a:pt x="5105" y="1"/>
                    <a:pt x="4979" y="159"/>
                    <a:pt x="4979" y="379"/>
                  </a:cubicBezTo>
                  <a:lnTo>
                    <a:pt x="4979" y="726"/>
                  </a:lnTo>
                  <a:lnTo>
                    <a:pt x="2049" y="726"/>
                  </a:lnTo>
                  <a:cubicBezTo>
                    <a:pt x="1891" y="316"/>
                    <a:pt x="1545"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87"/>
            <p:cNvSpPr/>
            <p:nvPr/>
          </p:nvSpPr>
          <p:spPr>
            <a:xfrm>
              <a:off x="-50432100" y="3622650"/>
              <a:ext cx="157550" cy="175675"/>
            </a:xfrm>
            <a:custGeom>
              <a:avLst/>
              <a:gdLst/>
              <a:ahLst/>
              <a:cxnLst/>
              <a:rect l="l" t="t" r="r" b="b"/>
              <a:pathLst>
                <a:path w="6302" h="7027" extrusionOk="0">
                  <a:moveTo>
                    <a:pt x="3182" y="1"/>
                  </a:moveTo>
                  <a:cubicBezTo>
                    <a:pt x="3064" y="1"/>
                    <a:pt x="2946" y="64"/>
                    <a:pt x="2899" y="190"/>
                  </a:cubicBezTo>
                  <a:lnTo>
                    <a:pt x="95" y="5105"/>
                  </a:lnTo>
                  <a:cubicBezTo>
                    <a:pt x="0" y="5231"/>
                    <a:pt x="0" y="5357"/>
                    <a:pt x="95" y="5451"/>
                  </a:cubicBezTo>
                  <a:lnTo>
                    <a:pt x="1103" y="7026"/>
                  </a:lnTo>
                  <a:lnTo>
                    <a:pt x="2804" y="7026"/>
                  </a:lnTo>
                  <a:lnTo>
                    <a:pt x="2804" y="5577"/>
                  </a:lnTo>
                  <a:cubicBezTo>
                    <a:pt x="2426" y="5420"/>
                    <a:pt x="2111" y="5010"/>
                    <a:pt x="2111" y="4569"/>
                  </a:cubicBezTo>
                  <a:cubicBezTo>
                    <a:pt x="2111" y="4002"/>
                    <a:pt x="2584" y="3529"/>
                    <a:pt x="3151" y="3529"/>
                  </a:cubicBezTo>
                  <a:cubicBezTo>
                    <a:pt x="3749" y="3529"/>
                    <a:pt x="4222" y="4002"/>
                    <a:pt x="4222" y="4569"/>
                  </a:cubicBezTo>
                  <a:cubicBezTo>
                    <a:pt x="4222" y="5042"/>
                    <a:pt x="3939" y="5420"/>
                    <a:pt x="3529" y="5577"/>
                  </a:cubicBezTo>
                  <a:lnTo>
                    <a:pt x="3529" y="7026"/>
                  </a:lnTo>
                  <a:lnTo>
                    <a:pt x="5199" y="7026"/>
                  </a:lnTo>
                  <a:lnTo>
                    <a:pt x="6238" y="5451"/>
                  </a:lnTo>
                  <a:cubicBezTo>
                    <a:pt x="6301" y="5325"/>
                    <a:pt x="6301" y="5199"/>
                    <a:pt x="6238" y="5105"/>
                  </a:cubicBezTo>
                  <a:lnTo>
                    <a:pt x="3466" y="190"/>
                  </a:lnTo>
                  <a:cubicBezTo>
                    <a:pt x="3419" y="64"/>
                    <a:pt x="3301"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87"/>
            <p:cNvSpPr/>
            <p:nvPr/>
          </p:nvSpPr>
          <p:spPr>
            <a:xfrm>
              <a:off x="-50414775" y="3815625"/>
              <a:ext cx="122900" cy="35475"/>
            </a:xfrm>
            <a:custGeom>
              <a:avLst/>
              <a:gdLst/>
              <a:ahLst/>
              <a:cxnLst/>
              <a:rect l="l" t="t" r="r" b="b"/>
              <a:pathLst>
                <a:path w="4916" h="1419" extrusionOk="0">
                  <a:moveTo>
                    <a:pt x="347" y="1"/>
                  </a:moveTo>
                  <a:cubicBezTo>
                    <a:pt x="158" y="1"/>
                    <a:pt x="0" y="158"/>
                    <a:pt x="0" y="379"/>
                  </a:cubicBezTo>
                  <a:lnTo>
                    <a:pt x="0" y="1072"/>
                  </a:lnTo>
                  <a:cubicBezTo>
                    <a:pt x="0" y="1261"/>
                    <a:pt x="158" y="1418"/>
                    <a:pt x="347" y="1418"/>
                  </a:cubicBezTo>
                  <a:lnTo>
                    <a:pt x="4569" y="1418"/>
                  </a:lnTo>
                  <a:cubicBezTo>
                    <a:pt x="4758" y="1418"/>
                    <a:pt x="4915" y="1261"/>
                    <a:pt x="4915" y="1072"/>
                  </a:cubicBezTo>
                  <a:lnTo>
                    <a:pt x="4915" y="379"/>
                  </a:lnTo>
                  <a:cubicBezTo>
                    <a:pt x="4915" y="190"/>
                    <a:pt x="4758" y="1"/>
                    <a:pt x="4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87"/>
            <p:cNvSpPr/>
            <p:nvPr/>
          </p:nvSpPr>
          <p:spPr>
            <a:xfrm>
              <a:off x="-50362000" y="3727425"/>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7" name="Google Shape;8247;p87"/>
          <p:cNvGrpSpPr/>
          <p:nvPr/>
        </p:nvGrpSpPr>
        <p:grpSpPr>
          <a:xfrm>
            <a:off x="826674" y="2260493"/>
            <a:ext cx="356205" cy="354341"/>
            <a:chOff x="-50503000" y="3921175"/>
            <a:chExt cx="300900" cy="299325"/>
          </a:xfrm>
        </p:grpSpPr>
        <p:sp>
          <p:nvSpPr>
            <p:cNvPr id="8248" name="Google Shape;8248;p87"/>
            <p:cNvSpPr/>
            <p:nvPr/>
          </p:nvSpPr>
          <p:spPr>
            <a:xfrm>
              <a:off x="-50432900" y="3921175"/>
              <a:ext cx="177250" cy="53575"/>
            </a:xfrm>
            <a:custGeom>
              <a:avLst/>
              <a:gdLst/>
              <a:ahLst/>
              <a:cxnLst/>
              <a:rect l="l" t="t" r="r" b="b"/>
              <a:pathLst>
                <a:path w="7090" h="2143" extrusionOk="0">
                  <a:moveTo>
                    <a:pt x="1" y="0"/>
                  </a:moveTo>
                  <a:lnTo>
                    <a:pt x="1" y="2143"/>
                  </a:lnTo>
                  <a:lnTo>
                    <a:pt x="7089" y="2143"/>
                  </a:lnTo>
                  <a:lnTo>
                    <a:pt x="7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87"/>
            <p:cNvSpPr/>
            <p:nvPr/>
          </p:nvSpPr>
          <p:spPr>
            <a:xfrm>
              <a:off x="-50503000" y="3921175"/>
              <a:ext cx="52800" cy="53575"/>
            </a:xfrm>
            <a:custGeom>
              <a:avLst/>
              <a:gdLst/>
              <a:ahLst/>
              <a:cxnLst/>
              <a:rect l="l" t="t" r="r" b="b"/>
              <a:pathLst>
                <a:path w="2112" h="2143" extrusionOk="0">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87"/>
            <p:cNvSpPr/>
            <p:nvPr/>
          </p:nvSpPr>
          <p:spPr>
            <a:xfrm>
              <a:off x="-50237550" y="3921175"/>
              <a:ext cx="35450" cy="53575"/>
            </a:xfrm>
            <a:custGeom>
              <a:avLst/>
              <a:gdLst/>
              <a:ahLst/>
              <a:cxnLst/>
              <a:rect l="l" t="t" r="r" b="b"/>
              <a:pathLst>
                <a:path w="1418" h="2143" extrusionOk="0">
                  <a:moveTo>
                    <a:pt x="0" y="0"/>
                  </a:moveTo>
                  <a:lnTo>
                    <a:pt x="0" y="2143"/>
                  </a:lnTo>
                  <a:lnTo>
                    <a:pt x="347" y="2143"/>
                  </a:lnTo>
                  <a:cubicBezTo>
                    <a:pt x="945" y="2143"/>
                    <a:pt x="1418" y="1670"/>
                    <a:pt x="1418" y="1071"/>
                  </a:cubicBezTo>
                  <a:cubicBezTo>
                    <a:pt x="1418" y="473"/>
                    <a:pt x="945"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87"/>
            <p:cNvSpPr/>
            <p:nvPr/>
          </p:nvSpPr>
          <p:spPr>
            <a:xfrm>
              <a:off x="-50414775" y="4045625"/>
              <a:ext cx="159125" cy="122875"/>
            </a:xfrm>
            <a:custGeom>
              <a:avLst/>
              <a:gdLst/>
              <a:ahLst/>
              <a:cxnLst/>
              <a:rect l="l" t="t" r="r" b="b"/>
              <a:pathLst>
                <a:path w="6365" h="4915" extrusionOk="0">
                  <a:moveTo>
                    <a:pt x="0" y="0"/>
                  </a:moveTo>
                  <a:lnTo>
                    <a:pt x="0" y="4915"/>
                  </a:lnTo>
                  <a:lnTo>
                    <a:pt x="6364" y="4915"/>
                  </a:lnTo>
                  <a:lnTo>
                    <a:pt x="63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87"/>
            <p:cNvSpPr/>
            <p:nvPr/>
          </p:nvSpPr>
          <p:spPr>
            <a:xfrm>
              <a:off x="-50503000" y="3992050"/>
              <a:ext cx="300900" cy="228450"/>
            </a:xfrm>
            <a:custGeom>
              <a:avLst/>
              <a:gdLst/>
              <a:ahLst/>
              <a:cxnLst/>
              <a:rect l="l" t="t" r="r" b="b"/>
              <a:pathLst>
                <a:path w="12036" h="9138" extrusionOk="0">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3" name="Google Shape;8253;p87"/>
          <p:cNvGrpSpPr/>
          <p:nvPr/>
        </p:nvGrpSpPr>
        <p:grpSpPr>
          <a:xfrm>
            <a:off x="3030727" y="1406411"/>
            <a:ext cx="355258" cy="356205"/>
            <a:chOff x="-48630025" y="3199700"/>
            <a:chExt cx="300100" cy="300900"/>
          </a:xfrm>
        </p:grpSpPr>
        <p:sp>
          <p:nvSpPr>
            <p:cNvPr id="8254" name="Google Shape;8254;p87"/>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87"/>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87"/>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7" name="Google Shape;8257;p87"/>
          <p:cNvGrpSpPr/>
          <p:nvPr/>
        </p:nvGrpSpPr>
        <p:grpSpPr>
          <a:xfrm>
            <a:off x="3030727" y="1843707"/>
            <a:ext cx="355258" cy="355258"/>
            <a:chOff x="-48630025" y="3569100"/>
            <a:chExt cx="300100" cy="300100"/>
          </a:xfrm>
        </p:grpSpPr>
        <p:sp>
          <p:nvSpPr>
            <p:cNvPr id="8258" name="Google Shape;8258;p87"/>
            <p:cNvSpPr/>
            <p:nvPr/>
          </p:nvSpPr>
          <p:spPr>
            <a:xfrm>
              <a:off x="-48400825" y="3710875"/>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87"/>
            <p:cNvSpPr/>
            <p:nvPr/>
          </p:nvSpPr>
          <p:spPr>
            <a:xfrm>
              <a:off x="-48400825" y="3781750"/>
              <a:ext cx="18150" cy="17350"/>
            </a:xfrm>
            <a:custGeom>
              <a:avLst/>
              <a:gdLst/>
              <a:ahLst/>
              <a:cxnLst/>
              <a:rect l="l" t="t" r="r" b="b"/>
              <a:pathLst>
                <a:path w="726" h="694" extrusionOk="0">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87"/>
            <p:cNvSpPr/>
            <p:nvPr/>
          </p:nvSpPr>
          <p:spPr>
            <a:xfrm>
              <a:off x="-48488250" y="3710875"/>
              <a:ext cx="18150" cy="17350"/>
            </a:xfrm>
            <a:custGeom>
              <a:avLst/>
              <a:gdLst/>
              <a:ahLst/>
              <a:cxnLst/>
              <a:rect l="l" t="t" r="r" b="b"/>
              <a:pathLst>
                <a:path w="726" h="694" extrusionOk="0">
                  <a:moveTo>
                    <a:pt x="347" y="0"/>
                  </a:moveTo>
                  <a:cubicBezTo>
                    <a:pt x="158" y="0"/>
                    <a:pt x="1" y="158"/>
                    <a:pt x="1" y="347"/>
                  </a:cubicBezTo>
                  <a:cubicBezTo>
                    <a:pt x="1" y="536"/>
                    <a:pt x="158" y="694"/>
                    <a:pt x="347" y="694"/>
                  </a:cubicBezTo>
                  <a:cubicBezTo>
                    <a:pt x="536" y="694"/>
                    <a:pt x="694" y="536"/>
                    <a:pt x="694"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87"/>
            <p:cNvSpPr/>
            <p:nvPr/>
          </p:nvSpPr>
          <p:spPr>
            <a:xfrm>
              <a:off x="-48488250" y="364000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36" y="693"/>
                    <a:pt x="694" y="536"/>
                    <a:pt x="694"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87"/>
            <p:cNvSpPr/>
            <p:nvPr/>
          </p:nvSpPr>
          <p:spPr>
            <a:xfrm>
              <a:off x="-48400825" y="36400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87"/>
            <p:cNvSpPr/>
            <p:nvPr/>
          </p:nvSpPr>
          <p:spPr>
            <a:xfrm>
              <a:off x="-48541800" y="3569100"/>
              <a:ext cx="211875" cy="300100"/>
            </a:xfrm>
            <a:custGeom>
              <a:avLst/>
              <a:gdLst/>
              <a:ahLst/>
              <a:cxnLst/>
              <a:rect l="l" t="t" r="r" b="b"/>
              <a:pathLst>
                <a:path w="8475" h="12004" extrusionOk="0">
                  <a:moveTo>
                    <a:pt x="2489" y="2080"/>
                  </a:moveTo>
                  <a:cubicBezTo>
                    <a:pt x="3088" y="2080"/>
                    <a:pt x="3560" y="2552"/>
                    <a:pt x="3560" y="3151"/>
                  </a:cubicBezTo>
                  <a:cubicBezTo>
                    <a:pt x="3560" y="3750"/>
                    <a:pt x="3088" y="4222"/>
                    <a:pt x="2489" y="4222"/>
                  </a:cubicBezTo>
                  <a:cubicBezTo>
                    <a:pt x="1891" y="4222"/>
                    <a:pt x="1418" y="3750"/>
                    <a:pt x="1418" y="3151"/>
                  </a:cubicBezTo>
                  <a:cubicBezTo>
                    <a:pt x="1418" y="2552"/>
                    <a:pt x="1891" y="2080"/>
                    <a:pt x="2489" y="2080"/>
                  </a:cubicBezTo>
                  <a:close/>
                  <a:moveTo>
                    <a:pt x="6018" y="2080"/>
                  </a:moveTo>
                  <a:cubicBezTo>
                    <a:pt x="6585" y="2080"/>
                    <a:pt x="7057" y="2552"/>
                    <a:pt x="7057" y="3151"/>
                  </a:cubicBezTo>
                  <a:cubicBezTo>
                    <a:pt x="7057" y="3750"/>
                    <a:pt x="6585" y="4222"/>
                    <a:pt x="6018" y="4222"/>
                  </a:cubicBezTo>
                  <a:cubicBezTo>
                    <a:pt x="5419" y="4222"/>
                    <a:pt x="4947" y="3750"/>
                    <a:pt x="4947" y="3151"/>
                  </a:cubicBezTo>
                  <a:cubicBezTo>
                    <a:pt x="4947" y="2552"/>
                    <a:pt x="5419" y="2080"/>
                    <a:pt x="6018" y="2080"/>
                  </a:cubicBezTo>
                  <a:close/>
                  <a:moveTo>
                    <a:pt x="2489" y="4915"/>
                  </a:moveTo>
                  <a:cubicBezTo>
                    <a:pt x="3088" y="4915"/>
                    <a:pt x="3560" y="5388"/>
                    <a:pt x="3560" y="5987"/>
                  </a:cubicBezTo>
                  <a:cubicBezTo>
                    <a:pt x="3560" y="6585"/>
                    <a:pt x="3088" y="7058"/>
                    <a:pt x="2489" y="7058"/>
                  </a:cubicBezTo>
                  <a:cubicBezTo>
                    <a:pt x="1891" y="7058"/>
                    <a:pt x="1418" y="6585"/>
                    <a:pt x="1418" y="5987"/>
                  </a:cubicBezTo>
                  <a:cubicBezTo>
                    <a:pt x="1418" y="5388"/>
                    <a:pt x="1891" y="4915"/>
                    <a:pt x="2489" y="4915"/>
                  </a:cubicBezTo>
                  <a:close/>
                  <a:moveTo>
                    <a:pt x="6018" y="4915"/>
                  </a:moveTo>
                  <a:cubicBezTo>
                    <a:pt x="6585" y="4915"/>
                    <a:pt x="7057" y="5388"/>
                    <a:pt x="7057" y="5987"/>
                  </a:cubicBezTo>
                  <a:cubicBezTo>
                    <a:pt x="7057" y="6585"/>
                    <a:pt x="6585" y="7058"/>
                    <a:pt x="6018" y="7058"/>
                  </a:cubicBezTo>
                  <a:cubicBezTo>
                    <a:pt x="5419" y="7058"/>
                    <a:pt x="4947" y="6585"/>
                    <a:pt x="4947" y="5987"/>
                  </a:cubicBezTo>
                  <a:cubicBezTo>
                    <a:pt x="4947" y="5388"/>
                    <a:pt x="5419" y="4915"/>
                    <a:pt x="6018" y="4915"/>
                  </a:cubicBezTo>
                  <a:close/>
                  <a:moveTo>
                    <a:pt x="2489" y="7751"/>
                  </a:moveTo>
                  <a:cubicBezTo>
                    <a:pt x="3088" y="7751"/>
                    <a:pt x="3560" y="8223"/>
                    <a:pt x="3560" y="8822"/>
                  </a:cubicBezTo>
                  <a:cubicBezTo>
                    <a:pt x="3560" y="9421"/>
                    <a:pt x="3088" y="9862"/>
                    <a:pt x="2489" y="9862"/>
                  </a:cubicBezTo>
                  <a:cubicBezTo>
                    <a:pt x="1891" y="9862"/>
                    <a:pt x="1418" y="9421"/>
                    <a:pt x="1418" y="8822"/>
                  </a:cubicBezTo>
                  <a:cubicBezTo>
                    <a:pt x="1418" y="8223"/>
                    <a:pt x="1891" y="7751"/>
                    <a:pt x="2489" y="7751"/>
                  </a:cubicBezTo>
                  <a:close/>
                  <a:moveTo>
                    <a:pt x="6018" y="7751"/>
                  </a:moveTo>
                  <a:cubicBezTo>
                    <a:pt x="6585" y="7751"/>
                    <a:pt x="7057" y="8223"/>
                    <a:pt x="7057" y="8822"/>
                  </a:cubicBezTo>
                  <a:cubicBezTo>
                    <a:pt x="7057" y="9421"/>
                    <a:pt x="6585" y="9862"/>
                    <a:pt x="6018" y="9862"/>
                  </a:cubicBezTo>
                  <a:cubicBezTo>
                    <a:pt x="5419" y="9862"/>
                    <a:pt x="4947" y="9421"/>
                    <a:pt x="4947" y="8822"/>
                  </a:cubicBezTo>
                  <a:cubicBezTo>
                    <a:pt x="4947" y="8223"/>
                    <a:pt x="5419" y="7751"/>
                    <a:pt x="6018" y="7751"/>
                  </a:cubicBezTo>
                  <a:close/>
                  <a:moveTo>
                    <a:pt x="1796" y="1"/>
                  </a:moveTo>
                  <a:cubicBezTo>
                    <a:pt x="788" y="1"/>
                    <a:pt x="0" y="788"/>
                    <a:pt x="0" y="1765"/>
                  </a:cubicBezTo>
                  <a:lnTo>
                    <a:pt x="0" y="10240"/>
                  </a:lnTo>
                  <a:cubicBezTo>
                    <a:pt x="0" y="11216"/>
                    <a:pt x="788" y="12004"/>
                    <a:pt x="1796" y="12004"/>
                  </a:cubicBezTo>
                  <a:lnTo>
                    <a:pt x="6711" y="12004"/>
                  </a:lnTo>
                  <a:cubicBezTo>
                    <a:pt x="7687" y="12004"/>
                    <a:pt x="8475" y="11216"/>
                    <a:pt x="8475" y="10240"/>
                  </a:cubicBezTo>
                  <a:lnTo>
                    <a:pt x="8475" y="1765"/>
                  </a:lnTo>
                  <a:cubicBezTo>
                    <a:pt x="8475" y="788"/>
                    <a:pt x="7687" y="1"/>
                    <a:pt x="6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87"/>
            <p:cNvSpPr/>
            <p:nvPr/>
          </p:nvSpPr>
          <p:spPr>
            <a:xfrm>
              <a:off x="-48488250" y="378175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694" y="536"/>
                    <a:pt x="694" y="347"/>
                  </a:cubicBezTo>
                  <a:cubicBezTo>
                    <a:pt x="725"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87"/>
            <p:cNvSpPr/>
            <p:nvPr/>
          </p:nvSpPr>
          <p:spPr>
            <a:xfrm>
              <a:off x="-48630025" y="3569900"/>
              <a:ext cx="71700" cy="87450"/>
            </a:xfrm>
            <a:custGeom>
              <a:avLst/>
              <a:gdLst/>
              <a:ahLst/>
              <a:cxnLst/>
              <a:rect l="l" t="t" r="r" b="b"/>
              <a:pathLst>
                <a:path w="2868" h="3498" extrusionOk="0">
                  <a:moveTo>
                    <a:pt x="2490" y="0"/>
                  </a:moveTo>
                  <a:cubicBezTo>
                    <a:pt x="1765" y="0"/>
                    <a:pt x="1229" y="32"/>
                    <a:pt x="631" y="630"/>
                  </a:cubicBezTo>
                  <a:cubicBezTo>
                    <a:pt x="221" y="1040"/>
                    <a:pt x="1" y="1575"/>
                    <a:pt x="1" y="2142"/>
                  </a:cubicBezTo>
                  <a:cubicBezTo>
                    <a:pt x="1" y="2867"/>
                    <a:pt x="631" y="3497"/>
                    <a:pt x="1418" y="3497"/>
                  </a:cubicBezTo>
                  <a:cubicBezTo>
                    <a:pt x="2017" y="3497"/>
                    <a:pt x="2553" y="3119"/>
                    <a:pt x="2742" y="2552"/>
                  </a:cubicBezTo>
                  <a:cubicBezTo>
                    <a:pt x="2868" y="2237"/>
                    <a:pt x="2805" y="1922"/>
                    <a:pt x="2584" y="1701"/>
                  </a:cubicBezTo>
                  <a:cubicBezTo>
                    <a:pt x="2395" y="1449"/>
                    <a:pt x="2269" y="1134"/>
                    <a:pt x="2742" y="567"/>
                  </a:cubicBezTo>
                  <a:cubicBezTo>
                    <a:pt x="2836" y="441"/>
                    <a:pt x="2868" y="315"/>
                    <a:pt x="2805" y="189"/>
                  </a:cubicBezTo>
                  <a:cubicBezTo>
                    <a:pt x="2742" y="95"/>
                    <a:pt x="2584" y="0"/>
                    <a:pt x="2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87"/>
            <p:cNvSpPr/>
            <p:nvPr/>
          </p:nvSpPr>
          <p:spPr>
            <a:xfrm>
              <a:off x="-48626875" y="3668350"/>
              <a:ext cx="64625" cy="42550"/>
            </a:xfrm>
            <a:custGeom>
              <a:avLst/>
              <a:gdLst/>
              <a:ahLst/>
              <a:cxnLst/>
              <a:rect l="l" t="t" r="r" b="b"/>
              <a:pathLst>
                <a:path w="2585" h="1702" extrusionOk="0">
                  <a:moveTo>
                    <a:pt x="316" y="0"/>
                  </a:moveTo>
                  <a:cubicBezTo>
                    <a:pt x="158" y="473"/>
                    <a:pt x="32" y="1103"/>
                    <a:pt x="1" y="1701"/>
                  </a:cubicBezTo>
                  <a:lnTo>
                    <a:pt x="2584" y="1701"/>
                  </a:lnTo>
                  <a:cubicBezTo>
                    <a:pt x="2521" y="1103"/>
                    <a:pt x="2427" y="504"/>
                    <a:pt x="2269" y="0"/>
                  </a:cubicBezTo>
                  <a:cubicBezTo>
                    <a:pt x="1954" y="158"/>
                    <a:pt x="1639" y="252"/>
                    <a:pt x="1292" y="252"/>
                  </a:cubicBezTo>
                  <a:cubicBezTo>
                    <a:pt x="946" y="252"/>
                    <a:pt x="631" y="158"/>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87"/>
            <p:cNvSpPr/>
            <p:nvPr/>
          </p:nvSpPr>
          <p:spPr>
            <a:xfrm>
              <a:off x="-48630025" y="3727425"/>
              <a:ext cx="70925" cy="141775"/>
            </a:xfrm>
            <a:custGeom>
              <a:avLst/>
              <a:gdLst/>
              <a:ahLst/>
              <a:cxnLst/>
              <a:rect l="l" t="t" r="r" b="b"/>
              <a:pathLst>
                <a:path w="2837" h="5671" extrusionOk="0">
                  <a:moveTo>
                    <a:pt x="32" y="0"/>
                  </a:moveTo>
                  <a:cubicBezTo>
                    <a:pt x="1" y="347"/>
                    <a:pt x="1" y="756"/>
                    <a:pt x="1" y="1071"/>
                  </a:cubicBezTo>
                  <a:cubicBezTo>
                    <a:pt x="1" y="2741"/>
                    <a:pt x="316" y="5671"/>
                    <a:pt x="1418" y="5671"/>
                  </a:cubicBezTo>
                  <a:cubicBezTo>
                    <a:pt x="2521" y="5671"/>
                    <a:pt x="2836" y="2804"/>
                    <a:pt x="2836" y="1071"/>
                  </a:cubicBezTo>
                  <a:cubicBezTo>
                    <a:pt x="2836" y="756"/>
                    <a:pt x="2836" y="378"/>
                    <a:pt x="2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8" name="Google Shape;8268;p87"/>
          <p:cNvGrpSpPr/>
          <p:nvPr/>
        </p:nvGrpSpPr>
        <p:grpSpPr>
          <a:xfrm>
            <a:off x="3031201" y="2281003"/>
            <a:ext cx="354311" cy="353394"/>
            <a:chOff x="-48629225" y="3938500"/>
            <a:chExt cx="299300" cy="298525"/>
          </a:xfrm>
        </p:grpSpPr>
        <p:sp>
          <p:nvSpPr>
            <p:cNvPr id="8269" name="Google Shape;8269;p87"/>
            <p:cNvSpPr/>
            <p:nvPr/>
          </p:nvSpPr>
          <p:spPr>
            <a:xfrm>
              <a:off x="-48629225" y="3938500"/>
              <a:ext cx="299300" cy="298525"/>
            </a:xfrm>
            <a:custGeom>
              <a:avLst/>
              <a:gdLst/>
              <a:ahLst/>
              <a:cxnLst/>
              <a:rect l="l" t="t" r="r" b="b"/>
              <a:pathLst>
                <a:path w="11972" h="11941" extrusionOk="0">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87"/>
            <p:cNvSpPr/>
            <p:nvPr/>
          </p:nvSpPr>
          <p:spPr>
            <a:xfrm>
              <a:off x="-48496900" y="4119650"/>
              <a:ext cx="35450" cy="47275"/>
            </a:xfrm>
            <a:custGeom>
              <a:avLst/>
              <a:gdLst/>
              <a:ahLst/>
              <a:cxnLst/>
              <a:rect l="l" t="t" r="r" b="b"/>
              <a:pathLst>
                <a:path w="1418" h="1891" extrusionOk="0">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87"/>
            <p:cNvSpPr/>
            <p:nvPr/>
          </p:nvSpPr>
          <p:spPr>
            <a:xfrm>
              <a:off x="-48495325" y="4073175"/>
              <a:ext cx="29950" cy="31325"/>
            </a:xfrm>
            <a:custGeom>
              <a:avLst/>
              <a:gdLst/>
              <a:ahLst/>
              <a:cxnLst/>
              <a:rect l="l" t="t" r="r" b="b"/>
              <a:pathLst>
                <a:path w="1198" h="1253" extrusionOk="0">
                  <a:moveTo>
                    <a:pt x="599" y="1"/>
                  </a:moveTo>
                  <a:lnTo>
                    <a:pt x="0" y="1135"/>
                  </a:lnTo>
                  <a:cubicBezTo>
                    <a:pt x="205" y="1214"/>
                    <a:pt x="410" y="1253"/>
                    <a:pt x="610" y="1253"/>
                  </a:cubicBezTo>
                  <a:cubicBezTo>
                    <a:pt x="811" y="1253"/>
                    <a:pt x="1008" y="1214"/>
                    <a:pt x="1197" y="1135"/>
                  </a:cubicBezTo>
                  <a:lnTo>
                    <a:pt x="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87"/>
            <p:cNvSpPr/>
            <p:nvPr/>
          </p:nvSpPr>
          <p:spPr>
            <a:xfrm>
              <a:off x="-48559125" y="4009375"/>
              <a:ext cx="159900" cy="149675"/>
            </a:xfrm>
            <a:custGeom>
              <a:avLst/>
              <a:gdLst/>
              <a:ahLst/>
              <a:cxnLst/>
              <a:rect l="l" t="t" r="r" b="b"/>
              <a:pathLst>
                <a:path w="6396" h="5987" extrusionOk="0">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3" name="Google Shape;8273;p87"/>
          <p:cNvGrpSpPr/>
          <p:nvPr/>
        </p:nvGrpSpPr>
        <p:grpSpPr>
          <a:xfrm>
            <a:off x="1766604" y="2752344"/>
            <a:ext cx="311458" cy="354341"/>
            <a:chOff x="-46762575" y="3200500"/>
            <a:chExt cx="263100" cy="299325"/>
          </a:xfrm>
        </p:grpSpPr>
        <p:sp>
          <p:nvSpPr>
            <p:cNvPr id="8274" name="Google Shape;8274;p87"/>
            <p:cNvSpPr/>
            <p:nvPr/>
          </p:nvSpPr>
          <p:spPr>
            <a:xfrm>
              <a:off x="-46762575" y="3393475"/>
              <a:ext cx="263100" cy="106350"/>
            </a:xfrm>
            <a:custGeom>
              <a:avLst/>
              <a:gdLst/>
              <a:ahLst/>
              <a:cxnLst/>
              <a:rect l="l" t="t" r="r" b="b"/>
              <a:pathLst>
                <a:path w="10524" h="4254" extrusionOk="0">
                  <a:moveTo>
                    <a:pt x="7814" y="1418"/>
                  </a:moveTo>
                  <a:lnTo>
                    <a:pt x="8003" y="2142"/>
                  </a:lnTo>
                  <a:lnTo>
                    <a:pt x="2553" y="2142"/>
                  </a:lnTo>
                  <a:lnTo>
                    <a:pt x="2710" y="1418"/>
                  </a:lnTo>
                  <a:close/>
                  <a:moveTo>
                    <a:pt x="726" y="0"/>
                  </a:moveTo>
                  <a:lnTo>
                    <a:pt x="726" y="725"/>
                  </a:lnTo>
                  <a:lnTo>
                    <a:pt x="379" y="725"/>
                  </a:lnTo>
                  <a:cubicBezTo>
                    <a:pt x="159" y="725"/>
                    <a:pt x="1" y="882"/>
                    <a:pt x="1" y="1071"/>
                  </a:cubicBezTo>
                  <a:cubicBezTo>
                    <a:pt x="1" y="1260"/>
                    <a:pt x="159" y="1418"/>
                    <a:pt x="379" y="1418"/>
                  </a:cubicBezTo>
                  <a:lnTo>
                    <a:pt x="2017" y="1418"/>
                  </a:lnTo>
                  <a:lnTo>
                    <a:pt x="1419" y="3844"/>
                  </a:lnTo>
                  <a:cubicBezTo>
                    <a:pt x="1387" y="4033"/>
                    <a:pt x="1513" y="4222"/>
                    <a:pt x="1671" y="4253"/>
                  </a:cubicBezTo>
                  <a:lnTo>
                    <a:pt x="1734" y="4253"/>
                  </a:lnTo>
                  <a:cubicBezTo>
                    <a:pt x="1891" y="4253"/>
                    <a:pt x="2049" y="4159"/>
                    <a:pt x="2112" y="4001"/>
                  </a:cubicBezTo>
                  <a:lnTo>
                    <a:pt x="2364" y="2804"/>
                  </a:lnTo>
                  <a:lnTo>
                    <a:pt x="8161" y="2804"/>
                  </a:lnTo>
                  <a:lnTo>
                    <a:pt x="8444" y="4001"/>
                  </a:lnTo>
                  <a:cubicBezTo>
                    <a:pt x="8476" y="4159"/>
                    <a:pt x="8633" y="4253"/>
                    <a:pt x="8791" y="4253"/>
                  </a:cubicBezTo>
                  <a:lnTo>
                    <a:pt x="8854" y="4253"/>
                  </a:lnTo>
                  <a:cubicBezTo>
                    <a:pt x="9074" y="4222"/>
                    <a:pt x="9169" y="4033"/>
                    <a:pt x="9106" y="3844"/>
                  </a:cubicBezTo>
                  <a:lnTo>
                    <a:pt x="8507" y="1418"/>
                  </a:lnTo>
                  <a:lnTo>
                    <a:pt x="10177" y="1418"/>
                  </a:lnTo>
                  <a:cubicBezTo>
                    <a:pt x="10366" y="1418"/>
                    <a:pt x="10524" y="1260"/>
                    <a:pt x="10524" y="1071"/>
                  </a:cubicBezTo>
                  <a:cubicBezTo>
                    <a:pt x="10524" y="882"/>
                    <a:pt x="10398" y="725"/>
                    <a:pt x="10209" y="725"/>
                  </a:cubicBezTo>
                  <a:lnTo>
                    <a:pt x="9862" y="725"/>
                  </a:lnTo>
                  <a:lnTo>
                    <a:pt x="98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87"/>
            <p:cNvSpPr/>
            <p:nvPr/>
          </p:nvSpPr>
          <p:spPr>
            <a:xfrm>
              <a:off x="-46743650" y="3200500"/>
              <a:ext cx="228425" cy="176450"/>
            </a:xfrm>
            <a:custGeom>
              <a:avLst/>
              <a:gdLst/>
              <a:ahLst/>
              <a:cxnLst/>
              <a:rect l="l" t="t" r="r" b="b"/>
              <a:pathLst>
                <a:path w="9137" h="7058" extrusionOk="0">
                  <a:moveTo>
                    <a:pt x="4568" y="725"/>
                  </a:moveTo>
                  <a:cubicBezTo>
                    <a:pt x="5041" y="725"/>
                    <a:pt x="5419" y="1040"/>
                    <a:pt x="5545" y="1418"/>
                  </a:cubicBezTo>
                  <a:lnTo>
                    <a:pt x="3592" y="1418"/>
                  </a:lnTo>
                  <a:cubicBezTo>
                    <a:pt x="3686" y="1040"/>
                    <a:pt x="4096" y="725"/>
                    <a:pt x="4568" y="725"/>
                  </a:cubicBezTo>
                  <a:close/>
                  <a:moveTo>
                    <a:pt x="4568" y="2804"/>
                  </a:moveTo>
                  <a:cubicBezTo>
                    <a:pt x="5167" y="2804"/>
                    <a:pt x="5640" y="3277"/>
                    <a:pt x="5640" y="3875"/>
                  </a:cubicBezTo>
                  <a:cubicBezTo>
                    <a:pt x="5576" y="4474"/>
                    <a:pt x="5104" y="4947"/>
                    <a:pt x="4568" y="4947"/>
                  </a:cubicBezTo>
                  <a:cubicBezTo>
                    <a:pt x="3970" y="4947"/>
                    <a:pt x="3497" y="4474"/>
                    <a:pt x="3497" y="3875"/>
                  </a:cubicBezTo>
                  <a:cubicBezTo>
                    <a:pt x="3497" y="3277"/>
                    <a:pt x="3970" y="2804"/>
                    <a:pt x="4568" y="2804"/>
                  </a:cubicBezTo>
                  <a:close/>
                  <a:moveTo>
                    <a:pt x="4568" y="0"/>
                  </a:moveTo>
                  <a:cubicBezTo>
                    <a:pt x="3718" y="0"/>
                    <a:pt x="2993" y="630"/>
                    <a:pt x="2836" y="1418"/>
                  </a:cubicBezTo>
                  <a:lnTo>
                    <a:pt x="1071" y="1418"/>
                  </a:lnTo>
                  <a:cubicBezTo>
                    <a:pt x="473" y="1418"/>
                    <a:pt x="0" y="1891"/>
                    <a:pt x="0" y="2489"/>
                  </a:cubicBezTo>
                  <a:lnTo>
                    <a:pt x="0" y="7057"/>
                  </a:lnTo>
                  <a:lnTo>
                    <a:pt x="914" y="7057"/>
                  </a:lnTo>
                  <a:lnTo>
                    <a:pt x="2899" y="5041"/>
                  </a:lnTo>
                  <a:cubicBezTo>
                    <a:pt x="2962" y="4978"/>
                    <a:pt x="3056" y="4947"/>
                    <a:pt x="3155" y="4947"/>
                  </a:cubicBezTo>
                  <a:cubicBezTo>
                    <a:pt x="3253" y="4947"/>
                    <a:pt x="3355" y="4978"/>
                    <a:pt x="3434" y="5041"/>
                  </a:cubicBezTo>
                  <a:lnTo>
                    <a:pt x="4600" y="6238"/>
                  </a:lnTo>
                  <a:lnTo>
                    <a:pt x="5703" y="5041"/>
                  </a:lnTo>
                  <a:cubicBezTo>
                    <a:pt x="5766" y="4962"/>
                    <a:pt x="5852" y="4923"/>
                    <a:pt x="5943" y="4923"/>
                  </a:cubicBezTo>
                  <a:cubicBezTo>
                    <a:pt x="6033" y="4923"/>
                    <a:pt x="6128" y="4962"/>
                    <a:pt x="6207" y="5041"/>
                  </a:cubicBezTo>
                  <a:lnTo>
                    <a:pt x="8223" y="7057"/>
                  </a:lnTo>
                  <a:lnTo>
                    <a:pt x="9137" y="7057"/>
                  </a:lnTo>
                  <a:lnTo>
                    <a:pt x="9137" y="2489"/>
                  </a:lnTo>
                  <a:cubicBezTo>
                    <a:pt x="9137" y="1891"/>
                    <a:pt x="8664" y="1418"/>
                    <a:pt x="8065" y="1418"/>
                  </a:cubicBezTo>
                  <a:lnTo>
                    <a:pt x="6301" y="1418"/>
                  </a:lnTo>
                  <a:cubicBezTo>
                    <a:pt x="6144" y="630"/>
                    <a:pt x="5450" y="0"/>
                    <a:pt x="4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87"/>
            <p:cNvSpPr/>
            <p:nvPr/>
          </p:nvSpPr>
          <p:spPr>
            <a:xfrm>
              <a:off x="-46638125" y="3289500"/>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87"/>
            <p:cNvSpPr/>
            <p:nvPr/>
          </p:nvSpPr>
          <p:spPr>
            <a:xfrm>
              <a:off x="-46696400" y="3345425"/>
              <a:ext cx="63025" cy="31525"/>
            </a:xfrm>
            <a:custGeom>
              <a:avLst/>
              <a:gdLst/>
              <a:ahLst/>
              <a:cxnLst/>
              <a:rect l="l" t="t" r="r" b="b"/>
              <a:pathLst>
                <a:path w="2521" h="1261" extrusionOk="0">
                  <a:moveTo>
                    <a:pt x="1261" y="0"/>
                  </a:moveTo>
                  <a:lnTo>
                    <a:pt x="0" y="1260"/>
                  </a:lnTo>
                  <a:lnTo>
                    <a:pt x="2521" y="1260"/>
                  </a:lnTo>
                  <a:lnTo>
                    <a:pt x="1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87"/>
            <p:cNvSpPr/>
            <p:nvPr/>
          </p:nvSpPr>
          <p:spPr>
            <a:xfrm>
              <a:off x="-46616850" y="3345425"/>
              <a:ext cx="53575" cy="31525"/>
            </a:xfrm>
            <a:custGeom>
              <a:avLst/>
              <a:gdLst/>
              <a:ahLst/>
              <a:cxnLst/>
              <a:rect l="l" t="t" r="r" b="b"/>
              <a:pathLst>
                <a:path w="2143" h="1261" extrusionOk="0">
                  <a:moveTo>
                    <a:pt x="883" y="0"/>
                  </a:moveTo>
                  <a:lnTo>
                    <a:pt x="0" y="945"/>
                  </a:lnTo>
                  <a:lnTo>
                    <a:pt x="315" y="1260"/>
                  </a:lnTo>
                  <a:lnTo>
                    <a:pt x="2143" y="126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9" name="Google Shape;8279;p87"/>
          <p:cNvGrpSpPr/>
          <p:nvPr/>
        </p:nvGrpSpPr>
        <p:grpSpPr>
          <a:xfrm>
            <a:off x="1744689" y="3211066"/>
            <a:ext cx="355288" cy="312375"/>
            <a:chOff x="-46779900" y="3588000"/>
            <a:chExt cx="300125" cy="263875"/>
          </a:xfrm>
        </p:grpSpPr>
        <p:sp>
          <p:nvSpPr>
            <p:cNvPr id="8280" name="Google Shape;8280;p87"/>
            <p:cNvSpPr/>
            <p:nvPr/>
          </p:nvSpPr>
          <p:spPr>
            <a:xfrm>
              <a:off x="-46746025" y="3588000"/>
              <a:ext cx="230800" cy="263875"/>
            </a:xfrm>
            <a:custGeom>
              <a:avLst/>
              <a:gdLst/>
              <a:ahLst/>
              <a:cxnLst/>
              <a:rect l="l" t="t" r="r" b="b"/>
              <a:pathLst>
                <a:path w="9232" h="10555" extrusionOk="0">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87"/>
            <p:cNvSpPr/>
            <p:nvPr/>
          </p:nvSpPr>
          <p:spPr>
            <a:xfrm>
              <a:off x="-46674350" y="3710075"/>
              <a:ext cx="91400" cy="122900"/>
            </a:xfrm>
            <a:custGeom>
              <a:avLst/>
              <a:gdLst/>
              <a:ahLst/>
              <a:cxnLst/>
              <a:rect l="l" t="t" r="r" b="b"/>
              <a:pathLst>
                <a:path w="3656" h="4916" extrusionOk="0">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87"/>
            <p:cNvSpPr/>
            <p:nvPr/>
          </p:nvSpPr>
          <p:spPr>
            <a:xfrm>
              <a:off x="-46779900" y="3754200"/>
              <a:ext cx="17350" cy="70125"/>
            </a:xfrm>
            <a:custGeom>
              <a:avLst/>
              <a:gdLst/>
              <a:ahLst/>
              <a:cxnLst/>
              <a:rect l="l" t="t" r="r" b="b"/>
              <a:pathLst>
                <a:path w="694" h="2805" extrusionOk="0">
                  <a:moveTo>
                    <a:pt x="694" y="0"/>
                  </a:moveTo>
                  <a:cubicBezTo>
                    <a:pt x="253" y="347"/>
                    <a:pt x="1" y="819"/>
                    <a:pt x="1" y="1418"/>
                  </a:cubicBezTo>
                  <a:cubicBezTo>
                    <a:pt x="1" y="2017"/>
                    <a:pt x="253" y="2458"/>
                    <a:pt x="694" y="2804"/>
                  </a:cubicBez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87"/>
            <p:cNvSpPr/>
            <p:nvPr/>
          </p:nvSpPr>
          <p:spPr>
            <a:xfrm>
              <a:off x="-46497925" y="3754200"/>
              <a:ext cx="18150" cy="70125"/>
            </a:xfrm>
            <a:custGeom>
              <a:avLst/>
              <a:gdLst/>
              <a:ahLst/>
              <a:cxnLst/>
              <a:rect l="l" t="t" r="r" b="b"/>
              <a:pathLst>
                <a:path w="726" h="2805" extrusionOk="0">
                  <a:moveTo>
                    <a:pt x="1" y="0"/>
                  </a:moveTo>
                  <a:lnTo>
                    <a:pt x="1" y="2804"/>
                  </a:lnTo>
                  <a:cubicBezTo>
                    <a:pt x="442" y="2489"/>
                    <a:pt x="725" y="1954"/>
                    <a:pt x="725" y="1418"/>
                  </a:cubicBezTo>
                  <a:cubicBezTo>
                    <a:pt x="725" y="851"/>
                    <a:pt x="442" y="34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4" name="Google Shape;8284;p87"/>
          <p:cNvGrpSpPr/>
          <p:nvPr/>
        </p:nvGrpSpPr>
        <p:grpSpPr>
          <a:xfrm>
            <a:off x="1745162" y="3625988"/>
            <a:ext cx="354341" cy="353394"/>
            <a:chOff x="-46779100" y="3938500"/>
            <a:chExt cx="299325" cy="298525"/>
          </a:xfrm>
        </p:grpSpPr>
        <p:sp>
          <p:nvSpPr>
            <p:cNvPr id="8285" name="Google Shape;8285;p87"/>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87"/>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7" name="Google Shape;8287;p87"/>
          <p:cNvGrpSpPr/>
          <p:nvPr/>
        </p:nvGrpSpPr>
        <p:grpSpPr>
          <a:xfrm>
            <a:off x="3952900" y="2758855"/>
            <a:ext cx="355258" cy="355288"/>
            <a:chOff x="-44924250" y="3206000"/>
            <a:chExt cx="300100" cy="300125"/>
          </a:xfrm>
        </p:grpSpPr>
        <p:sp>
          <p:nvSpPr>
            <p:cNvPr id="8288" name="Google Shape;8288;p87"/>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87"/>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87"/>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87"/>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87"/>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3" name="Google Shape;8293;p87"/>
          <p:cNvGrpSpPr/>
          <p:nvPr/>
        </p:nvGrpSpPr>
        <p:grpSpPr>
          <a:xfrm>
            <a:off x="1267386" y="1386849"/>
            <a:ext cx="355258" cy="355258"/>
            <a:chOff x="-50134375" y="3183175"/>
            <a:chExt cx="300100" cy="300100"/>
          </a:xfrm>
        </p:grpSpPr>
        <p:sp>
          <p:nvSpPr>
            <p:cNvPr id="8294" name="Google Shape;8294;p87"/>
            <p:cNvSpPr/>
            <p:nvPr/>
          </p:nvSpPr>
          <p:spPr>
            <a:xfrm>
              <a:off x="-50134375" y="3270600"/>
              <a:ext cx="87450" cy="53575"/>
            </a:xfrm>
            <a:custGeom>
              <a:avLst/>
              <a:gdLst/>
              <a:ahLst/>
              <a:cxnLst/>
              <a:rect l="l" t="t" r="r" b="b"/>
              <a:pathLst>
                <a:path w="3498" h="2143" extrusionOk="0">
                  <a:moveTo>
                    <a:pt x="0" y="0"/>
                  </a:moveTo>
                  <a:lnTo>
                    <a:pt x="0" y="2143"/>
                  </a:lnTo>
                  <a:lnTo>
                    <a:pt x="3497" y="2143"/>
                  </a:lnTo>
                  <a:lnTo>
                    <a:pt x="34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87"/>
            <p:cNvSpPr/>
            <p:nvPr/>
          </p:nvSpPr>
          <p:spPr>
            <a:xfrm>
              <a:off x="-50134375" y="3340700"/>
              <a:ext cx="87450" cy="54375"/>
            </a:xfrm>
            <a:custGeom>
              <a:avLst/>
              <a:gdLst/>
              <a:ahLst/>
              <a:cxnLst/>
              <a:rect l="l" t="t" r="r" b="b"/>
              <a:pathLst>
                <a:path w="3498" h="2175" extrusionOk="0">
                  <a:moveTo>
                    <a:pt x="0" y="0"/>
                  </a:moveTo>
                  <a:lnTo>
                    <a:pt x="0" y="2174"/>
                  </a:lnTo>
                  <a:cubicBezTo>
                    <a:pt x="441" y="1701"/>
                    <a:pt x="1071" y="1418"/>
                    <a:pt x="1765" y="1418"/>
                  </a:cubicBezTo>
                  <a:cubicBezTo>
                    <a:pt x="2426" y="1418"/>
                    <a:pt x="3056" y="1670"/>
                    <a:pt x="3497" y="2174"/>
                  </a:cubicBezTo>
                  <a:lnTo>
                    <a:pt x="34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87"/>
            <p:cNvSpPr/>
            <p:nvPr/>
          </p:nvSpPr>
          <p:spPr>
            <a:xfrm>
              <a:off x="-50134375" y="3183175"/>
              <a:ext cx="87450" cy="70125"/>
            </a:xfrm>
            <a:custGeom>
              <a:avLst/>
              <a:gdLst/>
              <a:ahLst/>
              <a:cxnLst/>
              <a:rect l="l" t="t" r="r" b="b"/>
              <a:pathLst>
                <a:path w="3498" h="2805" extrusionOk="0">
                  <a:moveTo>
                    <a:pt x="347" y="0"/>
                  </a:moveTo>
                  <a:cubicBezTo>
                    <a:pt x="158" y="0"/>
                    <a:pt x="0" y="158"/>
                    <a:pt x="0" y="347"/>
                  </a:cubicBezTo>
                  <a:lnTo>
                    <a:pt x="0" y="2804"/>
                  </a:lnTo>
                  <a:lnTo>
                    <a:pt x="3497" y="2804"/>
                  </a:lnTo>
                  <a:lnTo>
                    <a:pt x="3497" y="347"/>
                  </a:lnTo>
                  <a:cubicBezTo>
                    <a:pt x="3497" y="158"/>
                    <a:pt x="3340"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87"/>
            <p:cNvSpPr/>
            <p:nvPr/>
          </p:nvSpPr>
          <p:spPr>
            <a:xfrm>
              <a:off x="-50028050" y="3363525"/>
              <a:ext cx="37050" cy="75650"/>
            </a:xfrm>
            <a:custGeom>
              <a:avLst/>
              <a:gdLst/>
              <a:ahLst/>
              <a:cxnLst/>
              <a:rect l="l" t="t" r="r" b="b"/>
              <a:pathLst>
                <a:path w="1482" h="3026" extrusionOk="0">
                  <a:moveTo>
                    <a:pt x="0" y="1"/>
                  </a:moveTo>
                  <a:lnTo>
                    <a:pt x="0" y="3025"/>
                  </a:lnTo>
                  <a:lnTo>
                    <a:pt x="1481" y="148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87"/>
            <p:cNvSpPr/>
            <p:nvPr/>
          </p:nvSpPr>
          <p:spPr>
            <a:xfrm>
              <a:off x="-50028050" y="3287125"/>
              <a:ext cx="88225" cy="101625"/>
            </a:xfrm>
            <a:custGeom>
              <a:avLst/>
              <a:gdLst/>
              <a:ahLst/>
              <a:cxnLst/>
              <a:rect l="l" t="t" r="r" b="b"/>
              <a:pathLst>
                <a:path w="3529" h="4065" extrusionOk="0">
                  <a:moveTo>
                    <a:pt x="1072" y="1"/>
                  </a:moveTo>
                  <a:lnTo>
                    <a:pt x="0" y="1104"/>
                  </a:lnTo>
                  <a:lnTo>
                    <a:pt x="0" y="2049"/>
                  </a:lnTo>
                  <a:lnTo>
                    <a:pt x="2017" y="4065"/>
                  </a:lnTo>
                  <a:lnTo>
                    <a:pt x="3529" y="2490"/>
                  </a:lnTo>
                  <a:lnTo>
                    <a:pt x="1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87"/>
            <p:cNvSpPr/>
            <p:nvPr/>
          </p:nvSpPr>
          <p:spPr>
            <a:xfrm>
              <a:off x="-49988675" y="3225700"/>
              <a:ext cx="111875" cy="111875"/>
            </a:xfrm>
            <a:custGeom>
              <a:avLst/>
              <a:gdLst/>
              <a:ahLst/>
              <a:cxnLst/>
              <a:rect l="l" t="t" r="r" b="b"/>
              <a:pathLst>
                <a:path w="4475" h="4475" extrusionOk="0">
                  <a:moveTo>
                    <a:pt x="2155" y="0"/>
                  </a:moveTo>
                  <a:cubicBezTo>
                    <a:pt x="2064" y="0"/>
                    <a:pt x="1970" y="32"/>
                    <a:pt x="1891" y="95"/>
                  </a:cubicBezTo>
                  <a:lnTo>
                    <a:pt x="1" y="1985"/>
                  </a:lnTo>
                  <a:lnTo>
                    <a:pt x="2490" y="4474"/>
                  </a:lnTo>
                  <a:lnTo>
                    <a:pt x="4380" y="2584"/>
                  </a:lnTo>
                  <a:cubicBezTo>
                    <a:pt x="4474" y="2458"/>
                    <a:pt x="4474" y="2237"/>
                    <a:pt x="4380" y="2080"/>
                  </a:cubicBezTo>
                  <a:lnTo>
                    <a:pt x="2395" y="95"/>
                  </a:lnTo>
                  <a:cubicBezTo>
                    <a:pt x="2332" y="32"/>
                    <a:pt x="2245" y="0"/>
                    <a:pt x="2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87"/>
            <p:cNvSpPr/>
            <p:nvPr/>
          </p:nvSpPr>
          <p:spPr>
            <a:xfrm>
              <a:off x="-50134375" y="3395050"/>
              <a:ext cx="89025" cy="88225"/>
            </a:xfrm>
            <a:custGeom>
              <a:avLst/>
              <a:gdLst/>
              <a:ahLst/>
              <a:cxnLst/>
              <a:rect l="l" t="t" r="r" b="b"/>
              <a:pathLst>
                <a:path w="3561" h="3529" extrusionOk="0">
                  <a:moveTo>
                    <a:pt x="1765" y="1418"/>
                  </a:moveTo>
                  <a:cubicBezTo>
                    <a:pt x="1985" y="1418"/>
                    <a:pt x="2111" y="1575"/>
                    <a:pt x="2111" y="1764"/>
                  </a:cubicBezTo>
                  <a:cubicBezTo>
                    <a:pt x="2111" y="1953"/>
                    <a:pt x="1985" y="2111"/>
                    <a:pt x="1765" y="2111"/>
                  </a:cubicBezTo>
                  <a:cubicBezTo>
                    <a:pt x="1576" y="2111"/>
                    <a:pt x="1418" y="1953"/>
                    <a:pt x="1418" y="1764"/>
                  </a:cubicBezTo>
                  <a:cubicBezTo>
                    <a:pt x="1418" y="1575"/>
                    <a:pt x="1576" y="1418"/>
                    <a:pt x="1765" y="1418"/>
                  </a:cubicBezTo>
                  <a:close/>
                  <a:moveTo>
                    <a:pt x="1765" y="0"/>
                  </a:moveTo>
                  <a:cubicBezTo>
                    <a:pt x="788" y="0"/>
                    <a:pt x="0" y="788"/>
                    <a:pt x="0" y="1764"/>
                  </a:cubicBezTo>
                  <a:cubicBezTo>
                    <a:pt x="0" y="2741"/>
                    <a:pt x="788" y="3529"/>
                    <a:pt x="1765" y="3529"/>
                  </a:cubicBezTo>
                  <a:cubicBezTo>
                    <a:pt x="2773" y="3529"/>
                    <a:pt x="3560" y="2741"/>
                    <a:pt x="3560" y="1764"/>
                  </a:cubicBezTo>
                  <a:cubicBezTo>
                    <a:pt x="3497" y="788"/>
                    <a:pt x="2710"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87"/>
            <p:cNvSpPr/>
            <p:nvPr/>
          </p:nvSpPr>
          <p:spPr>
            <a:xfrm>
              <a:off x="-50045375" y="3428900"/>
              <a:ext cx="52800" cy="53600"/>
            </a:xfrm>
            <a:custGeom>
              <a:avLst/>
              <a:gdLst/>
              <a:ahLst/>
              <a:cxnLst/>
              <a:rect l="l" t="t" r="r" b="b"/>
              <a:pathLst>
                <a:path w="2112" h="2144" extrusionOk="0">
                  <a:moveTo>
                    <a:pt x="2111" y="1"/>
                  </a:moveTo>
                  <a:lnTo>
                    <a:pt x="0" y="2143"/>
                  </a:lnTo>
                  <a:lnTo>
                    <a:pt x="2111" y="2143"/>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87"/>
            <p:cNvSpPr/>
            <p:nvPr/>
          </p:nvSpPr>
          <p:spPr>
            <a:xfrm>
              <a:off x="-49975275" y="3395050"/>
              <a:ext cx="52775" cy="87450"/>
            </a:xfrm>
            <a:custGeom>
              <a:avLst/>
              <a:gdLst/>
              <a:ahLst/>
              <a:cxnLst/>
              <a:rect l="l" t="t" r="r" b="b"/>
              <a:pathLst>
                <a:path w="2111" h="3498" extrusionOk="0">
                  <a:moveTo>
                    <a:pt x="693" y="0"/>
                  </a:moveTo>
                  <a:lnTo>
                    <a:pt x="0" y="662"/>
                  </a:lnTo>
                  <a:lnTo>
                    <a:pt x="0" y="3497"/>
                  </a:lnTo>
                  <a:lnTo>
                    <a:pt x="2111" y="3497"/>
                  </a:lnTo>
                  <a:lnTo>
                    <a:pt x="2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87"/>
            <p:cNvSpPr/>
            <p:nvPr/>
          </p:nvSpPr>
          <p:spPr>
            <a:xfrm>
              <a:off x="-49905175" y="3395050"/>
              <a:ext cx="70900" cy="87450"/>
            </a:xfrm>
            <a:custGeom>
              <a:avLst/>
              <a:gdLst/>
              <a:ahLst/>
              <a:cxnLst/>
              <a:rect l="l" t="t" r="r" b="b"/>
              <a:pathLst>
                <a:path w="2836" h="3498" extrusionOk="0">
                  <a:moveTo>
                    <a:pt x="0" y="0"/>
                  </a:moveTo>
                  <a:lnTo>
                    <a:pt x="0" y="3497"/>
                  </a:lnTo>
                  <a:lnTo>
                    <a:pt x="2489" y="3497"/>
                  </a:lnTo>
                  <a:cubicBezTo>
                    <a:pt x="2678" y="3497"/>
                    <a:pt x="2836" y="3340"/>
                    <a:pt x="2836" y="3151"/>
                  </a:cubicBezTo>
                  <a:lnTo>
                    <a:pt x="2836" y="347"/>
                  </a:lnTo>
                  <a:cubicBezTo>
                    <a:pt x="2836" y="158"/>
                    <a:pt x="2678"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4" name="Google Shape;8304;p87"/>
          <p:cNvGrpSpPr/>
          <p:nvPr/>
        </p:nvGrpSpPr>
        <p:grpSpPr>
          <a:xfrm>
            <a:off x="1267386" y="1822251"/>
            <a:ext cx="355258" cy="355288"/>
            <a:chOff x="-50134375" y="3550975"/>
            <a:chExt cx="300100" cy="300125"/>
          </a:xfrm>
        </p:grpSpPr>
        <p:sp>
          <p:nvSpPr>
            <p:cNvPr id="8305" name="Google Shape;8305;p87"/>
            <p:cNvSpPr/>
            <p:nvPr/>
          </p:nvSpPr>
          <p:spPr>
            <a:xfrm>
              <a:off x="-50134375" y="3550975"/>
              <a:ext cx="300100" cy="300125"/>
            </a:xfrm>
            <a:custGeom>
              <a:avLst/>
              <a:gdLst/>
              <a:ahLst/>
              <a:cxnLst/>
              <a:rect l="l" t="t" r="r" b="b"/>
              <a:pathLst>
                <a:path w="12004" h="12005" extrusionOk="0">
                  <a:moveTo>
                    <a:pt x="9893" y="1419"/>
                  </a:moveTo>
                  <a:lnTo>
                    <a:pt x="9893" y="1797"/>
                  </a:lnTo>
                  <a:cubicBezTo>
                    <a:pt x="9893" y="1986"/>
                    <a:pt x="10050" y="2143"/>
                    <a:pt x="10239" y="2143"/>
                  </a:cubicBezTo>
                  <a:lnTo>
                    <a:pt x="10586" y="2143"/>
                  </a:lnTo>
                  <a:lnTo>
                    <a:pt x="10586" y="9893"/>
                  </a:lnTo>
                  <a:lnTo>
                    <a:pt x="10239" y="9893"/>
                  </a:lnTo>
                  <a:cubicBezTo>
                    <a:pt x="10050" y="9893"/>
                    <a:pt x="9893" y="10051"/>
                    <a:pt x="9893" y="10240"/>
                  </a:cubicBezTo>
                  <a:lnTo>
                    <a:pt x="9893" y="10587"/>
                  </a:lnTo>
                  <a:lnTo>
                    <a:pt x="2143" y="10587"/>
                  </a:lnTo>
                  <a:lnTo>
                    <a:pt x="2143" y="10240"/>
                  </a:lnTo>
                  <a:cubicBezTo>
                    <a:pt x="2143" y="10051"/>
                    <a:pt x="1985" y="9893"/>
                    <a:pt x="1765" y="9893"/>
                  </a:cubicBezTo>
                  <a:lnTo>
                    <a:pt x="1418" y="9893"/>
                  </a:lnTo>
                  <a:lnTo>
                    <a:pt x="1418" y="2143"/>
                  </a:lnTo>
                  <a:lnTo>
                    <a:pt x="1765" y="2143"/>
                  </a:lnTo>
                  <a:cubicBezTo>
                    <a:pt x="1985" y="2143"/>
                    <a:pt x="2143" y="1986"/>
                    <a:pt x="2143" y="1797"/>
                  </a:cubicBezTo>
                  <a:lnTo>
                    <a:pt x="2143" y="1419"/>
                  </a:lnTo>
                  <a:close/>
                  <a:moveTo>
                    <a:pt x="347" y="1"/>
                  </a:moveTo>
                  <a:cubicBezTo>
                    <a:pt x="158" y="1"/>
                    <a:pt x="0" y="159"/>
                    <a:pt x="0" y="348"/>
                  </a:cubicBezTo>
                  <a:lnTo>
                    <a:pt x="0" y="1797"/>
                  </a:lnTo>
                  <a:cubicBezTo>
                    <a:pt x="0" y="1986"/>
                    <a:pt x="158" y="2143"/>
                    <a:pt x="347" y="2143"/>
                  </a:cubicBezTo>
                  <a:lnTo>
                    <a:pt x="693" y="2143"/>
                  </a:lnTo>
                  <a:lnTo>
                    <a:pt x="693" y="9893"/>
                  </a:lnTo>
                  <a:lnTo>
                    <a:pt x="347" y="9893"/>
                  </a:lnTo>
                  <a:cubicBezTo>
                    <a:pt x="158" y="9893"/>
                    <a:pt x="0" y="10051"/>
                    <a:pt x="0" y="10240"/>
                  </a:cubicBezTo>
                  <a:lnTo>
                    <a:pt x="0" y="11658"/>
                  </a:lnTo>
                  <a:cubicBezTo>
                    <a:pt x="0" y="11847"/>
                    <a:pt x="158" y="12004"/>
                    <a:pt x="347" y="12004"/>
                  </a:cubicBezTo>
                  <a:lnTo>
                    <a:pt x="1765" y="12004"/>
                  </a:lnTo>
                  <a:cubicBezTo>
                    <a:pt x="1985" y="12004"/>
                    <a:pt x="2111" y="11847"/>
                    <a:pt x="2111" y="11658"/>
                  </a:cubicBezTo>
                  <a:lnTo>
                    <a:pt x="2111" y="11311"/>
                  </a:lnTo>
                  <a:lnTo>
                    <a:pt x="9893" y="11311"/>
                  </a:lnTo>
                  <a:lnTo>
                    <a:pt x="9893" y="11658"/>
                  </a:lnTo>
                  <a:cubicBezTo>
                    <a:pt x="9893" y="11847"/>
                    <a:pt x="10050" y="12004"/>
                    <a:pt x="10239" y="12004"/>
                  </a:cubicBezTo>
                  <a:lnTo>
                    <a:pt x="11657" y="12004"/>
                  </a:lnTo>
                  <a:cubicBezTo>
                    <a:pt x="11846" y="12004"/>
                    <a:pt x="12004" y="11847"/>
                    <a:pt x="12004" y="11658"/>
                  </a:cubicBezTo>
                  <a:lnTo>
                    <a:pt x="12004" y="10240"/>
                  </a:lnTo>
                  <a:cubicBezTo>
                    <a:pt x="12004" y="10051"/>
                    <a:pt x="11846" y="9893"/>
                    <a:pt x="11657" y="9893"/>
                  </a:cubicBezTo>
                  <a:lnTo>
                    <a:pt x="11311" y="9893"/>
                  </a:lnTo>
                  <a:lnTo>
                    <a:pt x="11311" y="2143"/>
                  </a:lnTo>
                  <a:lnTo>
                    <a:pt x="11657" y="2143"/>
                  </a:lnTo>
                  <a:cubicBezTo>
                    <a:pt x="11846" y="2143"/>
                    <a:pt x="12004" y="1986"/>
                    <a:pt x="12004" y="1797"/>
                  </a:cubicBezTo>
                  <a:lnTo>
                    <a:pt x="12004" y="348"/>
                  </a:lnTo>
                  <a:cubicBezTo>
                    <a:pt x="12004" y="159"/>
                    <a:pt x="11846" y="1"/>
                    <a:pt x="11657" y="1"/>
                  </a:cubicBezTo>
                  <a:lnTo>
                    <a:pt x="10239" y="1"/>
                  </a:lnTo>
                  <a:cubicBezTo>
                    <a:pt x="10050" y="1"/>
                    <a:pt x="9893" y="159"/>
                    <a:pt x="9893" y="348"/>
                  </a:cubicBezTo>
                  <a:lnTo>
                    <a:pt x="9893" y="726"/>
                  </a:lnTo>
                  <a:lnTo>
                    <a:pt x="2111" y="726"/>
                  </a:lnTo>
                  <a:lnTo>
                    <a:pt x="2111" y="348"/>
                  </a:lnTo>
                  <a:cubicBezTo>
                    <a:pt x="2111" y="159"/>
                    <a:pt x="1985"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87"/>
            <p:cNvSpPr/>
            <p:nvPr/>
          </p:nvSpPr>
          <p:spPr>
            <a:xfrm>
              <a:off x="-50054825" y="3603750"/>
              <a:ext cx="141800" cy="194575"/>
            </a:xfrm>
            <a:custGeom>
              <a:avLst/>
              <a:gdLst/>
              <a:ahLst/>
              <a:cxnLst/>
              <a:rect l="l" t="t" r="r" b="b"/>
              <a:pathLst>
                <a:path w="5672" h="7783" extrusionOk="0">
                  <a:moveTo>
                    <a:pt x="347" y="1"/>
                  </a:moveTo>
                  <a:cubicBezTo>
                    <a:pt x="158" y="1"/>
                    <a:pt x="0" y="158"/>
                    <a:pt x="0" y="347"/>
                  </a:cubicBezTo>
                  <a:lnTo>
                    <a:pt x="0" y="1765"/>
                  </a:lnTo>
                  <a:cubicBezTo>
                    <a:pt x="0" y="1873"/>
                    <a:pt x="74" y="1922"/>
                    <a:pt x="151" y="1922"/>
                  </a:cubicBezTo>
                  <a:cubicBezTo>
                    <a:pt x="186" y="1922"/>
                    <a:pt x="222" y="1911"/>
                    <a:pt x="252" y="1891"/>
                  </a:cubicBezTo>
                  <a:lnTo>
                    <a:pt x="725" y="1419"/>
                  </a:lnTo>
                  <a:lnTo>
                    <a:pt x="2143" y="1419"/>
                  </a:lnTo>
                  <a:lnTo>
                    <a:pt x="2143" y="7089"/>
                  </a:lnTo>
                  <a:lnTo>
                    <a:pt x="1670" y="7562"/>
                  </a:lnTo>
                  <a:cubicBezTo>
                    <a:pt x="1576" y="7625"/>
                    <a:pt x="1670" y="7782"/>
                    <a:pt x="1765" y="7782"/>
                  </a:cubicBezTo>
                  <a:lnTo>
                    <a:pt x="3907" y="7782"/>
                  </a:lnTo>
                  <a:cubicBezTo>
                    <a:pt x="4064" y="7782"/>
                    <a:pt x="4096" y="7625"/>
                    <a:pt x="4033" y="7562"/>
                  </a:cubicBezTo>
                  <a:lnTo>
                    <a:pt x="3560" y="7089"/>
                  </a:lnTo>
                  <a:lnTo>
                    <a:pt x="3560" y="1419"/>
                  </a:lnTo>
                  <a:lnTo>
                    <a:pt x="4978" y="1419"/>
                  </a:lnTo>
                  <a:lnTo>
                    <a:pt x="5451" y="1891"/>
                  </a:lnTo>
                  <a:cubicBezTo>
                    <a:pt x="5467" y="1908"/>
                    <a:pt x="5491" y="1916"/>
                    <a:pt x="5517" y="1916"/>
                  </a:cubicBezTo>
                  <a:cubicBezTo>
                    <a:pt x="5587" y="1916"/>
                    <a:pt x="5671" y="1857"/>
                    <a:pt x="5671" y="1765"/>
                  </a:cubicBezTo>
                  <a:lnTo>
                    <a:pt x="5671" y="347"/>
                  </a:lnTo>
                  <a:cubicBezTo>
                    <a:pt x="5671" y="158"/>
                    <a:pt x="5514" y="1"/>
                    <a:pt x="5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7" name="Google Shape;8307;p87"/>
          <p:cNvGrpSpPr/>
          <p:nvPr/>
        </p:nvGrpSpPr>
        <p:grpSpPr>
          <a:xfrm>
            <a:off x="1267386" y="2259783"/>
            <a:ext cx="355258" cy="355051"/>
            <a:chOff x="-50134375" y="3920575"/>
            <a:chExt cx="300100" cy="299925"/>
          </a:xfrm>
        </p:grpSpPr>
        <p:sp>
          <p:nvSpPr>
            <p:cNvPr id="8308" name="Google Shape;8308;p87"/>
            <p:cNvSpPr/>
            <p:nvPr/>
          </p:nvSpPr>
          <p:spPr>
            <a:xfrm>
              <a:off x="-49985525" y="3920575"/>
              <a:ext cx="151250" cy="151850"/>
            </a:xfrm>
            <a:custGeom>
              <a:avLst/>
              <a:gdLst/>
              <a:ahLst/>
              <a:cxnLst/>
              <a:rect l="l" t="t" r="r" b="b"/>
              <a:pathLst>
                <a:path w="6050" h="6074" extrusionOk="0">
                  <a:moveTo>
                    <a:pt x="1986" y="1"/>
                  </a:moveTo>
                  <a:cubicBezTo>
                    <a:pt x="1537" y="1"/>
                    <a:pt x="1088" y="166"/>
                    <a:pt x="757" y="497"/>
                  </a:cubicBezTo>
                  <a:lnTo>
                    <a:pt x="1" y="1284"/>
                  </a:lnTo>
                  <a:lnTo>
                    <a:pt x="4758" y="6073"/>
                  </a:lnTo>
                  <a:lnTo>
                    <a:pt x="5546" y="5317"/>
                  </a:lnTo>
                  <a:cubicBezTo>
                    <a:pt x="5861" y="5002"/>
                    <a:pt x="6050" y="4529"/>
                    <a:pt x="6050" y="4057"/>
                  </a:cubicBezTo>
                  <a:cubicBezTo>
                    <a:pt x="6050" y="3616"/>
                    <a:pt x="5861" y="3143"/>
                    <a:pt x="5546" y="2828"/>
                  </a:cubicBezTo>
                  <a:lnTo>
                    <a:pt x="3214" y="497"/>
                  </a:lnTo>
                  <a:cubicBezTo>
                    <a:pt x="2883" y="166"/>
                    <a:pt x="2434" y="1"/>
                    <a:pt x="1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87"/>
            <p:cNvSpPr/>
            <p:nvPr/>
          </p:nvSpPr>
          <p:spPr>
            <a:xfrm>
              <a:off x="-50134375" y="4069250"/>
              <a:ext cx="151250" cy="151250"/>
            </a:xfrm>
            <a:custGeom>
              <a:avLst/>
              <a:gdLst/>
              <a:ahLst/>
              <a:cxnLst/>
              <a:rect l="l" t="t" r="r" b="b"/>
              <a:pathLst>
                <a:path w="6050" h="6050" extrusionOk="0">
                  <a:moveTo>
                    <a:pt x="1292" y="0"/>
                  </a:moveTo>
                  <a:lnTo>
                    <a:pt x="504" y="756"/>
                  </a:lnTo>
                  <a:cubicBezTo>
                    <a:pt x="189" y="1071"/>
                    <a:pt x="0" y="1544"/>
                    <a:pt x="0" y="2016"/>
                  </a:cubicBezTo>
                  <a:cubicBezTo>
                    <a:pt x="0" y="2489"/>
                    <a:pt x="189" y="2899"/>
                    <a:pt x="504" y="3277"/>
                  </a:cubicBezTo>
                  <a:lnTo>
                    <a:pt x="2804" y="5545"/>
                  </a:lnTo>
                  <a:cubicBezTo>
                    <a:pt x="3119" y="5860"/>
                    <a:pt x="3592" y="6049"/>
                    <a:pt x="4064" y="6049"/>
                  </a:cubicBezTo>
                  <a:cubicBezTo>
                    <a:pt x="4537" y="6049"/>
                    <a:pt x="4947" y="5860"/>
                    <a:pt x="5325" y="5545"/>
                  </a:cubicBezTo>
                  <a:lnTo>
                    <a:pt x="6049" y="4757"/>
                  </a:lnTo>
                  <a:lnTo>
                    <a:pt x="12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87"/>
            <p:cNvSpPr/>
            <p:nvPr/>
          </p:nvSpPr>
          <p:spPr>
            <a:xfrm>
              <a:off x="-50090275" y="3964500"/>
              <a:ext cx="211100" cy="211100"/>
            </a:xfrm>
            <a:custGeom>
              <a:avLst/>
              <a:gdLst/>
              <a:ahLst/>
              <a:cxnLst/>
              <a:rect l="l" t="t" r="r" b="b"/>
              <a:pathLst>
                <a:path w="8444" h="8444" extrusionOk="0">
                  <a:moveTo>
                    <a:pt x="2446" y="4316"/>
                  </a:moveTo>
                  <a:cubicBezTo>
                    <a:pt x="2537" y="4316"/>
                    <a:pt x="2631" y="4348"/>
                    <a:pt x="2710" y="4411"/>
                  </a:cubicBezTo>
                  <a:lnTo>
                    <a:pt x="4033" y="5734"/>
                  </a:lnTo>
                  <a:cubicBezTo>
                    <a:pt x="4191" y="5828"/>
                    <a:pt x="4191" y="6080"/>
                    <a:pt x="4033" y="6238"/>
                  </a:cubicBezTo>
                  <a:cubicBezTo>
                    <a:pt x="3970" y="6301"/>
                    <a:pt x="3884" y="6332"/>
                    <a:pt x="3789" y="6332"/>
                  </a:cubicBezTo>
                  <a:cubicBezTo>
                    <a:pt x="3694" y="6332"/>
                    <a:pt x="3592" y="6301"/>
                    <a:pt x="3498" y="6238"/>
                  </a:cubicBezTo>
                  <a:lnTo>
                    <a:pt x="2206" y="4946"/>
                  </a:lnTo>
                  <a:cubicBezTo>
                    <a:pt x="2080" y="4820"/>
                    <a:pt x="2080" y="4568"/>
                    <a:pt x="2206" y="4411"/>
                  </a:cubicBezTo>
                  <a:cubicBezTo>
                    <a:pt x="2269" y="4348"/>
                    <a:pt x="2356" y="4316"/>
                    <a:pt x="2446" y="4316"/>
                  </a:cubicBezTo>
                  <a:close/>
                  <a:moveTo>
                    <a:pt x="3687" y="0"/>
                  </a:moveTo>
                  <a:lnTo>
                    <a:pt x="1" y="3686"/>
                  </a:lnTo>
                  <a:lnTo>
                    <a:pt x="4789" y="8443"/>
                  </a:lnTo>
                  <a:lnTo>
                    <a:pt x="8444" y="4789"/>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1" name="Google Shape;8311;p87"/>
          <p:cNvGrpSpPr/>
          <p:nvPr/>
        </p:nvGrpSpPr>
        <p:grpSpPr>
          <a:xfrm>
            <a:off x="3478110" y="1407358"/>
            <a:ext cx="357123" cy="355258"/>
            <a:chOff x="-48262200" y="3200500"/>
            <a:chExt cx="301675" cy="300100"/>
          </a:xfrm>
        </p:grpSpPr>
        <p:sp>
          <p:nvSpPr>
            <p:cNvPr id="8312" name="Google Shape;8312;p87"/>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87"/>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87"/>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87"/>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87"/>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87"/>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87"/>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87"/>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87"/>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1" name="Google Shape;8321;p87"/>
          <p:cNvGrpSpPr/>
          <p:nvPr/>
        </p:nvGrpSpPr>
        <p:grpSpPr>
          <a:xfrm>
            <a:off x="3507483" y="1844447"/>
            <a:ext cx="298377" cy="354519"/>
            <a:chOff x="-48233050" y="3569725"/>
            <a:chExt cx="252050" cy="299475"/>
          </a:xfrm>
        </p:grpSpPr>
        <p:sp>
          <p:nvSpPr>
            <p:cNvPr id="8322" name="Google Shape;8322;p87"/>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87"/>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87"/>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5" name="Google Shape;8325;p87"/>
          <p:cNvGrpSpPr/>
          <p:nvPr/>
        </p:nvGrpSpPr>
        <p:grpSpPr>
          <a:xfrm>
            <a:off x="3531248" y="2278191"/>
            <a:ext cx="250847" cy="358070"/>
            <a:chOff x="-48216525" y="3936125"/>
            <a:chExt cx="211900" cy="302475"/>
          </a:xfrm>
        </p:grpSpPr>
        <p:sp>
          <p:nvSpPr>
            <p:cNvPr id="8326" name="Google Shape;8326;p87"/>
            <p:cNvSpPr/>
            <p:nvPr/>
          </p:nvSpPr>
          <p:spPr>
            <a:xfrm>
              <a:off x="-48207850" y="3955825"/>
              <a:ext cx="105550" cy="158325"/>
            </a:xfrm>
            <a:custGeom>
              <a:avLst/>
              <a:gdLst/>
              <a:ahLst/>
              <a:cxnLst/>
              <a:rect l="l" t="t" r="r" b="b"/>
              <a:pathLst>
                <a:path w="4222" h="6333" extrusionOk="0">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87"/>
            <p:cNvSpPr/>
            <p:nvPr/>
          </p:nvSpPr>
          <p:spPr>
            <a:xfrm>
              <a:off x="-48192100" y="4184225"/>
              <a:ext cx="163850" cy="54375"/>
            </a:xfrm>
            <a:custGeom>
              <a:avLst/>
              <a:gdLst/>
              <a:ahLst/>
              <a:cxnLst/>
              <a:rect l="l" t="t" r="r" b="b"/>
              <a:pathLst>
                <a:path w="6554" h="2175" extrusionOk="0">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87"/>
            <p:cNvSpPr/>
            <p:nvPr/>
          </p:nvSpPr>
          <p:spPr>
            <a:xfrm>
              <a:off x="-48216525" y="4131475"/>
              <a:ext cx="211900" cy="34675"/>
            </a:xfrm>
            <a:custGeom>
              <a:avLst/>
              <a:gdLst/>
              <a:ahLst/>
              <a:cxnLst/>
              <a:rect l="l" t="t" r="r" b="b"/>
              <a:pathLst>
                <a:path w="8476" h="1387" extrusionOk="0">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87"/>
            <p:cNvSpPr/>
            <p:nvPr/>
          </p:nvSpPr>
          <p:spPr>
            <a:xfrm>
              <a:off x="-48113350" y="3936125"/>
              <a:ext cx="98475" cy="178025"/>
            </a:xfrm>
            <a:custGeom>
              <a:avLst/>
              <a:gdLst/>
              <a:ahLst/>
              <a:cxnLst/>
              <a:rect l="l" t="t" r="r" b="b"/>
              <a:pathLst>
                <a:path w="3939" h="7121" extrusionOk="0">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0" name="Google Shape;8330;p87"/>
          <p:cNvGrpSpPr/>
          <p:nvPr/>
        </p:nvGrpSpPr>
        <p:grpSpPr>
          <a:xfrm>
            <a:off x="2186966" y="2753261"/>
            <a:ext cx="355258" cy="355288"/>
            <a:chOff x="-46410500" y="3201275"/>
            <a:chExt cx="300100" cy="300125"/>
          </a:xfrm>
        </p:grpSpPr>
        <p:sp>
          <p:nvSpPr>
            <p:cNvPr id="8331" name="Google Shape;8331;p87"/>
            <p:cNvSpPr/>
            <p:nvPr/>
          </p:nvSpPr>
          <p:spPr>
            <a:xfrm>
              <a:off x="-46358500" y="3201275"/>
              <a:ext cx="37825" cy="87450"/>
            </a:xfrm>
            <a:custGeom>
              <a:avLst/>
              <a:gdLst/>
              <a:ahLst/>
              <a:cxnLst/>
              <a:rect l="l" t="t" r="r" b="b"/>
              <a:pathLst>
                <a:path w="1513" h="3498" extrusionOk="0">
                  <a:moveTo>
                    <a:pt x="768" y="1"/>
                  </a:moveTo>
                  <a:cubicBezTo>
                    <a:pt x="677" y="1"/>
                    <a:pt x="583" y="32"/>
                    <a:pt x="504" y="95"/>
                  </a:cubicBezTo>
                  <a:cubicBezTo>
                    <a:pt x="0" y="599"/>
                    <a:pt x="0" y="1482"/>
                    <a:pt x="504" y="1986"/>
                  </a:cubicBezTo>
                  <a:cubicBezTo>
                    <a:pt x="725" y="2238"/>
                    <a:pt x="725" y="2616"/>
                    <a:pt x="504" y="2899"/>
                  </a:cubicBezTo>
                  <a:cubicBezTo>
                    <a:pt x="378" y="3025"/>
                    <a:pt x="378" y="3246"/>
                    <a:pt x="504" y="3403"/>
                  </a:cubicBezTo>
                  <a:cubicBezTo>
                    <a:pt x="567" y="3466"/>
                    <a:pt x="654" y="3498"/>
                    <a:pt x="744" y="3498"/>
                  </a:cubicBezTo>
                  <a:cubicBezTo>
                    <a:pt x="835" y="3498"/>
                    <a:pt x="929" y="3466"/>
                    <a:pt x="1008" y="3403"/>
                  </a:cubicBezTo>
                  <a:cubicBezTo>
                    <a:pt x="1512" y="2899"/>
                    <a:pt x="1512" y="2017"/>
                    <a:pt x="1008" y="1513"/>
                  </a:cubicBezTo>
                  <a:cubicBezTo>
                    <a:pt x="788" y="1293"/>
                    <a:pt x="788" y="851"/>
                    <a:pt x="1008" y="599"/>
                  </a:cubicBezTo>
                  <a:cubicBezTo>
                    <a:pt x="1134" y="505"/>
                    <a:pt x="1134" y="253"/>
                    <a:pt x="1008" y="95"/>
                  </a:cubicBezTo>
                  <a:cubicBezTo>
                    <a:pt x="945" y="32"/>
                    <a:pt x="859" y="1"/>
                    <a:pt x="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87"/>
            <p:cNvSpPr/>
            <p:nvPr/>
          </p:nvSpPr>
          <p:spPr>
            <a:xfrm>
              <a:off x="-46307325" y="3201275"/>
              <a:ext cx="38625" cy="88250"/>
            </a:xfrm>
            <a:custGeom>
              <a:avLst/>
              <a:gdLst/>
              <a:ahLst/>
              <a:cxnLst/>
              <a:rect l="l" t="t" r="r" b="b"/>
              <a:pathLst>
                <a:path w="1545" h="3530" extrusionOk="0">
                  <a:moveTo>
                    <a:pt x="781" y="1"/>
                  </a:moveTo>
                  <a:cubicBezTo>
                    <a:pt x="686" y="1"/>
                    <a:pt x="584" y="32"/>
                    <a:pt x="505" y="95"/>
                  </a:cubicBezTo>
                  <a:cubicBezTo>
                    <a:pt x="1" y="599"/>
                    <a:pt x="1" y="1482"/>
                    <a:pt x="505" y="1986"/>
                  </a:cubicBezTo>
                  <a:cubicBezTo>
                    <a:pt x="788" y="2238"/>
                    <a:pt x="788" y="2616"/>
                    <a:pt x="536" y="2899"/>
                  </a:cubicBezTo>
                  <a:cubicBezTo>
                    <a:pt x="410" y="3025"/>
                    <a:pt x="410" y="3246"/>
                    <a:pt x="536" y="3403"/>
                  </a:cubicBezTo>
                  <a:cubicBezTo>
                    <a:pt x="631" y="3498"/>
                    <a:pt x="694" y="3529"/>
                    <a:pt x="788" y="3529"/>
                  </a:cubicBezTo>
                  <a:cubicBezTo>
                    <a:pt x="851" y="3529"/>
                    <a:pt x="978" y="3498"/>
                    <a:pt x="1009" y="3403"/>
                  </a:cubicBezTo>
                  <a:cubicBezTo>
                    <a:pt x="1545" y="2899"/>
                    <a:pt x="1545" y="2017"/>
                    <a:pt x="1009" y="1513"/>
                  </a:cubicBezTo>
                  <a:cubicBezTo>
                    <a:pt x="788" y="1293"/>
                    <a:pt x="788" y="851"/>
                    <a:pt x="1009" y="599"/>
                  </a:cubicBezTo>
                  <a:cubicBezTo>
                    <a:pt x="1135" y="505"/>
                    <a:pt x="1135" y="253"/>
                    <a:pt x="1009" y="95"/>
                  </a:cubicBezTo>
                  <a:cubicBezTo>
                    <a:pt x="962" y="32"/>
                    <a:pt x="875" y="1"/>
                    <a:pt x="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87"/>
            <p:cNvSpPr/>
            <p:nvPr/>
          </p:nvSpPr>
          <p:spPr>
            <a:xfrm>
              <a:off x="-46253750" y="3201275"/>
              <a:ext cx="38600" cy="87450"/>
            </a:xfrm>
            <a:custGeom>
              <a:avLst/>
              <a:gdLst/>
              <a:ahLst/>
              <a:cxnLst/>
              <a:rect l="l" t="t" r="r" b="b"/>
              <a:pathLst>
                <a:path w="1544" h="3498" extrusionOk="0">
                  <a:moveTo>
                    <a:pt x="800" y="1"/>
                  </a:moveTo>
                  <a:cubicBezTo>
                    <a:pt x="709" y="1"/>
                    <a:pt x="615" y="32"/>
                    <a:pt x="536" y="95"/>
                  </a:cubicBezTo>
                  <a:cubicBezTo>
                    <a:pt x="0" y="599"/>
                    <a:pt x="0" y="1482"/>
                    <a:pt x="536" y="1986"/>
                  </a:cubicBezTo>
                  <a:cubicBezTo>
                    <a:pt x="756" y="2238"/>
                    <a:pt x="756" y="2616"/>
                    <a:pt x="536" y="2899"/>
                  </a:cubicBezTo>
                  <a:cubicBezTo>
                    <a:pt x="410" y="3025"/>
                    <a:pt x="410" y="3246"/>
                    <a:pt x="536" y="3403"/>
                  </a:cubicBezTo>
                  <a:cubicBezTo>
                    <a:pt x="599" y="3466"/>
                    <a:pt x="685" y="3498"/>
                    <a:pt x="776" y="3498"/>
                  </a:cubicBezTo>
                  <a:cubicBezTo>
                    <a:pt x="867" y="3498"/>
                    <a:pt x="961" y="3466"/>
                    <a:pt x="1040" y="3403"/>
                  </a:cubicBezTo>
                  <a:cubicBezTo>
                    <a:pt x="1544" y="2899"/>
                    <a:pt x="1544" y="2017"/>
                    <a:pt x="1040" y="1513"/>
                  </a:cubicBezTo>
                  <a:cubicBezTo>
                    <a:pt x="788" y="1293"/>
                    <a:pt x="788" y="851"/>
                    <a:pt x="1040" y="599"/>
                  </a:cubicBezTo>
                  <a:cubicBezTo>
                    <a:pt x="1166" y="505"/>
                    <a:pt x="1166" y="253"/>
                    <a:pt x="1040" y="95"/>
                  </a:cubicBezTo>
                  <a:cubicBezTo>
                    <a:pt x="977" y="32"/>
                    <a:pt x="890"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87"/>
            <p:cNvSpPr/>
            <p:nvPr/>
          </p:nvSpPr>
          <p:spPr>
            <a:xfrm>
              <a:off x="-46410500" y="3306025"/>
              <a:ext cx="300100" cy="141025"/>
            </a:xfrm>
            <a:custGeom>
              <a:avLst/>
              <a:gdLst/>
              <a:ahLst/>
              <a:cxnLst/>
              <a:rect l="l" t="t" r="r" b="b"/>
              <a:pathLst>
                <a:path w="12004" h="5641" extrusionOk="0">
                  <a:moveTo>
                    <a:pt x="10933" y="1419"/>
                  </a:moveTo>
                  <a:cubicBezTo>
                    <a:pt x="11122" y="1419"/>
                    <a:pt x="11279" y="1576"/>
                    <a:pt x="11279" y="1765"/>
                  </a:cubicBezTo>
                  <a:cubicBezTo>
                    <a:pt x="11248" y="3057"/>
                    <a:pt x="10208" y="4128"/>
                    <a:pt x="8980" y="4223"/>
                  </a:cubicBezTo>
                  <a:cubicBezTo>
                    <a:pt x="9389" y="3404"/>
                    <a:pt x="9673" y="2458"/>
                    <a:pt x="9799" y="1419"/>
                  </a:cubicBezTo>
                  <a:close/>
                  <a:moveTo>
                    <a:pt x="347" y="1"/>
                  </a:moveTo>
                  <a:cubicBezTo>
                    <a:pt x="158" y="1"/>
                    <a:pt x="1" y="159"/>
                    <a:pt x="1" y="348"/>
                  </a:cubicBezTo>
                  <a:cubicBezTo>
                    <a:pt x="1" y="2458"/>
                    <a:pt x="694" y="4412"/>
                    <a:pt x="1923" y="5640"/>
                  </a:cubicBezTo>
                  <a:lnTo>
                    <a:pt x="7971" y="5640"/>
                  </a:lnTo>
                  <a:cubicBezTo>
                    <a:pt x="8192" y="5420"/>
                    <a:pt x="8381" y="5168"/>
                    <a:pt x="8539" y="4916"/>
                  </a:cubicBezTo>
                  <a:lnTo>
                    <a:pt x="8854" y="4916"/>
                  </a:lnTo>
                  <a:cubicBezTo>
                    <a:pt x="10586" y="4916"/>
                    <a:pt x="12004" y="3498"/>
                    <a:pt x="12004" y="1765"/>
                  </a:cubicBezTo>
                  <a:cubicBezTo>
                    <a:pt x="11941" y="1198"/>
                    <a:pt x="11469" y="726"/>
                    <a:pt x="10933" y="726"/>
                  </a:cubicBezTo>
                  <a:lnTo>
                    <a:pt x="9862" y="726"/>
                  </a:lnTo>
                  <a:lnTo>
                    <a:pt x="9862" y="348"/>
                  </a:lnTo>
                  <a:cubicBezTo>
                    <a:pt x="9862" y="159"/>
                    <a:pt x="9704" y="1"/>
                    <a:pt x="9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87"/>
            <p:cNvSpPr/>
            <p:nvPr/>
          </p:nvSpPr>
          <p:spPr>
            <a:xfrm>
              <a:off x="-46401050" y="3465925"/>
              <a:ext cx="226075" cy="35475"/>
            </a:xfrm>
            <a:custGeom>
              <a:avLst/>
              <a:gdLst/>
              <a:ahLst/>
              <a:cxnLst/>
              <a:rect l="l" t="t" r="r" b="b"/>
              <a:pathLst>
                <a:path w="9043" h="1419" extrusionOk="0">
                  <a:moveTo>
                    <a:pt x="473" y="0"/>
                  </a:moveTo>
                  <a:cubicBezTo>
                    <a:pt x="158" y="0"/>
                    <a:pt x="1" y="379"/>
                    <a:pt x="221" y="631"/>
                  </a:cubicBezTo>
                  <a:cubicBezTo>
                    <a:pt x="757" y="1135"/>
                    <a:pt x="1450" y="1418"/>
                    <a:pt x="2206" y="1418"/>
                  </a:cubicBezTo>
                  <a:lnTo>
                    <a:pt x="6837" y="1418"/>
                  </a:lnTo>
                  <a:cubicBezTo>
                    <a:pt x="7593" y="1418"/>
                    <a:pt x="8318" y="1135"/>
                    <a:pt x="8822" y="631"/>
                  </a:cubicBezTo>
                  <a:cubicBezTo>
                    <a:pt x="9043" y="379"/>
                    <a:pt x="8948" y="0"/>
                    <a:pt x="8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6" name="Google Shape;8336;p87"/>
          <p:cNvGrpSpPr/>
          <p:nvPr/>
        </p:nvGrpSpPr>
        <p:grpSpPr>
          <a:xfrm>
            <a:off x="2186966" y="3188692"/>
            <a:ext cx="355258" cy="356205"/>
            <a:chOff x="-46409700" y="3569100"/>
            <a:chExt cx="300100" cy="300900"/>
          </a:xfrm>
        </p:grpSpPr>
        <p:sp>
          <p:nvSpPr>
            <p:cNvPr id="8337" name="Google Shape;8337;p87"/>
            <p:cNvSpPr/>
            <p:nvPr/>
          </p:nvSpPr>
          <p:spPr>
            <a:xfrm>
              <a:off x="-46234850" y="3569100"/>
              <a:ext cx="18125" cy="52800"/>
            </a:xfrm>
            <a:custGeom>
              <a:avLst/>
              <a:gdLst/>
              <a:ahLst/>
              <a:cxnLst/>
              <a:rect l="l" t="t" r="r" b="b"/>
              <a:pathLst>
                <a:path w="725" h="2112" extrusionOk="0">
                  <a:moveTo>
                    <a:pt x="0" y="1"/>
                  </a:moveTo>
                  <a:lnTo>
                    <a:pt x="0" y="2111"/>
                  </a:lnTo>
                  <a:lnTo>
                    <a:pt x="725" y="2111"/>
                  </a:ln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8" name="Google Shape;8338;p87"/>
            <p:cNvSpPr/>
            <p:nvPr/>
          </p:nvSpPr>
          <p:spPr>
            <a:xfrm>
              <a:off x="-46270300" y="37455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87"/>
            <p:cNvSpPr/>
            <p:nvPr/>
          </p:nvSpPr>
          <p:spPr>
            <a:xfrm>
              <a:off x="-46305750" y="3710875"/>
              <a:ext cx="89025" cy="88225"/>
            </a:xfrm>
            <a:custGeom>
              <a:avLst/>
              <a:gdLst/>
              <a:ahLst/>
              <a:cxnLst/>
              <a:rect l="l" t="t" r="r" b="b"/>
              <a:pathLst>
                <a:path w="3561" h="3529" extrusionOk="0">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87"/>
            <p:cNvSpPr/>
            <p:nvPr/>
          </p:nvSpPr>
          <p:spPr>
            <a:xfrm>
              <a:off x="-46409700" y="3569900"/>
              <a:ext cx="300100" cy="300100"/>
            </a:xfrm>
            <a:custGeom>
              <a:avLst/>
              <a:gdLst/>
              <a:ahLst/>
              <a:cxnLst/>
              <a:rect l="l" t="t" r="r" b="b"/>
              <a:pathLst>
                <a:path w="12004" h="12004" extrusionOk="0">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87"/>
            <p:cNvSpPr/>
            <p:nvPr/>
          </p:nvSpPr>
          <p:spPr>
            <a:xfrm>
              <a:off x="-46341175" y="3569100"/>
              <a:ext cx="159125" cy="87450"/>
            </a:xfrm>
            <a:custGeom>
              <a:avLst/>
              <a:gdLst/>
              <a:ahLst/>
              <a:cxnLst/>
              <a:rect l="l" t="t" r="r" b="b"/>
              <a:pathLst>
                <a:path w="6365" h="3498" extrusionOk="0">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2" name="Google Shape;8342;p87"/>
          <p:cNvGrpSpPr/>
          <p:nvPr/>
        </p:nvGrpSpPr>
        <p:grpSpPr>
          <a:xfrm>
            <a:off x="2174847" y="3624124"/>
            <a:ext cx="379497" cy="358070"/>
            <a:chOff x="-46422300" y="3936925"/>
            <a:chExt cx="320575" cy="302475"/>
          </a:xfrm>
        </p:grpSpPr>
        <p:sp>
          <p:nvSpPr>
            <p:cNvPr id="8343" name="Google Shape;8343;p87"/>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87"/>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5" name="Google Shape;8345;p87"/>
          <p:cNvGrpSpPr/>
          <p:nvPr/>
        </p:nvGrpSpPr>
        <p:grpSpPr>
          <a:xfrm>
            <a:off x="3952426" y="3178452"/>
            <a:ext cx="356205" cy="355258"/>
            <a:chOff x="-44914800" y="3560450"/>
            <a:chExt cx="300900" cy="300100"/>
          </a:xfrm>
        </p:grpSpPr>
        <p:sp>
          <p:nvSpPr>
            <p:cNvPr id="8346" name="Google Shape;8346;p87"/>
            <p:cNvSpPr/>
            <p:nvPr/>
          </p:nvSpPr>
          <p:spPr>
            <a:xfrm>
              <a:off x="-44914800" y="3560450"/>
              <a:ext cx="300900" cy="300100"/>
            </a:xfrm>
            <a:custGeom>
              <a:avLst/>
              <a:gdLst/>
              <a:ahLst/>
              <a:cxnLst/>
              <a:rect l="l" t="t" r="r" b="b"/>
              <a:pathLst>
                <a:path w="12036" h="12004" extrusionOk="0">
                  <a:moveTo>
                    <a:pt x="9893" y="1418"/>
                  </a:moveTo>
                  <a:lnTo>
                    <a:pt x="9893" y="1764"/>
                  </a:lnTo>
                  <a:cubicBezTo>
                    <a:pt x="9893" y="1953"/>
                    <a:pt x="10051" y="2111"/>
                    <a:pt x="10240" y="2111"/>
                  </a:cubicBezTo>
                  <a:lnTo>
                    <a:pt x="10618" y="2111"/>
                  </a:lnTo>
                  <a:lnTo>
                    <a:pt x="10618" y="9924"/>
                  </a:lnTo>
                  <a:lnTo>
                    <a:pt x="10240" y="9924"/>
                  </a:lnTo>
                  <a:cubicBezTo>
                    <a:pt x="10051" y="9924"/>
                    <a:pt x="9893" y="10082"/>
                    <a:pt x="9893" y="10271"/>
                  </a:cubicBezTo>
                  <a:lnTo>
                    <a:pt x="9893" y="10617"/>
                  </a:lnTo>
                  <a:lnTo>
                    <a:pt x="2143" y="10617"/>
                  </a:lnTo>
                  <a:lnTo>
                    <a:pt x="2143" y="10271"/>
                  </a:lnTo>
                  <a:cubicBezTo>
                    <a:pt x="2143" y="10082"/>
                    <a:pt x="1985" y="9924"/>
                    <a:pt x="1796" y="9924"/>
                  </a:cubicBezTo>
                  <a:lnTo>
                    <a:pt x="1450" y="9924"/>
                  </a:lnTo>
                  <a:lnTo>
                    <a:pt x="1450" y="2142"/>
                  </a:lnTo>
                  <a:lnTo>
                    <a:pt x="1796" y="2142"/>
                  </a:lnTo>
                  <a:cubicBezTo>
                    <a:pt x="1985" y="2142"/>
                    <a:pt x="2143" y="1985"/>
                    <a:pt x="2143" y="1796"/>
                  </a:cubicBezTo>
                  <a:lnTo>
                    <a:pt x="2143" y="1418"/>
                  </a:lnTo>
                  <a:close/>
                  <a:moveTo>
                    <a:pt x="379" y="0"/>
                  </a:moveTo>
                  <a:cubicBezTo>
                    <a:pt x="158" y="0"/>
                    <a:pt x="1" y="158"/>
                    <a:pt x="1" y="347"/>
                  </a:cubicBezTo>
                  <a:lnTo>
                    <a:pt x="1" y="1764"/>
                  </a:lnTo>
                  <a:cubicBezTo>
                    <a:pt x="1" y="1953"/>
                    <a:pt x="158" y="2111"/>
                    <a:pt x="379" y="2111"/>
                  </a:cubicBezTo>
                  <a:lnTo>
                    <a:pt x="725" y="2111"/>
                  </a:lnTo>
                  <a:lnTo>
                    <a:pt x="725" y="9861"/>
                  </a:lnTo>
                  <a:lnTo>
                    <a:pt x="379" y="9861"/>
                  </a:lnTo>
                  <a:cubicBezTo>
                    <a:pt x="158" y="9861"/>
                    <a:pt x="1" y="10019"/>
                    <a:pt x="1" y="10208"/>
                  </a:cubicBezTo>
                  <a:lnTo>
                    <a:pt x="1" y="11657"/>
                  </a:lnTo>
                  <a:cubicBezTo>
                    <a:pt x="1" y="11846"/>
                    <a:pt x="158" y="12003"/>
                    <a:pt x="379" y="12003"/>
                  </a:cubicBezTo>
                  <a:lnTo>
                    <a:pt x="1796" y="12003"/>
                  </a:lnTo>
                  <a:cubicBezTo>
                    <a:pt x="1985" y="12003"/>
                    <a:pt x="2143" y="11846"/>
                    <a:pt x="2143" y="11657"/>
                  </a:cubicBezTo>
                  <a:lnTo>
                    <a:pt x="2143" y="11279"/>
                  </a:lnTo>
                  <a:lnTo>
                    <a:pt x="9893" y="11279"/>
                  </a:lnTo>
                  <a:lnTo>
                    <a:pt x="9893" y="11657"/>
                  </a:lnTo>
                  <a:cubicBezTo>
                    <a:pt x="9893" y="11846"/>
                    <a:pt x="10051" y="12003"/>
                    <a:pt x="10240" y="12003"/>
                  </a:cubicBezTo>
                  <a:lnTo>
                    <a:pt x="11657" y="12003"/>
                  </a:lnTo>
                  <a:cubicBezTo>
                    <a:pt x="11878" y="12003"/>
                    <a:pt x="12036" y="11846"/>
                    <a:pt x="12036" y="11657"/>
                  </a:cubicBezTo>
                  <a:lnTo>
                    <a:pt x="12036" y="10208"/>
                  </a:lnTo>
                  <a:cubicBezTo>
                    <a:pt x="12036" y="10019"/>
                    <a:pt x="11878" y="9861"/>
                    <a:pt x="11657" y="9861"/>
                  </a:cubicBezTo>
                  <a:lnTo>
                    <a:pt x="11311" y="9861"/>
                  </a:lnTo>
                  <a:lnTo>
                    <a:pt x="11311" y="2111"/>
                  </a:lnTo>
                  <a:lnTo>
                    <a:pt x="11657" y="2111"/>
                  </a:lnTo>
                  <a:cubicBezTo>
                    <a:pt x="11878" y="2111"/>
                    <a:pt x="12036" y="1953"/>
                    <a:pt x="12036" y="1764"/>
                  </a:cubicBezTo>
                  <a:lnTo>
                    <a:pt x="12036" y="347"/>
                  </a:lnTo>
                  <a:cubicBezTo>
                    <a:pt x="12036" y="158"/>
                    <a:pt x="11878" y="0"/>
                    <a:pt x="11657" y="0"/>
                  </a:cubicBezTo>
                  <a:lnTo>
                    <a:pt x="10240" y="0"/>
                  </a:lnTo>
                  <a:cubicBezTo>
                    <a:pt x="10051" y="0"/>
                    <a:pt x="9893" y="158"/>
                    <a:pt x="9893" y="347"/>
                  </a:cubicBezTo>
                  <a:lnTo>
                    <a:pt x="9893" y="693"/>
                  </a:lnTo>
                  <a:lnTo>
                    <a:pt x="2143" y="693"/>
                  </a:lnTo>
                  <a:lnTo>
                    <a:pt x="2143" y="347"/>
                  </a:lnTo>
                  <a:cubicBezTo>
                    <a:pt x="2143" y="158"/>
                    <a:pt x="1985"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87"/>
            <p:cNvSpPr/>
            <p:nvPr/>
          </p:nvSpPr>
          <p:spPr>
            <a:xfrm>
              <a:off x="-44861250" y="3632100"/>
              <a:ext cx="193800" cy="146525"/>
            </a:xfrm>
            <a:custGeom>
              <a:avLst/>
              <a:gdLst/>
              <a:ahLst/>
              <a:cxnLst/>
              <a:rect l="l" t="t" r="r" b="b"/>
              <a:pathLst>
                <a:path w="7752" h="5861" extrusionOk="0">
                  <a:moveTo>
                    <a:pt x="3845" y="1009"/>
                  </a:moveTo>
                  <a:cubicBezTo>
                    <a:pt x="4443" y="1009"/>
                    <a:pt x="4916" y="1482"/>
                    <a:pt x="4916" y="2080"/>
                  </a:cubicBezTo>
                  <a:cubicBezTo>
                    <a:pt x="4916" y="2679"/>
                    <a:pt x="4443" y="3151"/>
                    <a:pt x="3845" y="3151"/>
                  </a:cubicBezTo>
                  <a:cubicBezTo>
                    <a:pt x="3277" y="3151"/>
                    <a:pt x="2805" y="2679"/>
                    <a:pt x="2805" y="2080"/>
                  </a:cubicBezTo>
                  <a:cubicBezTo>
                    <a:pt x="2805" y="1482"/>
                    <a:pt x="3277" y="1009"/>
                    <a:pt x="3845" y="1009"/>
                  </a:cubicBezTo>
                  <a:close/>
                  <a:moveTo>
                    <a:pt x="348" y="1"/>
                  </a:moveTo>
                  <a:cubicBezTo>
                    <a:pt x="158" y="1"/>
                    <a:pt x="1" y="159"/>
                    <a:pt x="1" y="348"/>
                  </a:cubicBezTo>
                  <a:lnTo>
                    <a:pt x="1" y="5829"/>
                  </a:lnTo>
                  <a:lnTo>
                    <a:pt x="2206" y="3624"/>
                  </a:lnTo>
                  <a:cubicBezTo>
                    <a:pt x="2269" y="3561"/>
                    <a:pt x="2356" y="3530"/>
                    <a:pt x="2447" y="3530"/>
                  </a:cubicBezTo>
                  <a:cubicBezTo>
                    <a:pt x="2537" y="3530"/>
                    <a:pt x="2632" y="3561"/>
                    <a:pt x="2710" y="3624"/>
                  </a:cubicBezTo>
                  <a:lnTo>
                    <a:pt x="3939" y="4821"/>
                  </a:lnTo>
                  <a:lnTo>
                    <a:pt x="5042" y="3656"/>
                  </a:lnTo>
                  <a:cubicBezTo>
                    <a:pt x="5136" y="3561"/>
                    <a:pt x="5199" y="3530"/>
                    <a:pt x="5294" y="3530"/>
                  </a:cubicBezTo>
                  <a:cubicBezTo>
                    <a:pt x="5388" y="3530"/>
                    <a:pt x="5483" y="3561"/>
                    <a:pt x="5546" y="3656"/>
                  </a:cubicBezTo>
                  <a:lnTo>
                    <a:pt x="7751" y="5861"/>
                  </a:lnTo>
                  <a:lnTo>
                    <a:pt x="7751" y="379"/>
                  </a:lnTo>
                  <a:cubicBezTo>
                    <a:pt x="7720" y="159"/>
                    <a:pt x="7562" y="1"/>
                    <a:pt x="7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87"/>
            <p:cNvSpPr/>
            <p:nvPr/>
          </p:nvSpPr>
          <p:spPr>
            <a:xfrm>
              <a:off x="-44773800" y="3675425"/>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87"/>
            <p:cNvSpPr/>
            <p:nvPr/>
          </p:nvSpPr>
          <p:spPr>
            <a:xfrm>
              <a:off x="-44750975" y="3741600"/>
              <a:ext cx="70900" cy="48050"/>
            </a:xfrm>
            <a:custGeom>
              <a:avLst/>
              <a:gdLst/>
              <a:ahLst/>
              <a:cxnLst/>
              <a:rect l="l" t="t" r="r" b="b"/>
              <a:pathLst>
                <a:path w="2836" h="1922" extrusionOk="0">
                  <a:moveTo>
                    <a:pt x="883" y="0"/>
                  </a:moveTo>
                  <a:lnTo>
                    <a:pt x="1" y="945"/>
                  </a:lnTo>
                  <a:lnTo>
                    <a:pt x="1009" y="1922"/>
                  </a:lnTo>
                  <a:lnTo>
                    <a:pt x="2836" y="1922"/>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87"/>
            <p:cNvSpPr/>
            <p:nvPr/>
          </p:nvSpPr>
          <p:spPr>
            <a:xfrm>
              <a:off x="-44848625" y="3740025"/>
              <a:ext cx="97675" cy="49625"/>
            </a:xfrm>
            <a:custGeom>
              <a:avLst/>
              <a:gdLst/>
              <a:ahLst/>
              <a:cxnLst/>
              <a:rect l="l" t="t" r="r" b="b"/>
              <a:pathLst>
                <a:path w="3907" h="1985" extrusionOk="0">
                  <a:moveTo>
                    <a:pt x="1985" y="0"/>
                  </a:moveTo>
                  <a:lnTo>
                    <a:pt x="0" y="1985"/>
                  </a:lnTo>
                  <a:lnTo>
                    <a:pt x="3907" y="1985"/>
                  </a:lnTo>
                  <a:lnTo>
                    <a:pt x="1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1" name="Google Shape;8351;p87"/>
          <p:cNvGrpSpPr/>
          <p:nvPr/>
        </p:nvGrpSpPr>
        <p:grpSpPr>
          <a:xfrm>
            <a:off x="1707478" y="1387086"/>
            <a:ext cx="354311" cy="354104"/>
            <a:chOff x="-49764975" y="3183375"/>
            <a:chExt cx="299300" cy="299125"/>
          </a:xfrm>
        </p:grpSpPr>
        <p:sp>
          <p:nvSpPr>
            <p:cNvPr id="8352" name="Google Shape;8352;p87"/>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87"/>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87"/>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5" name="Google Shape;8355;p87"/>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87"/>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87"/>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87"/>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87"/>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87"/>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1" name="Google Shape;8361;p87"/>
          <p:cNvGrpSpPr/>
          <p:nvPr/>
        </p:nvGrpSpPr>
        <p:grpSpPr>
          <a:xfrm>
            <a:off x="1707478" y="1822547"/>
            <a:ext cx="354311" cy="355909"/>
            <a:chOff x="-49764975" y="3551225"/>
            <a:chExt cx="299300" cy="300650"/>
          </a:xfrm>
        </p:grpSpPr>
        <p:sp>
          <p:nvSpPr>
            <p:cNvPr id="8362" name="Google Shape;8362;p87"/>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87"/>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87"/>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87"/>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87"/>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87"/>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87"/>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87"/>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87"/>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87"/>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87"/>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3" name="Google Shape;8373;p87"/>
          <p:cNvGrpSpPr/>
          <p:nvPr/>
        </p:nvGrpSpPr>
        <p:grpSpPr>
          <a:xfrm>
            <a:off x="1705140" y="2259310"/>
            <a:ext cx="358987" cy="355525"/>
            <a:chOff x="-49766550" y="3920175"/>
            <a:chExt cx="303250" cy="300325"/>
          </a:xfrm>
        </p:grpSpPr>
        <p:sp>
          <p:nvSpPr>
            <p:cNvPr id="8374" name="Google Shape;8374;p87"/>
            <p:cNvSpPr/>
            <p:nvPr/>
          </p:nvSpPr>
          <p:spPr>
            <a:xfrm>
              <a:off x="-49764975" y="3920175"/>
              <a:ext cx="228425" cy="89225"/>
            </a:xfrm>
            <a:custGeom>
              <a:avLst/>
              <a:gdLst/>
              <a:ahLst/>
              <a:cxnLst/>
              <a:rect l="l" t="t" r="r" b="b"/>
              <a:pathLst>
                <a:path w="9137" h="3569" extrusionOk="0">
                  <a:moveTo>
                    <a:pt x="4568" y="1"/>
                  </a:moveTo>
                  <a:cubicBezTo>
                    <a:pt x="2284" y="1"/>
                    <a:pt x="0" y="592"/>
                    <a:pt x="0" y="1773"/>
                  </a:cubicBezTo>
                  <a:cubicBezTo>
                    <a:pt x="0" y="2970"/>
                    <a:pt x="2300" y="3569"/>
                    <a:pt x="4568" y="3569"/>
                  </a:cubicBezTo>
                  <a:cubicBezTo>
                    <a:pt x="6837" y="3569"/>
                    <a:pt x="9137" y="2970"/>
                    <a:pt x="9137" y="1773"/>
                  </a:cubicBezTo>
                  <a:cubicBezTo>
                    <a:pt x="9137" y="592"/>
                    <a:pt x="6852" y="1"/>
                    <a:pt x="4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87"/>
            <p:cNvSpPr/>
            <p:nvPr/>
          </p:nvSpPr>
          <p:spPr>
            <a:xfrm>
              <a:off x="-49764975" y="3998350"/>
              <a:ext cx="141775" cy="115800"/>
            </a:xfrm>
            <a:custGeom>
              <a:avLst/>
              <a:gdLst/>
              <a:ahLst/>
              <a:cxnLst/>
              <a:rect l="l" t="t" r="r" b="b"/>
              <a:pathLst>
                <a:path w="5671" h="4632" extrusionOk="0">
                  <a:moveTo>
                    <a:pt x="0" y="1"/>
                  </a:moveTo>
                  <a:lnTo>
                    <a:pt x="0" y="3939"/>
                  </a:lnTo>
                  <a:cubicBezTo>
                    <a:pt x="0" y="4317"/>
                    <a:pt x="315" y="4632"/>
                    <a:pt x="693" y="4632"/>
                  </a:cubicBezTo>
                  <a:cubicBezTo>
                    <a:pt x="1103" y="4632"/>
                    <a:pt x="1418" y="4317"/>
                    <a:pt x="1418" y="3939"/>
                  </a:cubicBezTo>
                  <a:lnTo>
                    <a:pt x="1418" y="2868"/>
                  </a:lnTo>
                  <a:cubicBezTo>
                    <a:pt x="1418" y="2269"/>
                    <a:pt x="1890" y="1796"/>
                    <a:pt x="2457" y="1796"/>
                  </a:cubicBezTo>
                  <a:cubicBezTo>
                    <a:pt x="3056" y="1796"/>
                    <a:pt x="3529" y="2269"/>
                    <a:pt x="3529" y="2868"/>
                  </a:cubicBezTo>
                  <a:lnTo>
                    <a:pt x="3529" y="3592"/>
                  </a:lnTo>
                  <a:cubicBezTo>
                    <a:pt x="3529" y="3781"/>
                    <a:pt x="3686" y="3939"/>
                    <a:pt x="3875" y="3939"/>
                  </a:cubicBezTo>
                  <a:cubicBezTo>
                    <a:pt x="4096" y="3939"/>
                    <a:pt x="4253" y="3781"/>
                    <a:pt x="4253" y="3592"/>
                  </a:cubicBezTo>
                  <a:lnTo>
                    <a:pt x="4253" y="2868"/>
                  </a:lnTo>
                  <a:cubicBezTo>
                    <a:pt x="4253" y="2427"/>
                    <a:pt x="4568" y="1954"/>
                    <a:pt x="5041" y="1828"/>
                  </a:cubicBezTo>
                  <a:cubicBezTo>
                    <a:pt x="5104" y="1796"/>
                    <a:pt x="5198" y="1796"/>
                    <a:pt x="5293" y="1796"/>
                  </a:cubicBezTo>
                  <a:cubicBezTo>
                    <a:pt x="5513" y="1796"/>
                    <a:pt x="5671" y="1639"/>
                    <a:pt x="5671" y="1450"/>
                  </a:cubicBezTo>
                  <a:lnTo>
                    <a:pt x="5671" y="1040"/>
                  </a:lnTo>
                  <a:cubicBezTo>
                    <a:pt x="5293" y="1103"/>
                    <a:pt x="4946" y="1103"/>
                    <a:pt x="4600" y="1103"/>
                  </a:cubicBezTo>
                  <a:cubicBezTo>
                    <a:pt x="2899" y="1103"/>
                    <a:pt x="1008" y="78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87"/>
            <p:cNvSpPr/>
            <p:nvPr/>
          </p:nvSpPr>
          <p:spPr>
            <a:xfrm>
              <a:off x="-49627150" y="3996000"/>
              <a:ext cx="163850" cy="148100"/>
            </a:xfrm>
            <a:custGeom>
              <a:avLst/>
              <a:gdLst/>
              <a:ahLst/>
              <a:cxnLst/>
              <a:rect l="l" t="t" r="r" b="b"/>
              <a:pathLst>
                <a:path w="6554" h="5924" extrusionOk="0">
                  <a:moveTo>
                    <a:pt x="3655" y="725"/>
                  </a:moveTo>
                  <a:cubicBezTo>
                    <a:pt x="4348" y="1040"/>
                    <a:pt x="5041" y="1544"/>
                    <a:pt x="5451" y="2206"/>
                  </a:cubicBezTo>
                  <a:cubicBezTo>
                    <a:pt x="5766" y="2678"/>
                    <a:pt x="5860" y="3308"/>
                    <a:pt x="5671" y="3875"/>
                  </a:cubicBezTo>
                  <a:cubicBezTo>
                    <a:pt x="5451" y="4411"/>
                    <a:pt x="5041" y="4852"/>
                    <a:pt x="4443" y="5041"/>
                  </a:cubicBezTo>
                  <a:cubicBezTo>
                    <a:pt x="4171" y="5132"/>
                    <a:pt x="3899" y="5193"/>
                    <a:pt x="3655" y="5198"/>
                  </a:cubicBezTo>
                  <a:lnTo>
                    <a:pt x="3655" y="5198"/>
                  </a:lnTo>
                  <a:lnTo>
                    <a:pt x="3655" y="725"/>
                  </a:lnTo>
                  <a:close/>
                  <a:moveTo>
                    <a:pt x="3718" y="0"/>
                  </a:moveTo>
                  <a:cubicBezTo>
                    <a:pt x="3088" y="599"/>
                    <a:pt x="1985" y="914"/>
                    <a:pt x="820" y="1071"/>
                  </a:cubicBezTo>
                  <a:lnTo>
                    <a:pt x="820" y="1544"/>
                  </a:lnTo>
                  <a:cubicBezTo>
                    <a:pt x="820" y="2048"/>
                    <a:pt x="473" y="2489"/>
                    <a:pt x="0" y="2584"/>
                  </a:cubicBezTo>
                  <a:lnTo>
                    <a:pt x="1009" y="3938"/>
                  </a:lnTo>
                  <a:cubicBezTo>
                    <a:pt x="1619" y="4793"/>
                    <a:pt x="2554" y="5263"/>
                    <a:pt x="3557" y="5263"/>
                  </a:cubicBezTo>
                  <a:cubicBezTo>
                    <a:pt x="3579" y="5263"/>
                    <a:pt x="3601" y="5263"/>
                    <a:pt x="3624" y="5262"/>
                  </a:cubicBezTo>
                  <a:lnTo>
                    <a:pt x="3624" y="5262"/>
                  </a:lnTo>
                  <a:lnTo>
                    <a:pt x="3624" y="5923"/>
                  </a:lnTo>
                  <a:cubicBezTo>
                    <a:pt x="3970" y="5923"/>
                    <a:pt x="4317" y="5829"/>
                    <a:pt x="4632" y="5734"/>
                  </a:cubicBezTo>
                  <a:cubicBezTo>
                    <a:pt x="5419" y="5451"/>
                    <a:pt x="6018" y="4852"/>
                    <a:pt x="6301" y="4096"/>
                  </a:cubicBezTo>
                  <a:cubicBezTo>
                    <a:pt x="6553" y="3371"/>
                    <a:pt x="6459" y="2521"/>
                    <a:pt x="6018" y="1859"/>
                  </a:cubicBezTo>
                  <a:cubicBezTo>
                    <a:pt x="5451" y="1040"/>
                    <a:pt x="4632" y="410"/>
                    <a:pt x="3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87"/>
            <p:cNvSpPr/>
            <p:nvPr/>
          </p:nvSpPr>
          <p:spPr>
            <a:xfrm>
              <a:off x="-49766550" y="4061375"/>
              <a:ext cx="230000" cy="159125"/>
            </a:xfrm>
            <a:custGeom>
              <a:avLst/>
              <a:gdLst/>
              <a:ahLst/>
              <a:cxnLst/>
              <a:rect l="l" t="t" r="r" b="b"/>
              <a:pathLst>
                <a:path w="9200" h="6365" extrusionOk="0">
                  <a:moveTo>
                    <a:pt x="2489" y="0"/>
                  </a:moveTo>
                  <a:cubicBezTo>
                    <a:pt x="2300" y="0"/>
                    <a:pt x="2142" y="158"/>
                    <a:pt x="2142" y="347"/>
                  </a:cubicBezTo>
                  <a:lnTo>
                    <a:pt x="2142" y="1418"/>
                  </a:lnTo>
                  <a:cubicBezTo>
                    <a:pt x="2142" y="2205"/>
                    <a:pt x="1481" y="2836"/>
                    <a:pt x="725" y="2836"/>
                  </a:cubicBezTo>
                  <a:cubicBezTo>
                    <a:pt x="441" y="2836"/>
                    <a:pt x="221" y="2741"/>
                    <a:pt x="0" y="2647"/>
                  </a:cubicBezTo>
                  <a:lnTo>
                    <a:pt x="0" y="4600"/>
                  </a:lnTo>
                  <a:cubicBezTo>
                    <a:pt x="0" y="5734"/>
                    <a:pt x="2331" y="6364"/>
                    <a:pt x="4631" y="6364"/>
                  </a:cubicBezTo>
                  <a:cubicBezTo>
                    <a:pt x="6900" y="6364"/>
                    <a:pt x="9200" y="5797"/>
                    <a:pt x="9200" y="4600"/>
                  </a:cubicBezTo>
                  <a:lnTo>
                    <a:pt x="9200" y="3340"/>
                  </a:lnTo>
                  <a:cubicBezTo>
                    <a:pt x="9121" y="3353"/>
                    <a:pt x="9033" y="3360"/>
                    <a:pt x="8938" y="3360"/>
                  </a:cubicBezTo>
                  <a:cubicBezTo>
                    <a:pt x="8153" y="3360"/>
                    <a:pt x="6857" y="2888"/>
                    <a:pt x="5986" y="1764"/>
                  </a:cubicBezTo>
                  <a:lnTo>
                    <a:pt x="4978" y="378"/>
                  </a:lnTo>
                  <a:lnTo>
                    <a:pt x="4978" y="1071"/>
                  </a:lnTo>
                  <a:cubicBezTo>
                    <a:pt x="4978" y="1638"/>
                    <a:pt x="4505" y="2111"/>
                    <a:pt x="3907" y="2111"/>
                  </a:cubicBezTo>
                  <a:cubicBezTo>
                    <a:pt x="3308" y="2111"/>
                    <a:pt x="2836" y="1638"/>
                    <a:pt x="2836" y="1071"/>
                  </a:cubicBezTo>
                  <a:lnTo>
                    <a:pt x="2836" y="347"/>
                  </a:lnTo>
                  <a:cubicBezTo>
                    <a:pt x="2836" y="158"/>
                    <a:pt x="2678"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8" name="Google Shape;8378;p87"/>
          <p:cNvGrpSpPr/>
          <p:nvPr/>
        </p:nvGrpSpPr>
        <p:grpSpPr>
          <a:xfrm>
            <a:off x="3920671" y="1407358"/>
            <a:ext cx="357123" cy="354341"/>
            <a:chOff x="-47892800" y="3200500"/>
            <a:chExt cx="301675" cy="299325"/>
          </a:xfrm>
        </p:grpSpPr>
        <p:sp>
          <p:nvSpPr>
            <p:cNvPr id="8379" name="Google Shape;8379;p87"/>
            <p:cNvSpPr/>
            <p:nvPr/>
          </p:nvSpPr>
          <p:spPr>
            <a:xfrm>
              <a:off x="-47892800" y="3200500"/>
              <a:ext cx="301675" cy="177225"/>
            </a:xfrm>
            <a:custGeom>
              <a:avLst/>
              <a:gdLst/>
              <a:ahLst/>
              <a:cxnLst/>
              <a:rect l="l" t="t" r="r" b="b"/>
              <a:pathLst>
                <a:path w="12067" h="7089" extrusionOk="0">
                  <a:moveTo>
                    <a:pt x="347" y="0"/>
                  </a:moveTo>
                  <a:cubicBezTo>
                    <a:pt x="158" y="0"/>
                    <a:pt x="0" y="158"/>
                    <a:pt x="0" y="378"/>
                  </a:cubicBezTo>
                  <a:lnTo>
                    <a:pt x="0" y="1796"/>
                  </a:lnTo>
                  <a:cubicBezTo>
                    <a:pt x="0" y="1985"/>
                    <a:pt x="158" y="2143"/>
                    <a:pt x="347" y="2143"/>
                  </a:cubicBezTo>
                  <a:lnTo>
                    <a:pt x="1765" y="2143"/>
                  </a:lnTo>
                  <a:cubicBezTo>
                    <a:pt x="1985" y="2143"/>
                    <a:pt x="2143" y="1985"/>
                    <a:pt x="2143" y="1796"/>
                  </a:cubicBezTo>
                  <a:lnTo>
                    <a:pt x="2143" y="1418"/>
                  </a:lnTo>
                  <a:lnTo>
                    <a:pt x="5010" y="1418"/>
                  </a:lnTo>
                  <a:cubicBezTo>
                    <a:pt x="4915" y="1576"/>
                    <a:pt x="3277" y="4506"/>
                    <a:pt x="3182" y="4663"/>
                  </a:cubicBezTo>
                  <a:lnTo>
                    <a:pt x="4821" y="7089"/>
                  </a:lnTo>
                  <a:lnTo>
                    <a:pt x="5671" y="7089"/>
                  </a:lnTo>
                  <a:lnTo>
                    <a:pt x="5671" y="5577"/>
                  </a:lnTo>
                  <a:cubicBezTo>
                    <a:pt x="5293" y="5419"/>
                    <a:pt x="4978" y="5010"/>
                    <a:pt x="4978" y="4569"/>
                  </a:cubicBezTo>
                  <a:cubicBezTo>
                    <a:pt x="4978" y="4001"/>
                    <a:pt x="5451" y="3529"/>
                    <a:pt x="6018" y="3529"/>
                  </a:cubicBezTo>
                  <a:cubicBezTo>
                    <a:pt x="6616" y="3529"/>
                    <a:pt x="7089" y="4001"/>
                    <a:pt x="7089" y="4569"/>
                  </a:cubicBezTo>
                  <a:cubicBezTo>
                    <a:pt x="7089" y="5041"/>
                    <a:pt x="6805" y="5419"/>
                    <a:pt x="6396" y="5577"/>
                  </a:cubicBezTo>
                  <a:lnTo>
                    <a:pt x="6396" y="7026"/>
                  </a:lnTo>
                  <a:lnTo>
                    <a:pt x="7247" y="7026"/>
                  </a:lnTo>
                  <a:lnTo>
                    <a:pt x="8853" y="4569"/>
                  </a:lnTo>
                  <a:cubicBezTo>
                    <a:pt x="8790" y="4411"/>
                    <a:pt x="7120" y="1513"/>
                    <a:pt x="7057" y="1355"/>
                  </a:cubicBezTo>
                  <a:lnTo>
                    <a:pt x="9924" y="1355"/>
                  </a:lnTo>
                  <a:lnTo>
                    <a:pt x="9924" y="1702"/>
                  </a:lnTo>
                  <a:cubicBezTo>
                    <a:pt x="9924" y="1891"/>
                    <a:pt x="10082" y="2048"/>
                    <a:pt x="10271" y="2048"/>
                  </a:cubicBezTo>
                  <a:lnTo>
                    <a:pt x="11689" y="2048"/>
                  </a:lnTo>
                  <a:cubicBezTo>
                    <a:pt x="11909" y="2048"/>
                    <a:pt x="12067" y="1891"/>
                    <a:pt x="12067" y="1702"/>
                  </a:cubicBezTo>
                  <a:lnTo>
                    <a:pt x="12067" y="284"/>
                  </a:lnTo>
                  <a:cubicBezTo>
                    <a:pt x="12004" y="158"/>
                    <a:pt x="11846" y="0"/>
                    <a:pt x="11657" y="0"/>
                  </a:cubicBezTo>
                  <a:lnTo>
                    <a:pt x="10239" y="0"/>
                  </a:lnTo>
                  <a:cubicBezTo>
                    <a:pt x="10050" y="0"/>
                    <a:pt x="9893" y="158"/>
                    <a:pt x="9893" y="378"/>
                  </a:cubicBezTo>
                  <a:lnTo>
                    <a:pt x="9893" y="725"/>
                  </a:lnTo>
                  <a:lnTo>
                    <a:pt x="6616" y="725"/>
                  </a:lnTo>
                  <a:lnTo>
                    <a:pt x="6301" y="221"/>
                  </a:lnTo>
                  <a:cubicBezTo>
                    <a:pt x="6238" y="95"/>
                    <a:pt x="6120" y="32"/>
                    <a:pt x="6002" y="32"/>
                  </a:cubicBezTo>
                  <a:cubicBezTo>
                    <a:pt x="5884" y="32"/>
                    <a:pt x="5766" y="95"/>
                    <a:pt x="5703" y="221"/>
                  </a:cubicBezTo>
                  <a:lnTo>
                    <a:pt x="5388" y="725"/>
                  </a:lnTo>
                  <a:lnTo>
                    <a:pt x="2143" y="725"/>
                  </a:lnTo>
                  <a:lnTo>
                    <a:pt x="2143" y="378"/>
                  </a:lnTo>
                  <a:cubicBezTo>
                    <a:pt x="2143" y="158"/>
                    <a:pt x="1985"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87"/>
            <p:cNvSpPr/>
            <p:nvPr/>
          </p:nvSpPr>
          <p:spPr>
            <a:xfrm>
              <a:off x="-47751825" y="3306025"/>
              <a:ext cx="17350" cy="18150"/>
            </a:xfrm>
            <a:custGeom>
              <a:avLst/>
              <a:gdLst/>
              <a:ahLst/>
              <a:cxnLst/>
              <a:rect l="l" t="t" r="r" b="b"/>
              <a:pathLst>
                <a:path w="694" h="726" extrusionOk="0">
                  <a:moveTo>
                    <a:pt x="347" y="1"/>
                  </a:moveTo>
                  <a:cubicBezTo>
                    <a:pt x="158" y="1"/>
                    <a:pt x="1" y="159"/>
                    <a:pt x="1" y="348"/>
                  </a:cubicBezTo>
                  <a:cubicBezTo>
                    <a:pt x="1" y="568"/>
                    <a:pt x="158" y="726"/>
                    <a:pt x="347" y="726"/>
                  </a:cubicBezTo>
                  <a:cubicBezTo>
                    <a:pt x="536" y="726"/>
                    <a:pt x="694" y="568"/>
                    <a:pt x="694" y="348"/>
                  </a:cubicBezTo>
                  <a:cubicBezTo>
                    <a:pt x="694" y="159"/>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87"/>
            <p:cNvSpPr/>
            <p:nvPr/>
          </p:nvSpPr>
          <p:spPr>
            <a:xfrm>
              <a:off x="-47786475" y="3395050"/>
              <a:ext cx="87450" cy="17350"/>
            </a:xfrm>
            <a:custGeom>
              <a:avLst/>
              <a:gdLst/>
              <a:ahLst/>
              <a:cxnLst/>
              <a:rect l="l" t="t" r="r" b="b"/>
              <a:pathLst>
                <a:path w="3498" h="694" extrusionOk="0">
                  <a:moveTo>
                    <a:pt x="347" y="0"/>
                  </a:moveTo>
                  <a:cubicBezTo>
                    <a:pt x="158" y="0"/>
                    <a:pt x="1" y="158"/>
                    <a:pt x="1" y="347"/>
                  </a:cubicBezTo>
                  <a:lnTo>
                    <a:pt x="1" y="693"/>
                  </a:lnTo>
                  <a:lnTo>
                    <a:pt x="3498" y="693"/>
                  </a:lnTo>
                  <a:lnTo>
                    <a:pt x="3498" y="347"/>
                  </a:lnTo>
                  <a:cubicBezTo>
                    <a:pt x="3498" y="158"/>
                    <a:pt x="3372"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87"/>
            <p:cNvSpPr/>
            <p:nvPr/>
          </p:nvSpPr>
          <p:spPr>
            <a:xfrm>
              <a:off x="-47692750" y="3271375"/>
              <a:ext cx="101625" cy="140225"/>
            </a:xfrm>
            <a:custGeom>
              <a:avLst/>
              <a:gdLst/>
              <a:ahLst/>
              <a:cxnLst/>
              <a:rect l="l" t="t" r="r" b="b"/>
              <a:pathLst>
                <a:path w="4065" h="5609" extrusionOk="0">
                  <a:moveTo>
                    <a:pt x="631" y="1"/>
                  </a:moveTo>
                  <a:lnTo>
                    <a:pt x="1576" y="1639"/>
                  </a:lnTo>
                  <a:cubicBezTo>
                    <a:pt x="1639" y="1734"/>
                    <a:pt x="1639" y="1891"/>
                    <a:pt x="1576" y="1986"/>
                  </a:cubicBezTo>
                  <a:lnTo>
                    <a:pt x="1" y="4348"/>
                  </a:lnTo>
                  <a:cubicBezTo>
                    <a:pt x="316" y="4537"/>
                    <a:pt x="505" y="4853"/>
                    <a:pt x="505" y="5262"/>
                  </a:cubicBezTo>
                  <a:lnTo>
                    <a:pt x="505" y="5609"/>
                  </a:lnTo>
                  <a:lnTo>
                    <a:pt x="4065" y="5609"/>
                  </a:lnTo>
                  <a:lnTo>
                    <a:pt x="4065" y="1040"/>
                  </a:lnTo>
                  <a:cubicBezTo>
                    <a:pt x="4002" y="473"/>
                    <a:pt x="3561" y="1"/>
                    <a:pt x="2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87"/>
            <p:cNvSpPr/>
            <p:nvPr/>
          </p:nvSpPr>
          <p:spPr>
            <a:xfrm>
              <a:off x="-47891225" y="3272950"/>
              <a:ext cx="100050" cy="140225"/>
            </a:xfrm>
            <a:custGeom>
              <a:avLst/>
              <a:gdLst/>
              <a:ahLst/>
              <a:cxnLst/>
              <a:rect l="l" t="t" r="r" b="b"/>
              <a:pathLst>
                <a:path w="4002" h="5609" extrusionOk="0">
                  <a:moveTo>
                    <a:pt x="1040" y="1"/>
                  </a:moveTo>
                  <a:cubicBezTo>
                    <a:pt x="473" y="1"/>
                    <a:pt x="0" y="442"/>
                    <a:pt x="0" y="1040"/>
                  </a:cubicBezTo>
                  <a:lnTo>
                    <a:pt x="0" y="5609"/>
                  </a:lnTo>
                  <a:lnTo>
                    <a:pt x="3529" y="5609"/>
                  </a:lnTo>
                  <a:lnTo>
                    <a:pt x="3529" y="5231"/>
                  </a:lnTo>
                  <a:lnTo>
                    <a:pt x="3497" y="5231"/>
                  </a:lnTo>
                  <a:cubicBezTo>
                    <a:pt x="3497" y="4821"/>
                    <a:pt x="3686" y="4506"/>
                    <a:pt x="4002" y="4317"/>
                  </a:cubicBezTo>
                  <a:lnTo>
                    <a:pt x="2426" y="1954"/>
                  </a:lnTo>
                  <a:cubicBezTo>
                    <a:pt x="2363" y="1828"/>
                    <a:pt x="2363" y="1734"/>
                    <a:pt x="2426" y="1608"/>
                  </a:cubicBezTo>
                  <a:lnTo>
                    <a:pt x="33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87"/>
            <p:cNvSpPr/>
            <p:nvPr/>
          </p:nvSpPr>
          <p:spPr>
            <a:xfrm>
              <a:off x="-47892800" y="3428900"/>
              <a:ext cx="300100" cy="70925"/>
            </a:xfrm>
            <a:custGeom>
              <a:avLst/>
              <a:gdLst/>
              <a:ahLst/>
              <a:cxnLst/>
              <a:rect l="l" t="t" r="r" b="b"/>
              <a:pathLst>
                <a:path w="12004" h="2837" extrusionOk="0">
                  <a:moveTo>
                    <a:pt x="0" y="1"/>
                  </a:moveTo>
                  <a:lnTo>
                    <a:pt x="0" y="379"/>
                  </a:lnTo>
                  <a:cubicBezTo>
                    <a:pt x="0" y="946"/>
                    <a:pt x="473" y="1418"/>
                    <a:pt x="1072" y="1418"/>
                  </a:cubicBezTo>
                  <a:lnTo>
                    <a:pt x="4978" y="1418"/>
                  </a:lnTo>
                  <a:lnTo>
                    <a:pt x="4978" y="2143"/>
                  </a:lnTo>
                  <a:lnTo>
                    <a:pt x="3907" y="2143"/>
                  </a:lnTo>
                  <a:cubicBezTo>
                    <a:pt x="3718" y="2143"/>
                    <a:pt x="3560" y="2301"/>
                    <a:pt x="3560" y="2490"/>
                  </a:cubicBezTo>
                  <a:cubicBezTo>
                    <a:pt x="3560" y="2679"/>
                    <a:pt x="3718" y="2836"/>
                    <a:pt x="3907" y="2836"/>
                  </a:cubicBezTo>
                  <a:lnTo>
                    <a:pt x="8129" y="2836"/>
                  </a:lnTo>
                  <a:cubicBezTo>
                    <a:pt x="8318" y="2836"/>
                    <a:pt x="8475" y="2679"/>
                    <a:pt x="8475" y="2490"/>
                  </a:cubicBezTo>
                  <a:cubicBezTo>
                    <a:pt x="8475" y="2301"/>
                    <a:pt x="8318" y="2143"/>
                    <a:pt x="8129" y="2143"/>
                  </a:cubicBezTo>
                  <a:lnTo>
                    <a:pt x="7057" y="2143"/>
                  </a:lnTo>
                  <a:lnTo>
                    <a:pt x="7057" y="1418"/>
                  </a:lnTo>
                  <a:lnTo>
                    <a:pt x="10964" y="1418"/>
                  </a:lnTo>
                  <a:cubicBezTo>
                    <a:pt x="11531" y="1418"/>
                    <a:pt x="12004" y="946"/>
                    <a:pt x="12004" y="379"/>
                  </a:cubicBezTo>
                  <a:lnTo>
                    <a:pt x="12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5" name="Google Shape;8385;p87"/>
          <p:cNvGrpSpPr/>
          <p:nvPr/>
        </p:nvGrpSpPr>
        <p:grpSpPr>
          <a:xfrm>
            <a:off x="3984537" y="1843707"/>
            <a:ext cx="229391" cy="355258"/>
            <a:chOff x="-47839250" y="3569100"/>
            <a:chExt cx="193775" cy="300100"/>
          </a:xfrm>
        </p:grpSpPr>
        <p:sp>
          <p:nvSpPr>
            <p:cNvPr id="8386" name="Google Shape;8386;p87"/>
            <p:cNvSpPr/>
            <p:nvPr/>
          </p:nvSpPr>
          <p:spPr>
            <a:xfrm>
              <a:off x="-47786475" y="3657325"/>
              <a:ext cx="51225" cy="51200"/>
            </a:xfrm>
            <a:custGeom>
              <a:avLst/>
              <a:gdLst/>
              <a:ahLst/>
              <a:cxnLst/>
              <a:rect l="l" t="t" r="r" b="b"/>
              <a:pathLst>
                <a:path w="2049" h="2048" extrusionOk="0">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87"/>
            <p:cNvSpPr/>
            <p:nvPr/>
          </p:nvSpPr>
          <p:spPr>
            <a:xfrm>
              <a:off x="-47751025" y="3692750"/>
              <a:ext cx="15775" cy="15775"/>
            </a:xfrm>
            <a:custGeom>
              <a:avLst/>
              <a:gdLst/>
              <a:ahLst/>
              <a:cxnLst/>
              <a:rect l="l" t="t" r="r" b="b"/>
              <a:pathLst>
                <a:path w="631" h="631" extrusionOk="0">
                  <a:moveTo>
                    <a:pt x="0" y="1"/>
                  </a:moveTo>
                  <a:lnTo>
                    <a:pt x="0" y="631"/>
                  </a:lnTo>
                  <a:cubicBezTo>
                    <a:pt x="315" y="536"/>
                    <a:pt x="504" y="284"/>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87"/>
            <p:cNvSpPr/>
            <p:nvPr/>
          </p:nvSpPr>
          <p:spPr>
            <a:xfrm>
              <a:off x="-47838450" y="3569100"/>
              <a:ext cx="192975" cy="35475"/>
            </a:xfrm>
            <a:custGeom>
              <a:avLst/>
              <a:gdLst/>
              <a:ahLst/>
              <a:cxnLst/>
              <a:rect l="l" t="t" r="r" b="b"/>
              <a:pathLst>
                <a:path w="7719" h="1419" extrusionOk="0">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87"/>
            <p:cNvSpPr/>
            <p:nvPr/>
          </p:nvSpPr>
          <p:spPr>
            <a:xfrm>
              <a:off x="-47751025" y="3691975"/>
              <a:ext cx="53575" cy="53575"/>
            </a:xfrm>
            <a:custGeom>
              <a:avLst/>
              <a:gdLst/>
              <a:ahLst/>
              <a:cxnLst/>
              <a:rect l="l" t="t" r="r" b="b"/>
              <a:pathLst>
                <a:path w="2143" h="2143" extrusionOk="0">
                  <a:moveTo>
                    <a:pt x="1386" y="0"/>
                  </a:moveTo>
                  <a:cubicBezTo>
                    <a:pt x="1229" y="662"/>
                    <a:pt x="725" y="1229"/>
                    <a:pt x="0" y="1387"/>
                  </a:cubicBezTo>
                  <a:lnTo>
                    <a:pt x="0" y="2143"/>
                  </a:lnTo>
                  <a:lnTo>
                    <a:pt x="2143" y="2143"/>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87"/>
            <p:cNvSpPr/>
            <p:nvPr/>
          </p:nvSpPr>
          <p:spPr>
            <a:xfrm>
              <a:off x="-47839250" y="3621875"/>
              <a:ext cx="193000" cy="159125"/>
            </a:xfrm>
            <a:custGeom>
              <a:avLst/>
              <a:gdLst/>
              <a:ahLst/>
              <a:cxnLst/>
              <a:rect l="l" t="t" r="r" b="b"/>
              <a:pathLst>
                <a:path w="7720" h="6365" extrusionOk="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87"/>
            <p:cNvSpPr/>
            <p:nvPr/>
          </p:nvSpPr>
          <p:spPr>
            <a:xfrm>
              <a:off x="-47839250" y="3799075"/>
              <a:ext cx="193000" cy="70125"/>
            </a:xfrm>
            <a:custGeom>
              <a:avLst/>
              <a:gdLst/>
              <a:ahLst/>
              <a:cxnLst/>
              <a:rect l="l" t="t" r="r" b="b"/>
              <a:pathLst>
                <a:path w="7720" h="2805" extrusionOk="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2" name="Google Shape;8392;p87"/>
          <p:cNvGrpSpPr/>
          <p:nvPr/>
        </p:nvGrpSpPr>
        <p:grpSpPr>
          <a:xfrm>
            <a:off x="3921603" y="2280056"/>
            <a:ext cx="355258" cy="356205"/>
            <a:chOff x="-47892800" y="3937700"/>
            <a:chExt cx="300100" cy="300900"/>
          </a:xfrm>
        </p:grpSpPr>
        <p:sp>
          <p:nvSpPr>
            <p:cNvPr id="8393" name="Google Shape;8393;p87"/>
            <p:cNvSpPr/>
            <p:nvPr/>
          </p:nvSpPr>
          <p:spPr>
            <a:xfrm>
              <a:off x="-47858150" y="3937700"/>
              <a:ext cx="70900" cy="44150"/>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87"/>
            <p:cNvSpPr/>
            <p:nvPr/>
          </p:nvSpPr>
          <p:spPr>
            <a:xfrm>
              <a:off x="-47892800" y="3991275"/>
              <a:ext cx="141000" cy="1055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87"/>
            <p:cNvSpPr/>
            <p:nvPr/>
          </p:nvSpPr>
          <p:spPr>
            <a:xfrm>
              <a:off x="-47773875" y="3956600"/>
              <a:ext cx="119750" cy="89025"/>
            </a:xfrm>
            <a:custGeom>
              <a:avLst/>
              <a:gdLst/>
              <a:ahLst/>
              <a:cxnLst/>
              <a:rect l="l" t="t" r="r" b="b"/>
              <a:pathLst>
                <a:path w="4790" h="3561" extrusionOk="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87"/>
            <p:cNvSpPr/>
            <p:nvPr/>
          </p:nvSpPr>
          <p:spPr>
            <a:xfrm>
              <a:off x="-47699050" y="4043250"/>
              <a:ext cx="71700" cy="70900"/>
            </a:xfrm>
            <a:custGeom>
              <a:avLst/>
              <a:gdLst/>
              <a:ahLst/>
              <a:cxnLst/>
              <a:rect l="l" t="t" r="r" b="b"/>
              <a:pathLst>
                <a:path w="2868" h="2836" extrusionOk="0">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87"/>
            <p:cNvSpPr/>
            <p:nvPr/>
          </p:nvSpPr>
          <p:spPr>
            <a:xfrm>
              <a:off x="-47770725" y="4124375"/>
              <a:ext cx="178025" cy="114225"/>
            </a:xfrm>
            <a:custGeom>
              <a:avLst/>
              <a:gdLst/>
              <a:ahLst/>
              <a:cxnLst/>
              <a:rect l="l" t="t" r="r" b="b"/>
              <a:pathLst>
                <a:path w="7121" h="4569" extrusionOk="0">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87"/>
            <p:cNvSpPr/>
            <p:nvPr/>
          </p:nvSpPr>
          <p:spPr>
            <a:xfrm>
              <a:off x="-47830575" y="41322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9" name="Google Shape;8399;p87"/>
            <p:cNvSpPr/>
            <p:nvPr/>
          </p:nvSpPr>
          <p:spPr>
            <a:xfrm>
              <a:off x="-47785675" y="4112375"/>
              <a:ext cx="37825" cy="36250"/>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0" name="Google Shape;8400;p87"/>
            <p:cNvSpPr/>
            <p:nvPr/>
          </p:nvSpPr>
          <p:spPr>
            <a:xfrm>
              <a:off x="-47892800" y="4112750"/>
              <a:ext cx="37825" cy="36250"/>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1" name="Google Shape;8401;p87"/>
          <p:cNvGrpSpPr/>
          <p:nvPr/>
        </p:nvGrpSpPr>
        <p:grpSpPr>
          <a:xfrm>
            <a:off x="2626898" y="2773770"/>
            <a:ext cx="355258" cy="311458"/>
            <a:chOff x="-46042675" y="3218600"/>
            <a:chExt cx="300100" cy="263100"/>
          </a:xfrm>
        </p:grpSpPr>
        <p:sp>
          <p:nvSpPr>
            <p:cNvPr id="8402" name="Google Shape;8402;p87"/>
            <p:cNvSpPr/>
            <p:nvPr/>
          </p:nvSpPr>
          <p:spPr>
            <a:xfrm>
              <a:off x="-46042675" y="3302875"/>
              <a:ext cx="35475" cy="130000"/>
            </a:xfrm>
            <a:custGeom>
              <a:avLst/>
              <a:gdLst/>
              <a:ahLst/>
              <a:cxnLst/>
              <a:rect l="l" t="t" r="r" b="b"/>
              <a:pathLst>
                <a:path w="1419" h="5200" extrusionOk="0">
                  <a:moveTo>
                    <a:pt x="1" y="1"/>
                  </a:moveTo>
                  <a:lnTo>
                    <a:pt x="1" y="5199"/>
                  </a:lnTo>
                  <a:lnTo>
                    <a:pt x="1418" y="4506"/>
                  </a:lnTo>
                  <a:lnTo>
                    <a:pt x="1418" y="72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87"/>
            <p:cNvSpPr/>
            <p:nvPr/>
          </p:nvSpPr>
          <p:spPr>
            <a:xfrm>
              <a:off x="-45919025" y="3341475"/>
              <a:ext cx="53600" cy="52800"/>
            </a:xfrm>
            <a:custGeom>
              <a:avLst/>
              <a:gdLst/>
              <a:ahLst/>
              <a:cxnLst/>
              <a:rect l="l" t="t" r="r" b="b"/>
              <a:pathLst>
                <a:path w="2144" h="2112" extrusionOk="0">
                  <a:moveTo>
                    <a:pt x="1072" y="1"/>
                  </a:moveTo>
                  <a:cubicBezTo>
                    <a:pt x="473" y="1"/>
                    <a:pt x="1" y="473"/>
                    <a:pt x="1" y="1072"/>
                  </a:cubicBezTo>
                  <a:cubicBezTo>
                    <a:pt x="1" y="1639"/>
                    <a:pt x="473" y="2112"/>
                    <a:pt x="1072" y="2112"/>
                  </a:cubicBezTo>
                  <a:cubicBezTo>
                    <a:pt x="1671" y="2112"/>
                    <a:pt x="2143" y="1639"/>
                    <a:pt x="2143" y="1072"/>
                  </a:cubicBezTo>
                  <a:cubicBezTo>
                    <a:pt x="2143" y="473"/>
                    <a:pt x="1639"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87"/>
            <p:cNvSpPr/>
            <p:nvPr/>
          </p:nvSpPr>
          <p:spPr>
            <a:xfrm>
              <a:off x="-45778025" y="3302875"/>
              <a:ext cx="35450" cy="130000"/>
            </a:xfrm>
            <a:custGeom>
              <a:avLst/>
              <a:gdLst/>
              <a:ahLst/>
              <a:cxnLst/>
              <a:rect l="l" t="t" r="r" b="b"/>
              <a:pathLst>
                <a:path w="1418" h="5200" extrusionOk="0">
                  <a:moveTo>
                    <a:pt x="1418" y="1"/>
                  </a:moveTo>
                  <a:lnTo>
                    <a:pt x="0" y="726"/>
                  </a:lnTo>
                  <a:lnTo>
                    <a:pt x="0" y="4506"/>
                  </a:lnTo>
                  <a:lnTo>
                    <a:pt x="1418" y="5199"/>
                  </a:lnTo>
                  <a:lnTo>
                    <a:pt x="1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87"/>
            <p:cNvSpPr/>
            <p:nvPr/>
          </p:nvSpPr>
          <p:spPr>
            <a:xfrm>
              <a:off x="-46042675" y="3235950"/>
              <a:ext cx="300100" cy="245750"/>
            </a:xfrm>
            <a:custGeom>
              <a:avLst/>
              <a:gdLst/>
              <a:ahLst/>
              <a:cxnLst/>
              <a:rect l="l" t="t" r="r" b="b"/>
              <a:pathLst>
                <a:path w="12004" h="9830" extrusionOk="0">
                  <a:moveTo>
                    <a:pt x="6018" y="2142"/>
                  </a:moveTo>
                  <a:cubicBezTo>
                    <a:pt x="7751" y="2142"/>
                    <a:pt x="9168" y="3560"/>
                    <a:pt x="9168" y="5293"/>
                  </a:cubicBezTo>
                  <a:cubicBezTo>
                    <a:pt x="9168" y="7026"/>
                    <a:pt x="7751" y="8443"/>
                    <a:pt x="6018" y="8443"/>
                  </a:cubicBezTo>
                  <a:cubicBezTo>
                    <a:pt x="4285" y="8443"/>
                    <a:pt x="2867" y="7026"/>
                    <a:pt x="2867" y="5293"/>
                  </a:cubicBezTo>
                  <a:cubicBezTo>
                    <a:pt x="2867" y="3560"/>
                    <a:pt x="4285" y="2142"/>
                    <a:pt x="6018" y="2142"/>
                  </a:cubicBezTo>
                  <a:close/>
                  <a:moveTo>
                    <a:pt x="1765" y="0"/>
                  </a:moveTo>
                  <a:cubicBezTo>
                    <a:pt x="1576" y="0"/>
                    <a:pt x="1418" y="158"/>
                    <a:pt x="1418" y="378"/>
                  </a:cubicBezTo>
                  <a:lnTo>
                    <a:pt x="1418" y="725"/>
                  </a:lnTo>
                  <a:lnTo>
                    <a:pt x="1072" y="725"/>
                  </a:lnTo>
                  <a:cubicBezTo>
                    <a:pt x="473" y="725"/>
                    <a:pt x="1" y="1197"/>
                    <a:pt x="1" y="1796"/>
                  </a:cubicBezTo>
                  <a:lnTo>
                    <a:pt x="1" y="1890"/>
                  </a:lnTo>
                  <a:lnTo>
                    <a:pt x="1922" y="2835"/>
                  </a:lnTo>
                  <a:cubicBezTo>
                    <a:pt x="2048" y="2930"/>
                    <a:pt x="2143" y="3056"/>
                    <a:pt x="2143" y="3151"/>
                  </a:cubicBezTo>
                  <a:lnTo>
                    <a:pt x="2143" y="7372"/>
                  </a:lnTo>
                  <a:cubicBezTo>
                    <a:pt x="2143" y="7498"/>
                    <a:pt x="2048" y="7624"/>
                    <a:pt x="1922" y="7687"/>
                  </a:cubicBezTo>
                  <a:lnTo>
                    <a:pt x="1" y="8632"/>
                  </a:lnTo>
                  <a:lnTo>
                    <a:pt x="1" y="8758"/>
                  </a:lnTo>
                  <a:cubicBezTo>
                    <a:pt x="1" y="9357"/>
                    <a:pt x="473" y="9830"/>
                    <a:pt x="1072" y="9830"/>
                  </a:cubicBezTo>
                  <a:lnTo>
                    <a:pt x="10964" y="9830"/>
                  </a:lnTo>
                  <a:cubicBezTo>
                    <a:pt x="11531" y="9830"/>
                    <a:pt x="12004" y="9357"/>
                    <a:pt x="12004" y="8758"/>
                  </a:cubicBezTo>
                  <a:lnTo>
                    <a:pt x="12004" y="8632"/>
                  </a:lnTo>
                  <a:lnTo>
                    <a:pt x="10082" y="7687"/>
                  </a:lnTo>
                  <a:cubicBezTo>
                    <a:pt x="9956" y="7624"/>
                    <a:pt x="9893" y="7498"/>
                    <a:pt x="9893" y="7372"/>
                  </a:cubicBezTo>
                  <a:lnTo>
                    <a:pt x="9893" y="3151"/>
                  </a:lnTo>
                  <a:cubicBezTo>
                    <a:pt x="9893" y="3056"/>
                    <a:pt x="9956" y="2930"/>
                    <a:pt x="10082" y="2835"/>
                  </a:cubicBezTo>
                  <a:lnTo>
                    <a:pt x="12004" y="1890"/>
                  </a:lnTo>
                  <a:lnTo>
                    <a:pt x="12004" y="1796"/>
                  </a:lnTo>
                  <a:cubicBezTo>
                    <a:pt x="12004" y="1197"/>
                    <a:pt x="11531" y="725"/>
                    <a:pt x="10933" y="725"/>
                  </a:cubicBezTo>
                  <a:lnTo>
                    <a:pt x="2143" y="725"/>
                  </a:lnTo>
                  <a:lnTo>
                    <a:pt x="2143" y="378"/>
                  </a:lnTo>
                  <a:cubicBezTo>
                    <a:pt x="2143" y="158"/>
                    <a:pt x="1985"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87"/>
            <p:cNvSpPr/>
            <p:nvPr/>
          </p:nvSpPr>
          <p:spPr>
            <a:xfrm>
              <a:off x="-45952875" y="3306025"/>
              <a:ext cx="122100" cy="122125"/>
            </a:xfrm>
            <a:custGeom>
              <a:avLst/>
              <a:gdLst/>
              <a:ahLst/>
              <a:cxnLst/>
              <a:rect l="l" t="t" r="r" b="b"/>
              <a:pathLst>
                <a:path w="4884" h="4885" extrusionOk="0">
                  <a:moveTo>
                    <a:pt x="2426" y="663"/>
                  </a:moveTo>
                  <a:cubicBezTo>
                    <a:pt x="3403" y="663"/>
                    <a:pt x="4190" y="1450"/>
                    <a:pt x="4190" y="2458"/>
                  </a:cubicBezTo>
                  <a:cubicBezTo>
                    <a:pt x="4159" y="3435"/>
                    <a:pt x="3371" y="4223"/>
                    <a:pt x="2426" y="4223"/>
                  </a:cubicBezTo>
                  <a:cubicBezTo>
                    <a:pt x="1449" y="4223"/>
                    <a:pt x="662" y="3435"/>
                    <a:pt x="662" y="2458"/>
                  </a:cubicBezTo>
                  <a:cubicBezTo>
                    <a:pt x="662" y="1450"/>
                    <a:pt x="1449" y="663"/>
                    <a:pt x="2426" y="663"/>
                  </a:cubicBezTo>
                  <a:close/>
                  <a:moveTo>
                    <a:pt x="2426" y="1"/>
                  </a:moveTo>
                  <a:cubicBezTo>
                    <a:pt x="1103" y="1"/>
                    <a:pt x="0" y="1104"/>
                    <a:pt x="0" y="2458"/>
                  </a:cubicBezTo>
                  <a:cubicBezTo>
                    <a:pt x="0" y="3782"/>
                    <a:pt x="1103" y="4884"/>
                    <a:pt x="2426" y="4884"/>
                  </a:cubicBezTo>
                  <a:cubicBezTo>
                    <a:pt x="3781" y="4884"/>
                    <a:pt x="4883" y="3782"/>
                    <a:pt x="4883" y="2458"/>
                  </a:cubicBezTo>
                  <a:cubicBezTo>
                    <a:pt x="4883" y="1104"/>
                    <a:pt x="378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87"/>
            <p:cNvSpPr/>
            <p:nvPr/>
          </p:nvSpPr>
          <p:spPr>
            <a:xfrm>
              <a:off x="-45941075" y="3218600"/>
              <a:ext cx="98475" cy="17375"/>
            </a:xfrm>
            <a:custGeom>
              <a:avLst/>
              <a:gdLst/>
              <a:ahLst/>
              <a:cxnLst/>
              <a:rect l="l" t="t" r="r" b="b"/>
              <a:pathLst>
                <a:path w="3939" h="695" extrusionOk="0">
                  <a:moveTo>
                    <a:pt x="536" y="1"/>
                  </a:moveTo>
                  <a:cubicBezTo>
                    <a:pt x="410" y="1"/>
                    <a:pt x="316" y="64"/>
                    <a:pt x="221" y="190"/>
                  </a:cubicBezTo>
                  <a:lnTo>
                    <a:pt x="1" y="694"/>
                  </a:lnTo>
                  <a:lnTo>
                    <a:pt x="3939" y="694"/>
                  </a:lnTo>
                  <a:lnTo>
                    <a:pt x="3655" y="190"/>
                  </a:lnTo>
                  <a:cubicBezTo>
                    <a:pt x="3592" y="64"/>
                    <a:pt x="3466" y="1"/>
                    <a:pt x="3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8" name="Google Shape;8408;p87"/>
          <p:cNvGrpSpPr/>
          <p:nvPr/>
        </p:nvGrpSpPr>
        <p:grpSpPr>
          <a:xfrm>
            <a:off x="2626898" y="3188219"/>
            <a:ext cx="355258" cy="323118"/>
            <a:chOff x="-46042675" y="3568700"/>
            <a:chExt cx="300100" cy="272950"/>
          </a:xfrm>
        </p:grpSpPr>
        <p:sp>
          <p:nvSpPr>
            <p:cNvPr id="8409" name="Google Shape;8409;p87"/>
            <p:cNvSpPr/>
            <p:nvPr/>
          </p:nvSpPr>
          <p:spPr>
            <a:xfrm>
              <a:off x="-46042675" y="3758125"/>
              <a:ext cx="115025" cy="83525"/>
            </a:xfrm>
            <a:custGeom>
              <a:avLst/>
              <a:gdLst/>
              <a:ahLst/>
              <a:cxnLst/>
              <a:rect l="l" t="t" r="r" b="b"/>
              <a:pathLst>
                <a:path w="4601" h="3341" extrusionOk="0">
                  <a:moveTo>
                    <a:pt x="1985" y="1"/>
                  </a:moveTo>
                  <a:lnTo>
                    <a:pt x="127" y="1797"/>
                  </a:lnTo>
                  <a:cubicBezTo>
                    <a:pt x="32" y="1891"/>
                    <a:pt x="1" y="2017"/>
                    <a:pt x="32" y="2112"/>
                  </a:cubicBezTo>
                  <a:cubicBezTo>
                    <a:pt x="95" y="2238"/>
                    <a:pt x="158" y="2332"/>
                    <a:pt x="284" y="2364"/>
                  </a:cubicBezTo>
                  <a:lnTo>
                    <a:pt x="3277" y="3340"/>
                  </a:lnTo>
                  <a:lnTo>
                    <a:pt x="3403" y="3340"/>
                  </a:lnTo>
                  <a:cubicBezTo>
                    <a:pt x="3466" y="3340"/>
                    <a:pt x="3592" y="3309"/>
                    <a:pt x="3624" y="3214"/>
                  </a:cubicBezTo>
                  <a:lnTo>
                    <a:pt x="4600" y="2238"/>
                  </a:lnTo>
                  <a:lnTo>
                    <a:pt x="2395" y="1639"/>
                  </a:lnTo>
                  <a:cubicBezTo>
                    <a:pt x="2367" y="1650"/>
                    <a:pt x="2340" y="1656"/>
                    <a:pt x="2316" y="1656"/>
                  </a:cubicBezTo>
                  <a:cubicBezTo>
                    <a:pt x="2206" y="1656"/>
                    <a:pt x="2143" y="1548"/>
                    <a:pt x="2143" y="1418"/>
                  </a:cubicBezTo>
                  <a:lnTo>
                    <a:pt x="19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87"/>
            <p:cNvSpPr/>
            <p:nvPr/>
          </p:nvSpPr>
          <p:spPr>
            <a:xfrm>
              <a:off x="-45866250" y="3654175"/>
              <a:ext cx="37825" cy="37825"/>
            </a:xfrm>
            <a:custGeom>
              <a:avLst/>
              <a:gdLst/>
              <a:ahLst/>
              <a:cxnLst/>
              <a:rect l="l" t="t" r="r" b="b"/>
              <a:pathLst>
                <a:path w="1513" h="1513" extrusionOk="0">
                  <a:moveTo>
                    <a:pt x="1009" y="0"/>
                  </a:moveTo>
                  <a:lnTo>
                    <a:pt x="1" y="1008"/>
                  </a:lnTo>
                  <a:lnTo>
                    <a:pt x="505" y="1512"/>
                  </a:lnTo>
                  <a:lnTo>
                    <a:pt x="1513" y="504"/>
                  </a:lnTo>
                  <a:lnTo>
                    <a:pt x="10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87"/>
            <p:cNvSpPr/>
            <p:nvPr/>
          </p:nvSpPr>
          <p:spPr>
            <a:xfrm>
              <a:off x="-45828450" y="3629750"/>
              <a:ext cx="25225" cy="25225"/>
            </a:xfrm>
            <a:custGeom>
              <a:avLst/>
              <a:gdLst/>
              <a:ahLst/>
              <a:cxnLst/>
              <a:rect l="l" t="t" r="r" b="b"/>
              <a:pathLst>
                <a:path w="1009" h="1009" extrusionOk="0">
                  <a:moveTo>
                    <a:pt x="505" y="0"/>
                  </a:moveTo>
                  <a:lnTo>
                    <a:pt x="1" y="505"/>
                  </a:lnTo>
                  <a:lnTo>
                    <a:pt x="505" y="1009"/>
                  </a:lnTo>
                  <a:lnTo>
                    <a:pt x="1009" y="505"/>
                  </a:lnTo>
                  <a:lnTo>
                    <a:pt x="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87"/>
            <p:cNvSpPr/>
            <p:nvPr/>
          </p:nvSpPr>
          <p:spPr>
            <a:xfrm>
              <a:off x="-45979675" y="3568700"/>
              <a:ext cx="237100" cy="237800"/>
            </a:xfrm>
            <a:custGeom>
              <a:avLst/>
              <a:gdLst/>
              <a:ahLst/>
              <a:cxnLst/>
              <a:rect l="l" t="t" r="r" b="b"/>
              <a:pathLst>
                <a:path w="9484" h="9512" extrusionOk="0">
                  <a:moveTo>
                    <a:pt x="6499" y="1615"/>
                  </a:moveTo>
                  <a:cubicBezTo>
                    <a:pt x="6593" y="1615"/>
                    <a:pt x="6696" y="1639"/>
                    <a:pt x="6774" y="1686"/>
                  </a:cubicBezTo>
                  <a:lnTo>
                    <a:pt x="7751" y="2695"/>
                  </a:lnTo>
                  <a:cubicBezTo>
                    <a:pt x="7909" y="2852"/>
                    <a:pt x="7909" y="3073"/>
                    <a:pt x="7751" y="3199"/>
                  </a:cubicBezTo>
                  <a:lnTo>
                    <a:pt x="5262" y="5687"/>
                  </a:lnTo>
                  <a:cubicBezTo>
                    <a:pt x="5215" y="5750"/>
                    <a:pt x="5128" y="5782"/>
                    <a:pt x="5034" y="5782"/>
                  </a:cubicBezTo>
                  <a:cubicBezTo>
                    <a:pt x="4939" y="5782"/>
                    <a:pt x="4837" y="5750"/>
                    <a:pt x="4758" y="5687"/>
                  </a:cubicBezTo>
                  <a:lnTo>
                    <a:pt x="3782" y="4711"/>
                  </a:lnTo>
                  <a:cubicBezTo>
                    <a:pt x="3656" y="4585"/>
                    <a:pt x="3656" y="4333"/>
                    <a:pt x="3782" y="4175"/>
                  </a:cubicBezTo>
                  <a:lnTo>
                    <a:pt x="6270" y="1686"/>
                  </a:lnTo>
                  <a:cubicBezTo>
                    <a:pt x="6318" y="1639"/>
                    <a:pt x="6404" y="1615"/>
                    <a:pt x="6499" y="1615"/>
                  </a:cubicBezTo>
                  <a:close/>
                  <a:moveTo>
                    <a:pt x="3506" y="5593"/>
                  </a:moveTo>
                  <a:cubicBezTo>
                    <a:pt x="3600" y="5593"/>
                    <a:pt x="3703" y="5624"/>
                    <a:pt x="3782" y="5687"/>
                  </a:cubicBezTo>
                  <a:cubicBezTo>
                    <a:pt x="3939" y="5845"/>
                    <a:pt x="3939" y="6034"/>
                    <a:pt x="3782" y="6192"/>
                  </a:cubicBezTo>
                  <a:lnTo>
                    <a:pt x="2553" y="7420"/>
                  </a:lnTo>
                  <a:cubicBezTo>
                    <a:pt x="2490" y="7483"/>
                    <a:pt x="2403" y="7515"/>
                    <a:pt x="2313" y="7515"/>
                  </a:cubicBezTo>
                  <a:cubicBezTo>
                    <a:pt x="2222" y="7515"/>
                    <a:pt x="2128" y="7483"/>
                    <a:pt x="2049" y="7420"/>
                  </a:cubicBezTo>
                  <a:cubicBezTo>
                    <a:pt x="1923" y="7294"/>
                    <a:pt x="1923" y="7074"/>
                    <a:pt x="2049" y="6916"/>
                  </a:cubicBezTo>
                  <a:lnTo>
                    <a:pt x="3277" y="5687"/>
                  </a:lnTo>
                  <a:cubicBezTo>
                    <a:pt x="3325" y="5624"/>
                    <a:pt x="3411" y="5593"/>
                    <a:pt x="3506" y="5593"/>
                  </a:cubicBezTo>
                  <a:close/>
                  <a:moveTo>
                    <a:pt x="7034" y="1"/>
                  </a:moveTo>
                  <a:cubicBezTo>
                    <a:pt x="6396" y="1"/>
                    <a:pt x="5766" y="237"/>
                    <a:pt x="5325" y="710"/>
                  </a:cubicBezTo>
                  <a:lnTo>
                    <a:pt x="127" y="5908"/>
                  </a:lnTo>
                  <a:cubicBezTo>
                    <a:pt x="32" y="6003"/>
                    <a:pt x="1" y="6129"/>
                    <a:pt x="1" y="6192"/>
                  </a:cubicBezTo>
                  <a:lnTo>
                    <a:pt x="221" y="8428"/>
                  </a:lnTo>
                  <a:cubicBezTo>
                    <a:pt x="221" y="8586"/>
                    <a:pt x="347" y="8712"/>
                    <a:pt x="505" y="8743"/>
                  </a:cubicBezTo>
                  <a:lnTo>
                    <a:pt x="3214" y="9500"/>
                  </a:lnTo>
                  <a:cubicBezTo>
                    <a:pt x="3248" y="9508"/>
                    <a:pt x="3282" y="9512"/>
                    <a:pt x="3316" y="9512"/>
                  </a:cubicBezTo>
                  <a:cubicBezTo>
                    <a:pt x="3408" y="9512"/>
                    <a:pt x="3500" y="9483"/>
                    <a:pt x="3592" y="9437"/>
                  </a:cubicBezTo>
                  <a:lnTo>
                    <a:pt x="8791" y="4238"/>
                  </a:lnTo>
                  <a:cubicBezTo>
                    <a:pt x="9263" y="3766"/>
                    <a:pt x="9484" y="3167"/>
                    <a:pt x="9484" y="2505"/>
                  </a:cubicBezTo>
                  <a:cubicBezTo>
                    <a:pt x="9484" y="1812"/>
                    <a:pt x="9200" y="1182"/>
                    <a:pt x="8791" y="710"/>
                  </a:cubicBezTo>
                  <a:cubicBezTo>
                    <a:pt x="8318" y="237"/>
                    <a:pt x="7672" y="1"/>
                    <a:pt x="7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3" name="Google Shape;8413;p87"/>
          <p:cNvGrpSpPr/>
          <p:nvPr/>
        </p:nvGrpSpPr>
        <p:grpSpPr>
          <a:xfrm>
            <a:off x="2668849" y="3625189"/>
            <a:ext cx="271357" cy="356057"/>
            <a:chOff x="-46007225" y="3937825"/>
            <a:chExt cx="229225" cy="300775"/>
          </a:xfrm>
        </p:grpSpPr>
        <p:sp>
          <p:nvSpPr>
            <p:cNvPr id="8414" name="Google Shape;8414;p87"/>
            <p:cNvSpPr/>
            <p:nvPr/>
          </p:nvSpPr>
          <p:spPr>
            <a:xfrm>
              <a:off x="-45813475" y="3990475"/>
              <a:ext cx="35475" cy="17350"/>
            </a:xfrm>
            <a:custGeom>
              <a:avLst/>
              <a:gdLst/>
              <a:ahLst/>
              <a:cxnLst/>
              <a:rect l="l" t="t" r="r" b="b"/>
              <a:pathLst>
                <a:path w="1419"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87"/>
            <p:cNvSpPr/>
            <p:nvPr/>
          </p:nvSpPr>
          <p:spPr>
            <a:xfrm>
              <a:off x="-46007225" y="39904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87"/>
            <p:cNvSpPr/>
            <p:nvPr/>
          </p:nvSpPr>
          <p:spPr>
            <a:xfrm>
              <a:off x="-45826875" y="3937825"/>
              <a:ext cx="35475" cy="26750"/>
            </a:xfrm>
            <a:custGeom>
              <a:avLst/>
              <a:gdLst/>
              <a:ahLst/>
              <a:cxnLst/>
              <a:rect l="l" t="t" r="r" b="b"/>
              <a:pathLst>
                <a:path w="1419" h="1070" extrusionOk="0">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87"/>
            <p:cNvSpPr/>
            <p:nvPr/>
          </p:nvSpPr>
          <p:spPr>
            <a:xfrm>
              <a:off x="-45993850" y="4034625"/>
              <a:ext cx="35475" cy="25850"/>
            </a:xfrm>
            <a:custGeom>
              <a:avLst/>
              <a:gdLst/>
              <a:ahLst/>
              <a:cxnLst/>
              <a:rect l="l" t="t" r="r" b="b"/>
              <a:pathLst>
                <a:path w="1419" h="1034" extrusionOk="0">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87"/>
            <p:cNvSpPr/>
            <p:nvPr/>
          </p:nvSpPr>
          <p:spPr>
            <a:xfrm>
              <a:off x="-45825300" y="4034625"/>
              <a:ext cx="34675" cy="25725"/>
            </a:xfrm>
            <a:custGeom>
              <a:avLst/>
              <a:gdLst/>
              <a:ahLst/>
              <a:cxnLst/>
              <a:rect l="l" t="t" r="r" b="b"/>
              <a:pathLst>
                <a:path w="1387" h="1029" extrusionOk="0">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87"/>
            <p:cNvSpPr/>
            <p:nvPr/>
          </p:nvSpPr>
          <p:spPr>
            <a:xfrm>
              <a:off x="-45992275" y="3938175"/>
              <a:ext cx="33900" cy="25525"/>
            </a:xfrm>
            <a:custGeom>
              <a:avLst/>
              <a:gdLst/>
              <a:ahLst/>
              <a:cxnLst/>
              <a:rect l="l" t="t" r="r" b="b"/>
              <a:pathLst>
                <a:path w="1356" h="1021" extrusionOk="0">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87"/>
            <p:cNvSpPr/>
            <p:nvPr/>
          </p:nvSpPr>
          <p:spPr>
            <a:xfrm>
              <a:off x="-45953675" y="4078700"/>
              <a:ext cx="122900" cy="35450"/>
            </a:xfrm>
            <a:custGeom>
              <a:avLst/>
              <a:gdLst/>
              <a:ahLst/>
              <a:cxnLst/>
              <a:rect l="l" t="t" r="r" b="b"/>
              <a:pathLst>
                <a:path w="4916" h="1418" extrusionOk="0">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87"/>
            <p:cNvSpPr/>
            <p:nvPr/>
          </p:nvSpPr>
          <p:spPr>
            <a:xfrm>
              <a:off x="-45956025" y="3938325"/>
              <a:ext cx="126025" cy="123075"/>
            </a:xfrm>
            <a:custGeom>
              <a:avLst/>
              <a:gdLst/>
              <a:ahLst/>
              <a:cxnLst/>
              <a:rect l="l" t="t" r="r" b="b"/>
              <a:pathLst>
                <a:path w="5041" h="4923" extrusionOk="0">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87"/>
            <p:cNvSpPr/>
            <p:nvPr/>
          </p:nvSpPr>
          <p:spPr>
            <a:xfrm>
              <a:off x="-45927675" y="4132250"/>
              <a:ext cx="70125" cy="39400"/>
            </a:xfrm>
            <a:custGeom>
              <a:avLst/>
              <a:gdLst/>
              <a:ahLst/>
              <a:cxnLst/>
              <a:rect l="l" t="t" r="r" b="b"/>
              <a:pathLst>
                <a:path w="2805" h="1576" extrusionOk="0">
                  <a:moveTo>
                    <a:pt x="0" y="1"/>
                  </a:moveTo>
                  <a:lnTo>
                    <a:pt x="0" y="1576"/>
                  </a:lnTo>
                  <a:lnTo>
                    <a:pt x="158" y="1450"/>
                  </a:lnTo>
                  <a:cubicBezTo>
                    <a:pt x="536" y="1198"/>
                    <a:pt x="969" y="1072"/>
                    <a:pt x="1402" y="1072"/>
                  </a:cubicBezTo>
                  <a:cubicBezTo>
                    <a:pt x="1835" y="1072"/>
                    <a:pt x="2269" y="1198"/>
                    <a:pt x="2647" y="1450"/>
                  </a:cubicBezTo>
                  <a:lnTo>
                    <a:pt x="2804" y="1576"/>
                  </a:lnTo>
                  <a:lnTo>
                    <a:pt x="28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87"/>
            <p:cNvSpPr/>
            <p:nvPr/>
          </p:nvSpPr>
          <p:spPr>
            <a:xfrm>
              <a:off x="-45921375" y="4176950"/>
              <a:ext cx="59100" cy="61650"/>
            </a:xfrm>
            <a:custGeom>
              <a:avLst/>
              <a:gdLst/>
              <a:ahLst/>
              <a:cxnLst/>
              <a:rect l="l" t="t" r="r" b="b"/>
              <a:pathLst>
                <a:path w="2364" h="2466" extrusionOk="0">
                  <a:moveTo>
                    <a:pt x="1158" y="0"/>
                  </a:moveTo>
                  <a:cubicBezTo>
                    <a:pt x="859" y="0"/>
                    <a:pt x="567" y="87"/>
                    <a:pt x="315" y="260"/>
                  </a:cubicBezTo>
                  <a:lnTo>
                    <a:pt x="0" y="481"/>
                  </a:lnTo>
                  <a:lnTo>
                    <a:pt x="851" y="2277"/>
                  </a:lnTo>
                  <a:cubicBezTo>
                    <a:pt x="945" y="2371"/>
                    <a:pt x="1040" y="2466"/>
                    <a:pt x="1166" y="2466"/>
                  </a:cubicBezTo>
                  <a:cubicBezTo>
                    <a:pt x="1292" y="2466"/>
                    <a:pt x="1418" y="2371"/>
                    <a:pt x="1481" y="2277"/>
                  </a:cubicBezTo>
                  <a:lnTo>
                    <a:pt x="2363" y="481"/>
                  </a:lnTo>
                  <a:lnTo>
                    <a:pt x="2048" y="260"/>
                  </a:lnTo>
                  <a:cubicBezTo>
                    <a:pt x="1765" y="87"/>
                    <a:pt x="1457" y="0"/>
                    <a:pt x="1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4" name="Google Shape;8424;p87"/>
          <p:cNvGrpSpPr/>
          <p:nvPr/>
        </p:nvGrpSpPr>
        <p:grpSpPr>
          <a:xfrm>
            <a:off x="3974341" y="3615275"/>
            <a:ext cx="312375" cy="357596"/>
            <a:chOff x="-44895900" y="3929450"/>
            <a:chExt cx="263875" cy="302075"/>
          </a:xfrm>
        </p:grpSpPr>
        <p:sp>
          <p:nvSpPr>
            <p:cNvPr id="8425" name="Google Shape;8425;p87"/>
            <p:cNvSpPr/>
            <p:nvPr/>
          </p:nvSpPr>
          <p:spPr>
            <a:xfrm>
              <a:off x="-44813975" y="4100750"/>
              <a:ext cx="101625" cy="50425"/>
            </a:xfrm>
            <a:custGeom>
              <a:avLst/>
              <a:gdLst/>
              <a:ahLst/>
              <a:cxnLst/>
              <a:rect l="l" t="t" r="r" b="b"/>
              <a:pathLst>
                <a:path w="4065" h="2017" extrusionOk="0">
                  <a:moveTo>
                    <a:pt x="2017" y="0"/>
                  </a:moveTo>
                  <a:lnTo>
                    <a:pt x="0" y="977"/>
                  </a:lnTo>
                  <a:lnTo>
                    <a:pt x="2017" y="2017"/>
                  </a:lnTo>
                  <a:lnTo>
                    <a:pt x="4064" y="977"/>
                  </a:lnTo>
                  <a:lnTo>
                    <a:pt x="20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87"/>
            <p:cNvSpPr/>
            <p:nvPr/>
          </p:nvSpPr>
          <p:spPr>
            <a:xfrm>
              <a:off x="-44885650" y="3929450"/>
              <a:ext cx="244175" cy="87825"/>
            </a:xfrm>
            <a:custGeom>
              <a:avLst/>
              <a:gdLst/>
              <a:ahLst/>
              <a:cxnLst/>
              <a:rect l="l" t="t" r="r" b="b"/>
              <a:pathLst>
                <a:path w="9767" h="3513" extrusionOk="0">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87"/>
            <p:cNvSpPr/>
            <p:nvPr/>
          </p:nvSpPr>
          <p:spPr>
            <a:xfrm>
              <a:off x="-44825000" y="4006225"/>
              <a:ext cx="52000" cy="105575"/>
            </a:xfrm>
            <a:custGeom>
              <a:avLst/>
              <a:gdLst/>
              <a:ahLst/>
              <a:cxnLst/>
              <a:rect l="l" t="t" r="r" b="b"/>
              <a:pathLst>
                <a:path w="2080" h="4223" extrusionOk="0">
                  <a:moveTo>
                    <a:pt x="2080" y="1"/>
                  </a:moveTo>
                  <a:lnTo>
                    <a:pt x="0" y="1009"/>
                  </a:lnTo>
                  <a:lnTo>
                    <a:pt x="0" y="4222"/>
                  </a:lnTo>
                  <a:lnTo>
                    <a:pt x="2080" y="3151"/>
                  </a:lnTo>
                  <a:lnTo>
                    <a:pt x="2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87"/>
            <p:cNvSpPr/>
            <p:nvPr/>
          </p:nvSpPr>
          <p:spPr>
            <a:xfrm>
              <a:off x="-44754900" y="4005450"/>
              <a:ext cx="122875" cy="222925"/>
            </a:xfrm>
            <a:custGeom>
              <a:avLst/>
              <a:gdLst/>
              <a:ahLst/>
              <a:cxnLst/>
              <a:rect l="l" t="t" r="r" b="b"/>
              <a:pathLst>
                <a:path w="4915" h="8917" extrusionOk="0">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87"/>
            <p:cNvSpPr/>
            <p:nvPr/>
          </p:nvSpPr>
          <p:spPr>
            <a:xfrm>
              <a:off x="-44754900" y="4006225"/>
              <a:ext cx="52775" cy="105575"/>
            </a:xfrm>
            <a:custGeom>
              <a:avLst/>
              <a:gdLst/>
              <a:ahLst/>
              <a:cxnLst/>
              <a:rect l="l" t="t" r="r" b="b"/>
              <a:pathLst>
                <a:path w="2111" h="4223" extrusionOk="0">
                  <a:moveTo>
                    <a:pt x="0" y="1"/>
                  </a:moveTo>
                  <a:lnTo>
                    <a:pt x="0" y="3151"/>
                  </a:lnTo>
                  <a:lnTo>
                    <a:pt x="2111" y="4222"/>
                  </a:lnTo>
                  <a:lnTo>
                    <a:pt x="2111" y="100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87"/>
            <p:cNvSpPr/>
            <p:nvPr/>
          </p:nvSpPr>
          <p:spPr>
            <a:xfrm>
              <a:off x="-44895900" y="4006225"/>
              <a:ext cx="122900" cy="225300"/>
            </a:xfrm>
            <a:custGeom>
              <a:avLst/>
              <a:gdLst/>
              <a:ahLst/>
              <a:cxnLst/>
              <a:rect l="l" t="t" r="r" b="b"/>
              <a:pathLst>
                <a:path w="4916" h="9012" extrusionOk="0">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1" name="Google Shape;8431;p87"/>
          <p:cNvGrpSpPr/>
          <p:nvPr/>
        </p:nvGrpSpPr>
        <p:grpSpPr>
          <a:xfrm>
            <a:off x="2148160" y="1398036"/>
            <a:ext cx="356205" cy="332885"/>
            <a:chOff x="-49397175" y="3192625"/>
            <a:chExt cx="300900" cy="281200"/>
          </a:xfrm>
        </p:grpSpPr>
        <p:sp>
          <p:nvSpPr>
            <p:cNvPr id="8432" name="Google Shape;8432;p87"/>
            <p:cNvSpPr/>
            <p:nvPr/>
          </p:nvSpPr>
          <p:spPr>
            <a:xfrm>
              <a:off x="-49325500" y="3297975"/>
              <a:ext cx="64625" cy="58500"/>
            </a:xfrm>
            <a:custGeom>
              <a:avLst/>
              <a:gdLst/>
              <a:ahLst/>
              <a:cxnLst/>
              <a:rect l="l" t="t" r="r" b="b"/>
              <a:pathLst>
                <a:path w="2585" h="2340" extrusionOk="0">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87"/>
            <p:cNvSpPr/>
            <p:nvPr/>
          </p:nvSpPr>
          <p:spPr>
            <a:xfrm>
              <a:off x="-49345975" y="3192625"/>
              <a:ext cx="199300" cy="103975"/>
            </a:xfrm>
            <a:custGeom>
              <a:avLst/>
              <a:gdLst/>
              <a:ahLst/>
              <a:cxnLst/>
              <a:rect l="l" t="t" r="r" b="b"/>
              <a:pathLst>
                <a:path w="7972" h="4159" extrusionOk="0">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87"/>
            <p:cNvSpPr/>
            <p:nvPr/>
          </p:nvSpPr>
          <p:spPr>
            <a:xfrm>
              <a:off x="-49272725" y="3381650"/>
              <a:ext cx="52800" cy="53575"/>
            </a:xfrm>
            <a:custGeom>
              <a:avLst/>
              <a:gdLst/>
              <a:ahLst/>
              <a:cxnLst/>
              <a:rect l="l" t="t" r="r" b="b"/>
              <a:pathLst>
                <a:path w="2112" h="2143" extrusionOk="0">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87"/>
            <p:cNvSpPr/>
            <p:nvPr/>
          </p:nvSpPr>
          <p:spPr>
            <a:xfrm>
              <a:off x="-49231775" y="3298075"/>
              <a:ext cx="63050" cy="58400"/>
            </a:xfrm>
            <a:custGeom>
              <a:avLst/>
              <a:gdLst/>
              <a:ahLst/>
              <a:cxnLst/>
              <a:rect l="l" t="t" r="r" b="b"/>
              <a:pathLst>
                <a:path w="2522" h="2336" extrusionOk="0">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87"/>
            <p:cNvSpPr/>
            <p:nvPr/>
          </p:nvSpPr>
          <p:spPr>
            <a:xfrm>
              <a:off x="-49271925" y="3317850"/>
              <a:ext cx="48850" cy="49850"/>
            </a:xfrm>
            <a:custGeom>
              <a:avLst/>
              <a:gdLst/>
              <a:ahLst/>
              <a:cxnLst/>
              <a:rect l="l" t="t" r="r" b="b"/>
              <a:pathLst>
                <a:path w="1954" h="1994" extrusionOk="0">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87"/>
            <p:cNvSpPr/>
            <p:nvPr/>
          </p:nvSpPr>
          <p:spPr>
            <a:xfrm>
              <a:off x="-49245950" y="3291075"/>
              <a:ext cx="149675" cy="182750"/>
            </a:xfrm>
            <a:custGeom>
              <a:avLst/>
              <a:gdLst/>
              <a:ahLst/>
              <a:cxnLst/>
              <a:rect l="l" t="t" r="r" b="b"/>
              <a:pathLst>
                <a:path w="5987" h="7310" extrusionOk="0">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87"/>
            <p:cNvSpPr/>
            <p:nvPr/>
          </p:nvSpPr>
          <p:spPr>
            <a:xfrm>
              <a:off x="-49397175" y="3291075"/>
              <a:ext cx="149675" cy="182750"/>
            </a:xfrm>
            <a:custGeom>
              <a:avLst/>
              <a:gdLst/>
              <a:ahLst/>
              <a:cxnLst/>
              <a:rect l="l" t="t" r="r" b="b"/>
              <a:pathLst>
                <a:path w="5987" h="7310" extrusionOk="0">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9" name="Google Shape;8439;p87"/>
          <p:cNvGrpSpPr/>
          <p:nvPr/>
        </p:nvGrpSpPr>
        <p:grpSpPr>
          <a:xfrm>
            <a:off x="2174263" y="1822251"/>
            <a:ext cx="304000" cy="356205"/>
            <a:chOff x="-49375900" y="3550975"/>
            <a:chExt cx="256800" cy="300900"/>
          </a:xfrm>
        </p:grpSpPr>
        <p:sp>
          <p:nvSpPr>
            <p:cNvPr id="8440" name="Google Shape;8440;p87"/>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87"/>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87"/>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87"/>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87"/>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87"/>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87"/>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87"/>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87"/>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87"/>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87"/>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1" name="Google Shape;8451;p87"/>
          <p:cNvGrpSpPr/>
          <p:nvPr/>
        </p:nvGrpSpPr>
        <p:grpSpPr>
          <a:xfrm>
            <a:off x="2169616" y="2259546"/>
            <a:ext cx="313293" cy="356205"/>
            <a:chOff x="-49378250" y="3920375"/>
            <a:chExt cx="264650" cy="300900"/>
          </a:xfrm>
        </p:grpSpPr>
        <p:sp>
          <p:nvSpPr>
            <p:cNvPr id="8452" name="Google Shape;8452;p87"/>
            <p:cNvSpPr/>
            <p:nvPr/>
          </p:nvSpPr>
          <p:spPr>
            <a:xfrm>
              <a:off x="-49272725" y="4185025"/>
              <a:ext cx="70925" cy="35475"/>
            </a:xfrm>
            <a:custGeom>
              <a:avLst/>
              <a:gdLst/>
              <a:ahLst/>
              <a:cxnLst/>
              <a:rect l="l" t="t" r="r" b="b"/>
              <a:pathLst>
                <a:path w="2837" h="1419" extrusionOk="0">
                  <a:moveTo>
                    <a:pt x="32" y="0"/>
                  </a:moveTo>
                  <a:lnTo>
                    <a:pt x="32" y="378"/>
                  </a:lnTo>
                  <a:lnTo>
                    <a:pt x="1" y="378"/>
                  </a:lnTo>
                  <a:cubicBezTo>
                    <a:pt x="1" y="945"/>
                    <a:pt x="473" y="1418"/>
                    <a:pt x="1040" y="1418"/>
                  </a:cubicBezTo>
                  <a:lnTo>
                    <a:pt x="1765" y="1418"/>
                  </a:lnTo>
                  <a:cubicBezTo>
                    <a:pt x="2364" y="1418"/>
                    <a:pt x="2836" y="945"/>
                    <a:pt x="2836" y="378"/>
                  </a:cubicBezTo>
                  <a:lnTo>
                    <a:pt x="28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87"/>
            <p:cNvSpPr/>
            <p:nvPr/>
          </p:nvSpPr>
          <p:spPr>
            <a:xfrm>
              <a:off x="-49378250" y="3920375"/>
              <a:ext cx="87425" cy="300900"/>
            </a:xfrm>
            <a:custGeom>
              <a:avLst/>
              <a:gdLst/>
              <a:ahLst/>
              <a:cxnLst/>
              <a:rect l="l" t="t" r="r" b="b"/>
              <a:pathLst>
                <a:path w="3497" h="12036" extrusionOk="0">
                  <a:moveTo>
                    <a:pt x="347" y="1"/>
                  </a:moveTo>
                  <a:cubicBezTo>
                    <a:pt x="158" y="1"/>
                    <a:pt x="0" y="158"/>
                    <a:pt x="0" y="347"/>
                  </a:cubicBezTo>
                  <a:lnTo>
                    <a:pt x="0" y="1418"/>
                  </a:lnTo>
                  <a:lnTo>
                    <a:pt x="1764" y="1418"/>
                  </a:lnTo>
                  <a:cubicBezTo>
                    <a:pt x="1953" y="1418"/>
                    <a:pt x="2111" y="1576"/>
                    <a:pt x="2111" y="1765"/>
                  </a:cubicBezTo>
                  <a:cubicBezTo>
                    <a:pt x="2111" y="1954"/>
                    <a:pt x="1953" y="2112"/>
                    <a:pt x="1764" y="2112"/>
                  </a:cubicBezTo>
                  <a:lnTo>
                    <a:pt x="0" y="2112"/>
                  </a:lnTo>
                  <a:lnTo>
                    <a:pt x="0" y="2836"/>
                  </a:lnTo>
                  <a:lnTo>
                    <a:pt x="1071" y="2836"/>
                  </a:lnTo>
                  <a:cubicBezTo>
                    <a:pt x="1260" y="2836"/>
                    <a:pt x="1418" y="2994"/>
                    <a:pt x="1418" y="3183"/>
                  </a:cubicBezTo>
                  <a:cubicBezTo>
                    <a:pt x="1418" y="3372"/>
                    <a:pt x="1260" y="3529"/>
                    <a:pt x="1071" y="3529"/>
                  </a:cubicBezTo>
                  <a:lnTo>
                    <a:pt x="0" y="3529"/>
                  </a:lnTo>
                  <a:lnTo>
                    <a:pt x="0" y="4254"/>
                  </a:lnTo>
                  <a:lnTo>
                    <a:pt x="1764" y="4254"/>
                  </a:lnTo>
                  <a:cubicBezTo>
                    <a:pt x="1953" y="4254"/>
                    <a:pt x="2111" y="4411"/>
                    <a:pt x="2111" y="4600"/>
                  </a:cubicBezTo>
                  <a:cubicBezTo>
                    <a:pt x="2111" y="4789"/>
                    <a:pt x="1953" y="4947"/>
                    <a:pt x="1764" y="4947"/>
                  </a:cubicBezTo>
                  <a:lnTo>
                    <a:pt x="0" y="4947"/>
                  </a:lnTo>
                  <a:lnTo>
                    <a:pt x="0" y="5672"/>
                  </a:lnTo>
                  <a:lnTo>
                    <a:pt x="1071" y="5672"/>
                  </a:lnTo>
                  <a:cubicBezTo>
                    <a:pt x="1260" y="5672"/>
                    <a:pt x="1418" y="5829"/>
                    <a:pt x="1418" y="6018"/>
                  </a:cubicBezTo>
                  <a:cubicBezTo>
                    <a:pt x="1418" y="6207"/>
                    <a:pt x="1260" y="6365"/>
                    <a:pt x="1071" y="6365"/>
                  </a:cubicBezTo>
                  <a:lnTo>
                    <a:pt x="0" y="6365"/>
                  </a:lnTo>
                  <a:lnTo>
                    <a:pt x="0" y="7089"/>
                  </a:lnTo>
                  <a:lnTo>
                    <a:pt x="1764" y="7089"/>
                  </a:lnTo>
                  <a:cubicBezTo>
                    <a:pt x="1953" y="7089"/>
                    <a:pt x="2111" y="7247"/>
                    <a:pt x="2111" y="7436"/>
                  </a:cubicBezTo>
                  <a:cubicBezTo>
                    <a:pt x="2111" y="7625"/>
                    <a:pt x="1953" y="7782"/>
                    <a:pt x="1764" y="7782"/>
                  </a:cubicBezTo>
                  <a:lnTo>
                    <a:pt x="0" y="7782"/>
                  </a:lnTo>
                  <a:lnTo>
                    <a:pt x="0" y="8507"/>
                  </a:lnTo>
                  <a:lnTo>
                    <a:pt x="1071" y="8507"/>
                  </a:lnTo>
                  <a:cubicBezTo>
                    <a:pt x="1260" y="8507"/>
                    <a:pt x="1418" y="8665"/>
                    <a:pt x="1418" y="8854"/>
                  </a:cubicBezTo>
                  <a:cubicBezTo>
                    <a:pt x="1418" y="9043"/>
                    <a:pt x="1260" y="9200"/>
                    <a:pt x="1071" y="9200"/>
                  </a:cubicBezTo>
                  <a:lnTo>
                    <a:pt x="0" y="9200"/>
                  </a:lnTo>
                  <a:lnTo>
                    <a:pt x="0" y="9925"/>
                  </a:lnTo>
                  <a:lnTo>
                    <a:pt x="1764" y="9925"/>
                  </a:lnTo>
                  <a:cubicBezTo>
                    <a:pt x="1953" y="9925"/>
                    <a:pt x="2111" y="10082"/>
                    <a:pt x="2111" y="10271"/>
                  </a:cubicBezTo>
                  <a:cubicBezTo>
                    <a:pt x="2111" y="10460"/>
                    <a:pt x="1953" y="10618"/>
                    <a:pt x="1764" y="10618"/>
                  </a:cubicBezTo>
                  <a:lnTo>
                    <a:pt x="0" y="10618"/>
                  </a:lnTo>
                  <a:lnTo>
                    <a:pt x="0" y="11689"/>
                  </a:lnTo>
                  <a:cubicBezTo>
                    <a:pt x="0" y="11878"/>
                    <a:pt x="158" y="12036"/>
                    <a:pt x="347" y="12036"/>
                  </a:cubicBezTo>
                  <a:lnTo>
                    <a:pt x="3151" y="12036"/>
                  </a:lnTo>
                  <a:cubicBezTo>
                    <a:pt x="3340" y="12036"/>
                    <a:pt x="3497" y="11878"/>
                    <a:pt x="3497" y="11689"/>
                  </a:cubicBezTo>
                  <a:lnTo>
                    <a:pt x="3497" y="379"/>
                  </a:lnTo>
                  <a:cubicBezTo>
                    <a:pt x="3497"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87"/>
            <p:cNvSpPr/>
            <p:nvPr/>
          </p:nvSpPr>
          <p:spPr>
            <a:xfrm>
              <a:off x="-49185300" y="3920375"/>
              <a:ext cx="71700" cy="87450"/>
            </a:xfrm>
            <a:custGeom>
              <a:avLst/>
              <a:gdLst/>
              <a:ahLst/>
              <a:cxnLst/>
              <a:rect l="l" t="t" r="r" b="b"/>
              <a:pathLst>
                <a:path w="2868" h="3498" extrusionOk="0">
                  <a:moveTo>
                    <a:pt x="2490" y="1"/>
                  </a:moveTo>
                  <a:cubicBezTo>
                    <a:pt x="1765" y="1"/>
                    <a:pt x="1229" y="32"/>
                    <a:pt x="631" y="631"/>
                  </a:cubicBezTo>
                  <a:cubicBezTo>
                    <a:pt x="253" y="1040"/>
                    <a:pt x="1" y="1576"/>
                    <a:pt x="1" y="2143"/>
                  </a:cubicBezTo>
                  <a:cubicBezTo>
                    <a:pt x="1" y="2868"/>
                    <a:pt x="631" y="3498"/>
                    <a:pt x="1418" y="3498"/>
                  </a:cubicBezTo>
                  <a:cubicBezTo>
                    <a:pt x="2017" y="3498"/>
                    <a:pt x="2553" y="3120"/>
                    <a:pt x="2742" y="2553"/>
                  </a:cubicBezTo>
                  <a:cubicBezTo>
                    <a:pt x="2868" y="2238"/>
                    <a:pt x="2805" y="1923"/>
                    <a:pt x="2616" y="1702"/>
                  </a:cubicBezTo>
                  <a:cubicBezTo>
                    <a:pt x="2395" y="1450"/>
                    <a:pt x="2269" y="1135"/>
                    <a:pt x="2742" y="568"/>
                  </a:cubicBezTo>
                  <a:cubicBezTo>
                    <a:pt x="2836" y="442"/>
                    <a:pt x="2868" y="316"/>
                    <a:pt x="2805" y="190"/>
                  </a:cubicBezTo>
                  <a:cubicBezTo>
                    <a:pt x="2742" y="95"/>
                    <a:pt x="2616" y="1"/>
                    <a:pt x="2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87"/>
            <p:cNvSpPr/>
            <p:nvPr/>
          </p:nvSpPr>
          <p:spPr>
            <a:xfrm>
              <a:off x="-49182150" y="4019625"/>
              <a:ext cx="64625" cy="42550"/>
            </a:xfrm>
            <a:custGeom>
              <a:avLst/>
              <a:gdLst/>
              <a:ahLst/>
              <a:cxnLst/>
              <a:rect l="l" t="t" r="r" b="b"/>
              <a:pathLst>
                <a:path w="2585" h="1702" extrusionOk="0">
                  <a:moveTo>
                    <a:pt x="316" y="0"/>
                  </a:moveTo>
                  <a:cubicBezTo>
                    <a:pt x="158" y="473"/>
                    <a:pt x="32" y="1103"/>
                    <a:pt x="1" y="1702"/>
                  </a:cubicBezTo>
                  <a:lnTo>
                    <a:pt x="2584" y="1702"/>
                  </a:lnTo>
                  <a:cubicBezTo>
                    <a:pt x="2521" y="1103"/>
                    <a:pt x="2427" y="504"/>
                    <a:pt x="2269" y="0"/>
                  </a:cubicBezTo>
                  <a:cubicBezTo>
                    <a:pt x="1954" y="158"/>
                    <a:pt x="1639" y="252"/>
                    <a:pt x="1292" y="252"/>
                  </a:cubicBezTo>
                  <a:cubicBezTo>
                    <a:pt x="946" y="252"/>
                    <a:pt x="631" y="158"/>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87"/>
            <p:cNvSpPr/>
            <p:nvPr/>
          </p:nvSpPr>
          <p:spPr>
            <a:xfrm>
              <a:off x="-49185300" y="4078700"/>
              <a:ext cx="70925" cy="141800"/>
            </a:xfrm>
            <a:custGeom>
              <a:avLst/>
              <a:gdLst/>
              <a:ahLst/>
              <a:cxnLst/>
              <a:rect l="l" t="t" r="r" b="b"/>
              <a:pathLst>
                <a:path w="2837" h="5672" extrusionOk="0">
                  <a:moveTo>
                    <a:pt x="32" y="0"/>
                  </a:moveTo>
                  <a:cubicBezTo>
                    <a:pt x="1" y="378"/>
                    <a:pt x="1" y="756"/>
                    <a:pt x="1" y="1071"/>
                  </a:cubicBezTo>
                  <a:cubicBezTo>
                    <a:pt x="1" y="2773"/>
                    <a:pt x="316" y="5671"/>
                    <a:pt x="1418" y="5671"/>
                  </a:cubicBezTo>
                  <a:cubicBezTo>
                    <a:pt x="2521" y="5671"/>
                    <a:pt x="2836" y="2804"/>
                    <a:pt x="2836" y="1071"/>
                  </a:cubicBezTo>
                  <a:cubicBezTo>
                    <a:pt x="2805" y="756"/>
                    <a:pt x="2805" y="410"/>
                    <a:pt x="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87"/>
            <p:cNvSpPr/>
            <p:nvPr/>
          </p:nvSpPr>
          <p:spPr>
            <a:xfrm>
              <a:off x="-49271150" y="3920375"/>
              <a:ext cx="65400" cy="70125"/>
            </a:xfrm>
            <a:custGeom>
              <a:avLst/>
              <a:gdLst/>
              <a:ahLst/>
              <a:cxnLst/>
              <a:rect l="l" t="t" r="r" b="b"/>
              <a:pathLst>
                <a:path w="2616" h="2805" extrusionOk="0">
                  <a:moveTo>
                    <a:pt x="1324" y="1"/>
                  </a:moveTo>
                  <a:cubicBezTo>
                    <a:pt x="1182" y="1"/>
                    <a:pt x="1040" y="64"/>
                    <a:pt x="977" y="190"/>
                  </a:cubicBezTo>
                  <a:lnTo>
                    <a:pt x="1" y="2805"/>
                  </a:lnTo>
                  <a:lnTo>
                    <a:pt x="2616" y="2805"/>
                  </a:lnTo>
                  <a:lnTo>
                    <a:pt x="1670" y="190"/>
                  </a:lnTo>
                  <a:cubicBezTo>
                    <a:pt x="1607" y="64"/>
                    <a:pt x="1466" y="1"/>
                    <a:pt x="1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87"/>
            <p:cNvSpPr/>
            <p:nvPr/>
          </p:nvSpPr>
          <p:spPr>
            <a:xfrm>
              <a:off x="-49272725" y="4007800"/>
              <a:ext cx="70125" cy="159925"/>
            </a:xfrm>
            <a:custGeom>
              <a:avLst/>
              <a:gdLst/>
              <a:ahLst/>
              <a:cxnLst/>
              <a:rect l="l" t="t" r="r" b="b"/>
              <a:pathLst>
                <a:path w="2805" h="6397" extrusionOk="0">
                  <a:moveTo>
                    <a:pt x="1" y="1"/>
                  </a:moveTo>
                  <a:lnTo>
                    <a:pt x="1" y="6396"/>
                  </a:lnTo>
                  <a:lnTo>
                    <a:pt x="2805" y="6396"/>
                  </a:lnTo>
                  <a:lnTo>
                    <a:pt x="2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9" name="Google Shape;8459;p87"/>
          <p:cNvGrpSpPr/>
          <p:nvPr/>
        </p:nvGrpSpPr>
        <p:grpSpPr>
          <a:xfrm>
            <a:off x="888604" y="2752344"/>
            <a:ext cx="312375" cy="357123"/>
            <a:chOff x="-47505300" y="3200500"/>
            <a:chExt cx="263875" cy="301675"/>
          </a:xfrm>
        </p:grpSpPr>
        <p:sp>
          <p:nvSpPr>
            <p:cNvPr id="8460" name="Google Shape;8460;p87"/>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87"/>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87"/>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87"/>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87"/>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87"/>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87"/>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87"/>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87"/>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87"/>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87"/>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87"/>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87"/>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3" name="Google Shape;8473;p87"/>
          <p:cNvGrpSpPr/>
          <p:nvPr/>
        </p:nvGrpSpPr>
        <p:grpSpPr>
          <a:xfrm>
            <a:off x="866704" y="3188692"/>
            <a:ext cx="356176" cy="355051"/>
            <a:chOff x="-47524975" y="3569100"/>
            <a:chExt cx="300875" cy="299925"/>
          </a:xfrm>
        </p:grpSpPr>
        <p:sp>
          <p:nvSpPr>
            <p:cNvPr id="8474" name="Google Shape;8474;p87"/>
            <p:cNvSpPr/>
            <p:nvPr/>
          </p:nvSpPr>
          <p:spPr>
            <a:xfrm>
              <a:off x="-47524975" y="3755775"/>
              <a:ext cx="115000" cy="113250"/>
            </a:xfrm>
            <a:custGeom>
              <a:avLst/>
              <a:gdLst/>
              <a:ahLst/>
              <a:cxnLst/>
              <a:rect l="l" t="t" r="r" b="b"/>
              <a:pathLst>
                <a:path w="4600" h="4530" extrusionOk="0">
                  <a:moveTo>
                    <a:pt x="3088" y="0"/>
                  </a:moveTo>
                  <a:lnTo>
                    <a:pt x="378" y="2741"/>
                  </a:lnTo>
                  <a:cubicBezTo>
                    <a:pt x="0" y="3119"/>
                    <a:pt x="0" y="3781"/>
                    <a:pt x="378" y="4222"/>
                  </a:cubicBezTo>
                  <a:cubicBezTo>
                    <a:pt x="583" y="4427"/>
                    <a:pt x="851" y="4529"/>
                    <a:pt x="1123" y="4529"/>
                  </a:cubicBezTo>
                  <a:cubicBezTo>
                    <a:pt x="1394" y="4529"/>
                    <a:pt x="1670" y="4427"/>
                    <a:pt x="1890" y="4222"/>
                  </a:cubicBezTo>
                  <a:lnTo>
                    <a:pt x="4600" y="1512"/>
                  </a:lnTo>
                  <a:cubicBezTo>
                    <a:pt x="4001" y="1103"/>
                    <a:pt x="3497" y="599"/>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87"/>
            <p:cNvSpPr/>
            <p:nvPr/>
          </p:nvSpPr>
          <p:spPr>
            <a:xfrm>
              <a:off x="-47346200" y="3674650"/>
              <a:ext cx="15775" cy="15775"/>
            </a:xfrm>
            <a:custGeom>
              <a:avLst/>
              <a:gdLst/>
              <a:ahLst/>
              <a:cxnLst/>
              <a:rect l="l" t="t" r="r" b="b"/>
              <a:pathLst>
                <a:path w="631" h="631" extrusionOk="0">
                  <a:moveTo>
                    <a:pt x="1" y="0"/>
                  </a:moveTo>
                  <a:lnTo>
                    <a:pt x="1" y="630"/>
                  </a:lnTo>
                  <a:cubicBezTo>
                    <a:pt x="284" y="536"/>
                    <a:pt x="505" y="315"/>
                    <a:pt x="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87"/>
            <p:cNvSpPr/>
            <p:nvPr/>
          </p:nvSpPr>
          <p:spPr>
            <a:xfrm>
              <a:off x="-47382425" y="3640000"/>
              <a:ext cx="51225" cy="51200"/>
            </a:xfrm>
            <a:custGeom>
              <a:avLst/>
              <a:gdLst/>
              <a:ahLst/>
              <a:cxnLst/>
              <a:rect l="l" t="t" r="r" b="b"/>
              <a:pathLst>
                <a:path w="2049" h="2048" extrusionOk="0">
                  <a:moveTo>
                    <a:pt x="1040" y="0"/>
                  </a:moveTo>
                  <a:cubicBezTo>
                    <a:pt x="473" y="0"/>
                    <a:pt x="1" y="473"/>
                    <a:pt x="1" y="1071"/>
                  </a:cubicBezTo>
                  <a:cubicBezTo>
                    <a:pt x="1" y="1512"/>
                    <a:pt x="253" y="1890"/>
                    <a:pt x="694" y="2048"/>
                  </a:cubicBezTo>
                  <a:lnTo>
                    <a:pt x="694" y="1071"/>
                  </a:lnTo>
                  <a:cubicBezTo>
                    <a:pt x="694" y="851"/>
                    <a:pt x="851" y="693"/>
                    <a:pt x="1040" y="693"/>
                  </a:cubicBezTo>
                  <a:lnTo>
                    <a:pt x="2048" y="693"/>
                  </a:lnTo>
                  <a:cubicBezTo>
                    <a:pt x="1922" y="284"/>
                    <a:pt x="1513"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87"/>
            <p:cNvSpPr/>
            <p:nvPr/>
          </p:nvSpPr>
          <p:spPr>
            <a:xfrm>
              <a:off x="-47346975" y="3674650"/>
              <a:ext cx="52800" cy="52800"/>
            </a:xfrm>
            <a:custGeom>
              <a:avLst/>
              <a:gdLst/>
              <a:ahLst/>
              <a:cxnLst/>
              <a:rect l="l" t="t" r="r" b="b"/>
              <a:pathLst>
                <a:path w="2112" h="2112" extrusionOk="0">
                  <a:moveTo>
                    <a:pt x="1355" y="0"/>
                  </a:moveTo>
                  <a:cubicBezTo>
                    <a:pt x="1261" y="693"/>
                    <a:pt x="693" y="1260"/>
                    <a:pt x="0" y="1355"/>
                  </a:cubicBezTo>
                  <a:lnTo>
                    <a:pt x="0" y="2111"/>
                  </a:lnTo>
                  <a:lnTo>
                    <a:pt x="2111" y="2111"/>
                  </a:lnTo>
                  <a:lnTo>
                    <a:pt x="2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87"/>
            <p:cNvSpPr/>
            <p:nvPr/>
          </p:nvSpPr>
          <p:spPr>
            <a:xfrm>
              <a:off x="-47452525" y="3569100"/>
              <a:ext cx="228425" cy="228425"/>
            </a:xfrm>
            <a:custGeom>
              <a:avLst/>
              <a:gdLst/>
              <a:ahLst/>
              <a:cxnLst/>
              <a:rect l="l" t="t" r="r" b="b"/>
              <a:pathLst>
                <a:path w="9137" h="9137" extrusionOk="0">
                  <a:moveTo>
                    <a:pt x="3907" y="2080"/>
                  </a:moveTo>
                  <a:cubicBezTo>
                    <a:pt x="4758" y="2080"/>
                    <a:pt x="5483" y="2679"/>
                    <a:pt x="5640" y="3498"/>
                  </a:cubicBezTo>
                  <a:lnTo>
                    <a:pt x="6743" y="3498"/>
                  </a:lnTo>
                  <a:cubicBezTo>
                    <a:pt x="6932" y="3498"/>
                    <a:pt x="7089" y="3655"/>
                    <a:pt x="7089" y="3844"/>
                  </a:cubicBezTo>
                  <a:lnTo>
                    <a:pt x="7089" y="6680"/>
                  </a:lnTo>
                  <a:lnTo>
                    <a:pt x="7058" y="6680"/>
                  </a:lnTo>
                  <a:cubicBezTo>
                    <a:pt x="7058" y="6900"/>
                    <a:pt x="6900" y="7058"/>
                    <a:pt x="6680" y="7058"/>
                  </a:cubicBezTo>
                  <a:lnTo>
                    <a:pt x="3907" y="7058"/>
                  </a:lnTo>
                  <a:cubicBezTo>
                    <a:pt x="3687" y="7058"/>
                    <a:pt x="3529" y="6900"/>
                    <a:pt x="3529" y="6680"/>
                  </a:cubicBezTo>
                  <a:lnTo>
                    <a:pt x="3529" y="5577"/>
                  </a:lnTo>
                  <a:cubicBezTo>
                    <a:pt x="2742" y="5419"/>
                    <a:pt x="2111" y="4726"/>
                    <a:pt x="2111" y="3844"/>
                  </a:cubicBezTo>
                  <a:cubicBezTo>
                    <a:pt x="2111" y="2868"/>
                    <a:pt x="2899" y="2080"/>
                    <a:pt x="3907" y="2080"/>
                  </a:cubicBezTo>
                  <a:close/>
                  <a:moveTo>
                    <a:pt x="4569" y="1"/>
                  </a:moveTo>
                  <a:cubicBezTo>
                    <a:pt x="2048" y="1"/>
                    <a:pt x="1" y="2048"/>
                    <a:pt x="1" y="4569"/>
                  </a:cubicBezTo>
                  <a:cubicBezTo>
                    <a:pt x="1" y="7089"/>
                    <a:pt x="2048" y="9137"/>
                    <a:pt x="4569" y="9137"/>
                  </a:cubicBezTo>
                  <a:cubicBezTo>
                    <a:pt x="7089" y="9137"/>
                    <a:pt x="9137" y="7089"/>
                    <a:pt x="9137" y="4569"/>
                  </a:cubicBezTo>
                  <a:cubicBezTo>
                    <a:pt x="9137" y="2048"/>
                    <a:pt x="7089" y="1"/>
                    <a:pt x="4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9" name="Google Shape;8479;p87"/>
          <p:cNvGrpSpPr/>
          <p:nvPr/>
        </p:nvGrpSpPr>
        <p:grpSpPr>
          <a:xfrm>
            <a:off x="867162" y="3667954"/>
            <a:ext cx="355258" cy="270410"/>
            <a:chOff x="-47523400" y="3973950"/>
            <a:chExt cx="300100" cy="228425"/>
          </a:xfrm>
        </p:grpSpPr>
        <p:sp>
          <p:nvSpPr>
            <p:cNvPr id="8480" name="Google Shape;8480;p87"/>
            <p:cNvSpPr/>
            <p:nvPr/>
          </p:nvSpPr>
          <p:spPr>
            <a:xfrm>
              <a:off x="-47417075" y="4061375"/>
              <a:ext cx="15775" cy="15775"/>
            </a:xfrm>
            <a:custGeom>
              <a:avLst/>
              <a:gdLst/>
              <a:ahLst/>
              <a:cxnLst/>
              <a:rect l="l" t="t" r="r" b="b"/>
              <a:pathLst>
                <a:path w="631" h="631" extrusionOk="0">
                  <a:moveTo>
                    <a:pt x="0" y="0"/>
                  </a:moveTo>
                  <a:lnTo>
                    <a:pt x="0" y="630"/>
                  </a:lnTo>
                  <a:cubicBezTo>
                    <a:pt x="284" y="536"/>
                    <a:pt x="504" y="315"/>
                    <a:pt x="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87"/>
            <p:cNvSpPr/>
            <p:nvPr/>
          </p:nvSpPr>
          <p:spPr>
            <a:xfrm>
              <a:off x="-47417875" y="4061375"/>
              <a:ext cx="52800" cy="52775"/>
            </a:xfrm>
            <a:custGeom>
              <a:avLst/>
              <a:gdLst/>
              <a:ahLst/>
              <a:cxnLst/>
              <a:rect l="l" t="t" r="r" b="b"/>
              <a:pathLst>
                <a:path w="2112" h="2111" extrusionOk="0">
                  <a:moveTo>
                    <a:pt x="1356" y="0"/>
                  </a:moveTo>
                  <a:cubicBezTo>
                    <a:pt x="1261" y="693"/>
                    <a:pt x="694" y="1260"/>
                    <a:pt x="1" y="1386"/>
                  </a:cubicBezTo>
                  <a:lnTo>
                    <a:pt x="1" y="2111"/>
                  </a:lnTo>
                  <a:lnTo>
                    <a:pt x="2112" y="2111"/>
                  </a:lnTo>
                  <a:lnTo>
                    <a:pt x="2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87"/>
            <p:cNvSpPr/>
            <p:nvPr/>
          </p:nvSpPr>
          <p:spPr>
            <a:xfrm>
              <a:off x="-47453300" y="4026700"/>
              <a:ext cx="51200" cy="51225"/>
            </a:xfrm>
            <a:custGeom>
              <a:avLst/>
              <a:gdLst/>
              <a:ahLst/>
              <a:cxnLst/>
              <a:rect l="l" t="t" r="r" b="b"/>
              <a:pathLst>
                <a:path w="2048" h="2049" extrusionOk="0">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87"/>
            <p:cNvSpPr/>
            <p:nvPr/>
          </p:nvSpPr>
          <p:spPr>
            <a:xfrm>
              <a:off x="-47506875" y="3973950"/>
              <a:ext cx="264675" cy="174875"/>
            </a:xfrm>
            <a:custGeom>
              <a:avLst/>
              <a:gdLst/>
              <a:ahLst/>
              <a:cxnLst/>
              <a:rect l="l" t="t" r="r" b="b"/>
              <a:pathLst>
                <a:path w="10587" h="6995" extrusionOk="0">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87"/>
            <p:cNvSpPr/>
            <p:nvPr/>
          </p:nvSpPr>
          <p:spPr>
            <a:xfrm>
              <a:off x="-47523400" y="4166900"/>
              <a:ext cx="300100" cy="35475"/>
            </a:xfrm>
            <a:custGeom>
              <a:avLst/>
              <a:gdLst/>
              <a:ahLst/>
              <a:cxnLst/>
              <a:rect l="l" t="t" r="r" b="b"/>
              <a:pathLst>
                <a:path w="12004" h="1419" extrusionOk="0">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5" name="Google Shape;8485;p87"/>
          <p:cNvGrpSpPr/>
          <p:nvPr/>
        </p:nvGrpSpPr>
        <p:grpSpPr>
          <a:xfrm>
            <a:off x="3072283" y="2750953"/>
            <a:ext cx="354341" cy="357596"/>
            <a:chOff x="-45673275" y="3199325"/>
            <a:chExt cx="299325" cy="302075"/>
          </a:xfrm>
        </p:grpSpPr>
        <p:sp>
          <p:nvSpPr>
            <p:cNvPr id="8486" name="Google Shape;8486;p87"/>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87"/>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87"/>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9" name="Google Shape;8489;p87"/>
          <p:cNvGrpSpPr/>
          <p:nvPr/>
        </p:nvGrpSpPr>
        <p:grpSpPr>
          <a:xfrm>
            <a:off x="3071351" y="3209202"/>
            <a:ext cx="356205" cy="314240"/>
            <a:chOff x="-45674075" y="3586425"/>
            <a:chExt cx="300900" cy="265450"/>
          </a:xfrm>
        </p:grpSpPr>
        <p:sp>
          <p:nvSpPr>
            <p:cNvPr id="8490" name="Google Shape;8490;p87"/>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87"/>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2" name="Google Shape;8492;p87"/>
          <p:cNvGrpSpPr/>
          <p:nvPr/>
        </p:nvGrpSpPr>
        <p:grpSpPr>
          <a:xfrm>
            <a:off x="3072283" y="3625041"/>
            <a:ext cx="354341" cy="356205"/>
            <a:chOff x="-45673275" y="3937700"/>
            <a:chExt cx="299325" cy="300900"/>
          </a:xfrm>
        </p:grpSpPr>
        <p:sp>
          <p:nvSpPr>
            <p:cNvPr id="8493" name="Google Shape;8493;p87"/>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87"/>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87"/>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87"/>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87"/>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87"/>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9" name="Google Shape;8499;p87"/>
          <p:cNvGrpSpPr/>
          <p:nvPr/>
        </p:nvGrpSpPr>
        <p:grpSpPr>
          <a:xfrm>
            <a:off x="2186449" y="4117825"/>
            <a:ext cx="356205" cy="356205"/>
            <a:chOff x="-44512325" y="3176075"/>
            <a:chExt cx="300900" cy="300900"/>
          </a:xfrm>
        </p:grpSpPr>
        <p:sp>
          <p:nvSpPr>
            <p:cNvPr id="8500" name="Google Shape;8500;p8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8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8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3" name="Google Shape;8503;p87"/>
          <p:cNvGrpSpPr/>
          <p:nvPr/>
        </p:nvGrpSpPr>
        <p:grpSpPr>
          <a:xfrm>
            <a:off x="2589789" y="1386849"/>
            <a:ext cx="354341" cy="354341"/>
            <a:chOff x="-49027775" y="3183175"/>
            <a:chExt cx="299325" cy="299325"/>
          </a:xfrm>
        </p:grpSpPr>
        <p:sp>
          <p:nvSpPr>
            <p:cNvPr id="8504" name="Google Shape;8504;p87"/>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87"/>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87"/>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87"/>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8" name="Google Shape;8508;p87"/>
          <p:cNvGrpSpPr/>
          <p:nvPr/>
        </p:nvGrpSpPr>
        <p:grpSpPr>
          <a:xfrm>
            <a:off x="2589330" y="1822251"/>
            <a:ext cx="355258" cy="357152"/>
            <a:chOff x="-49027775" y="3550975"/>
            <a:chExt cx="300100" cy="301700"/>
          </a:xfrm>
        </p:grpSpPr>
        <p:sp>
          <p:nvSpPr>
            <p:cNvPr id="8509" name="Google Shape;8509;p87"/>
            <p:cNvSpPr/>
            <p:nvPr/>
          </p:nvSpPr>
          <p:spPr>
            <a:xfrm>
              <a:off x="-48941125" y="3613200"/>
              <a:ext cx="74050" cy="26825"/>
            </a:xfrm>
            <a:custGeom>
              <a:avLst/>
              <a:gdLst/>
              <a:ahLst/>
              <a:cxnLst/>
              <a:rect l="l" t="t" r="r" b="b"/>
              <a:pathLst>
                <a:path w="2962" h="1073" extrusionOk="0">
                  <a:moveTo>
                    <a:pt x="1260" y="1"/>
                  </a:moveTo>
                  <a:lnTo>
                    <a:pt x="0" y="1072"/>
                  </a:lnTo>
                  <a:lnTo>
                    <a:pt x="1702" y="1072"/>
                  </a:lnTo>
                  <a:lnTo>
                    <a:pt x="2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87"/>
            <p:cNvSpPr/>
            <p:nvPr/>
          </p:nvSpPr>
          <p:spPr>
            <a:xfrm>
              <a:off x="-48871025" y="3613200"/>
              <a:ext cx="73275" cy="26825"/>
            </a:xfrm>
            <a:custGeom>
              <a:avLst/>
              <a:gdLst/>
              <a:ahLst/>
              <a:cxnLst/>
              <a:rect l="l" t="t" r="r" b="b"/>
              <a:pathLst>
                <a:path w="2931" h="1073" extrusionOk="0">
                  <a:moveTo>
                    <a:pt x="1260" y="1"/>
                  </a:moveTo>
                  <a:lnTo>
                    <a:pt x="0" y="1072"/>
                  </a:lnTo>
                  <a:lnTo>
                    <a:pt x="1670" y="1072"/>
                  </a:lnTo>
                  <a:lnTo>
                    <a:pt x="2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87"/>
            <p:cNvSpPr/>
            <p:nvPr/>
          </p:nvSpPr>
          <p:spPr>
            <a:xfrm>
              <a:off x="-48893075" y="3552550"/>
              <a:ext cx="95325" cy="43350"/>
            </a:xfrm>
            <a:custGeom>
              <a:avLst/>
              <a:gdLst/>
              <a:ahLst/>
              <a:cxnLst/>
              <a:rect l="l" t="t" r="r" b="b"/>
              <a:pathLst>
                <a:path w="3813" h="1734" extrusionOk="0">
                  <a:moveTo>
                    <a:pt x="0" y="1"/>
                  </a:moveTo>
                  <a:lnTo>
                    <a:pt x="2142" y="1734"/>
                  </a:lnTo>
                  <a:lnTo>
                    <a:pt x="3812" y="1734"/>
                  </a:lnTo>
                  <a:lnTo>
                    <a:pt x="17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87"/>
            <p:cNvSpPr/>
            <p:nvPr/>
          </p:nvSpPr>
          <p:spPr>
            <a:xfrm>
              <a:off x="-49027775" y="3550975"/>
              <a:ext cx="100050" cy="87475"/>
            </a:xfrm>
            <a:custGeom>
              <a:avLst/>
              <a:gdLst/>
              <a:ahLst/>
              <a:cxnLst/>
              <a:rect l="l" t="t" r="r" b="b"/>
              <a:pathLst>
                <a:path w="4002" h="3499" extrusionOk="0">
                  <a:moveTo>
                    <a:pt x="2112" y="1797"/>
                  </a:moveTo>
                  <a:cubicBezTo>
                    <a:pt x="2332" y="1797"/>
                    <a:pt x="2490" y="1923"/>
                    <a:pt x="2490" y="2143"/>
                  </a:cubicBezTo>
                  <a:cubicBezTo>
                    <a:pt x="2490" y="2332"/>
                    <a:pt x="2332" y="2490"/>
                    <a:pt x="2112" y="2490"/>
                  </a:cubicBezTo>
                  <a:cubicBezTo>
                    <a:pt x="1923" y="2490"/>
                    <a:pt x="1765" y="2332"/>
                    <a:pt x="1765" y="2143"/>
                  </a:cubicBezTo>
                  <a:cubicBezTo>
                    <a:pt x="1765" y="1923"/>
                    <a:pt x="1923" y="1797"/>
                    <a:pt x="2112" y="1797"/>
                  </a:cubicBezTo>
                  <a:close/>
                  <a:moveTo>
                    <a:pt x="1072" y="1"/>
                  </a:moveTo>
                  <a:cubicBezTo>
                    <a:pt x="473" y="1"/>
                    <a:pt x="1" y="474"/>
                    <a:pt x="1" y="1072"/>
                  </a:cubicBezTo>
                  <a:lnTo>
                    <a:pt x="1" y="3498"/>
                  </a:lnTo>
                  <a:lnTo>
                    <a:pt x="2364" y="3498"/>
                  </a:lnTo>
                  <a:lnTo>
                    <a:pt x="4002" y="2143"/>
                  </a:lnTo>
                  <a:lnTo>
                    <a:pt x="1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87"/>
            <p:cNvSpPr/>
            <p:nvPr/>
          </p:nvSpPr>
          <p:spPr>
            <a:xfrm>
              <a:off x="-48962400" y="3552550"/>
              <a:ext cx="95325" cy="43350"/>
            </a:xfrm>
            <a:custGeom>
              <a:avLst/>
              <a:gdLst/>
              <a:ahLst/>
              <a:cxnLst/>
              <a:rect l="l" t="t" r="r" b="b"/>
              <a:pathLst>
                <a:path w="3813" h="1734" extrusionOk="0">
                  <a:moveTo>
                    <a:pt x="1" y="1"/>
                  </a:moveTo>
                  <a:lnTo>
                    <a:pt x="2111" y="1734"/>
                  </a:lnTo>
                  <a:lnTo>
                    <a:pt x="3813" y="1734"/>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87"/>
            <p:cNvSpPr/>
            <p:nvPr/>
          </p:nvSpPr>
          <p:spPr>
            <a:xfrm>
              <a:off x="-49027775" y="3657325"/>
              <a:ext cx="300100" cy="195350"/>
            </a:xfrm>
            <a:custGeom>
              <a:avLst/>
              <a:gdLst/>
              <a:ahLst/>
              <a:cxnLst/>
              <a:rect l="l" t="t" r="r" b="b"/>
              <a:pathLst>
                <a:path w="12004" h="7814" extrusionOk="0">
                  <a:moveTo>
                    <a:pt x="5987" y="410"/>
                  </a:moveTo>
                  <a:cubicBezTo>
                    <a:pt x="7719" y="410"/>
                    <a:pt x="9137" y="1827"/>
                    <a:pt x="9137" y="3560"/>
                  </a:cubicBezTo>
                  <a:cubicBezTo>
                    <a:pt x="9137" y="5293"/>
                    <a:pt x="7719" y="6711"/>
                    <a:pt x="5987" y="6711"/>
                  </a:cubicBezTo>
                  <a:cubicBezTo>
                    <a:pt x="4254" y="6711"/>
                    <a:pt x="2836" y="5293"/>
                    <a:pt x="2836" y="3560"/>
                  </a:cubicBezTo>
                  <a:cubicBezTo>
                    <a:pt x="2836" y="1827"/>
                    <a:pt x="4254" y="410"/>
                    <a:pt x="5987" y="410"/>
                  </a:cubicBezTo>
                  <a:close/>
                  <a:moveTo>
                    <a:pt x="1" y="0"/>
                  </a:moveTo>
                  <a:lnTo>
                    <a:pt x="1" y="6742"/>
                  </a:lnTo>
                  <a:cubicBezTo>
                    <a:pt x="1" y="7341"/>
                    <a:pt x="473" y="7813"/>
                    <a:pt x="1072" y="7813"/>
                  </a:cubicBezTo>
                  <a:lnTo>
                    <a:pt x="10933" y="7813"/>
                  </a:lnTo>
                  <a:cubicBezTo>
                    <a:pt x="11532" y="7813"/>
                    <a:pt x="12004" y="7341"/>
                    <a:pt x="12004" y="6742"/>
                  </a:cubicBezTo>
                  <a:lnTo>
                    <a:pt x="12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87"/>
            <p:cNvSpPr/>
            <p:nvPr/>
          </p:nvSpPr>
          <p:spPr>
            <a:xfrm>
              <a:off x="-48886775" y="3726625"/>
              <a:ext cx="28375" cy="37050"/>
            </a:xfrm>
            <a:custGeom>
              <a:avLst/>
              <a:gdLst/>
              <a:ahLst/>
              <a:cxnLst/>
              <a:rect l="l" t="t" r="r" b="b"/>
              <a:pathLst>
                <a:path w="1135" h="1482" extrusionOk="0">
                  <a:moveTo>
                    <a:pt x="0" y="1"/>
                  </a:moveTo>
                  <a:lnTo>
                    <a:pt x="0" y="1481"/>
                  </a:lnTo>
                  <a:lnTo>
                    <a:pt x="1134" y="757"/>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87"/>
            <p:cNvSpPr/>
            <p:nvPr/>
          </p:nvSpPr>
          <p:spPr>
            <a:xfrm>
              <a:off x="-48822975" y="3550975"/>
              <a:ext cx="94525" cy="44925"/>
            </a:xfrm>
            <a:custGeom>
              <a:avLst/>
              <a:gdLst/>
              <a:ahLst/>
              <a:cxnLst/>
              <a:rect l="l" t="t" r="r" b="b"/>
              <a:pathLst>
                <a:path w="3781" h="1797" extrusionOk="0">
                  <a:moveTo>
                    <a:pt x="0" y="1"/>
                  </a:moveTo>
                  <a:lnTo>
                    <a:pt x="2111" y="1797"/>
                  </a:lnTo>
                  <a:lnTo>
                    <a:pt x="3781" y="1797"/>
                  </a:lnTo>
                  <a:lnTo>
                    <a:pt x="3781" y="1072"/>
                  </a:lnTo>
                  <a:cubicBezTo>
                    <a:pt x="3781" y="474"/>
                    <a:pt x="3308" y="1"/>
                    <a:pt x="27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87"/>
            <p:cNvSpPr/>
            <p:nvPr/>
          </p:nvSpPr>
          <p:spPr>
            <a:xfrm>
              <a:off x="-48939550" y="3684100"/>
              <a:ext cx="122100" cy="122100"/>
            </a:xfrm>
            <a:custGeom>
              <a:avLst/>
              <a:gdLst/>
              <a:ahLst/>
              <a:cxnLst/>
              <a:rect l="l" t="t" r="r" b="b"/>
              <a:pathLst>
                <a:path w="4884" h="4884" extrusionOk="0">
                  <a:moveTo>
                    <a:pt x="1741" y="757"/>
                  </a:moveTo>
                  <a:cubicBezTo>
                    <a:pt x="1812" y="757"/>
                    <a:pt x="1885" y="777"/>
                    <a:pt x="1954" y="819"/>
                  </a:cubicBezTo>
                  <a:lnTo>
                    <a:pt x="4064" y="2237"/>
                  </a:lnTo>
                  <a:cubicBezTo>
                    <a:pt x="4253" y="2300"/>
                    <a:pt x="4253" y="2615"/>
                    <a:pt x="4064" y="2773"/>
                  </a:cubicBezTo>
                  <a:lnTo>
                    <a:pt x="1954" y="4190"/>
                  </a:lnTo>
                  <a:cubicBezTo>
                    <a:pt x="1885" y="4233"/>
                    <a:pt x="1812" y="4253"/>
                    <a:pt x="1741" y="4253"/>
                  </a:cubicBezTo>
                  <a:cubicBezTo>
                    <a:pt x="1553" y="4253"/>
                    <a:pt x="1387" y="4113"/>
                    <a:pt x="1387" y="3907"/>
                  </a:cubicBezTo>
                  <a:lnTo>
                    <a:pt x="1387" y="1103"/>
                  </a:lnTo>
                  <a:cubicBezTo>
                    <a:pt x="1387" y="897"/>
                    <a:pt x="1553" y="757"/>
                    <a:pt x="1741" y="757"/>
                  </a:cubicBezTo>
                  <a:close/>
                  <a:moveTo>
                    <a:pt x="2458" y="0"/>
                  </a:moveTo>
                  <a:cubicBezTo>
                    <a:pt x="1103" y="0"/>
                    <a:pt x="0" y="1103"/>
                    <a:pt x="0" y="2458"/>
                  </a:cubicBezTo>
                  <a:cubicBezTo>
                    <a:pt x="0" y="3781"/>
                    <a:pt x="1103" y="4884"/>
                    <a:pt x="2458" y="4884"/>
                  </a:cubicBezTo>
                  <a:cubicBezTo>
                    <a:pt x="3781" y="4884"/>
                    <a:pt x="4884" y="3781"/>
                    <a:pt x="4884" y="2458"/>
                  </a:cubicBezTo>
                  <a:cubicBezTo>
                    <a:pt x="4884" y="1103"/>
                    <a:pt x="3812"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87"/>
            <p:cNvSpPr/>
            <p:nvPr/>
          </p:nvSpPr>
          <p:spPr>
            <a:xfrm>
              <a:off x="-48801725" y="3613200"/>
              <a:ext cx="73275" cy="26825"/>
            </a:xfrm>
            <a:custGeom>
              <a:avLst/>
              <a:gdLst/>
              <a:ahLst/>
              <a:cxnLst/>
              <a:rect l="l" t="t" r="r" b="b"/>
              <a:pathLst>
                <a:path w="2931" h="1073" extrusionOk="0">
                  <a:moveTo>
                    <a:pt x="1261" y="1"/>
                  </a:moveTo>
                  <a:lnTo>
                    <a:pt x="1" y="1072"/>
                  </a:lnTo>
                  <a:lnTo>
                    <a:pt x="2931" y="1072"/>
                  </a:lnTo>
                  <a:lnTo>
                    <a:pt x="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9" name="Google Shape;8519;p87"/>
          <p:cNvGrpSpPr/>
          <p:nvPr/>
        </p:nvGrpSpPr>
        <p:grpSpPr>
          <a:xfrm>
            <a:off x="2587406" y="2259310"/>
            <a:ext cx="359106" cy="355525"/>
            <a:chOff x="-49031025" y="3920175"/>
            <a:chExt cx="303350" cy="300325"/>
          </a:xfrm>
        </p:grpSpPr>
        <p:sp>
          <p:nvSpPr>
            <p:cNvPr id="8520" name="Google Shape;8520;p87"/>
            <p:cNvSpPr/>
            <p:nvPr/>
          </p:nvSpPr>
          <p:spPr>
            <a:xfrm>
              <a:off x="-49031025" y="4131875"/>
              <a:ext cx="109600" cy="88625"/>
            </a:xfrm>
            <a:custGeom>
              <a:avLst/>
              <a:gdLst/>
              <a:ahLst/>
              <a:cxnLst/>
              <a:rect l="l" t="t" r="r" b="b"/>
              <a:pathLst>
                <a:path w="4384" h="3545" extrusionOk="0">
                  <a:moveTo>
                    <a:pt x="472" y="1"/>
                  </a:moveTo>
                  <a:cubicBezTo>
                    <a:pt x="202" y="1"/>
                    <a:pt x="0" y="326"/>
                    <a:pt x="225" y="551"/>
                  </a:cubicBezTo>
                  <a:lnTo>
                    <a:pt x="2336" y="3387"/>
                  </a:lnTo>
                  <a:cubicBezTo>
                    <a:pt x="2399" y="3481"/>
                    <a:pt x="2494" y="3544"/>
                    <a:pt x="2620" y="3544"/>
                  </a:cubicBezTo>
                  <a:lnTo>
                    <a:pt x="4384" y="3544"/>
                  </a:lnTo>
                  <a:lnTo>
                    <a:pt x="2620" y="583"/>
                  </a:lnTo>
                  <a:lnTo>
                    <a:pt x="572" y="16"/>
                  </a:lnTo>
                  <a:cubicBezTo>
                    <a:pt x="538" y="5"/>
                    <a:pt x="505"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87"/>
            <p:cNvSpPr/>
            <p:nvPr/>
          </p:nvSpPr>
          <p:spPr>
            <a:xfrm>
              <a:off x="-48921450" y="3920175"/>
              <a:ext cx="79575" cy="130975"/>
            </a:xfrm>
            <a:custGeom>
              <a:avLst/>
              <a:gdLst/>
              <a:ahLst/>
              <a:cxnLst/>
              <a:rect l="l" t="t" r="r" b="b"/>
              <a:pathLst>
                <a:path w="3183" h="5239" extrusionOk="0">
                  <a:moveTo>
                    <a:pt x="302" y="1"/>
                  </a:moveTo>
                  <a:cubicBezTo>
                    <a:pt x="275" y="1"/>
                    <a:pt x="248" y="3"/>
                    <a:pt x="221" y="9"/>
                  </a:cubicBezTo>
                  <a:cubicBezTo>
                    <a:pt x="64" y="40"/>
                    <a:pt x="1" y="198"/>
                    <a:pt x="1" y="355"/>
                  </a:cubicBezTo>
                  <a:lnTo>
                    <a:pt x="64" y="1269"/>
                  </a:lnTo>
                  <a:lnTo>
                    <a:pt x="2584" y="5239"/>
                  </a:lnTo>
                  <a:lnTo>
                    <a:pt x="3183" y="4199"/>
                  </a:lnTo>
                  <a:lnTo>
                    <a:pt x="631" y="166"/>
                  </a:lnTo>
                  <a:cubicBezTo>
                    <a:pt x="553" y="62"/>
                    <a:pt x="431"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87"/>
            <p:cNvSpPr/>
            <p:nvPr/>
          </p:nvSpPr>
          <p:spPr>
            <a:xfrm>
              <a:off x="-48842675" y="4008100"/>
              <a:ext cx="115000" cy="53300"/>
            </a:xfrm>
            <a:custGeom>
              <a:avLst/>
              <a:gdLst/>
              <a:ahLst/>
              <a:cxnLst/>
              <a:rect l="l" t="t" r="r" b="b"/>
              <a:pathLst>
                <a:path w="4600" h="2132" extrusionOk="0">
                  <a:moveTo>
                    <a:pt x="1359" y="0"/>
                  </a:moveTo>
                  <a:cubicBezTo>
                    <a:pt x="1245" y="0"/>
                    <a:pt x="1132" y="57"/>
                    <a:pt x="1072" y="178"/>
                  </a:cubicBezTo>
                  <a:lnTo>
                    <a:pt x="0" y="2131"/>
                  </a:lnTo>
                  <a:lnTo>
                    <a:pt x="4191" y="2131"/>
                  </a:lnTo>
                  <a:cubicBezTo>
                    <a:pt x="4317" y="2131"/>
                    <a:pt x="4506" y="2005"/>
                    <a:pt x="4537" y="1848"/>
                  </a:cubicBezTo>
                  <a:cubicBezTo>
                    <a:pt x="4600" y="1690"/>
                    <a:pt x="4537" y="1533"/>
                    <a:pt x="4380" y="1469"/>
                  </a:cubicBezTo>
                  <a:lnTo>
                    <a:pt x="1544" y="52"/>
                  </a:lnTo>
                  <a:cubicBezTo>
                    <a:pt x="1488" y="18"/>
                    <a:pt x="1423" y="0"/>
                    <a:pt x="1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87"/>
            <p:cNvSpPr/>
            <p:nvPr/>
          </p:nvSpPr>
          <p:spPr>
            <a:xfrm>
              <a:off x="-48838750" y="4078700"/>
              <a:ext cx="51225" cy="66975"/>
            </a:xfrm>
            <a:custGeom>
              <a:avLst/>
              <a:gdLst/>
              <a:ahLst/>
              <a:cxnLst/>
              <a:rect l="l" t="t" r="r" b="b"/>
              <a:pathLst>
                <a:path w="2049" h="2679" extrusionOk="0">
                  <a:moveTo>
                    <a:pt x="1" y="0"/>
                  </a:moveTo>
                  <a:lnTo>
                    <a:pt x="1734" y="2678"/>
                  </a:lnTo>
                  <a:lnTo>
                    <a:pt x="20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87"/>
            <p:cNvSpPr/>
            <p:nvPr/>
          </p:nvSpPr>
          <p:spPr>
            <a:xfrm>
              <a:off x="-48975000" y="3920575"/>
              <a:ext cx="173300" cy="248725"/>
            </a:xfrm>
            <a:custGeom>
              <a:avLst/>
              <a:gdLst/>
              <a:ahLst/>
              <a:cxnLst/>
              <a:rect l="l" t="t" r="r" b="b"/>
              <a:pathLst>
                <a:path w="6932" h="9949" extrusionOk="0">
                  <a:moveTo>
                    <a:pt x="374" y="0"/>
                  </a:moveTo>
                  <a:cubicBezTo>
                    <a:pt x="334" y="0"/>
                    <a:pt x="293" y="8"/>
                    <a:pt x="253" y="24"/>
                  </a:cubicBezTo>
                  <a:cubicBezTo>
                    <a:pt x="95" y="87"/>
                    <a:pt x="1" y="245"/>
                    <a:pt x="1" y="402"/>
                  </a:cubicBezTo>
                  <a:lnTo>
                    <a:pt x="694" y="7585"/>
                  </a:lnTo>
                  <a:lnTo>
                    <a:pt x="6932" y="9948"/>
                  </a:lnTo>
                  <a:lnTo>
                    <a:pt x="694" y="182"/>
                  </a:lnTo>
                  <a:cubicBezTo>
                    <a:pt x="600" y="65"/>
                    <a:pt x="489" y="0"/>
                    <a:pt x="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87"/>
            <p:cNvSpPr/>
            <p:nvPr/>
          </p:nvSpPr>
          <p:spPr>
            <a:xfrm>
              <a:off x="-48955300" y="4129900"/>
              <a:ext cx="151250" cy="89800"/>
            </a:xfrm>
            <a:custGeom>
              <a:avLst/>
              <a:gdLst/>
              <a:ahLst/>
              <a:cxnLst/>
              <a:rect l="l" t="t" r="r" b="b"/>
              <a:pathLst>
                <a:path w="6050" h="3592" extrusionOk="0">
                  <a:moveTo>
                    <a:pt x="0" y="0"/>
                  </a:moveTo>
                  <a:lnTo>
                    <a:pt x="2174" y="3592"/>
                  </a:lnTo>
                  <a:lnTo>
                    <a:pt x="5167" y="3592"/>
                  </a:lnTo>
                  <a:cubicBezTo>
                    <a:pt x="5293" y="3592"/>
                    <a:pt x="5419" y="3529"/>
                    <a:pt x="5482" y="3403"/>
                  </a:cubicBezTo>
                  <a:lnTo>
                    <a:pt x="6049" y="226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6" name="Google Shape;8526;p87"/>
          <p:cNvGrpSpPr/>
          <p:nvPr/>
        </p:nvGrpSpPr>
        <p:grpSpPr>
          <a:xfrm>
            <a:off x="1303511" y="2752344"/>
            <a:ext cx="356176" cy="354341"/>
            <a:chOff x="-47155575" y="3200500"/>
            <a:chExt cx="300875" cy="299325"/>
          </a:xfrm>
        </p:grpSpPr>
        <p:sp>
          <p:nvSpPr>
            <p:cNvPr id="8527" name="Google Shape;8527;p87"/>
            <p:cNvSpPr/>
            <p:nvPr/>
          </p:nvSpPr>
          <p:spPr>
            <a:xfrm>
              <a:off x="-46943725" y="3206000"/>
              <a:ext cx="47300" cy="48075"/>
            </a:xfrm>
            <a:custGeom>
              <a:avLst/>
              <a:gdLst/>
              <a:ahLst/>
              <a:cxnLst/>
              <a:rect l="l" t="t" r="r" b="b"/>
              <a:pathLst>
                <a:path w="1892" h="1923" extrusionOk="0">
                  <a:moveTo>
                    <a:pt x="1" y="1"/>
                  </a:moveTo>
                  <a:lnTo>
                    <a:pt x="1" y="1923"/>
                  </a:lnTo>
                  <a:lnTo>
                    <a:pt x="1891" y="192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87"/>
            <p:cNvSpPr/>
            <p:nvPr/>
          </p:nvSpPr>
          <p:spPr>
            <a:xfrm>
              <a:off x="-47118575" y="3200500"/>
              <a:ext cx="228450" cy="89025"/>
            </a:xfrm>
            <a:custGeom>
              <a:avLst/>
              <a:gdLst/>
              <a:ahLst/>
              <a:cxnLst/>
              <a:rect l="l" t="t" r="r" b="b"/>
              <a:pathLst>
                <a:path w="9138" h="3561" extrusionOk="0">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87"/>
            <p:cNvSpPr/>
            <p:nvPr/>
          </p:nvSpPr>
          <p:spPr>
            <a:xfrm>
              <a:off x="-47013825" y="3395050"/>
              <a:ext cx="15775" cy="15775"/>
            </a:xfrm>
            <a:custGeom>
              <a:avLst/>
              <a:gdLst/>
              <a:ahLst/>
              <a:cxnLst/>
              <a:rect l="l" t="t" r="r" b="b"/>
              <a:pathLst>
                <a:path w="631" h="631" extrusionOk="0">
                  <a:moveTo>
                    <a:pt x="1" y="0"/>
                  </a:moveTo>
                  <a:lnTo>
                    <a:pt x="1" y="630"/>
                  </a:lnTo>
                  <a:cubicBezTo>
                    <a:pt x="284" y="504"/>
                    <a:pt x="536" y="252"/>
                    <a:pt x="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87"/>
            <p:cNvSpPr/>
            <p:nvPr/>
          </p:nvSpPr>
          <p:spPr>
            <a:xfrm>
              <a:off x="-47049250" y="3359600"/>
              <a:ext cx="51200" cy="51225"/>
            </a:xfrm>
            <a:custGeom>
              <a:avLst/>
              <a:gdLst/>
              <a:ahLst/>
              <a:cxnLst/>
              <a:rect l="l" t="t" r="r" b="b"/>
              <a:pathLst>
                <a:path w="2048" h="2049" extrusionOk="0">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87"/>
            <p:cNvSpPr/>
            <p:nvPr/>
          </p:nvSpPr>
          <p:spPr>
            <a:xfrm>
              <a:off x="-47013025" y="3393475"/>
              <a:ext cx="52800" cy="53575"/>
            </a:xfrm>
            <a:custGeom>
              <a:avLst/>
              <a:gdLst/>
              <a:ahLst/>
              <a:cxnLst/>
              <a:rect l="l" t="t" r="r" b="b"/>
              <a:pathLst>
                <a:path w="2112" h="2143" extrusionOk="0">
                  <a:moveTo>
                    <a:pt x="1355" y="0"/>
                  </a:moveTo>
                  <a:cubicBezTo>
                    <a:pt x="1198" y="725"/>
                    <a:pt x="662" y="1260"/>
                    <a:pt x="0" y="1386"/>
                  </a:cubicBezTo>
                  <a:lnTo>
                    <a:pt x="0" y="2142"/>
                  </a:lnTo>
                  <a:lnTo>
                    <a:pt x="2111" y="2142"/>
                  </a:lnTo>
                  <a:lnTo>
                    <a:pt x="2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87"/>
            <p:cNvSpPr/>
            <p:nvPr/>
          </p:nvSpPr>
          <p:spPr>
            <a:xfrm>
              <a:off x="-47155575" y="3270600"/>
              <a:ext cx="300875" cy="229225"/>
            </a:xfrm>
            <a:custGeom>
              <a:avLst/>
              <a:gdLst/>
              <a:ahLst/>
              <a:cxnLst/>
              <a:rect l="l" t="t" r="r" b="b"/>
              <a:pathLst>
                <a:path w="12035" h="9169" extrusionOk="0">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3" name="Google Shape;8533;p87"/>
          <p:cNvGrpSpPr/>
          <p:nvPr/>
        </p:nvGrpSpPr>
        <p:grpSpPr>
          <a:xfrm>
            <a:off x="1303970" y="3188692"/>
            <a:ext cx="355258" cy="355258"/>
            <a:chOff x="-47154800" y="3569100"/>
            <a:chExt cx="300100" cy="300100"/>
          </a:xfrm>
        </p:grpSpPr>
        <p:sp>
          <p:nvSpPr>
            <p:cNvPr id="8534" name="Google Shape;8534;p87"/>
            <p:cNvSpPr/>
            <p:nvPr/>
          </p:nvSpPr>
          <p:spPr>
            <a:xfrm>
              <a:off x="-46994900" y="3728200"/>
              <a:ext cx="140200" cy="141000"/>
            </a:xfrm>
            <a:custGeom>
              <a:avLst/>
              <a:gdLst/>
              <a:ahLst/>
              <a:cxnLst/>
              <a:rect l="l" t="t" r="r" b="b"/>
              <a:pathLst>
                <a:path w="5608" h="5640" extrusionOk="0">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87"/>
            <p:cNvSpPr/>
            <p:nvPr/>
          </p:nvSpPr>
          <p:spPr>
            <a:xfrm>
              <a:off x="-46978375" y="3574625"/>
              <a:ext cx="47275" cy="47275"/>
            </a:xfrm>
            <a:custGeom>
              <a:avLst/>
              <a:gdLst/>
              <a:ahLst/>
              <a:cxnLst/>
              <a:rect l="l" t="t" r="r" b="b"/>
              <a:pathLst>
                <a:path w="1891" h="1891" extrusionOk="0">
                  <a:moveTo>
                    <a:pt x="1" y="0"/>
                  </a:moveTo>
                  <a:lnTo>
                    <a:pt x="1" y="1890"/>
                  </a:lnTo>
                  <a:lnTo>
                    <a:pt x="1891" y="189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87"/>
            <p:cNvSpPr/>
            <p:nvPr/>
          </p:nvSpPr>
          <p:spPr>
            <a:xfrm>
              <a:off x="-47075250" y="3665200"/>
              <a:ext cx="15775" cy="15775"/>
            </a:xfrm>
            <a:custGeom>
              <a:avLst/>
              <a:gdLst/>
              <a:ahLst/>
              <a:cxnLst/>
              <a:rect l="l" t="t" r="r" b="b"/>
              <a:pathLst>
                <a:path w="631" h="631" extrusionOk="0">
                  <a:moveTo>
                    <a:pt x="1" y="0"/>
                  </a:moveTo>
                  <a:lnTo>
                    <a:pt x="1" y="630"/>
                  </a:lnTo>
                  <a:cubicBezTo>
                    <a:pt x="316" y="536"/>
                    <a:pt x="505" y="284"/>
                    <a:pt x="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87"/>
            <p:cNvSpPr/>
            <p:nvPr/>
          </p:nvSpPr>
          <p:spPr>
            <a:xfrm>
              <a:off x="-47110700" y="3631325"/>
              <a:ext cx="51225" cy="51225"/>
            </a:xfrm>
            <a:custGeom>
              <a:avLst/>
              <a:gdLst/>
              <a:ahLst/>
              <a:cxnLst/>
              <a:rect l="l" t="t" r="r" b="b"/>
              <a:pathLst>
                <a:path w="2049" h="2049" extrusionOk="0">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87"/>
            <p:cNvSpPr/>
            <p:nvPr/>
          </p:nvSpPr>
          <p:spPr>
            <a:xfrm>
              <a:off x="-47075250" y="3665200"/>
              <a:ext cx="53575" cy="54350"/>
            </a:xfrm>
            <a:custGeom>
              <a:avLst/>
              <a:gdLst/>
              <a:ahLst/>
              <a:cxnLst/>
              <a:rect l="l" t="t" r="r" b="b"/>
              <a:pathLst>
                <a:path w="2143" h="2174" extrusionOk="0">
                  <a:moveTo>
                    <a:pt x="1355" y="0"/>
                  </a:moveTo>
                  <a:cubicBezTo>
                    <a:pt x="1229" y="693"/>
                    <a:pt x="694" y="1229"/>
                    <a:pt x="1" y="1386"/>
                  </a:cubicBezTo>
                  <a:lnTo>
                    <a:pt x="1" y="2174"/>
                  </a:lnTo>
                  <a:lnTo>
                    <a:pt x="2143" y="2174"/>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87"/>
            <p:cNvSpPr/>
            <p:nvPr/>
          </p:nvSpPr>
          <p:spPr>
            <a:xfrm>
              <a:off x="-47154800" y="3569100"/>
              <a:ext cx="229225" cy="300100"/>
            </a:xfrm>
            <a:custGeom>
              <a:avLst/>
              <a:gdLst/>
              <a:ahLst/>
              <a:cxnLst/>
              <a:rect l="l" t="t" r="r" b="b"/>
              <a:pathLst>
                <a:path w="9169" h="12004" extrusionOk="0">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0" name="Google Shape;8540;p87"/>
          <p:cNvGrpSpPr/>
          <p:nvPr/>
        </p:nvGrpSpPr>
        <p:grpSpPr>
          <a:xfrm>
            <a:off x="1304443" y="3626905"/>
            <a:ext cx="354311" cy="353423"/>
            <a:chOff x="-47154000" y="3939275"/>
            <a:chExt cx="299300" cy="298550"/>
          </a:xfrm>
        </p:grpSpPr>
        <p:sp>
          <p:nvSpPr>
            <p:cNvPr id="8541" name="Google Shape;8541;p87"/>
            <p:cNvSpPr/>
            <p:nvPr/>
          </p:nvSpPr>
          <p:spPr>
            <a:xfrm>
              <a:off x="-47084700" y="4131475"/>
              <a:ext cx="159125" cy="106350"/>
            </a:xfrm>
            <a:custGeom>
              <a:avLst/>
              <a:gdLst/>
              <a:ahLst/>
              <a:cxnLst/>
              <a:rect l="l" t="t" r="r" b="b"/>
              <a:pathLst>
                <a:path w="6365" h="4254" extrusionOk="0">
                  <a:moveTo>
                    <a:pt x="4569" y="693"/>
                  </a:moveTo>
                  <a:cubicBezTo>
                    <a:pt x="4789" y="693"/>
                    <a:pt x="4947" y="851"/>
                    <a:pt x="4947" y="1040"/>
                  </a:cubicBezTo>
                  <a:cubicBezTo>
                    <a:pt x="4947" y="1260"/>
                    <a:pt x="4789" y="1418"/>
                    <a:pt x="4569" y="1418"/>
                  </a:cubicBezTo>
                  <a:lnTo>
                    <a:pt x="1796" y="1418"/>
                  </a:lnTo>
                  <a:cubicBezTo>
                    <a:pt x="1576" y="1418"/>
                    <a:pt x="1418" y="1260"/>
                    <a:pt x="1418" y="1040"/>
                  </a:cubicBezTo>
                  <a:cubicBezTo>
                    <a:pt x="1418" y="851"/>
                    <a:pt x="1576" y="693"/>
                    <a:pt x="1796" y="693"/>
                  </a:cubicBezTo>
                  <a:close/>
                  <a:moveTo>
                    <a:pt x="4569" y="2111"/>
                  </a:moveTo>
                  <a:cubicBezTo>
                    <a:pt x="4789" y="2111"/>
                    <a:pt x="4947" y="2268"/>
                    <a:pt x="4947" y="2457"/>
                  </a:cubicBezTo>
                  <a:cubicBezTo>
                    <a:pt x="4947" y="2678"/>
                    <a:pt x="4789" y="2835"/>
                    <a:pt x="4569" y="2835"/>
                  </a:cubicBezTo>
                  <a:lnTo>
                    <a:pt x="1796" y="2835"/>
                  </a:lnTo>
                  <a:cubicBezTo>
                    <a:pt x="1576" y="2835"/>
                    <a:pt x="1418" y="2678"/>
                    <a:pt x="1418" y="2457"/>
                  </a:cubicBezTo>
                  <a:cubicBezTo>
                    <a:pt x="1418" y="2268"/>
                    <a:pt x="1576" y="2111"/>
                    <a:pt x="1796" y="2111"/>
                  </a:cubicBezTo>
                  <a:close/>
                  <a:moveTo>
                    <a:pt x="0" y="0"/>
                  </a:moveTo>
                  <a:lnTo>
                    <a:pt x="0" y="1418"/>
                  </a:lnTo>
                  <a:lnTo>
                    <a:pt x="0" y="3875"/>
                  </a:lnTo>
                  <a:cubicBezTo>
                    <a:pt x="0" y="4096"/>
                    <a:pt x="158" y="4253"/>
                    <a:pt x="379" y="4253"/>
                  </a:cubicBezTo>
                  <a:lnTo>
                    <a:pt x="5986" y="4253"/>
                  </a:lnTo>
                  <a:cubicBezTo>
                    <a:pt x="6207" y="4253"/>
                    <a:pt x="6364" y="4096"/>
                    <a:pt x="6364" y="3875"/>
                  </a:cubicBezTo>
                  <a:lnTo>
                    <a:pt x="6364" y="1418"/>
                  </a:lnTo>
                  <a:lnTo>
                    <a:pt x="63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87"/>
            <p:cNvSpPr/>
            <p:nvPr/>
          </p:nvSpPr>
          <p:spPr>
            <a:xfrm>
              <a:off x="-46979150" y="3943225"/>
              <a:ext cx="48050" cy="47275"/>
            </a:xfrm>
            <a:custGeom>
              <a:avLst/>
              <a:gdLst/>
              <a:ahLst/>
              <a:cxnLst/>
              <a:rect l="l" t="t" r="r" b="b"/>
              <a:pathLst>
                <a:path w="1922" h="1891" extrusionOk="0">
                  <a:moveTo>
                    <a:pt x="0" y="0"/>
                  </a:moveTo>
                  <a:lnTo>
                    <a:pt x="0" y="1891"/>
                  </a:lnTo>
                  <a:lnTo>
                    <a:pt x="1922" y="189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87"/>
            <p:cNvSpPr/>
            <p:nvPr/>
          </p:nvSpPr>
          <p:spPr>
            <a:xfrm>
              <a:off x="-47154000" y="4026700"/>
              <a:ext cx="299300" cy="141025"/>
            </a:xfrm>
            <a:custGeom>
              <a:avLst/>
              <a:gdLst/>
              <a:ahLst/>
              <a:cxnLst/>
              <a:rect l="l" t="t" r="r" b="b"/>
              <a:pathLst>
                <a:path w="11972" h="5641" extrusionOk="0">
                  <a:moveTo>
                    <a:pt x="3151" y="2080"/>
                  </a:moveTo>
                  <a:cubicBezTo>
                    <a:pt x="3340" y="2080"/>
                    <a:pt x="3497" y="2238"/>
                    <a:pt x="3497" y="2458"/>
                  </a:cubicBezTo>
                  <a:cubicBezTo>
                    <a:pt x="3497" y="2647"/>
                    <a:pt x="3340" y="2805"/>
                    <a:pt x="3151" y="2805"/>
                  </a:cubicBezTo>
                  <a:cubicBezTo>
                    <a:pt x="2930" y="2805"/>
                    <a:pt x="2804" y="2647"/>
                    <a:pt x="2804" y="2458"/>
                  </a:cubicBezTo>
                  <a:cubicBezTo>
                    <a:pt x="2804" y="2238"/>
                    <a:pt x="2930" y="2080"/>
                    <a:pt x="3151" y="2080"/>
                  </a:cubicBezTo>
                  <a:close/>
                  <a:moveTo>
                    <a:pt x="4568" y="2080"/>
                  </a:moveTo>
                  <a:cubicBezTo>
                    <a:pt x="4757" y="2080"/>
                    <a:pt x="4915" y="2238"/>
                    <a:pt x="4915" y="2458"/>
                  </a:cubicBezTo>
                  <a:cubicBezTo>
                    <a:pt x="4915" y="2647"/>
                    <a:pt x="4757" y="2805"/>
                    <a:pt x="4568" y="2805"/>
                  </a:cubicBezTo>
                  <a:cubicBezTo>
                    <a:pt x="4348" y="2805"/>
                    <a:pt x="4190" y="2647"/>
                    <a:pt x="4190" y="2458"/>
                  </a:cubicBezTo>
                  <a:cubicBezTo>
                    <a:pt x="4190" y="2238"/>
                    <a:pt x="4348" y="2080"/>
                    <a:pt x="4568" y="2080"/>
                  </a:cubicBezTo>
                  <a:close/>
                  <a:moveTo>
                    <a:pt x="6648" y="2080"/>
                  </a:moveTo>
                  <a:cubicBezTo>
                    <a:pt x="6837" y="2080"/>
                    <a:pt x="6994" y="2238"/>
                    <a:pt x="6994" y="2458"/>
                  </a:cubicBezTo>
                  <a:cubicBezTo>
                    <a:pt x="6994" y="2647"/>
                    <a:pt x="6837" y="2805"/>
                    <a:pt x="6648" y="2805"/>
                  </a:cubicBezTo>
                  <a:lnTo>
                    <a:pt x="5923" y="2805"/>
                  </a:lnTo>
                  <a:cubicBezTo>
                    <a:pt x="5734" y="2805"/>
                    <a:pt x="5576" y="2647"/>
                    <a:pt x="5576" y="2458"/>
                  </a:cubicBezTo>
                  <a:cubicBezTo>
                    <a:pt x="5576" y="2238"/>
                    <a:pt x="5734" y="2080"/>
                    <a:pt x="5923" y="2080"/>
                  </a:cubicBezTo>
                  <a:close/>
                  <a:moveTo>
                    <a:pt x="8790" y="2080"/>
                  </a:moveTo>
                  <a:cubicBezTo>
                    <a:pt x="8979" y="2080"/>
                    <a:pt x="9136" y="2238"/>
                    <a:pt x="9136" y="2458"/>
                  </a:cubicBezTo>
                  <a:cubicBezTo>
                    <a:pt x="9136" y="2647"/>
                    <a:pt x="8979" y="2805"/>
                    <a:pt x="8790" y="2805"/>
                  </a:cubicBezTo>
                  <a:lnTo>
                    <a:pt x="8065" y="2805"/>
                  </a:lnTo>
                  <a:cubicBezTo>
                    <a:pt x="7876" y="2805"/>
                    <a:pt x="7719" y="2647"/>
                    <a:pt x="7719" y="2458"/>
                  </a:cubicBezTo>
                  <a:cubicBezTo>
                    <a:pt x="7719" y="2238"/>
                    <a:pt x="7876" y="2080"/>
                    <a:pt x="8065" y="2080"/>
                  </a:cubicBezTo>
                  <a:close/>
                  <a:moveTo>
                    <a:pt x="1071" y="1"/>
                  </a:moveTo>
                  <a:cubicBezTo>
                    <a:pt x="473" y="1"/>
                    <a:pt x="0" y="473"/>
                    <a:pt x="0" y="1072"/>
                  </a:cubicBezTo>
                  <a:lnTo>
                    <a:pt x="0" y="4569"/>
                  </a:lnTo>
                  <a:cubicBezTo>
                    <a:pt x="0" y="5168"/>
                    <a:pt x="473" y="5640"/>
                    <a:pt x="1071" y="5640"/>
                  </a:cubicBezTo>
                  <a:lnTo>
                    <a:pt x="2111" y="5640"/>
                  </a:lnTo>
                  <a:lnTo>
                    <a:pt x="2111" y="4223"/>
                  </a:lnTo>
                  <a:lnTo>
                    <a:pt x="1764" y="4223"/>
                  </a:lnTo>
                  <a:cubicBezTo>
                    <a:pt x="1575" y="4223"/>
                    <a:pt x="1418" y="4065"/>
                    <a:pt x="1418" y="3876"/>
                  </a:cubicBezTo>
                  <a:cubicBezTo>
                    <a:pt x="1418" y="3655"/>
                    <a:pt x="1575" y="3498"/>
                    <a:pt x="1764" y="3498"/>
                  </a:cubicBezTo>
                  <a:lnTo>
                    <a:pt x="10208" y="3498"/>
                  </a:lnTo>
                  <a:cubicBezTo>
                    <a:pt x="10397" y="3498"/>
                    <a:pt x="10554" y="3655"/>
                    <a:pt x="10554" y="3876"/>
                  </a:cubicBezTo>
                  <a:cubicBezTo>
                    <a:pt x="10554" y="4065"/>
                    <a:pt x="10397" y="4223"/>
                    <a:pt x="10208" y="4223"/>
                  </a:cubicBezTo>
                  <a:lnTo>
                    <a:pt x="9830" y="4223"/>
                  </a:lnTo>
                  <a:lnTo>
                    <a:pt x="9830" y="5640"/>
                  </a:lnTo>
                  <a:lnTo>
                    <a:pt x="10901" y="5640"/>
                  </a:lnTo>
                  <a:cubicBezTo>
                    <a:pt x="11499" y="5640"/>
                    <a:pt x="11972" y="5168"/>
                    <a:pt x="11972" y="4569"/>
                  </a:cubicBezTo>
                  <a:lnTo>
                    <a:pt x="11972" y="1072"/>
                  </a:lnTo>
                  <a:cubicBezTo>
                    <a:pt x="11972" y="473"/>
                    <a:pt x="11499" y="1"/>
                    <a:pt x="10901" y="1"/>
                  </a:cubicBezTo>
                  <a:lnTo>
                    <a:pt x="9830" y="1"/>
                  </a:lnTo>
                  <a:lnTo>
                    <a:pt x="9830" y="1072"/>
                  </a:lnTo>
                  <a:cubicBezTo>
                    <a:pt x="9830" y="1261"/>
                    <a:pt x="9672" y="1419"/>
                    <a:pt x="9483" y="1419"/>
                  </a:cubicBezTo>
                  <a:lnTo>
                    <a:pt x="2489" y="1419"/>
                  </a:lnTo>
                  <a:cubicBezTo>
                    <a:pt x="2268" y="1419"/>
                    <a:pt x="2111" y="1261"/>
                    <a:pt x="2111" y="1072"/>
                  </a:cubicBez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87"/>
            <p:cNvSpPr/>
            <p:nvPr/>
          </p:nvSpPr>
          <p:spPr>
            <a:xfrm>
              <a:off x="-47083125" y="3939275"/>
              <a:ext cx="158325" cy="106350"/>
            </a:xfrm>
            <a:custGeom>
              <a:avLst/>
              <a:gdLst/>
              <a:ahLst/>
              <a:cxnLst/>
              <a:rect l="l" t="t" r="r" b="b"/>
              <a:pathLst>
                <a:path w="6333" h="4254" extrusionOk="0">
                  <a:moveTo>
                    <a:pt x="347" y="1"/>
                  </a:moveTo>
                  <a:cubicBezTo>
                    <a:pt x="158" y="1"/>
                    <a:pt x="0" y="158"/>
                    <a:pt x="0" y="347"/>
                  </a:cubicBezTo>
                  <a:lnTo>
                    <a:pt x="0" y="3529"/>
                  </a:lnTo>
                  <a:lnTo>
                    <a:pt x="0" y="4254"/>
                  </a:lnTo>
                  <a:lnTo>
                    <a:pt x="6333" y="4254"/>
                  </a:lnTo>
                  <a:lnTo>
                    <a:pt x="6333" y="3498"/>
                  </a:lnTo>
                  <a:lnTo>
                    <a:pt x="6301" y="3498"/>
                  </a:lnTo>
                  <a:lnTo>
                    <a:pt x="6301" y="2805"/>
                  </a:lnTo>
                  <a:lnTo>
                    <a:pt x="3844" y="2805"/>
                  </a:lnTo>
                  <a:cubicBezTo>
                    <a:pt x="3655" y="2805"/>
                    <a:pt x="3498" y="2647"/>
                    <a:pt x="3498" y="2427"/>
                  </a:cubicBezTo>
                  <a:lnTo>
                    <a:pt x="3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5" name="Google Shape;8545;p87"/>
          <p:cNvGrpSpPr/>
          <p:nvPr/>
        </p:nvGrpSpPr>
        <p:grpSpPr>
          <a:xfrm>
            <a:off x="3529733" y="2752344"/>
            <a:ext cx="312375" cy="354341"/>
            <a:chOff x="-45286550" y="3200500"/>
            <a:chExt cx="263875" cy="299325"/>
          </a:xfrm>
        </p:grpSpPr>
        <p:sp>
          <p:nvSpPr>
            <p:cNvPr id="8546" name="Google Shape;8546;p87"/>
            <p:cNvSpPr/>
            <p:nvPr/>
          </p:nvSpPr>
          <p:spPr>
            <a:xfrm>
              <a:off x="-45233000" y="3200500"/>
              <a:ext cx="210325" cy="247325"/>
            </a:xfrm>
            <a:custGeom>
              <a:avLst/>
              <a:gdLst/>
              <a:ahLst/>
              <a:cxnLst/>
              <a:rect l="l" t="t" r="r" b="b"/>
              <a:pathLst>
                <a:path w="8413" h="9893" extrusionOk="0">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87"/>
            <p:cNvSpPr/>
            <p:nvPr/>
          </p:nvSpPr>
          <p:spPr>
            <a:xfrm>
              <a:off x="-45216450" y="33407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87"/>
            <p:cNvSpPr/>
            <p:nvPr/>
          </p:nvSpPr>
          <p:spPr>
            <a:xfrm>
              <a:off x="-45286550" y="3289500"/>
              <a:ext cx="158325" cy="210325"/>
            </a:xfrm>
            <a:custGeom>
              <a:avLst/>
              <a:gdLst/>
              <a:ahLst/>
              <a:cxnLst/>
              <a:rect l="l" t="t" r="r" b="b"/>
              <a:pathLst>
                <a:path w="6333" h="8413" extrusionOk="0">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9" name="Google Shape;8549;p87"/>
          <p:cNvGrpSpPr/>
          <p:nvPr/>
        </p:nvGrpSpPr>
        <p:grpSpPr>
          <a:xfrm>
            <a:off x="3529733" y="3189639"/>
            <a:ext cx="312375" cy="354311"/>
            <a:chOff x="-45286550" y="3569900"/>
            <a:chExt cx="263875" cy="299300"/>
          </a:xfrm>
        </p:grpSpPr>
        <p:sp>
          <p:nvSpPr>
            <p:cNvPr id="8550" name="Google Shape;8550;p87"/>
            <p:cNvSpPr/>
            <p:nvPr/>
          </p:nvSpPr>
          <p:spPr>
            <a:xfrm>
              <a:off x="-45234575" y="3728200"/>
              <a:ext cx="18150" cy="18150"/>
            </a:xfrm>
            <a:custGeom>
              <a:avLst/>
              <a:gdLst/>
              <a:ahLst/>
              <a:cxnLst/>
              <a:rect l="l" t="t" r="r" b="b"/>
              <a:pathLst>
                <a:path w="726" h="726" extrusionOk="0">
                  <a:moveTo>
                    <a:pt x="1" y="1"/>
                  </a:moveTo>
                  <a:lnTo>
                    <a:pt x="1" y="725"/>
                  </a:lnTo>
                  <a:lnTo>
                    <a:pt x="347" y="725"/>
                  </a:lnTo>
                  <a:cubicBezTo>
                    <a:pt x="568" y="725"/>
                    <a:pt x="725" y="568"/>
                    <a:pt x="725" y="379"/>
                  </a:cubicBezTo>
                  <a:cubicBezTo>
                    <a:pt x="725" y="127"/>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87"/>
            <p:cNvSpPr/>
            <p:nvPr/>
          </p:nvSpPr>
          <p:spPr>
            <a:xfrm>
              <a:off x="-45286550" y="3692750"/>
              <a:ext cx="263875" cy="122900"/>
            </a:xfrm>
            <a:custGeom>
              <a:avLst/>
              <a:gdLst/>
              <a:ahLst/>
              <a:cxnLst/>
              <a:rect l="l" t="t" r="r" b="b"/>
              <a:pathLst>
                <a:path w="10555" h="4916" extrusionOk="0">
                  <a:moveTo>
                    <a:pt x="2458" y="725"/>
                  </a:moveTo>
                  <a:cubicBezTo>
                    <a:pt x="3025" y="725"/>
                    <a:pt x="3497" y="1198"/>
                    <a:pt x="3497" y="1765"/>
                  </a:cubicBezTo>
                  <a:cubicBezTo>
                    <a:pt x="3497" y="2364"/>
                    <a:pt x="3025" y="2805"/>
                    <a:pt x="2426" y="2805"/>
                  </a:cubicBezTo>
                  <a:lnTo>
                    <a:pt x="2080" y="2805"/>
                  </a:lnTo>
                  <a:lnTo>
                    <a:pt x="2080" y="3876"/>
                  </a:lnTo>
                  <a:cubicBezTo>
                    <a:pt x="2080" y="4065"/>
                    <a:pt x="1922" y="4222"/>
                    <a:pt x="1733" y="4222"/>
                  </a:cubicBezTo>
                  <a:cubicBezTo>
                    <a:pt x="1544" y="4222"/>
                    <a:pt x="1387" y="4065"/>
                    <a:pt x="1387" y="3876"/>
                  </a:cubicBezTo>
                  <a:lnTo>
                    <a:pt x="1387" y="1072"/>
                  </a:lnTo>
                  <a:cubicBezTo>
                    <a:pt x="1387" y="883"/>
                    <a:pt x="1544" y="725"/>
                    <a:pt x="1733" y="725"/>
                  </a:cubicBezTo>
                  <a:close/>
                  <a:moveTo>
                    <a:pt x="5262" y="694"/>
                  </a:moveTo>
                  <a:cubicBezTo>
                    <a:pt x="5860" y="694"/>
                    <a:pt x="6333" y="1167"/>
                    <a:pt x="6333" y="1734"/>
                  </a:cubicBezTo>
                  <a:cubicBezTo>
                    <a:pt x="6333" y="1954"/>
                    <a:pt x="6175" y="2112"/>
                    <a:pt x="5986" y="2112"/>
                  </a:cubicBezTo>
                  <a:cubicBezTo>
                    <a:pt x="5797" y="2112"/>
                    <a:pt x="5640" y="1954"/>
                    <a:pt x="5640" y="1734"/>
                  </a:cubicBezTo>
                  <a:cubicBezTo>
                    <a:pt x="5640" y="1545"/>
                    <a:pt x="5482" y="1387"/>
                    <a:pt x="5262" y="1387"/>
                  </a:cubicBezTo>
                  <a:cubicBezTo>
                    <a:pt x="5073" y="1387"/>
                    <a:pt x="4915" y="1545"/>
                    <a:pt x="4915" y="1734"/>
                  </a:cubicBezTo>
                  <a:cubicBezTo>
                    <a:pt x="4915" y="1954"/>
                    <a:pt x="5073" y="2112"/>
                    <a:pt x="5262" y="2112"/>
                  </a:cubicBezTo>
                  <a:cubicBezTo>
                    <a:pt x="5860" y="2112"/>
                    <a:pt x="6333" y="2553"/>
                    <a:pt x="6333" y="3151"/>
                  </a:cubicBezTo>
                  <a:cubicBezTo>
                    <a:pt x="6333" y="3750"/>
                    <a:pt x="5860" y="4222"/>
                    <a:pt x="5262" y="4222"/>
                  </a:cubicBezTo>
                  <a:cubicBezTo>
                    <a:pt x="4695" y="4222"/>
                    <a:pt x="4222" y="3750"/>
                    <a:pt x="4222" y="3151"/>
                  </a:cubicBezTo>
                  <a:cubicBezTo>
                    <a:pt x="4222" y="2962"/>
                    <a:pt x="4379" y="2805"/>
                    <a:pt x="4569" y="2805"/>
                  </a:cubicBezTo>
                  <a:cubicBezTo>
                    <a:pt x="4758" y="2805"/>
                    <a:pt x="4915" y="2962"/>
                    <a:pt x="4915" y="3151"/>
                  </a:cubicBezTo>
                  <a:cubicBezTo>
                    <a:pt x="4915" y="3340"/>
                    <a:pt x="5073" y="3498"/>
                    <a:pt x="5262" y="3498"/>
                  </a:cubicBezTo>
                  <a:cubicBezTo>
                    <a:pt x="5482" y="3498"/>
                    <a:pt x="5640" y="3340"/>
                    <a:pt x="5640" y="3151"/>
                  </a:cubicBezTo>
                  <a:cubicBezTo>
                    <a:pt x="5640" y="2962"/>
                    <a:pt x="5482" y="2805"/>
                    <a:pt x="5262" y="2805"/>
                  </a:cubicBezTo>
                  <a:cubicBezTo>
                    <a:pt x="4695" y="2805"/>
                    <a:pt x="4222" y="2332"/>
                    <a:pt x="4222" y="1734"/>
                  </a:cubicBezTo>
                  <a:cubicBezTo>
                    <a:pt x="4222" y="1167"/>
                    <a:pt x="4695" y="694"/>
                    <a:pt x="5262" y="694"/>
                  </a:cubicBezTo>
                  <a:close/>
                  <a:moveTo>
                    <a:pt x="8066" y="725"/>
                  </a:moveTo>
                  <a:cubicBezTo>
                    <a:pt x="8664" y="725"/>
                    <a:pt x="9137" y="1198"/>
                    <a:pt x="9137" y="1765"/>
                  </a:cubicBezTo>
                  <a:lnTo>
                    <a:pt x="9137" y="3151"/>
                  </a:lnTo>
                  <a:cubicBezTo>
                    <a:pt x="9137" y="3750"/>
                    <a:pt x="8664" y="4222"/>
                    <a:pt x="8066" y="4222"/>
                  </a:cubicBezTo>
                  <a:lnTo>
                    <a:pt x="7372" y="4222"/>
                  </a:lnTo>
                  <a:cubicBezTo>
                    <a:pt x="7152" y="4222"/>
                    <a:pt x="6994" y="4065"/>
                    <a:pt x="6994" y="3876"/>
                  </a:cubicBezTo>
                  <a:lnTo>
                    <a:pt x="6994" y="1072"/>
                  </a:lnTo>
                  <a:cubicBezTo>
                    <a:pt x="6994" y="883"/>
                    <a:pt x="7152" y="725"/>
                    <a:pt x="7372" y="725"/>
                  </a:cubicBezTo>
                  <a:close/>
                  <a:moveTo>
                    <a:pt x="347" y="1"/>
                  </a:moveTo>
                  <a:cubicBezTo>
                    <a:pt x="158" y="1"/>
                    <a:pt x="0" y="158"/>
                    <a:pt x="0" y="347"/>
                  </a:cubicBezTo>
                  <a:lnTo>
                    <a:pt x="0" y="4569"/>
                  </a:lnTo>
                  <a:cubicBezTo>
                    <a:pt x="0" y="4758"/>
                    <a:pt x="158" y="4916"/>
                    <a:pt x="347" y="4916"/>
                  </a:cubicBezTo>
                  <a:lnTo>
                    <a:pt x="10208" y="4916"/>
                  </a:lnTo>
                  <a:cubicBezTo>
                    <a:pt x="10397" y="4916"/>
                    <a:pt x="10554" y="4758"/>
                    <a:pt x="10554" y="4569"/>
                  </a:cubicBezTo>
                  <a:lnTo>
                    <a:pt x="10554" y="347"/>
                  </a:lnTo>
                  <a:cubicBezTo>
                    <a:pt x="10554" y="158"/>
                    <a:pt x="10397" y="1"/>
                    <a:pt x="10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87"/>
            <p:cNvSpPr/>
            <p:nvPr/>
          </p:nvSpPr>
          <p:spPr>
            <a:xfrm>
              <a:off x="-45093575" y="3728200"/>
              <a:ext cx="17325" cy="53575"/>
            </a:xfrm>
            <a:custGeom>
              <a:avLst/>
              <a:gdLst/>
              <a:ahLst/>
              <a:cxnLst/>
              <a:rect l="l" t="t" r="r" b="b"/>
              <a:pathLst>
                <a:path w="693" h="2143" extrusionOk="0">
                  <a:moveTo>
                    <a:pt x="0" y="1"/>
                  </a:moveTo>
                  <a:lnTo>
                    <a:pt x="0" y="2143"/>
                  </a:lnTo>
                  <a:lnTo>
                    <a:pt x="347" y="2143"/>
                  </a:lnTo>
                  <a:cubicBezTo>
                    <a:pt x="536" y="2143"/>
                    <a:pt x="693" y="1985"/>
                    <a:pt x="693" y="1796"/>
                  </a:cubicBezTo>
                  <a:lnTo>
                    <a:pt x="693" y="347"/>
                  </a:lnTo>
                  <a:cubicBezTo>
                    <a:pt x="693" y="127"/>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87"/>
            <p:cNvSpPr/>
            <p:nvPr/>
          </p:nvSpPr>
          <p:spPr>
            <a:xfrm>
              <a:off x="-45268450" y="3569900"/>
              <a:ext cx="228450" cy="106350"/>
            </a:xfrm>
            <a:custGeom>
              <a:avLst/>
              <a:gdLst/>
              <a:ahLst/>
              <a:cxnLst/>
              <a:rect l="l" t="t" r="r" b="b"/>
              <a:pathLst>
                <a:path w="9138" h="4254" extrusionOk="0">
                  <a:moveTo>
                    <a:pt x="347" y="0"/>
                  </a:moveTo>
                  <a:cubicBezTo>
                    <a:pt x="158" y="0"/>
                    <a:pt x="1" y="158"/>
                    <a:pt x="1" y="347"/>
                  </a:cubicBezTo>
                  <a:lnTo>
                    <a:pt x="1" y="4253"/>
                  </a:lnTo>
                  <a:lnTo>
                    <a:pt x="9137" y="4253"/>
                  </a:lnTo>
                  <a:lnTo>
                    <a:pt x="9137" y="2804"/>
                  </a:lnTo>
                  <a:lnTo>
                    <a:pt x="6680" y="2804"/>
                  </a:lnTo>
                  <a:cubicBezTo>
                    <a:pt x="6491" y="2804"/>
                    <a:pt x="6333" y="2647"/>
                    <a:pt x="6333" y="2457"/>
                  </a:cubicBezTo>
                  <a:lnTo>
                    <a:pt x="6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87"/>
            <p:cNvSpPr/>
            <p:nvPr/>
          </p:nvSpPr>
          <p:spPr>
            <a:xfrm>
              <a:off x="-45093575" y="3574625"/>
              <a:ext cx="47275" cy="47275"/>
            </a:xfrm>
            <a:custGeom>
              <a:avLst/>
              <a:gdLst/>
              <a:ahLst/>
              <a:cxnLst/>
              <a:rect l="l" t="t" r="r" b="b"/>
              <a:pathLst>
                <a:path w="1891" h="1891" extrusionOk="0">
                  <a:moveTo>
                    <a:pt x="0" y="0"/>
                  </a:moveTo>
                  <a:lnTo>
                    <a:pt x="0" y="1890"/>
                  </a:lnTo>
                  <a:lnTo>
                    <a:pt x="1890" y="189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87"/>
            <p:cNvSpPr/>
            <p:nvPr/>
          </p:nvSpPr>
          <p:spPr>
            <a:xfrm>
              <a:off x="-45269225" y="3833750"/>
              <a:ext cx="228425" cy="35450"/>
            </a:xfrm>
            <a:custGeom>
              <a:avLst/>
              <a:gdLst/>
              <a:ahLst/>
              <a:cxnLst/>
              <a:rect l="l" t="t" r="r" b="b"/>
              <a:pathLst>
                <a:path w="9137" h="1418" extrusionOk="0">
                  <a:moveTo>
                    <a:pt x="0" y="0"/>
                  </a:moveTo>
                  <a:lnTo>
                    <a:pt x="0" y="1071"/>
                  </a:lnTo>
                  <a:cubicBezTo>
                    <a:pt x="0" y="1260"/>
                    <a:pt x="158" y="1418"/>
                    <a:pt x="378" y="1418"/>
                  </a:cubicBezTo>
                  <a:lnTo>
                    <a:pt x="8790" y="1418"/>
                  </a:lnTo>
                  <a:cubicBezTo>
                    <a:pt x="8979" y="1418"/>
                    <a:pt x="9137" y="1260"/>
                    <a:pt x="9137" y="1071"/>
                  </a:cubicBezTo>
                  <a:lnTo>
                    <a:pt x="9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6" name="Google Shape;8556;p87"/>
          <p:cNvGrpSpPr/>
          <p:nvPr/>
        </p:nvGrpSpPr>
        <p:grpSpPr>
          <a:xfrm>
            <a:off x="3540920" y="3625988"/>
            <a:ext cx="290001" cy="355258"/>
            <a:chOff x="-45277900" y="3938500"/>
            <a:chExt cx="244975" cy="300100"/>
          </a:xfrm>
        </p:grpSpPr>
        <p:sp>
          <p:nvSpPr>
            <p:cNvPr id="8557" name="Google Shape;8557;p87"/>
            <p:cNvSpPr/>
            <p:nvPr/>
          </p:nvSpPr>
          <p:spPr>
            <a:xfrm>
              <a:off x="-45210950" y="4107825"/>
              <a:ext cx="23650" cy="24450"/>
            </a:xfrm>
            <a:custGeom>
              <a:avLst/>
              <a:gdLst/>
              <a:ahLst/>
              <a:cxnLst/>
              <a:rect l="l" t="t" r="r" b="b"/>
              <a:pathLst>
                <a:path w="946" h="978" extrusionOk="0">
                  <a:moveTo>
                    <a:pt x="473" y="1"/>
                  </a:moveTo>
                  <a:lnTo>
                    <a:pt x="1" y="978"/>
                  </a:lnTo>
                  <a:lnTo>
                    <a:pt x="946" y="978"/>
                  </a:lnTo>
                  <a:lnTo>
                    <a:pt x="4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87"/>
            <p:cNvSpPr/>
            <p:nvPr/>
          </p:nvSpPr>
          <p:spPr>
            <a:xfrm>
              <a:off x="-45084925" y="3943225"/>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87"/>
            <p:cNvSpPr/>
            <p:nvPr/>
          </p:nvSpPr>
          <p:spPr>
            <a:xfrm>
              <a:off x="-45260575" y="3938500"/>
              <a:ext cx="227650" cy="300100"/>
            </a:xfrm>
            <a:custGeom>
              <a:avLst/>
              <a:gdLst/>
              <a:ahLst/>
              <a:cxnLst/>
              <a:rect l="l" t="t" r="r" b="b"/>
              <a:pathLst>
                <a:path w="9106" h="12004" extrusionOk="0">
                  <a:moveTo>
                    <a:pt x="348" y="0"/>
                  </a:moveTo>
                  <a:cubicBezTo>
                    <a:pt x="158" y="0"/>
                    <a:pt x="1" y="158"/>
                    <a:pt x="1" y="347"/>
                  </a:cubicBezTo>
                  <a:lnTo>
                    <a:pt x="1" y="4222"/>
                  </a:lnTo>
                  <a:lnTo>
                    <a:pt x="7342" y="4222"/>
                  </a:lnTo>
                  <a:cubicBezTo>
                    <a:pt x="7562" y="4222"/>
                    <a:pt x="7720" y="4380"/>
                    <a:pt x="7720" y="4600"/>
                  </a:cubicBezTo>
                  <a:lnTo>
                    <a:pt x="7720" y="10208"/>
                  </a:lnTo>
                  <a:cubicBezTo>
                    <a:pt x="7720" y="10428"/>
                    <a:pt x="7562" y="10586"/>
                    <a:pt x="7342" y="10586"/>
                  </a:cubicBezTo>
                  <a:lnTo>
                    <a:pt x="1" y="10586"/>
                  </a:lnTo>
                  <a:lnTo>
                    <a:pt x="1" y="11626"/>
                  </a:lnTo>
                  <a:cubicBezTo>
                    <a:pt x="1" y="11846"/>
                    <a:pt x="158" y="12004"/>
                    <a:pt x="348" y="12004"/>
                  </a:cubicBezTo>
                  <a:lnTo>
                    <a:pt x="8759" y="12004"/>
                  </a:lnTo>
                  <a:cubicBezTo>
                    <a:pt x="8980" y="12004"/>
                    <a:pt x="9106" y="11846"/>
                    <a:pt x="9106" y="11626"/>
                  </a:cubicBezTo>
                  <a:lnTo>
                    <a:pt x="9106" y="2804"/>
                  </a:lnTo>
                  <a:lnTo>
                    <a:pt x="6680" y="2804"/>
                  </a:lnTo>
                  <a:lnTo>
                    <a:pt x="6680" y="2773"/>
                  </a:lnTo>
                  <a:cubicBezTo>
                    <a:pt x="6491" y="2773"/>
                    <a:pt x="6333" y="2615"/>
                    <a:pt x="6333" y="2426"/>
                  </a:cubicBezTo>
                  <a:lnTo>
                    <a:pt x="6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87"/>
            <p:cNvSpPr/>
            <p:nvPr/>
          </p:nvSpPr>
          <p:spPr>
            <a:xfrm>
              <a:off x="-45277900" y="4061375"/>
              <a:ext cx="193000" cy="122875"/>
            </a:xfrm>
            <a:custGeom>
              <a:avLst/>
              <a:gdLst/>
              <a:ahLst/>
              <a:cxnLst/>
              <a:rect l="l" t="t" r="r" b="b"/>
              <a:pathLst>
                <a:path w="7720" h="4915" extrusionOk="0">
                  <a:moveTo>
                    <a:pt x="5987" y="693"/>
                  </a:moveTo>
                  <a:cubicBezTo>
                    <a:pt x="6207" y="693"/>
                    <a:pt x="6333" y="851"/>
                    <a:pt x="6333" y="1071"/>
                  </a:cubicBezTo>
                  <a:cubicBezTo>
                    <a:pt x="6302" y="1260"/>
                    <a:pt x="6144" y="1418"/>
                    <a:pt x="5987" y="1418"/>
                  </a:cubicBezTo>
                  <a:cubicBezTo>
                    <a:pt x="5798" y="1418"/>
                    <a:pt x="5640" y="1260"/>
                    <a:pt x="5640" y="1071"/>
                  </a:cubicBezTo>
                  <a:cubicBezTo>
                    <a:pt x="5640" y="851"/>
                    <a:pt x="5798" y="693"/>
                    <a:pt x="5987" y="693"/>
                  </a:cubicBezTo>
                  <a:close/>
                  <a:moveTo>
                    <a:pt x="3246" y="701"/>
                  </a:moveTo>
                  <a:cubicBezTo>
                    <a:pt x="3372" y="701"/>
                    <a:pt x="3498" y="772"/>
                    <a:pt x="3561" y="914"/>
                  </a:cubicBezTo>
                  <a:lnTo>
                    <a:pt x="4979" y="3686"/>
                  </a:lnTo>
                  <a:cubicBezTo>
                    <a:pt x="4979" y="3907"/>
                    <a:pt x="4884" y="4096"/>
                    <a:pt x="4727" y="4159"/>
                  </a:cubicBezTo>
                  <a:cubicBezTo>
                    <a:pt x="4695" y="4222"/>
                    <a:pt x="4601" y="4222"/>
                    <a:pt x="4569" y="4222"/>
                  </a:cubicBezTo>
                  <a:cubicBezTo>
                    <a:pt x="4443" y="4222"/>
                    <a:pt x="4349" y="4127"/>
                    <a:pt x="4254" y="4001"/>
                  </a:cubicBezTo>
                  <a:lnTo>
                    <a:pt x="4033" y="3497"/>
                  </a:lnTo>
                  <a:lnTo>
                    <a:pt x="2364" y="3497"/>
                  </a:lnTo>
                  <a:lnTo>
                    <a:pt x="2143" y="4001"/>
                  </a:lnTo>
                  <a:cubicBezTo>
                    <a:pt x="2075" y="4115"/>
                    <a:pt x="1940" y="4196"/>
                    <a:pt x="1811" y="4196"/>
                  </a:cubicBezTo>
                  <a:cubicBezTo>
                    <a:pt x="1762" y="4196"/>
                    <a:pt x="1714" y="4185"/>
                    <a:pt x="1671" y="4159"/>
                  </a:cubicBezTo>
                  <a:cubicBezTo>
                    <a:pt x="1513" y="4096"/>
                    <a:pt x="1419" y="3844"/>
                    <a:pt x="1513" y="3686"/>
                  </a:cubicBezTo>
                  <a:lnTo>
                    <a:pt x="2931" y="914"/>
                  </a:lnTo>
                  <a:cubicBezTo>
                    <a:pt x="2994" y="772"/>
                    <a:pt x="3120" y="701"/>
                    <a:pt x="3246" y="701"/>
                  </a:cubicBezTo>
                  <a:close/>
                  <a:moveTo>
                    <a:pt x="5955" y="2079"/>
                  </a:moveTo>
                  <a:cubicBezTo>
                    <a:pt x="6144" y="2079"/>
                    <a:pt x="6302" y="2237"/>
                    <a:pt x="6302" y="2426"/>
                  </a:cubicBezTo>
                  <a:lnTo>
                    <a:pt x="6302" y="3844"/>
                  </a:lnTo>
                  <a:cubicBezTo>
                    <a:pt x="6302" y="4064"/>
                    <a:pt x="6144" y="4222"/>
                    <a:pt x="5955" y="4222"/>
                  </a:cubicBezTo>
                  <a:cubicBezTo>
                    <a:pt x="5766" y="4222"/>
                    <a:pt x="5609" y="4064"/>
                    <a:pt x="5609" y="3844"/>
                  </a:cubicBezTo>
                  <a:lnTo>
                    <a:pt x="5609" y="2426"/>
                  </a:lnTo>
                  <a:cubicBezTo>
                    <a:pt x="5609" y="2237"/>
                    <a:pt x="5766" y="2079"/>
                    <a:pt x="5955" y="2079"/>
                  </a:cubicBezTo>
                  <a:close/>
                  <a:moveTo>
                    <a:pt x="347" y="0"/>
                  </a:moveTo>
                  <a:cubicBezTo>
                    <a:pt x="158" y="0"/>
                    <a:pt x="1" y="158"/>
                    <a:pt x="1" y="347"/>
                  </a:cubicBezTo>
                  <a:lnTo>
                    <a:pt x="1" y="4568"/>
                  </a:lnTo>
                  <a:cubicBezTo>
                    <a:pt x="1" y="4757"/>
                    <a:pt x="158" y="4915"/>
                    <a:pt x="347" y="4915"/>
                  </a:cubicBezTo>
                  <a:lnTo>
                    <a:pt x="7720" y="4915"/>
                  </a:lnTo>
                  <a:lnTo>
                    <a:pt x="7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1" name="Google Shape;8561;p87"/>
          <p:cNvGrpSpPr/>
          <p:nvPr/>
        </p:nvGrpSpPr>
        <p:grpSpPr>
          <a:xfrm>
            <a:off x="2626869" y="4095090"/>
            <a:ext cx="355258" cy="355258"/>
            <a:chOff x="-44502875" y="3576975"/>
            <a:chExt cx="300100" cy="300100"/>
          </a:xfrm>
        </p:grpSpPr>
        <p:sp>
          <p:nvSpPr>
            <p:cNvPr id="8562" name="Google Shape;8562;p87"/>
            <p:cNvSpPr/>
            <p:nvPr/>
          </p:nvSpPr>
          <p:spPr>
            <a:xfrm>
              <a:off x="-44466650" y="3576975"/>
              <a:ext cx="53600" cy="18925"/>
            </a:xfrm>
            <a:custGeom>
              <a:avLst/>
              <a:gdLst/>
              <a:ahLst/>
              <a:cxnLst/>
              <a:rect l="l" t="t" r="r" b="b"/>
              <a:pathLst>
                <a:path w="2144" h="757" extrusionOk="0">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87"/>
            <p:cNvSpPr/>
            <p:nvPr/>
          </p:nvSpPr>
          <p:spPr>
            <a:xfrm>
              <a:off x="-44502875" y="3595100"/>
              <a:ext cx="283575" cy="281975"/>
            </a:xfrm>
            <a:custGeom>
              <a:avLst/>
              <a:gdLst/>
              <a:ahLst/>
              <a:cxnLst/>
              <a:rect l="l" t="t" r="r" b="b"/>
              <a:pathLst>
                <a:path w="11343" h="11279" extrusionOk="0">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87"/>
            <p:cNvSpPr/>
            <p:nvPr/>
          </p:nvSpPr>
          <p:spPr>
            <a:xfrm>
              <a:off x="-44221675" y="3788850"/>
              <a:ext cx="18900" cy="52800"/>
            </a:xfrm>
            <a:custGeom>
              <a:avLst/>
              <a:gdLst/>
              <a:ahLst/>
              <a:cxnLst/>
              <a:rect l="l" t="t" r="r" b="b"/>
              <a:pathLst>
                <a:path w="756" h="2112" extrusionOk="0">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5" name="Google Shape;8565;p87"/>
          <p:cNvGrpSpPr/>
          <p:nvPr/>
        </p:nvGrpSpPr>
        <p:grpSpPr>
          <a:xfrm>
            <a:off x="4835456" y="1828361"/>
            <a:ext cx="356196" cy="354670"/>
            <a:chOff x="-13946200" y="3647075"/>
            <a:chExt cx="353650" cy="352100"/>
          </a:xfrm>
        </p:grpSpPr>
        <p:sp>
          <p:nvSpPr>
            <p:cNvPr id="8566" name="Google Shape;8566;p87"/>
            <p:cNvSpPr/>
            <p:nvPr/>
          </p:nvSpPr>
          <p:spPr>
            <a:xfrm>
              <a:off x="-13717000" y="3647075"/>
              <a:ext cx="124450" cy="144150"/>
            </a:xfrm>
            <a:custGeom>
              <a:avLst/>
              <a:gdLst/>
              <a:ahLst/>
              <a:cxnLst/>
              <a:rect l="l" t="t" r="r" b="b"/>
              <a:pathLst>
                <a:path w="4978" h="5766" extrusionOk="0">
                  <a:moveTo>
                    <a:pt x="0" y="1"/>
                  </a:moveTo>
                  <a:lnTo>
                    <a:pt x="0" y="2868"/>
                  </a:lnTo>
                  <a:cubicBezTo>
                    <a:pt x="0" y="4317"/>
                    <a:pt x="1103" y="5514"/>
                    <a:pt x="2489" y="5703"/>
                  </a:cubicBezTo>
                  <a:cubicBezTo>
                    <a:pt x="1985" y="5167"/>
                    <a:pt x="1670" y="4474"/>
                    <a:pt x="1670" y="3687"/>
                  </a:cubicBezTo>
                  <a:lnTo>
                    <a:pt x="1670" y="2017"/>
                  </a:lnTo>
                  <a:cubicBezTo>
                    <a:pt x="1670" y="1796"/>
                    <a:pt x="1859" y="1607"/>
                    <a:pt x="2079" y="1607"/>
                  </a:cubicBezTo>
                  <a:cubicBezTo>
                    <a:pt x="2268" y="1607"/>
                    <a:pt x="2489" y="1796"/>
                    <a:pt x="2489" y="2017"/>
                  </a:cubicBezTo>
                  <a:lnTo>
                    <a:pt x="2489" y="3687"/>
                  </a:lnTo>
                  <a:cubicBezTo>
                    <a:pt x="2489" y="4821"/>
                    <a:pt x="3434" y="5766"/>
                    <a:pt x="4568" y="5766"/>
                  </a:cubicBezTo>
                  <a:lnTo>
                    <a:pt x="4978" y="5766"/>
                  </a:lnTo>
                  <a:lnTo>
                    <a:pt x="4978" y="379"/>
                  </a:lnTo>
                  <a:cubicBezTo>
                    <a:pt x="4978" y="127"/>
                    <a:pt x="4789" y="1"/>
                    <a:pt x="4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87"/>
            <p:cNvSpPr/>
            <p:nvPr/>
          </p:nvSpPr>
          <p:spPr>
            <a:xfrm>
              <a:off x="-13801275" y="3647075"/>
              <a:ext cx="63025" cy="61075"/>
            </a:xfrm>
            <a:custGeom>
              <a:avLst/>
              <a:gdLst/>
              <a:ahLst/>
              <a:cxnLst/>
              <a:rect l="l" t="t" r="r" b="b"/>
              <a:pathLst>
                <a:path w="2521" h="2443" extrusionOk="0">
                  <a:moveTo>
                    <a:pt x="0" y="1"/>
                  </a:moveTo>
                  <a:lnTo>
                    <a:pt x="0" y="2017"/>
                  </a:lnTo>
                  <a:cubicBezTo>
                    <a:pt x="347" y="2300"/>
                    <a:pt x="796" y="2442"/>
                    <a:pt x="1248" y="2442"/>
                  </a:cubicBezTo>
                  <a:cubicBezTo>
                    <a:pt x="1701" y="2442"/>
                    <a:pt x="2158" y="2300"/>
                    <a:pt x="2520" y="2017"/>
                  </a:cubicBezTo>
                  <a:lnTo>
                    <a:pt x="2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87"/>
            <p:cNvSpPr/>
            <p:nvPr/>
          </p:nvSpPr>
          <p:spPr>
            <a:xfrm>
              <a:off x="-13946200" y="3647075"/>
              <a:ext cx="124450" cy="143400"/>
            </a:xfrm>
            <a:custGeom>
              <a:avLst/>
              <a:gdLst/>
              <a:ahLst/>
              <a:cxnLst/>
              <a:rect l="l" t="t" r="r" b="b"/>
              <a:pathLst>
                <a:path w="4978" h="5736" extrusionOk="0">
                  <a:moveTo>
                    <a:pt x="441" y="1"/>
                  </a:moveTo>
                  <a:cubicBezTo>
                    <a:pt x="189" y="1"/>
                    <a:pt x="0" y="190"/>
                    <a:pt x="0" y="379"/>
                  </a:cubicBezTo>
                  <a:lnTo>
                    <a:pt x="0" y="5734"/>
                  </a:lnTo>
                  <a:lnTo>
                    <a:pt x="441" y="5734"/>
                  </a:lnTo>
                  <a:cubicBezTo>
                    <a:pt x="460" y="5735"/>
                    <a:pt x="478" y="5735"/>
                    <a:pt x="496" y="5735"/>
                  </a:cubicBezTo>
                  <a:cubicBezTo>
                    <a:pt x="1605" y="5735"/>
                    <a:pt x="2489" y="4802"/>
                    <a:pt x="2489" y="3687"/>
                  </a:cubicBezTo>
                  <a:lnTo>
                    <a:pt x="2489" y="2048"/>
                  </a:lnTo>
                  <a:cubicBezTo>
                    <a:pt x="2489" y="1796"/>
                    <a:pt x="2678" y="1607"/>
                    <a:pt x="2867" y="1607"/>
                  </a:cubicBezTo>
                  <a:cubicBezTo>
                    <a:pt x="3119" y="1607"/>
                    <a:pt x="3308" y="1796"/>
                    <a:pt x="3308" y="2048"/>
                  </a:cubicBezTo>
                  <a:lnTo>
                    <a:pt x="3308" y="3687"/>
                  </a:lnTo>
                  <a:cubicBezTo>
                    <a:pt x="3308" y="4474"/>
                    <a:pt x="2993" y="5199"/>
                    <a:pt x="2489" y="5703"/>
                  </a:cubicBezTo>
                  <a:cubicBezTo>
                    <a:pt x="3907" y="5514"/>
                    <a:pt x="4978" y="4317"/>
                    <a:pt x="4978" y="2868"/>
                  </a:cubicBezTo>
                  <a:lnTo>
                    <a:pt x="49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87"/>
            <p:cNvSpPr/>
            <p:nvPr/>
          </p:nvSpPr>
          <p:spPr>
            <a:xfrm>
              <a:off x="-13946200" y="3873900"/>
              <a:ext cx="352875" cy="125275"/>
            </a:xfrm>
            <a:custGeom>
              <a:avLst/>
              <a:gdLst/>
              <a:ahLst/>
              <a:cxnLst/>
              <a:rect l="l" t="t" r="r" b="b"/>
              <a:pathLst>
                <a:path w="14115" h="5011" extrusionOk="0">
                  <a:moveTo>
                    <a:pt x="4915" y="1"/>
                  </a:moveTo>
                  <a:lnTo>
                    <a:pt x="5766" y="1639"/>
                  </a:lnTo>
                  <a:cubicBezTo>
                    <a:pt x="5829" y="1797"/>
                    <a:pt x="5797" y="1986"/>
                    <a:pt x="5671" y="2112"/>
                  </a:cubicBezTo>
                  <a:cubicBezTo>
                    <a:pt x="5388" y="2332"/>
                    <a:pt x="5072" y="2458"/>
                    <a:pt x="4726" y="2458"/>
                  </a:cubicBezTo>
                  <a:cubicBezTo>
                    <a:pt x="4253" y="2458"/>
                    <a:pt x="3812" y="2206"/>
                    <a:pt x="3560" y="1828"/>
                  </a:cubicBezTo>
                  <a:cubicBezTo>
                    <a:pt x="3434" y="1671"/>
                    <a:pt x="3245" y="1592"/>
                    <a:pt x="3056" y="1592"/>
                  </a:cubicBezTo>
                  <a:cubicBezTo>
                    <a:pt x="2867" y="1592"/>
                    <a:pt x="2678" y="1671"/>
                    <a:pt x="2552" y="1828"/>
                  </a:cubicBezTo>
                  <a:cubicBezTo>
                    <a:pt x="2289" y="2214"/>
                    <a:pt x="1845" y="2411"/>
                    <a:pt x="1397" y="2411"/>
                  </a:cubicBezTo>
                  <a:cubicBezTo>
                    <a:pt x="931" y="2411"/>
                    <a:pt x="462" y="2199"/>
                    <a:pt x="189" y="1765"/>
                  </a:cubicBezTo>
                  <a:cubicBezTo>
                    <a:pt x="158" y="1702"/>
                    <a:pt x="95" y="1671"/>
                    <a:pt x="0" y="1608"/>
                  </a:cubicBezTo>
                  <a:lnTo>
                    <a:pt x="0" y="4569"/>
                  </a:lnTo>
                  <a:cubicBezTo>
                    <a:pt x="0" y="4821"/>
                    <a:pt x="189" y="5010"/>
                    <a:pt x="441" y="5010"/>
                  </a:cubicBezTo>
                  <a:lnTo>
                    <a:pt x="13705" y="5010"/>
                  </a:lnTo>
                  <a:cubicBezTo>
                    <a:pt x="13957" y="5010"/>
                    <a:pt x="14114" y="4821"/>
                    <a:pt x="14114" y="4569"/>
                  </a:cubicBezTo>
                  <a:lnTo>
                    <a:pt x="14114" y="1608"/>
                  </a:lnTo>
                  <a:cubicBezTo>
                    <a:pt x="14020" y="1671"/>
                    <a:pt x="13957" y="1702"/>
                    <a:pt x="13894" y="1765"/>
                  </a:cubicBezTo>
                  <a:cubicBezTo>
                    <a:pt x="13637" y="2199"/>
                    <a:pt x="13176" y="2411"/>
                    <a:pt x="12710" y="2411"/>
                  </a:cubicBezTo>
                  <a:cubicBezTo>
                    <a:pt x="12261" y="2411"/>
                    <a:pt x="11809" y="2214"/>
                    <a:pt x="11531" y="1828"/>
                  </a:cubicBezTo>
                  <a:cubicBezTo>
                    <a:pt x="11421" y="1671"/>
                    <a:pt x="11240" y="1592"/>
                    <a:pt x="11054" y="1592"/>
                  </a:cubicBezTo>
                  <a:cubicBezTo>
                    <a:pt x="10869" y="1592"/>
                    <a:pt x="10680" y="1671"/>
                    <a:pt x="10554" y="1828"/>
                  </a:cubicBezTo>
                  <a:cubicBezTo>
                    <a:pt x="10271" y="2206"/>
                    <a:pt x="9861" y="2458"/>
                    <a:pt x="9389" y="2458"/>
                  </a:cubicBezTo>
                  <a:cubicBezTo>
                    <a:pt x="9011" y="2458"/>
                    <a:pt x="8664" y="2332"/>
                    <a:pt x="8444" y="2112"/>
                  </a:cubicBezTo>
                  <a:cubicBezTo>
                    <a:pt x="8317" y="1986"/>
                    <a:pt x="8286" y="1797"/>
                    <a:pt x="8349" y="1639"/>
                  </a:cubicBezTo>
                  <a:lnTo>
                    <a:pt x="9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87"/>
            <p:cNvSpPr/>
            <p:nvPr/>
          </p:nvSpPr>
          <p:spPr>
            <a:xfrm>
              <a:off x="-13713850" y="3810125"/>
              <a:ext cx="120525" cy="105075"/>
            </a:xfrm>
            <a:custGeom>
              <a:avLst/>
              <a:gdLst/>
              <a:ahLst/>
              <a:cxnLst/>
              <a:rect l="l" t="t" r="r" b="b"/>
              <a:pathLst>
                <a:path w="4821" h="4203" extrusionOk="0">
                  <a:moveTo>
                    <a:pt x="2079" y="0"/>
                  </a:moveTo>
                  <a:lnTo>
                    <a:pt x="0" y="4190"/>
                  </a:lnTo>
                  <a:lnTo>
                    <a:pt x="189" y="4190"/>
                  </a:lnTo>
                  <a:cubicBezTo>
                    <a:pt x="378" y="4127"/>
                    <a:pt x="504" y="4064"/>
                    <a:pt x="599" y="3938"/>
                  </a:cubicBezTo>
                  <a:cubicBezTo>
                    <a:pt x="882" y="3529"/>
                    <a:pt x="1323" y="3324"/>
                    <a:pt x="1764" y="3324"/>
                  </a:cubicBezTo>
                  <a:cubicBezTo>
                    <a:pt x="2205" y="3324"/>
                    <a:pt x="2647" y="3529"/>
                    <a:pt x="2930" y="3938"/>
                  </a:cubicBezTo>
                  <a:cubicBezTo>
                    <a:pt x="3027" y="4099"/>
                    <a:pt x="3197" y="4202"/>
                    <a:pt x="3386" y="4202"/>
                  </a:cubicBezTo>
                  <a:cubicBezTo>
                    <a:pt x="3568" y="4202"/>
                    <a:pt x="3768" y="4107"/>
                    <a:pt x="3938" y="3875"/>
                  </a:cubicBezTo>
                  <a:cubicBezTo>
                    <a:pt x="4190" y="3560"/>
                    <a:pt x="4505" y="3403"/>
                    <a:pt x="4820" y="3308"/>
                  </a:cubicBezTo>
                  <a:lnTo>
                    <a:pt x="4820" y="95"/>
                  </a:lnTo>
                  <a:lnTo>
                    <a:pt x="2741" y="95"/>
                  </a:lnTo>
                  <a:cubicBezTo>
                    <a:pt x="2521" y="95"/>
                    <a:pt x="2332" y="32"/>
                    <a:pt x="20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87"/>
            <p:cNvSpPr/>
            <p:nvPr/>
          </p:nvSpPr>
          <p:spPr>
            <a:xfrm>
              <a:off x="-13946200" y="3810125"/>
              <a:ext cx="121300" cy="105175"/>
            </a:xfrm>
            <a:custGeom>
              <a:avLst/>
              <a:gdLst/>
              <a:ahLst/>
              <a:cxnLst/>
              <a:rect l="l" t="t" r="r" b="b"/>
              <a:pathLst>
                <a:path w="4852" h="4207" extrusionOk="0">
                  <a:moveTo>
                    <a:pt x="2773" y="0"/>
                  </a:moveTo>
                  <a:cubicBezTo>
                    <a:pt x="2521" y="32"/>
                    <a:pt x="2332" y="95"/>
                    <a:pt x="2080" y="95"/>
                  </a:cubicBezTo>
                  <a:lnTo>
                    <a:pt x="0" y="95"/>
                  </a:lnTo>
                  <a:lnTo>
                    <a:pt x="0" y="3340"/>
                  </a:lnTo>
                  <a:cubicBezTo>
                    <a:pt x="315" y="3434"/>
                    <a:pt x="630" y="3592"/>
                    <a:pt x="882" y="3907"/>
                  </a:cubicBezTo>
                  <a:cubicBezTo>
                    <a:pt x="1048" y="4118"/>
                    <a:pt x="1244" y="4206"/>
                    <a:pt x="1422" y="4206"/>
                  </a:cubicBezTo>
                  <a:cubicBezTo>
                    <a:pt x="1617" y="4206"/>
                    <a:pt x="1792" y="4102"/>
                    <a:pt x="1890" y="3938"/>
                  </a:cubicBezTo>
                  <a:cubicBezTo>
                    <a:pt x="2174" y="3529"/>
                    <a:pt x="2615" y="3324"/>
                    <a:pt x="3056" y="3324"/>
                  </a:cubicBezTo>
                  <a:cubicBezTo>
                    <a:pt x="3497" y="3324"/>
                    <a:pt x="3938" y="3529"/>
                    <a:pt x="4222" y="3938"/>
                  </a:cubicBezTo>
                  <a:cubicBezTo>
                    <a:pt x="4285" y="4096"/>
                    <a:pt x="4442" y="4190"/>
                    <a:pt x="4663" y="4190"/>
                  </a:cubicBezTo>
                  <a:lnTo>
                    <a:pt x="4852" y="4190"/>
                  </a:lnTo>
                  <a:lnTo>
                    <a:pt x="2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2" name="Google Shape;8572;p87"/>
          <p:cNvGrpSpPr/>
          <p:nvPr/>
        </p:nvGrpSpPr>
        <p:grpSpPr>
          <a:xfrm>
            <a:off x="6618849" y="1387844"/>
            <a:ext cx="357002" cy="354267"/>
            <a:chOff x="-12163025" y="3214275"/>
            <a:chExt cx="354450" cy="351700"/>
          </a:xfrm>
        </p:grpSpPr>
        <p:sp>
          <p:nvSpPr>
            <p:cNvPr id="8573" name="Google Shape;8573;p87"/>
            <p:cNvSpPr/>
            <p:nvPr/>
          </p:nvSpPr>
          <p:spPr>
            <a:xfrm>
              <a:off x="-12163025" y="3214275"/>
              <a:ext cx="354450" cy="165025"/>
            </a:xfrm>
            <a:custGeom>
              <a:avLst/>
              <a:gdLst/>
              <a:ahLst/>
              <a:cxnLst/>
              <a:rect l="l" t="t" r="r" b="b"/>
              <a:pathLst>
                <a:path w="14178" h="6601" extrusionOk="0">
                  <a:moveTo>
                    <a:pt x="10271" y="1812"/>
                  </a:moveTo>
                  <a:cubicBezTo>
                    <a:pt x="10649" y="1812"/>
                    <a:pt x="10996" y="1844"/>
                    <a:pt x="11342" y="1970"/>
                  </a:cubicBezTo>
                  <a:cubicBezTo>
                    <a:pt x="11626" y="2064"/>
                    <a:pt x="11846" y="2096"/>
                    <a:pt x="12130" y="2096"/>
                  </a:cubicBezTo>
                  <a:cubicBezTo>
                    <a:pt x="12350" y="2096"/>
                    <a:pt x="12508" y="2285"/>
                    <a:pt x="12508" y="2505"/>
                  </a:cubicBezTo>
                  <a:lnTo>
                    <a:pt x="12508" y="2820"/>
                  </a:lnTo>
                  <a:cubicBezTo>
                    <a:pt x="12508" y="3955"/>
                    <a:pt x="11563" y="4900"/>
                    <a:pt x="10429" y="4900"/>
                  </a:cubicBezTo>
                  <a:lnTo>
                    <a:pt x="9767" y="4900"/>
                  </a:lnTo>
                  <a:cubicBezTo>
                    <a:pt x="9105" y="4900"/>
                    <a:pt x="8507" y="4553"/>
                    <a:pt x="8192" y="3923"/>
                  </a:cubicBezTo>
                  <a:lnTo>
                    <a:pt x="7908" y="3324"/>
                  </a:lnTo>
                  <a:cubicBezTo>
                    <a:pt x="7877" y="3198"/>
                    <a:pt x="7908" y="3041"/>
                    <a:pt x="8034" y="2883"/>
                  </a:cubicBezTo>
                  <a:lnTo>
                    <a:pt x="8349" y="2568"/>
                  </a:lnTo>
                  <a:cubicBezTo>
                    <a:pt x="8979" y="1938"/>
                    <a:pt x="9735" y="1812"/>
                    <a:pt x="10271" y="1812"/>
                  </a:cubicBezTo>
                  <a:close/>
                  <a:moveTo>
                    <a:pt x="3939" y="1844"/>
                  </a:moveTo>
                  <a:cubicBezTo>
                    <a:pt x="4474" y="1844"/>
                    <a:pt x="5262" y="1970"/>
                    <a:pt x="5892" y="2600"/>
                  </a:cubicBezTo>
                  <a:lnTo>
                    <a:pt x="6207" y="2915"/>
                  </a:lnTo>
                  <a:cubicBezTo>
                    <a:pt x="6333" y="3041"/>
                    <a:pt x="6364" y="3230"/>
                    <a:pt x="6301" y="3387"/>
                  </a:cubicBezTo>
                  <a:lnTo>
                    <a:pt x="6018" y="3986"/>
                  </a:lnTo>
                  <a:cubicBezTo>
                    <a:pt x="5703" y="4585"/>
                    <a:pt x="5104" y="4963"/>
                    <a:pt x="4443" y="4963"/>
                  </a:cubicBezTo>
                  <a:lnTo>
                    <a:pt x="3781" y="4963"/>
                  </a:lnTo>
                  <a:cubicBezTo>
                    <a:pt x="2647" y="4963"/>
                    <a:pt x="1702" y="4018"/>
                    <a:pt x="1702" y="2883"/>
                  </a:cubicBezTo>
                  <a:lnTo>
                    <a:pt x="1702" y="2537"/>
                  </a:lnTo>
                  <a:lnTo>
                    <a:pt x="1733" y="2537"/>
                  </a:lnTo>
                  <a:cubicBezTo>
                    <a:pt x="1733" y="2285"/>
                    <a:pt x="1891" y="2127"/>
                    <a:pt x="2111" y="2127"/>
                  </a:cubicBezTo>
                  <a:cubicBezTo>
                    <a:pt x="2395" y="2127"/>
                    <a:pt x="2678" y="2096"/>
                    <a:pt x="2899" y="2001"/>
                  </a:cubicBezTo>
                  <a:cubicBezTo>
                    <a:pt x="3277" y="1907"/>
                    <a:pt x="3623" y="1844"/>
                    <a:pt x="3939" y="1844"/>
                  </a:cubicBezTo>
                  <a:close/>
                  <a:moveTo>
                    <a:pt x="13784" y="1"/>
                  </a:moveTo>
                  <a:cubicBezTo>
                    <a:pt x="13713" y="1"/>
                    <a:pt x="13642" y="16"/>
                    <a:pt x="13579" y="48"/>
                  </a:cubicBezTo>
                  <a:lnTo>
                    <a:pt x="13043" y="331"/>
                  </a:lnTo>
                  <a:cubicBezTo>
                    <a:pt x="12798" y="445"/>
                    <a:pt x="12552" y="502"/>
                    <a:pt x="12299" y="502"/>
                  </a:cubicBezTo>
                  <a:cubicBezTo>
                    <a:pt x="12131" y="502"/>
                    <a:pt x="11960" y="476"/>
                    <a:pt x="11783" y="426"/>
                  </a:cubicBezTo>
                  <a:cubicBezTo>
                    <a:pt x="11291" y="283"/>
                    <a:pt x="10793" y="213"/>
                    <a:pt x="10307" y="213"/>
                  </a:cubicBezTo>
                  <a:cubicBezTo>
                    <a:pt x="9083" y="213"/>
                    <a:pt x="7932" y="654"/>
                    <a:pt x="7121" y="1466"/>
                  </a:cubicBezTo>
                  <a:lnTo>
                    <a:pt x="7089" y="1497"/>
                  </a:lnTo>
                  <a:lnTo>
                    <a:pt x="7058" y="1466"/>
                  </a:lnTo>
                  <a:cubicBezTo>
                    <a:pt x="6246" y="654"/>
                    <a:pt x="5127" y="213"/>
                    <a:pt x="3898" y="213"/>
                  </a:cubicBezTo>
                  <a:cubicBezTo>
                    <a:pt x="3410" y="213"/>
                    <a:pt x="2905" y="283"/>
                    <a:pt x="2395" y="426"/>
                  </a:cubicBezTo>
                  <a:cubicBezTo>
                    <a:pt x="2231" y="476"/>
                    <a:pt x="2062" y="502"/>
                    <a:pt x="1892" y="502"/>
                  </a:cubicBezTo>
                  <a:cubicBezTo>
                    <a:pt x="1637" y="502"/>
                    <a:pt x="1380" y="445"/>
                    <a:pt x="1135" y="331"/>
                  </a:cubicBezTo>
                  <a:lnTo>
                    <a:pt x="599" y="48"/>
                  </a:lnTo>
                  <a:cubicBezTo>
                    <a:pt x="546" y="21"/>
                    <a:pt x="487" y="12"/>
                    <a:pt x="427" y="12"/>
                  </a:cubicBezTo>
                  <a:cubicBezTo>
                    <a:pt x="345" y="12"/>
                    <a:pt x="262" y="30"/>
                    <a:pt x="189" y="48"/>
                  </a:cubicBezTo>
                  <a:cubicBezTo>
                    <a:pt x="95" y="111"/>
                    <a:pt x="0" y="237"/>
                    <a:pt x="0" y="394"/>
                  </a:cubicBezTo>
                  <a:lnTo>
                    <a:pt x="0" y="2883"/>
                  </a:lnTo>
                  <a:cubicBezTo>
                    <a:pt x="63" y="4931"/>
                    <a:pt x="1733" y="6601"/>
                    <a:pt x="3781" y="6601"/>
                  </a:cubicBezTo>
                  <a:lnTo>
                    <a:pt x="4443" y="6601"/>
                  </a:lnTo>
                  <a:cubicBezTo>
                    <a:pt x="5514" y="6601"/>
                    <a:pt x="6490" y="6128"/>
                    <a:pt x="7121" y="5278"/>
                  </a:cubicBezTo>
                  <a:cubicBezTo>
                    <a:pt x="7751" y="6128"/>
                    <a:pt x="8727" y="6601"/>
                    <a:pt x="9798" y="6601"/>
                  </a:cubicBezTo>
                  <a:lnTo>
                    <a:pt x="10460" y="6601"/>
                  </a:lnTo>
                  <a:cubicBezTo>
                    <a:pt x="12508" y="6601"/>
                    <a:pt x="14178" y="4931"/>
                    <a:pt x="14178" y="2883"/>
                  </a:cubicBezTo>
                  <a:lnTo>
                    <a:pt x="14178" y="394"/>
                  </a:lnTo>
                  <a:cubicBezTo>
                    <a:pt x="14178" y="237"/>
                    <a:pt x="14083" y="142"/>
                    <a:pt x="13989" y="48"/>
                  </a:cubicBezTo>
                  <a:cubicBezTo>
                    <a:pt x="13926" y="16"/>
                    <a:pt x="13855" y="1"/>
                    <a:pt x="13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87"/>
            <p:cNvSpPr/>
            <p:nvPr/>
          </p:nvSpPr>
          <p:spPr>
            <a:xfrm>
              <a:off x="-12161450" y="3503725"/>
              <a:ext cx="41775" cy="62250"/>
            </a:xfrm>
            <a:custGeom>
              <a:avLst/>
              <a:gdLst/>
              <a:ahLst/>
              <a:cxnLst/>
              <a:rect l="l" t="t" r="r" b="b"/>
              <a:pathLst>
                <a:path w="1671" h="2490" extrusionOk="0">
                  <a:moveTo>
                    <a:pt x="0" y="1"/>
                  </a:moveTo>
                  <a:lnTo>
                    <a:pt x="0" y="1670"/>
                  </a:lnTo>
                  <a:cubicBezTo>
                    <a:pt x="0" y="2143"/>
                    <a:pt x="378" y="2490"/>
                    <a:pt x="851" y="2490"/>
                  </a:cubicBezTo>
                  <a:cubicBezTo>
                    <a:pt x="1324" y="2490"/>
                    <a:pt x="1670" y="2143"/>
                    <a:pt x="1670" y="1670"/>
                  </a:cubicBezTo>
                  <a:lnTo>
                    <a:pt x="16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87"/>
            <p:cNvSpPr/>
            <p:nvPr/>
          </p:nvSpPr>
          <p:spPr>
            <a:xfrm>
              <a:off x="-12161450" y="3350150"/>
              <a:ext cx="41775" cy="133125"/>
            </a:xfrm>
            <a:custGeom>
              <a:avLst/>
              <a:gdLst/>
              <a:ahLst/>
              <a:cxnLst/>
              <a:rect l="l" t="t" r="r" b="b"/>
              <a:pathLst>
                <a:path w="1671" h="5325" extrusionOk="0">
                  <a:moveTo>
                    <a:pt x="0" y="0"/>
                  </a:moveTo>
                  <a:lnTo>
                    <a:pt x="0" y="5325"/>
                  </a:lnTo>
                  <a:lnTo>
                    <a:pt x="1670" y="5325"/>
                  </a:lnTo>
                  <a:lnTo>
                    <a:pt x="1670" y="1481"/>
                  </a:lnTo>
                  <a:cubicBezTo>
                    <a:pt x="1009" y="1103"/>
                    <a:pt x="441" y="63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6" name="Google Shape;8576;p87"/>
          <p:cNvGrpSpPr/>
          <p:nvPr/>
        </p:nvGrpSpPr>
        <p:grpSpPr>
          <a:xfrm>
            <a:off x="6619629" y="1827581"/>
            <a:ext cx="355441" cy="356232"/>
            <a:chOff x="-12160675" y="3647875"/>
            <a:chExt cx="352900" cy="353650"/>
          </a:xfrm>
        </p:grpSpPr>
        <p:sp>
          <p:nvSpPr>
            <p:cNvPr id="8577" name="Google Shape;8577;p87"/>
            <p:cNvSpPr/>
            <p:nvPr/>
          </p:nvSpPr>
          <p:spPr>
            <a:xfrm>
              <a:off x="-12059850" y="3958975"/>
              <a:ext cx="149675" cy="42550"/>
            </a:xfrm>
            <a:custGeom>
              <a:avLst/>
              <a:gdLst/>
              <a:ahLst/>
              <a:cxnLst/>
              <a:rect l="l" t="t" r="r" b="b"/>
              <a:pathLst>
                <a:path w="5987" h="1702" extrusionOk="0">
                  <a:moveTo>
                    <a:pt x="1" y="0"/>
                  </a:moveTo>
                  <a:lnTo>
                    <a:pt x="1009" y="1481"/>
                  </a:lnTo>
                  <a:cubicBezTo>
                    <a:pt x="1072" y="1607"/>
                    <a:pt x="1198" y="1702"/>
                    <a:pt x="1355" y="1702"/>
                  </a:cubicBezTo>
                  <a:lnTo>
                    <a:pt x="4663" y="1702"/>
                  </a:lnTo>
                  <a:cubicBezTo>
                    <a:pt x="4821" y="1702"/>
                    <a:pt x="4947" y="1607"/>
                    <a:pt x="5010" y="1481"/>
                  </a:cubicBezTo>
                  <a:lnTo>
                    <a:pt x="5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87"/>
            <p:cNvSpPr/>
            <p:nvPr/>
          </p:nvSpPr>
          <p:spPr>
            <a:xfrm>
              <a:off x="-11850350" y="3749475"/>
              <a:ext cx="42575" cy="149675"/>
            </a:xfrm>
            <a:custGeom>
              <a:avLst/>
              <a:gdLst/>
              <a:ahLst/>
              <a:cxnLst/>
              <a:rect l="l" t="t" r="r" b="b"/>
              <a:pathLst>
                <a:path w="1703" h="5987" extrusionOk="0">
                  <a:moveTo>
                    <a:pt x="1" y="0"/>
                  </a:moveTo>
                  <a:lnTo>
                    <a:pt x="1" y="5986"/>
                  </a:lnTo>
                  <a:lnTo>
                    <a:pt x="1513" y="4978"/>
                  </a:lnTo>
                  <a:cubicBezTo>
                    <a:pt x="1639" y="4915"/>
                    <a:pt x="1702" y="4789"/>
                    <a:pt x="1702" y="4631"/>
                  </a:cubicBezTo>
                  <a:lnTo>
                    <a:pt x="1702" y="1323"/>
                  </a:lnTo>
                  <a:cubicBezTo>
                    <a:pt x="1702" y="1166"/>
                    <a:pt x="1639" y="1040"/>
                    <a:pt x="1513" y="977"/>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87"/>
            <p:cNvSpPr/>
            <p:nvPr/>
          </p:nvSpPr>
          <p:spPr>
            <a:xfrm>
              <a:off x="-12059850" y="3647875"/>
              <a:ext cx="148875" cy="42550"/>
            </a:xfrm>
            <a:custGeom>
              <a:avLst/>
              <a:gdLst/>
              <a:ahLst/>
              <a:cxnLst/>
              <a:rect l="l" t="t" r="r" b="b"/>
              <a:pathLst>
                <a:path w="5955" h="1702" extrusionOk="0">
                  <a:moveTo>
                    <a:pt x="1355" y="0"/>
                  </a:moveTo>
                  <a:cubicBezTo>
                    <a:pt x="1198" y="0"/>
                    <a:pt x="1072" y="63"/>
                    <a:pt x="977" y="189"/>
                  </a:cubicBezTo>
                  <a:lnTo>
                    <a:pt x="1" y="1701"/>
                  </a:lnTo>
                  <a:lnTo>
                    <a:pt x="5955" y="1701"/>
                  </a:lnTo>
                  <a:lnTo>
                    <a:pt x="4978" y="189"/>
                  </a:lnTo>
                  <a:cubicBezTo>
                    <a:pt x="4947" y="63"/>
                    <a:pt x="4821" y="0"/>
                    <a:pt x="4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87"/>
            <p:cNvSpPr/>
            <p:nvPr/>
          </p:nvSpPr>
          <p:spPr>
            <a:xfrm>
              <a:off x="-12160675" y="3750250"/>
              <a:ext cx="41775" cy="148900"/>
            </a:xfrm>
            <a:custGeom>
              <a:avLst/>
              <a:gdLst/>
              <a:ahLst/>
              <a:cxnLst/>
              <a:rect l="l" t="t" r="r" b="b"/>
              <a:pathLst>
                <a:path w="1671" h="5956" extrusionOk="0">
                  <a:moveTo>
                    <a:pt x="1671" y="1"/>
                  </a:moveTo>
                  <a:lnTo>
                    <a:pt x="190" y="977"/>
                  </a:lnTo>
                  <a:cubicBezTo>
                    <a:pt x="64" y="1040"/>
                    <a:pt x="1" y="1166"/>
                    <a:pt x="1" y="1324"/>
                  </a:cubicBezTo>
                  <a:lnTo>
                    <a:pt x="1" y="4632"/>
                  </a:lnTo>
                  <a:cubicBezTo>
                    <a:pt x="1" y="4789"/>
                    <a:pt x="64" y="4915"/>
                    <a:pt x="190" y="4978"/>
                  </a:cubicBezTo>
                  <a:lnTo>
                    <a:pt x="1671" y="5955"/>
                  </a:lnTo>
                  <a:lnTo>
                    <a:pt x="16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87"/>
            <p:cNvSpPr/>
            <p:nvPr/>
          </p:nvSpPr>
          <p:spPr>
            <a:xfrm>
              <a:off x="-12099225" y="3710875"/>
              <a:ext cx="228425" cy="226200"/>
            </a:xfrm>
            <a:custGeom>
              <a:avLst/>
              <a:gdLst/>
              <a:ahLst/>
              <a:cxnLst/>
              <a:rect l="l" t="t" r="r" b="b"/>
              <a:pathLst>
                <a:path w="9137" h="9048" extrusionOk="0">
                  <a:moveTo>
                    <a:pt x="4569" y="820"/>
                  </a:moveTo>
                  <a:cubicBezTo>
                    <a:pt x="6616" y="820"/>
                    <a:pt x="8318" y="2489"/>
                    <a:pt x="8318" y="4537"/>
                  </a:cubicBezTo>
                  <a:cubicBezTo>
                    <a:pt x="8318" y="6553"/>
                    <a:pt x="6616" y="8255"/>
                    <a:pt x="4569" y="8255"/>
                  </a:cubicBezTo>
                  <a:cubicBezTo>
                    <a:pt x="2521" y="8255"/>
                    <a:pt x="882" y="6616"/>
                    <a:pt x="882" y="4537"/>
                  </a:cubicBezTo>
                  <a:cubicBezTo>
                    <a:pt x="882" y="2426"/>
                    <a:pt x="2521" y="820"/>
                    <a:pt x="4569" y="820"/>
                  </a:cubicBezTo>
                  <a:close/>
                  <a:moveTo>
                    <a:pt x="1260" y="0"/>
                  </a:moveTo>
                  <a:cubicBezTo>
                    <a:pt x="599" y="0"/>
                    <a:pt x="0" y="536"/>
                    <a:pt x="0" y="1229"/>
                  </a:cubicBezTo>
                  <a:lnTo>
                    <a:pt x="0" y="7845"/>
                  </a:lnTo>
                  <a:cubicBezTo>
                    <a:pt x="0" y="8507"/>
                    <a:pt x="567" y="9042"/>
                    <a:pt x="1260" y="9042"/>
                  </a:cubicBezTo>
                  <a:lnTo>
                    <a:pt x="7877" y="9042"/>
                  </a:lnTo>
                  <a:cubicBezTo>
                    <a:pt x="7910" y="9046"/>
                    <a:pt x="7944" y="9047"/>
                    <a:pt x="7977" y="9047"/>
                  </a:cubicBezTo>
                  <a:cubicBezTo>
                    <a:pt x="8598" y="9047"/>
                    <a:pt x="9137" y="8503"/>
                    <a:pt x="9137" y="7845"/>
                  </a:cubicBezTo>
                  <a:lnTo>
                    <a:pt x="9137" y="1229"/>
                  </a:lnTo>
                  <a:cubicBezTo>
                    <a:pt x="9137" y="536"/>
                    <a:pt x="8601" y="0"/>
                    <a:pt x="78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87"/>
            <p:cNvSpPr/>
            <p:nvPr/>
          </p:nvSpPr>
          <p:spPr>
            <a:xfrm>
              <a:off x="-12056700" y="3751825"/>
              <a:ext cx="144950" cy="144950"/>
            </a:xfrm>
            <a:custGeom>
              <a:avLst/>
              <a:gdLst/>
              <a:ahLst/>
              <a:cxnLst/>
              <a:rect l="l" t="t" r="r" b="b"/>
              <a:pathLst>
                <a:path w="5798" h="5798" extrusionOk="0">
                  <a:moveTo>
                    <a:pt x="2868" y="788"/>
                  </a:moveTo>
                  <a:cubicBezTo>
                    <a:pt x="4033" y="788"/>
                    <a:pt x="4947" y="1733"/>
                    <a:pt x="4947" y="2899"/>
                  </a:cubicBezTo>
                  <a:cubicBezTo>
                    <a:pt x="4947" y="4033"/>
                    <a:pt x="4033" y="4978"/>
                    <a:pt x="2868" y="4978"/>
                  </a:cubicBezTo>
                  <a:cubicBezTo>
                    <a:pt x="1733" y="4978"/>
                    <a:pt x="788" y="4033"/>
                    <a:pt x="788" y="2899"/>
                  </a:cubicBezTo>
                  <a:cubicBezTo>
                    <a:pt x="788" y="1733"/>
                    <a:pt x="1733" y="788"/>
                    <a:pt x="2868" y="788"/>
                  </a:cubicBezTo>
                  <a:close/>
                  <a:moveTo>
                    <a:pt x="2868" y="1"/>
                  </a:moveTo>
                  <a:cubicBezTo>
                    <a:pt x="1261" y="1"/>
                    <a:pt x="1" y="1324"/>
                    <a:pt x="1" y="2899"/>
                  </a:cubicBezTo>
                  <a:cubicBezTo>
                    <a:pt x="1" y="4506"/>
                    <a:pt x="1292" y="5798"/>
                    <a:pt x="2868" y="5798"/>
                  </a:cubicBezTo>
                  <a:cubicBezTo>
                    <a:pt x="4474" y="5798"/>
                    <a:pt x="5797" y="4506"/>
                    <a:pt x="5797" y="2899"/>
                  </a:cubicBezTo>
                  <a:cubicBezTo>
                    <a:pt x="5797" y="1324"/>
                    <a:pt x="4474" y="1"/>
                    <a:pt x="2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87"/>
            <p:cNvSpPr/>
            <p:nvPr/>
          </p:nvSpPr>
          <p:spPr>
            <a:xfrm>
              <a:off x="-12016525" y="3792775"/>
              <a:ext cx="63025" cy="63050"/>
            </a:xfrm>
            <a:custGeom>
              <a:avLst/>
              <a:gdLst/>
              <a:ahLst/>
              <a:cxnLst/>
              <a:rect l="l" t="t" r="r" b="b"/>
              <a:pathLst>
                <a:path w="2521" h="2522" extrusionOk="0">
                  <a:moveTo>
                    <a:pt x="1261" y="1"/>
                  </a:moveTo>
                  <a:cubicBezTo>
                    <a:pt x="567" y="1"/>
                    <a:pt x="0" y="537"/>
                    <a:pt x="0" y="1261"/>
                  </a:cubicBezTo>
                  <a:cubicBezTo>
                    <a:pt x="0" y="1954"/>
                    <a:pt x="567" y="2521"/>
                    <a:pt x="1261" y="2521"/>
                  </a:cubicBezTo>
                  <a:cubicBezTo>
                    <a:pt x="1954" y="2521"/>
                    <a:pt x="2521" y="1954"/>
                    <a:pt x="2521" y="1261"/>
                  </a:cubicBezTo>
                  <a:cubicBezTo>
                    <a:pt x="2521" y="537"/>
                    <a:pt x="1954"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4" name="Google Shape;8584;p87"/>
          <p:cNvGrpSpPr/>
          <p:nvPr/>
        </p:nvGrpSpPr>
        <p:grpSpPr>
          <a:xfrm>
            <a:off x="6630345" y="2272036"/>
            <a:ext cx="354635" cy="356232"/>
            <a:chOff x="-12160675" y="4081850"/>
            <a:chExt cx="352100" cy="353650"/>
          </a:xfrm>
        </p:grpSpPr>
        <p:sp>
          <p:nvSpPr>
            <p:cNvPr id="8585" name="Google Shape;8585;p87"/>
            <p:cNvSpPr/>
            <p:nvPr/>
          </p:nvSpPr>
          <p:spPr>
            <a:xfrm>
              <a:off x="-12014950" y="4081850"/>
              <a:ext cx="61450" cy="62275"/>
            </a:xfrm>
            <a:custGeom>
              <a:avLst/>
              <a:gdLst/>
              <a:ahLst/>
              <a:cxnLst/>
              <a:rect l="l" t="t" r="r" b="b"/>
              <a:pathLst>
                <a:path w="2458" h="2491" extrusionOk="0">
                  <a:moveTo>
                    <a:pt x="1198" y="0"/>
                  </a:moveTo>
                  <a:cubicBezTo>
                    <a:pt x="536" y="0"/>
                    <a:pt x="0" y="599"/>
                    <a:pt x="0" y="1260"/>
                  </a:cubicBezTo>
                  <a:cubicBezTo>
                    <a:pt x="0" y="1922"/>
                    <a:pt x="536" y="2489"/>
                    <a:pt x="1198" y="2489"/>
                  </a:cubicBezTo>
                  <a:cubicBezTo>
                    <a:pt x="1216" y="2490"/>
                    <a:pt x="1235" y="2490"/>
                    <a:pt x="1253" y="2490"/>
                  </a:cubicBezTo>
                  <a:cubicBezTo>
                    <a:pt x="1892" y="2490"/>
                    <a:pt x="2458" y="1965"/>
                    <a:pt x="2458" y="1260"/>
                  </a:cubicBezTo>
                  <a:cubicBezTo>
                    <a:pt x="2458" y="599"/>
                    <a:pt x="1922"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87"/>
            <p:cNvSpPr/>
            <p:nvPr/>
          </p:nvSpPr>
          <p:spPr>
            <a:xfrm>
              <a:off x="-12077175" y="4352000"/>
              <a:ext cx="186700" cy="83500"/>
            </a:xfrm>
            <a:custGeom>
              <a:avLst/>
              <a:gdLst/>
              <a:ahLst/>
              <a:cxnLst/>
              <a:rect l="l" t="t" r="r" b="b"/>
              <a:pathLst>
                <a:path w="7468" h="3340" extrusionOk="0">
                  <a:moveTo>
                    <a:pt x="1639" y="0"/>
                  </a:moveTo>
                  <a:cubicBezTo>
                    <a:pt x="1166" y="0"/>
                    <a:pt x="820" y="347"/>
                    <a:pt x="820" y="819"/>
                  </a:cubicBezTo>
                  <a:lnTo>
                    <a:pt x="820" y="1670"/>
                  </a:lnTo>
                  <a:cubicBezTo>
                    <a:pt x="347" y="1670"/>
                    <a:pt x="0" y="2048"/>
                    <a:pt x="0" y="2521"/>
                  </a:cubicBezTo>
                  <a:lnTo>
                    <a:pt x="0" y="2899"/>
                  </a:lnTo>
                  <a:cubicBezTo>
                    <a:pt x="0" y="3151"/>
                    <a:pt x="189" y="3340"/>
                    <a:pt x="410" y="3340"/>
                  </a:cubicBezTo>
                  <a:lnTo>
                    <a:pt x="7026" y="3340"/>
                  </a:lnTo>
                  <a:cubicBezTo>
                    <a:pt x="7278" y="3340"/>
                    <a:pt x="7467" y="3151"/>
                    <a:pt x="7467" y="2899"/>
                  </a:cubicBezTo>
                  <a:lnTo>
                    <a:pt x="7467" y="2521"/>
                  </a:lnTo>
                  <a:cubicBezTo>
                    <a:pt x="7467" y="2048"/>
                    <a:pt x="7121" y="1670"/>
                    <a:pt x="6648" y="1670"/>
                  </a:cubicBezTo>
                  <a:lnTo>
                    <a:pt x="6648" y="819"/>
                  </a:lnTo>
                  <a:cubicBezTo>
                    <a:pt x="6616" y="347"/>
                    <a:pt x="6207" y="0"/>
                    <a:pt x="5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87"/>
            <p:cNvSpPr/>
            <p:nvPr/>
          </p:nvSpPr>
          <p:spPr>
            <a:xfrm>
              <a:off x="-11911775" y="4186000"/>
              <a:ext cx="103200" cy="101425"/>
            </a:xfrm>
            <a:custGeom>
              <a:avLst/>
              <a:gdLst/>
              <a:ahLst/>
              <a:cxnLst/>
              <a:rect l="l" t="t" r="r" b="b"/>
              <a:pathLst>
                <a:path w="4128" h="4057" extrusionOk="0">
                  <a:moveTo>
                    <a:pt x="2060" y="1"/>
                  </a:moveTo>
                  <a:cubicBezTo>
                    <a:pt x="1914" y="1"/>
                    <a:pt x="1765" y="72"/>
                    <a:pt x="1670" y="213"/>
                  </a:cubicBezTo>
                  <a:lnTo>
                    <a:pt x="1198" y="1190"/>
                  </a:lnTo>
                  <a:lnTo>
                    <a:pt x="221" y="1663"/>
                  </a:lnTo>
                  <a:cubicBezTo>
                    <a:pt x="63" y="1757"/>
                    <a:pt x="0" y="1852"/>
                    <a:pt x="0" y="2009"/>
                  </a:cubicBezTo>
                  <a:cubicBezTo>
                    <a:pt x="0" y="2167"/>
                    <a:pt x="63" y="2324"/>
                    <a:pt x="221" y="2356"/>
                  </a:cubicBezTo>
                  <a:lnTo>
                    <a:pt x="1198" y="2828"/>
                  </a:lnTo>
                  <a:lnTo>
                    <a:pt x="1670" y="3836"/>
                  </a:lnTo>
                  <a:cubicBezTo>
                    <a:pt x="1765" y="3994"/>
                    <a:pt x="1891" y="4057"/>
                    <a:pt x="2048" y="4057"/>
                  </a:cubicBezTo>
                  <a:cubicBezTo>
                    <a:pt x="2206" y="4057"/>
                    <a:pt x="2363" y="3994"/>
                    <a:pt x="2395" y="3836"/>
                  </a:cubicBezTo>
                  <a:lnTo>
                    <a:pt x="2867" y="2828"/>
                  </a:lnTo>
                  <a:lnTo>
                    <a:pt x="3907" y="2356"/>
                  </a:lnTo>
                  <a:cubicBezTo>
                    <a:pt x="4065" y="2293"/>
                    <a:pt x="4128" y="2167"/>
                    <a:pt x="4128" y="2009"/>
                  </a:cubicBezTo>
                  <a:cubicBezTo>
                    <a:pt x="4128" y="1852"/>
                    <a:pt x="4033" y="1757"/>
                    <a:pt x="3939" y="1663"/>
                  </a:cubicBezTo>
                  <a:lnTo>
                    <a:pt x="2899" y="1190"/>
                  </a:lnTo>
                  <a:lnTo>
                    <a:pt x="2426" y="213"/>
                  </a:lnTo>
                  <a:cubicBezTo>
                    <a:pt x="2348" y="72"/>
                    <a:pt x="2206"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87"/>
            <p:cNvSpPr/>
            <p:nvPr/>
          </p:nvSpPr>
          <p:spPr>
            <a:xfrm>
              <a:off x="-12160675" y="4186000"/>
              <a:ext cx="104000" cy="101425"/>
            </a:xfrm>
            <a:custGeom>
              <a:avLst/>
              <a:gdLst/>
              <a:ahLst/>
              <a:cxnLst/>
              <a:rect l="l" t="t" r="r" b="b"/>
              <a:pathLst>
                <a:path w="4160" h="4057" extrusionOk="0">
                  <a:moveTo>
                    <a:pt x="2092" y="1"/>
                  </a:moveTo>
                  <a:cubicBezTo>
                    <a:pt x="1946" y="1"/>
                    <a:pt x="1797" y="72"/>
                    <a:pt x="1702" y="213"/>
                  </a:cubicBezTo>
                  <a:lnTo>
                    <a:pt x="1230" y="1190"/>
                  </a:lnTo>
                  <a:lnTo>
                    <a:pt x="221" y="1663"/>
                  </a:lnTo>
                  <a:cubicBezTo>
                    <a:pt x="64" y="1757"/>
                    <a:pt x="1" y="1852"/>
                    <a:pt x="1" y="2009"/>
                  </a:cubicBezTo>
                  <a:cubicBezTo>
                    <a:pt x="1" y="2167"/>
                    <a:pt x="64" y="2324"/>
                    <a:pt x="221" y="2387"/>
                  </a:cubicBezTo>
                  <a:lnTo>
                    <a:pt x="1230" y="2860"/>
                  </a:lnTo>
                  <a:lnTo>
                    <a:pt x="1702" y="3836"/>
                  </a:lnTo>
                  <a:cubicBezTo>
                    <a:pt x="1797" y="3994"/>
                    <a:pt x="1923" y="4057"/>
                    <a:pt x="2080" y="4057"/>
                  </a:cubicBezTo>
                  <a:cubicBezTo>
                    <a:pt x="2238" y="4057"/>
                    <a:pt x="2395" y="3994"/>
                    <a:pt x="2427" y="3836"/>
                  </a:cubicBezTo>
                  <a:lnTo>
                    <a:pt x="2899" y="2860"/>
                  </a:lnTo>
                  <a:lnTo>
                    <a:pt x="3876" y="2387"/>
                  </a:lnTo>
                  <a:cubicBezTo>
                    <a:pt x="4034" y="2324"/>
                    <a:pt x="4160" y="2167"/>
                    <a:pt x="4160" y="2009"/>
                  </a:cubicBezTo>
                  <a:cubicBezTo>
                    <a:pt x="4160" y="1852"/>
                    <a:pt x="4065" y="1694"/>
                    <a:pt x="3939" y="1663"/>
                  </a:cubicBezTo>
                  <a:lnTo>
                    <a:pt x="2931" y="1190"/>
                  </a:lnTo>
                  <a:lnTo>
                    <a:pt x="2458" y="213"/>
                  </a:lnTo>
                  <a:cubicBezTo>
                    <a:pt x="2380" y="72"/>
                    <a:pt x="2238" y="1"/>
                    <a:pt x="20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87"/>
            <p:cNvSpPr/>
            <p:nvPr/>
          </p:nvSpPr>
          <p:spPr>
            <a:xfrm>
              <a:off x="-12049600" y="4144075"/>
              <a:ext cx="127600" cy="67750"/>
            </a:xfrm>
            <a:custGeom>
              <a:avLst/>
              <a:gdLst/>
              <a:ahLst/>
              <a:cxnLst/>
              <a:rect l="l" t="t" r="r" b="b"/>
              <a:pathLst>
                <a:path w="5104" h="2710" extrusionOk="0">
                  <a:moveTo>
                    <a:pt x="851" y="0"/>
                  </a:moveTo>
                  <a:cubicBezTo>
                    <a:pt x="819" y="32"/>
                    <a:pt x="662" y="63"/>
                    <a:pt x="599" y="189"/>
                  </a:cubicBezTo>
                  <a:cubicBezTo>
                    <a:pt x="63" y="945"/>
                    <a:pt x="0" y="1890"/>
                    <a:pt x="347" y="2710"/>
                  </a:cubicBezTo>
                  <a:lnTo>
                    <a:pt x="2394" y="1670"/>
                  </a:lnTo>
                  <a:cubicBezTo>
                    <a:pt x="2426" y="1638"/>
                    <a:pt x="2521" y="1638"/>
                    <a:pt x="2552" y="1638"/>
                  </a:cubicBezTo>
                  <a:cubicBezTo>
                    <a:pt x="2647" y="1638"/>
                    <a:pt x="2678" y="1638"/>
                    <a:pt x="2710" y="1670"/>
                  </a:cubicBezTo>
                  <a:lnTo>
                    <a:pt x="4757" y="2710"/>
                  </a:lnTo>
                  <a:cubicBezTo>
                    <a:pt x="5104" y="1890"/>
                    <a:pt x="5041" y="945"/>
                    <a:pt x="4537" y="189"/>
                  </a:cubicBezTo>
                  <a:cubicBezTo>
                    <a:pt x="4442" y="63"/>
                    <a:pt x="4316" y="0"/>
                    <a:pt x="4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87"/>
            <p:cNvSpPr/>
            <p:nvPr/>
          </p:nvSpPr>
          <p:spPr>
            <a:xfrm>
              <a:off x="-12033850" y="4212600"/>
              <a:ext cx="99250" cy="118150"/>
            </a:xfrm>
            <a:custGeom>
              <a:avLst/>
              <a:gdLst/>
              <a:ahLst/>
              <a:cxnLst/>
              <a:rect l="l" t="t" r="r" b="b"/>
              <a:pathLst>
                <a:path w="3970" h="4726" extrusionOk="0">
                  <a:moveTo>
                    <a:pt x="1575" y="0"/>
                  </a:moveTo>
                  <a:lnTo>
                    <a:pt x="0" y="788"/>
                  </a:lnTo>
                  <a:lnTo>
                    <a:pt x="662" y="4726"/>
                  </a:lnTo>
                  <a:lnTo>
                    <a:pt x="3308" y="4726"/>
                  </a:lnTo>
                  <a:lnTo>
                    <a:pt x="3970" y="788"/>
                  </a:lnTo>
                  <a:lnTo>
                    <a:pt x="2395" y="0"/>
                  </a:lnTo>
                  <a:lnTo>
                    <a:pt x="2395" y="1827"/>
                  </a:lnTo>
                  <a:cubicBezTo>
                    <a:pt x="2395" y="2048"/>
                    <a:pt x="2206" y="2268"/>
                    <a:pt x="1954" y="2268"/>
                  </a:cubicBezTo>
                  <a:cubicBezTo>
                    <a:pt x="1733" y="2268"/>
                    <a:pt x="1575" y="2048"/>
                    <a:pt x="1575" y="1827"/>
                  </a:cubicBezTo>
                  <a:lnTo>
                    <a:pt x="1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1" name="Google Shape;8591;p87"/>
          <p:cNvGrpSpPr/>
          <p:nvPr/>
        </p:nvGrpSpPr>
        <p:grpSpPr>
          <a:xfrm>
            <a:off x="4835311" y="2746480"/>
            <a:ext cx="355416" cy="355652"/>
            <a:chOff x="-10391650" y="3180600"/>
            <a:chExt cx="352875" cy="353075"/>
          </a:xfrm>
        </p:grpSpPr>
        <p:sp>
          <p:nvSpPr>
            <p:cNvPr id="8592" name="Google Shape;8592;p87"/>
            <p:cNvSpPr/>
            <p:nvPr/>
          </p:nvSpPr>
          <p:spPr>
            <a:xfrm>
              <a:off x="-10390875" y="3263500"/>
              <a:ext cx="352100" cy="42550"/>
            </a:xfrm>
            <a:custGeom>
              <a:avLst/>
              <a:gdLst/>
              <a:ahLst/>
              <a:cxnLst/>
              <a:rect l="l" t="t" r="r" b="b"/>
              <a:pathLst>
                <a:path w="14084" h="1702" extrusionOk="0">
                  <a:moveTo>
                    <a:pt x="820" y="1"/>
                  </a:moveTo>
                  <a:cubicBezTo>
                    <a:pt x="347" y="1"/>
                    <a:pt x="1" y="379"/>
                    <a:pt x="1" y="851"/>
                  </a:cubicBezTo>
                  <a:lnTo>
                    <a:pt x="1" y="1261"/>
                  </a:lnTo>
                  <a:cubicBezTo>
                    <a:pt x="1" y="1513"/>
                    <a:pt x="190" y="1702"/>
                    <a:pt x="410" y="1702"/>
                  </a:cubicBezTo>
                  <a:lnTo>
                    <a:pt x="13674" y="1702"/>
                  </a:lnTo>
                  <a:cubicBezTo>
                    <a:pt x="13894" y="1702"/>
                    <a:pt x="14083" y="1513"/>
                    <a:pt x="14083" y="1261"/>
                  </a:cubicBezTo>
                  <a:lnTo>
                    <a:pt x="14083" y="851"/>
                  </a:lnTo>
                  <a:cubicBezTo>
                    <a:pt x="14083" y="410"/>
                    <a:pt x="13705" y="1"/>
                    <a:pt x="132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87"/>
            <p:cNvSpPr/>
            <p:nvPr/>
          </p:nvSpPr>
          <p:spPr>
            <a:xfrm>
              <a:off x="-10391650" y="3451750"/>
              <a:ext cx="352875" cy="81925"/>
            </a:xfrm>
            <a:custGeom>
              <a:avLst/>
              <a:gdLst/>
              <a:ahLst/>
              <a:cxnLst/>
              <a:rect l="l" t="t" r="r" b="b"/>
              <a:pathLst>
                <a:path w="14115" h="3277" extrusionOk="0">
                  <a:moveTo>
                    <a:pt x="2079" y="0"/>
                  </a:moveTo>
                  <a:cubicBezTo>
                    <a:pt x="1418" y="0"/>
                    <a:pt x="819" y="536"/>
                    <a:pt x="819" y="1229"/>
                  </a:cubicBezTo>
                  <a:lnTo>
                    <a:pt x="819" y="1607"/>
                  </a:lnTo>
                  <a:cubicBezTo>
                    <a:pt x="347" y="1607"/>
                    <a:pt x="0" y="1954"/>
                    <a:pt x="0" y="2458"/>
                  </a:cubicBezTo>
                  <a:lnTo>
                    <a:pt x="0" y="2867"/>
                  </a:lnTo>
                  <a:cubicBezTo>
                    <a:pt x="0" y="3119"/>
                    <a:pt x="189" y="3277"/>
                    <a:pt x="378" y="3277"/>
                  </a:cubicBezTo>
                  <a:lnTo>
                    <a:pt x="13642" y="3277"/>
                  </a:lnTo>
                  <a:cubicBezTo>
                    <a:pt x="13894" y="3277"/>
                    <a:pt x="14083" y="3088"/>
                    <a:pt x="14083" y="2867"/>
                  </a:cubicBezTo>
                  <a:lnTo>
                    <a:pt x="14083" y="2458"/>
                  </a:lnTo>
                  <a:cubicBezTo>
                    <a:pt x="14114" y="1954"/>
                    <a:pt x="13736" y="1607"/>
                    <a:pt x="13295" y="1607"/>
                  </a:cubicBezTo>
                  <a:lnTo>
                    <a:pt x="13295" y="1229"/>
                  </a:lnTo>
                  <a:cubicBezTo>
                    <a:pt x="13295" y="567"/>
                    <a:pt x="12760" y="0"/>
                    <a:pt x="12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87"/>
            <p:cNvSpPr/>
            <p:nvPr/>
          </p:nvSpPr>
          <p:spPr>
            <a:xfrm>
              <a:off x="-10327075" y="3180600"/>
              <a:ext cx="223700" cy="62450"/>
            </a:xfrm>
            <a:custGeom>
              <a:avLst/>
              <a:gdLst/>
              <a:ahLst/>
              <a:cxnLst/>
              <a:rect l="l" t="t" r="r" b="b"/>
              <a:pathLst>
                <a:path w="8948" h="2498" extrusionOk="0">
                  <a:moveTo>
                    <a:pt x="4490" y="1"/>
                  </a:moveTo>
                  <a:cubicBezTo>
                    <a:pt x="4419" y="1"/>
                    <a:pt x="4348" y="24"/>
                    <a:pt x="4285" y="72"/>
                  </a:cubicBezTo>
                  <a:lnTo>
                    <a:pt x="0" y="2498"/>
                  </a:lnTo>
                  <a:lnTo>
                    <a:pt x="8948" y="2498"/>
                  </a:lnTo>
                  <a:lnTo>
                    <a:pt x="4695" y="72"/>
                  </a:lnTo>
                  <a:cubicBezTo>
                    <a:pt x="4632" y="24"/>
                    <a:pt x="4561" y="1"/>
                    <a:pt x="4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87"/>
            <p:cNvSpPr/>
            <p:nvPr/>
          </p:nvSpPr>
          <p:spPr>
            <a:xfrm>
              <a:off x="-10245950" y="3325725"/>
              <a:ext cx="61450" cy="104775"/>
            </a:xfrm>
            <a:custGeom>
              <a:avLst/>
              <a:gdLst/>
              <a:ahLst/>
              <a:cxnLst/>
              <a:rect l="l" t="t" r="r" b="b"/>
              <a:pathLst>
                <a:path w="2458" h="4191" extrusionOk="0">
                  <a:moveTo>
                    <a:pt x="0" y="1"/>
                  </a:moveTo>
                  <a:lnTo>
                    <a:pt x="0" y="4191"/>
                  </a:lnTo>
                  <a:lnTo>
                    <a:pt x="2458" y="4191"/>
                  </a:lnTo>
                  <a:lnTo>
                    <a:pt x="2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87"/>
            <p:cNvSpPr/>
            <p:nvPr/>
          </p:nvSpPr>
          <p:spPr>
            <a:xfrm>
              <a:off x="-10142775" y="3325725"/>
              <a:ext cx="63025" cy="104775"/>
            </a:xfrm>
            <a:custGeom>
              <a:avLst/>
              <a:gdLst/>
              <a:ahLst/>
              <a:cxnLst/>
              <a:rect l="l" t="t" r="r" b="b"/>
              <a:pathLst>
                <a:path w="2521" h="4191" extrusionOk="0">
                  <a:moveTo>
                    <a:pt x="1" y="1"/>
                  </a:moveTo>
                  <a:lnTo>
                    <a:pt x="1" y="4191"/>
                  </a:lnTo>
                  <a:lnTo>
                    <a:pt x="2521" y="4191"/>
                  </a:lnTo>
                  <a:lnTo>
                    <a:pt x="2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87"/>
            <p:cNvSpPr/>
            <p:nvPr/>
          </p:nvSpPr>
          <p:spPr>
            <a:xfrm>
              <a:off x="-10350700" y="3325725"/>
              <a:ext cx="62250" cy="104775"/>
            </a:xfrm>
            <a:custGeom>
              <a:avLst/>
              <a:gdLst/>
              <a:ahLst/>
              <a:cxnLst/>
              <a:rect l="l" t="t" r="r" b="b"/>
              <a:pathLst>
                <a:path w="2490" h="4191" extrusionOk="0">
                  <a:moveTo>
                    <a:pt x="0" y="1"/>
                  </a:moveTo>
                  <a:lnTo>
                    <a:pt x="0" y="4191"/>
                  </a:lnTo>
                  <a:lnTo>
                    <a:pt x="2489" y="4191"/>
                  </a:lnTo>
                  <a:lnTo>
                    <a:pt x="2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8" name="Google Shape;8598;p87"/>
          <p:cNvGrpSpPr/>
          <p:nvPr/>
        </p:nvGrpSpPr>
        <p:grpSpPr>
          <a:xfrm>
            <a:off x="4835310" y="3223278"/>
            <a:ext cx="354635" cy="353890"/>
            <a:chOff x="-10390875" y="3616350"/>
            <a:chExt cx="352100" cy="351325"/>
          </a:xfrm>
        </p:grpSpPr>
        <p:sp>
          <p:nvSpPr>
            <p:cNvPr id="8599" name="Google Shape;8599;p87"/>
            <p:cNvSpPr/>
            <p:nvPr/>
          </p:nvSpPr>
          <p:spPr>
            <a:xfrm>
              <a:off x="-10308950" y="3780175"/>
              <a:ext cx="186675" cy="104800"/>
            </a:xfrm>
            <a:custGeom>
              <a:avLst/>
              <a:gdLst/>
              <a:ahLst/>
              <a:cxnLst/>
              <a:rect l="l" t="t" r="r" b="b"/>
              <a:pathLst>
                <a:path w="7467" h="4192" extrusionOk="0">
                  <a:moveTo>
                    <a:pt x="0" y="1"/>
                  </a:moveTo>
                  <a:lnTo>
                    <a:pt x="0" y="4191"/>
                  </a:lnTo>
                  <a:lnTo>
                    <a:pt x="7467" y="4191"/>
                  </a:lnTo>
                  <a:lnTo>
                    <a:pt x="7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87"/>
            <p:cNvSpPr/>
            <p:nvPr/>
          </p:nvSpPr>
          <p:spPr>
            <a:xfrm>
              <a:off x="-10390875" y="3698275"/>
              <a:ext cx="352100" cy="269400"/>
            </a:xfrm>
            <a:custGeom>
              <a:avLst/>
              <a:gdLst/>
              <a:ahLst/>
              <a:cxnLst/>
              <a:rect l="l" t="t" r="r" b="b"/>
              <a:pathLst>
                <a:path w="14084" h="10776" extrusionOk="0">
                  <a:moveTo>
                    <a:pt x="11216" y="2426"/>
                  </a:moveTo>
                  <a:cubicBezTo>
                    <a:pt x="11468" y="2426"/>
                    <a:pt x="11626" y="2615"/>
                    <a:pt x="11626" y="2867"/>
                  </a:cubicBezTo>
                  <a:lnTo>
                    <a:pt x="11626" y="7845"/>
                  </a:lnTo>
                  <a:cubicBezTo>
                    <a:pt x="11626" y="8097"/>
                    <a:pt x="11437" y="8255"/>
                    <a:pt x="11216" y="8255"/>
                  </a:cubicBezTo>
                  <a:lnTo>
                    <a:pt x="2931" y="8255"/>
                  </a:lnTo>
                  <a:cubicBezTo>
                    <a:pt x="2678" y="8255"/>
                    <a:pt x="2489" y="8066"/>
                    <a:pt x="2489" y="7845"/>
                  </a:cubicBezTo>
                  <a:lnTo>
                    <a:pt x="2489" y="2867"/>
                  </a:lnTo>
                  <a:cubicBezTo>
                    <a:pt x="2489" y="2615"/>
                    <a:pt x="2678" y="2426"/>
                    <a:pt x="2931" y="2426"/>
                  </a:cubicBezTo>
                  <a:close/>
                  <a:moveTo>
                    <a:pt x="1670" y="0"/>
                  </a:moveTo>
                  <a:cubicBezTo>
                    <a:pt x="757" y="0"/>
                    <a:pt x="1" y="725"/>
                    <a:pt x="1" y="1639"/>
                  </a:cubicBezTo>
                  <a:cubicBezTo>
                    <a:pt x="1" y="2237"/>
                    <a:pt x="316" y="2773"/>
                    <a:pt x="820" y="3056"/>
                  </a:cubicBezTo>
                  <a:lnTo>
                    <a:pt x="820" y="7719"/>
                  </a:lnTo>
                  <a:cubicBezTo>
                    <a:pt x="316" y="7971"/>
                    <a:pt x="1" y="8538"/>
                    <a:pt x="1" y="9137"/>
                  </a:cubicBezTo>
                  <a:cubicBezTo>
                    <a:pt x="1" y="10019"/>
                    <a:pt x="757" y="10775"/>
                    <a:pt x="1670" y="10775"/>
                  </a:cubicBezTo>
                  <a:cubicBezTo>
                    <a:pt x="2237" y="10775"/>
                    <a:pt x="2805" y="10460"/>
                    <a:pt x="3057" y="9956"/>
                  </a:cubicBezTo>
                  <a:lnTo>
                    <a:pt x="11027" y="9956"/>
                  </a:lnTo>
                  <a:cubicBezTo>
                    <a:pt x="11311" y="10460"/>
                    <a:pt x="11846" y="10775"/>
                    <a:pt x="12445" y="10775"/>
                  </a:cubicBezTo>
                  <a:cubicBezTo>
                    <a:pt x="13359" y="10775"/>
                    <a:pt x="14083" y="10019"/>
                    <a:pt x="14083" y="9137"/>
                  </a:cubicBezTo>
                  <a:cubicBezTo>
                    <a:pt x="14083" y="8538"/>
                    <a:pt x="13800" y="7971"/>
                    <a:pt x="13264" y="7719"/>
                  </a:cubicBezTo>
                  <a:lnTo>
                    <a:pt x="13264" y="3056"/>
                  </a:lnTo>
                  <a:cubicBezTo>
                    <a:pt x="13800" y="2741"/>
                    <a:pt x="14083" y="2237"/>
                    <a:pt x="14083" y="1639"/>
                  </a:cubicBezTo>
                  <a:cubicBezTo>
                    <a:pt x="14083" y="725"/>
                    <a:pt x="13359" y="0"/>
                    <a:pt x="12445" y="0"/>
                  </a:cubicBezTo>
                  <a:cubicBezTo>
                    <a:pt x="11846" y="0"/>
                    <a:pt x="11311" y="315"/>
                    <a:pt x="11027" y="820"/>
                  </a:cubicBezTo>
                  <a:lnTo>
                    <a:pt x="3057" y="820"/>
                  </a:lnTo>
                  <a:cubicBezTo>
                    <a:pt x="2805" y="315"/>
                    <a:pt x="2237"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87"/>
            <p:cNvSpPr/>
            <p:nvPr/>
          </p:nvSpPr>
          <p:spPr>
            <a:xfrm>
              <a:off x="-10268000" y="3616350"/>
              <a:ext cx="103975" cy="81150"/>
            </a:xfrm>
            <a:custGeom>
              <a:avLst/>
              <a:gdLst/>
              <a:ahLst/>
              <a:cxnLst/>
              <a:rect l="l" t="t" r="r" b="b"/>
              <a:pathLst>
                <a:path w="4159" h="3246" extrusionOk="0">
                  <a:moveTo>
                    <a:pt x="2048" y="1"/>
                  </a:moveTo>
                  <a:cubicBezTo>
                    <a:pt x="1387" y="1"/>
                    <a:pt x="851" y="536"/>
                    <a:pt x="851" y="1230"/>
                  </a:cubicBezTo>
                  <a:cubicBezTo>
                    <a:pt x="851" y="1450"/>
                    <a:pt x="914" y="1671"/>
                    <a:pt x="1040" y="1891"/>
                  </a:cubicBezTo>
                  <a:lnTo>
                    <a:pt x="0" y="3246"/>
                  </a:lnTo>
                  <a:lnTo>
                    <a:pt x="1072" y="3246"/>
                  </a:lnTo>
                  <a:lnTo>
                    <a:pt x="1733" y="2364"/>
                  </a:lnTo>
                  <a:cubicBezTo>
                    <a:pt x="1859" y="2395"/>
                    <a:pt x="1985" y="2427"/>
                    <a:pt x="2080" y="2427"/>
                  </a:cubicBezTo>
                  <a:cubicBezTo>
                    <a:pt x="2206" y="2427"/>
                    <a:pt x="2332" y="2395"/>
                    <a:pt x="2458" y="2364"/>
                  </a:cubicBezTo>
                  <a:lnTo>
                    <a:pt x="3119" y="3246"/>
                  </a:lnTo>
                  <a:lnTo>
                    <a:pt x="4159" y="3246"/>
                  </a:lnTo>
                  <a:lnTo>
                    <a:pt x="3119" y="1891"/>
                  </a:lnTo>
                  <a:cubicBezTo>
                    <a:pt x="3245" y="1671"/>
                    <a:pt x="3308" y="1450"/>
                    <a:pt x="3308" y="1230"/>
                  </a:cubicBezTo>
                  <a:cubicBezTo>
                    <a:pt x="3308" y="536"/>
                    <a:pt x="2773"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2" name="Google Shape;8602;p87"/>
          <p:cNvGrpSpPr/>
          <p:nvPr/>
        </p:nvGrpSpPr>
        <p:grpSpPr>
          <a:xfrm>
            <a:off x="7502285" y="2747943"/>
            <a:ext cx="312585" cy="354670"/>
            <a:chOff x="-10370400" y="4049550"/>
            <a:chExt cx="310350" cy="352100"/>
          </a:xfrm>
        </p:grpSpPr>
        <p:sp>
          <p:nvSpPr>
            <p:cNvPr id="8603" name="Google Shape;8603;p87"/>
            <p:cNvSpPr/>
            <p:nvPr/>
          </p:nvSpPr>
          <p:spPr>
            <a:xfrm>
              <a:off x="-10308175" y="4224400"/>
              <a:ext cx="185900" cy="115800"/>
            </a:xfrm>
            <a:custGeom>
              <a:avLst/>
              <a:gdLst/>
              <a:ahLst/>
              <a:cxnLst/>
              <a:rect l="l" t="t" r="r" b="b"/>
              <a:pathLst>
                <a:path w="7436" h="4632" extrusionOk="0">
                  <a:moveTo>
                    <a:pt x="1" y="1"/>
                  </a:moveTo>
                  <a:lnTo>
                    <a:pt x="1" y="4632"/>
                  </a:lnTo>
                  <a:lnTo>
                    <a:pt x="1639" y="4632"/>
                  </a:lnTo>
                  <a:lnTo>
                    <a:pt x="1639" y="1261"/>
                  </a:lnTo>
                  <a:cubicBezTo>
                    <a:pt x="1639" y="1040"/>
                    <a:pt x="1859" y="883"/>
                    <a:pt x="2048" y="883"/>
                  </a:cubicBezTo>
                  <a:cubicBezTo>
                    <a:pt x="2269" y="883"/>
                    <a:pt x="2489" y="1072"/>
                    <a:pt x="2489" y="1261"/>
                  </a:cubicBezTo>
                  <a:lnTo>
                    <a:pt x="2489" y="4632"/>
                  </a:lnTo>
                  <a:lnTo>
                    <a:pt x="3309" y="4632"/>
                  </a:lnTo>
                  <a:lnTo>
                    <a:pt x="3309" y="1261"/>
                  </a:lnTo>
                  <a:cubicBezTo>
                    <a:pt x="3309" y="1040"/>
                    <a:pt x="3498" y="883"/>
                    <a:pt x="3750" y="883"/>
                  </a:cubicBezTo>
                  <a:cubicBezTo>
                    <a:pt x="3970" y="883"/>
                    <a:pt x="4128" y="1072"/>
                    <a:pt x="4128" y="1261"/>
                  </a:cubicBezTo>
                  <a:lnTo>
                    <a:pt x="4128" y="4632"/>
                  </a:lnTo>
                  <a:lnTo>
                    <a:pt x="4947" y="4632"/>
                  </a:lnTo>
                  <a:lnTo>
                    <a:pt x="4947" y="1261"/>
                  </a:lnTo>
                  <a:cubicBezTo>
                    <a:pt x="4947" y="1040"/>
                    <a:pt x="5167" y="883"/>
                    <a:pt x="5388" y="883"/>
                  </a:cubicBezTo>
                  <a:cubicBezTo>
                    <a:pt x="5640" y="883"/>
                    <a:pt x="5829" y="1072"/>
                    <a:pt x="5829" y="1261"/>
                  </a:cubicBezTo>
                  <a:lnTo>
                    <a:pt x="5829" y="4632"/>
                  </a:lnTo>
                  <a:lnTo>
                    <a:pt x="7436" y="4632"/>
                  </a:lnTo>
                  <a:lnTo>
                    <a:pt x="7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87"/>
            <p:cNvSpPr/>
            <p:nvPr/>
          </p:nvSpPr>
          <p:spPr>
            <a:xfrm>
              <a:off x="-10292425" y="4121225"/>
              <a:ext cx="159125" cy="30750"/>
            </a:xfrm>
            <a:custGeom>
              <a:avLst/>
              <a:gdLst/>
              <a:ahLst/>
              <a:cxnLst/>
              <a:rect l="l" t="t" r="r" b="b"/>
              <a:pathLst>
                <a:path w="6365" h="1230" extrusionOk="0">
                  <a:moveTo>
                    <a:pt x="694" y="0"/>
                  </a:moveTo>
                  <a:cubicBezTo>
                    <a:pt x="694" y="158"/>
                    <a:pt x="662" y="316"/>
                    <a:pt x="631" y="442"/>
                  </a:cubicBezTo>
                  <a:cubicBezTo>
                    <a:pt x="505" y="757"/>
                    <a:pt x="284" y="1040"/>
                    <a:pt x="1" y="1229"/>
                  </a:cubicBezTo>
                  <a:lnTo>
                    <a:pt x="6365" y="1229"/>
                  </a:lnTo>
                  <a:cubicBezTo>
                    <a:pt x="6018" y="1040"/>
                    <a:pt x="5798" y="788"/>
                    <a:pt x="5672" y="442"/>
                  </a:cubicBezTo>
                  <a:cubicBezTo>
                    <a:pt x="5577" y="284"/>
                    <a:pt x="5577" y="126"/>
                    <a:pt x="5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87"/>
            <p:cNvSpPr/>
            <p:nvPr/>
          </p:nvSpPr>
          <p:spPr>
            <a:xfrm>
              <a:off x="-10370400" y="4049550"/>
              <a:ext cx="310350" cy="91400"/>
            </a:xfrm>
            <a:custGeom>
              <a:avLst/>
              <a:gdLst/>
              <a:ahLst/>
              <a:cxnLst/>
              <a:rect l="l" t="t" r="r" b="b"/>
              <a:pathLst>
                <a:path w="12414" h="3656" extrusionOk="0">
                  <a:moveTo>
                    <a:pt x="2049" y="1"/>
                  </a:moveTo>
                  <a:cubicBezTo>
                    <a:pt x="977" y="1"/>
                    <a:pt x="95" y="820"/>
                    <a:pt x="1" y="1891"/>
                  </a:cubicBezTo>
                  <a:cubicBezTo>
                    <a:pt x="95" y="2867"/>
                    <a:pt x="946" y="3655"/>
                    <a:pt x="1954" y="3655"/>
                  </a:cubicBezTo>
                  <a:cubicBezTo>
                    <a:pt x="2427" y="3655"/>
                    <a:pt x="2773" y="3340"/>
                    <a:pt x="2899" y="3025"/>
                  </a:cubicBezTo>
                  <a:cubicBezTo>
                    <a:pt x="2931" y="2867"/>
                    <a:pt x="2962" y="2678"/>
                    <a:pt x="2805" y="2521"/>
                  </a:cubicBezTo>
                  <a:cubicBezTo>
                    <a:pt x="2729" y="2461"/>
                    <a:pt x="2618" y="2422"/>
                    <a:pt x="2520" y="2422"/>
                  </a:cubicBezTo>
                  <a:cubicBezTo>
                    <a:pt x="2411" y="2422"/>
                    <a:pt x="2317" y="2469"/>
                    <a:pt x="2301" y="2584"/>
                  </a:cubicBezTo>
                  <a:cubicBezTo>
                    <a:pt x="2274" y="2793"/>
                    <a:pt x="2097" y="2915"/>
                    <a:pt x="1911" y="2915"/>
                  </a:cubicBezTo>
                  <a:cubicBezTo>
                    <a:pt x="1873" y="2915"/>
                    <a:pt x="1834" y="2910"/>
                    <a:pt x="1796" y="2899"/>
                  </a:cubicBezTo>
                  <a:cubicBezTo>
                    <a:pt x="1544" y="2867"/>
                    <a:pt x="1418" y="2647"/>
                    <a:pt x="1481" y="2395"/>
                  </a:cubicBezTo>
                  <a:cubicBezTo>
                    <a:pt x="1595" y="1848"/>
                    <a:pt x="2036" y="1594"/>
                    <a:pt x="2500" y="1594"/>
                  </a:cubicBezTo>
                  <a:cubicBezTo>
                    <a:pt x="2811" y="1594"/>
                    <a:pt x="3132" y="1708"/>
                    <a:pt x="3372" y="1922"/>
                  </a:cubicBezTo>
                  <a:lnTo>
                    <a:pt x="3466" y="2048"/>
                  </a:lnTo>
                  <a:lnTo>
                    <a:pt x="8917" y="2048"/>
                  </a:lnTo>
                  <a:lnTo>
                    <a:pt x="9043" y="1922"/>
                  </a:lnTo>
                  <a:cubicBezTo>
                    <a:pt x="9262" y="1715"/>
                    <a:pt x="9561" y="1612"/>
                    <a:pt x="9856" y="1612"/>
                  </a:cubicBezTo>
                  <a:cubicBezTo>
                    <a:pt x="10325" y="1612"/>
                    <a:pt x="10785" y="1873"/>
                    <a:pt x="10901" y="2395"/>
                  </a:cubicBezTo>
                  <a:cubicBezTo>
                    <a:pt x="10964" y="2647"/>
                    <a:pt x="10838" y="2836"/>
                    <a:pt x="10618" y="2899"/>
                  </a:cubicBezTo>
                  <a:cubicBezTo>
                    <a:pt x="10575" y="2910"/>
                    <a:pt x="10533" y="2915"/>
                    <a:pt x="10494" y="2915"/>
                  </a:cubicBezTo>
                  <a:cubicBezTo>
                    <a:pt x="10304" y="2915"/>
                    <a:pt x="10161" y="2793"/>
                    <a:pt x="10082" y="2584"/>
                  </a:cubicBezTo>
                  <a:cubicBezTo>
                    <a:pt x="10066" y="2469"/>
                    <a:pt x="9963" y="2422"/>
                    <a:pt x="9851" y="2422"/>
                  </a:cubicBezTo>
                  <a:cubicBezTo>
                    <a:pt x="9749" y="2422"/>
                    <a:pt x="9638" y="2461"/>
                    <a:pt x="9578" y="2521"/>
                  </a:cubicBezTo>
                  <a:cubicBezTo>
                    <a:pt x="9421" y="2678"/>
                    <a:pt x="9452" y="2867"/>
                    <a:pt x="9515" y="3025"/>
                  </a:cubicBezTo>
                  <a:cubicBezTo>
                    <a:pt x="9610" y="3340"/>
                    <a:pt x="10019" y="3655"/>
                    <a:pt x="10460" y="3655"/>
                  </a:cubicBezTo>
                  <a:cubicBezTo>
                    <a:pt x="11311" y="3655"/>
                    <a:pt x="12067" y="3056"/>
                    <a:pt x="12288" y="2269"/>
                  </a:cubicBezTo>
                  <a:cubicBezTo>
                    <a:pt x="12288" y="2206"/>
                    <a:pt x="12351" y="2111"/>
                    <a:pt x="12351" y="2048"/>
                  </a:cubicBezTo>
                  <a:cubicBezTo>
                    <a:pt x="12414" y="883"/>
                    <a:pt x="11468" y="1"/>
                    <a:pt x="10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87"/>
            <p:cNvSpPr/>
            <p:nvPr/>
          </p:nvSpPr>
          <p:spPr>
            <a:xfrm>
              <a:off x="-10328650" y="4173200"/>
              <a:ext cx="226850" cy="30750"/>
            </a:xfrm>
            <a:custGeom>
              <a:avLst/>
              <a:gdLst/>
              <a:ahLst/>
              <a:cxnLst/>
              <a:rect l="l" t="t" r="r" b="b"/>
              <a:pathLst>
                <a:path w="9074" h="1230" extrusionOk="0">
                  <a:moveTo>
                    <a:pt x="0" y="1"/>
                  </a:moveTo>
                  <a:cubicBezTo>
                    <a:pt x="0" y="694"/>
                    <a:pt x="536" y="1229"/>
                    <a:pt x="1198" y="1229"/>
                  </a:cubicBezTo>
                  <a:lnTo>
                    <a:pt x="7814" y="1229"/>
                  </a:lnTo>
                  <a:cubicBezTo>
                    <a:pt x="8507" y="1229"/>
                    <a:pt x="9074" y="694"/>
                    <a:pt x="9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87"/>
            <p:cNvSpPr/>
            <p:nvPr/>
          </p:nvSpPr>
          <p:spPr>
            <a:xfrm>
              <a:off x="-10328650" y="4360650"/>
              <a:ext cx="226850" cy="41000"/>
            </a:xfrm>
            <a:custGeom>
              <a:avLst/>
              <a:gdLst/>
              <a:ahLst/>
              <a:cxnLst/>
              <a:rect l="l" t="t" r="r" b="b"/>
              <a:pathLst>
                <a:path w="9074" h="1640" extrusionOk="0">
                  <a:moveTo>
                    <a:pt x="410" y="1"/>
                  </a:moveTo>
                  <a:cubicBezTo>
                    <a:pt x="189" y="1"/>
                    <a:pt x="0" y="190"/>
                    <a:pt x="0" y="379"/>
                  </a:cubicBezTo>
                  <a:lnTo>
                    <a:pt x="0" y="1230"/>
                  </a:lnTo>
                  <a:cubicBezTo>
                    <a:pt x="0" y="1450"/>
                    <a:pt x="189" y="1639"/>
                    <a:pt x="410" y="1639"/>
                  </a:cubicBezTo>
                  <a:lnTo>
                    <a:pt x="8696" y="1639"/>
                  </a:lnTo>
                  <a:cubicBezTo>
                    <a:pt x="8916" y="1639"/>
                    <a:pt x="9074" y="1450"/>
                    <a:pt x="9074" y="1230"/>
                  </a:cubicBezTo>
                  <a:lnTo>
                    <a:pt x="9074" y="379"/>
                  </a:lnTo>
                  <a:cubicBezTo>
                    <a:pt x="9074" y="158"/>
                    <a:pt x="8885" y="1"/>
                    <a:pt x="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8" name="Google Shape;8608;p87"/>
          <p:cNvGrpSpPr/>
          <p:nvPr/>
        </p:nvGrpSpPr>
        <p:grpSpPr>
          <a:xfrm>
            <a:off x="6606541" y="2746884"/>
            <a:ext cx="379236" cy="354847"/>
            <a:chOff x="-8674650" y="3210975"/>
            <a:chExt cx="376525" cy="352275"/>
          </a:xfrm>
        </p:grpSpPr>
        <p:sp>
          <p:nvSpPr>
            <p:cNvPr id="8609" name="Google Shape;8609;p87"/>
            <p:cNvSpPr/>
            <p:nvPr/>
          </p:nvSpPr>
          <p:spPr>
            <a:xfrm>
              <a:off x="-8542325" y="3335375"/>
              <a:ext cx="112650" cy="104375"/>
            </a:xfrm>
            <a:custGeom>
              <a:avLst/>
              <a:gdLst/>
              <a:ahLst/>
              <a:cxnLst/>
              <a:rect l="l" t="t" r="r" b="b"/>
              <a:pathLst>
                <a:path w="4506" h="4175" extrusionOk="0">
                  <a:moveTo>
                    <a:pt x="2226" y="843"/>
                  </a:moveTo>
                  <a:cubicBezTo>
                    <a:pt x="2537" y="843"/>
                    <a:pt x="2852" y="969"/>
                    <a:pt x="3120" y="1221"/>
                  </a:cubicBezTo>
                  <a:cubicBezTo>
                    <a:pt x="3624" y="1694"/>
                    <a:pt x="3624" y="2545"/>
                    <a:pt x="3120" y="3017"/>
                  </a:cubicBezTo>
                  <a:cubicBezTo>
                    <a:pt x="2883" y="3238"/>
                    <a:pt x="2568" y="3348"/>
                    <a:pt x="2249" y="3348"/>
                  </a:cubicBezTo>
                  <a:cubicBezTo>
                    <a:pt x="1930" y="3348"/>
                    <a:pt x="1607" y="3238"/>
                    <a:pt x="1355" y="3017"/>
                  </a:cubicBezTo>
                  <a:cubicBezTo>
                    <a:pt x="883" y="2545"/>
                    <a:pt x="883" y="1694"/>
                    <a:pt x="1355" y="1221"/>
                  </a:cubicBezTo>
                  <a:cubicBezTo>
                    <a:pt x="1607" y="969"/>
                    <a:pt x="1915" y="843"/>
                    <a:pt x="2226" y="843"/>
                  </a:cubicBezTo>
                  <a:close/>
                  <a:moveTo>
                    <a:pt x="2277" y="1"/>
                  </a:moveTo>
                  <a:cubicBezTo>
                    <a:pt x="1749" y="1"/>
                    <a:pt x="1214" y="197"/>
                    <a:pt x="788" y="591"/>
                  </a:cubicBezTo>
                  <a:cubicBezTo>
                    <a:pt x="1" y="1379"/>
                    <a:pt x="1" y="2765"/>
                    <a:pt x="788" y="3584"/>
                  </a:cubicBezTo>
                  <a:cubicBezTo>
                    <a:pt x="1182" y="3978"/>
                    <a:pt x="1718" y="4175"/>
                    <a:pt x="2253" y="4175"/>
                  </a:cubicBezTo>
                  <a:cubicBezTo>
                    <a:pt x="2789" y="4175"/>
                    <a:pt x="3324" y="3978"/>
                    <a:pt x="3718" y="3584"/>
                  </a:cubicBezTo>
                  <a:cubicBezTo>
                    <a:pt x="4506" y="2797"/>
                    <a:pt x="4506" y="1442"/>
                    <a:pt x="3718" y="591"/>
                  </a:cubicBezTo>
                  <a:cubicBezTo>
                    <a:pt x="3324" y="197"/>
                    <a:pt x="2805" y="1"/>
                    <a:pt x="2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87"/>
            <p:cNvSpPr/>
            <p:nvPr/>
          </p:nvSpPr>
          <p:spPr>
            <a:xfrm>
              <a:off x="-8496650" y="3377125"/>
              <a:ext cx="22875" cy="20900"/>
            </a:xfrm>
            <a:custGeom>
              <a:avLst/>
              <a:gdLst/>
              <a:ahLst/>
              <a:cxnLst/>
              <a:rect l="l" t="t" r="r" b="b"/>
              <a:pathLst>
                <a:path w="915" h="836" extrusionOk="0">
                  <a:moveTo>
                    <a:pt x="458" y="0"/>
                  </a:moveTo>
                  <a:cubicBezTo>
                    <a:pt x="348" y="0"/>
                    <a:pt x="237" y="40"/>
                    <a:pt x="159" y="118"/>
                  </a:cubicBezTo>
                  <a:cubicBezTo>
                    <a:pt x="1" y="276"/>
                    <a:pt x="1" y="560"/>
                    <a:pt x="159" y="717"/>
                  </a:cubicBezTo>
                  <a:cubicBezTo>
                    <a:pt x="237" y="796"/>
                    <a:pt x="348" y="835"/>
                    <a:pt x="458" y="835"/>
                  </a:cubicBezTo>
                  <a:cubicBezTo>
                    <a:pt x="568" y="835"/>
                    <a:pt x="678" y="796"/>
                    <a:pt x="757" y="717"/>
                  </a:cubicBezTo>
                  <a:cubicBezTo>
                    <a:pt x="915" y="560"/>
                    <a:pt x="915" y="276"/>
                    <a:pt x="757" y="118"/>
                  </a:cubicBezTo>
                  <a:cubicBezTo>
                    <a:pt x="678" y="40"/>
                    <a:pt x="568" y="0"/>
                    <a:pt x="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87"/>
            <p:cNvSpPr/>
            <p:nvPr/>
          </p:nvSpPr>
          <p:spPr>
            <a:xfrm>
              <a:off x="-8540750" y="3332825"/>
              <a:ext cx="242625" cy="230425"/>
            </a:xfrm>
            <a:custGeom>
              <a:avLst/>
              <a:gdLst/>
              <a:ahLst/>
              <a:cxnLst/>
              <a:rect l="l" t="t" r="r" b="b"/>
              <a:pathLst>
                <a:path w="9705" h="9217" extrusionOk="0">
                  <a:moveTo>
                    <a:pt x="8917" y="0"/>
                  </a:moveTo>
                  <a:lnTo>
                    <a:pt x="4978" y="1449"/>
                  </a:lnTo>
                  <a:cubicBezTo>
                    <a:pt x="5262" y="2521"/>
                    <a:pt x="4947" y="3529"/>
                    <a:pt x="4254" y="4253"/>
                  </a:cubicBezTo>
                  <a:cubicBezTo>
                    <a:pt x="3721" y="4763"/>
                    <a:pt x="2999" y="5069"/>
                    <a:pt x="2241" y="5069"/>
                  </a:cubicBezTo>
                  <a:cubicBezTo>
                    <a:pt x="1969" y="5069"/>
                    <a:pt x="1693" y="5030"/>
                    <a:pt x="1418" y="4946"/>
                  </a:cubicBezTo>
                  <a:lnTo>
                    <a:pt x="1" y="8853"/>
                  </a:lnTo>
                  <a:cubicBezTo>
                    <a:pt x="727" y="9095"/>
                    <a:pt x="1483" y="9216"/>
                    <a:pt x="2238" y="9216"/>
                  </a:cubicBezTo>
                  <a:cubicBezTo>
                    <a:pt x="4038" y="9216"/>
                    <a:pt x="5830" y="8528"/>
                    <a:pt x="7184" y="7152"/>
                  </a:cubicBezTo>
                  <a:cubicBezTo>
                    <a:pt x="9137" y="5230"/>
                    <a:pt x="9704" y="2426"/>
                    <a:pt x="8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87"/>
            <p:cNvSpPr/>
            <p:nvPr/>
          </p:nvSpPr>
          <p:spPr>
            <a:xfrm>
              <a:off x="-8645500" y="3428125"/>
              <a:ext cx="120525" cy="118950"/>
            </a:xfrm>
            <a:custGeom>
              <a:avLst/>
              <a:gdLst/>
              <a:ahLst/>
              <a:cxnLst/>
              <a:rect l="l" t="t" r="r" b="b"/>
              <a:pathLst>
                <a:path w="4821" h="4758" extrusionOk="0">
                  <a:moveTo>
                    <a:pt x="3939" y="0"/>
                  </a:moveTo>
                  <a:lnTo>
                    <a:pt x="1" y="1418"/>
                  </a:lnTo>
                  <a:cubicBezTo>
                    <a:pt x="347" y="2143"/>
                    <a:pt x="788" y="2804"/>
                    <a:pt x="1387" y="3403"/>
                  </a:cubicBezTo>
                  <a:cubicBezTo>
                    <a:pt x="1985" y="3970"/>
                    <a:pt x="2678" y="4442"/>
                    <a:pt x="3403" y="4757"/>
                  </a:cubicBezTo>
                  <a:lnTo>
                    <a:pt x="4821" y="819"/>
                  </a:lnTo>
                  <a:cubicBezTo>
                    <a:pt x="4663" y="756"/>
                    <a:pt x="4506" y="599"/>
                    <a:pt x="4348" y="473"/>
                  </a:cubicBezTo>
                  <a:cubicBezTo>
                    <a:pt x="4191" y="315"/>
                    <a:pt x="4065" y="158"/>
                    <a:pt x="3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87"/>
            <p:cNvSpPr/>
            <p:nvPr/>
          </p:nvSpPr>
          <p:spPr>
            <a:xfrm>
              <a:off x="-8448600" y="3227275"/>
              <a:ext cx="122900" cy="122900"/>
            </a:xfrm>
            <a:custGeom>
              <a:avLst/>
              <a:gdLst/>
              <a:ahLst/>
              <a:cxnLst/>
              <a:rect l="l" t="t" r="r" b="b"/>
              <a:pathLst>
                <a:path w="4916" h="4916" extrusionOk="0">
                  <a:moveTo>
                    <a:pt x="1419" y="1"/>
                  </a:moveTo>
                  <a:lnTo>
                    <a:pt x="1" y="3939"/>
                  </a:lnTo>
                  <a:cubicBezTo>
                    <a:pt x="190" y="4065"/>
                    <a:pt x="410" y="4191"/>
                    <a:pt x="568" y="4380"/>
                  </a:cubicBezTo>
                  <a:cubicBezTo>
                    <a:pt x="725" y="4537"/>
                    <a:pt x="883" y="4726"/>
                    <a:pt x="977" y="4915"/>
                  </a:cubicBezTo>
                  <a:lnTo>
                    <a:pt x="4916" y="3466"/>
                  </a:lnTo>
                  <a:cubicBezTo>
                    <a:pt x="4569" y="2710"/>
                    <a:pt x="4096" y="2017"/>
                    <a:pt x="3498" y="1418"/>
                  </a:cubicBezTo>
                  <a:cubicBezTo>
                    <a:pt x="2931" y="820"/>
                    <a:pt x="2175" y="347"/>
                    <a:pt x="1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87"/>
            <p:cNvSpPr/>
            <p:nvPr/>
          </p:nvSpPr>
          <p:spPr>
            <a:xfrm>
              <a:off x="-8674650" y="3210975"/>
              <a:ext cx="241825" cy="232925"/>
            </a:xfrm>
            <a:custGeom>
              <a:avLst/>
              <a:gdLst/>
              <a:ahLst/>
              <a:cxnLst/>
              <a:rect l="l" t="t" r="r" b="b"/>
              <a:pathLst>
                <a:path w="9673" h="9317" extrusionOk="0">
                  <a:moveTo>
                    <a:pt x="7515" y="0"/>
                  </a:moveTo>
                  <a:cubicBezTo>
                    <a:pt x="5700" y="0"/>
                    <a:pt x="3894" y="698"/>
                    <a:pt x="2521" y="2070"/>
                  </a:cubicBezTo>
                  <a:cubicBezTo>
                    <a:pt x="568" y="3992"/>
                    <a:pt x="1" y="6827"/>
                    <a:pt x="820" y="9316"/>
                  </a:cubicBezTo>
                  <a:lnTo>
                    <a:pt x="4758" y="7899"/>
                  </a:lnTo>
                  <a:cubicBezTo>
                    <a:pt x="4475" y="6796"/>
                    <a:pt x="4790" y="5693"/>
                    <a:pt x="5514" y="5000"/>
                  </a:cubicBezTo>
                  <a:cubicBezTo>
                    <a:pt x="6037" y="4454"/>
                    <a:pt x="6793" y="4194"/>
                    <a:pt x="7538" y="4194"/>
                  </a:cubicBezTo>
                  <a:cubicBezTo>
                    <a:pt x="7781" y="4194"/>
                    <a:pt x="8023" y="4221"/>
                    <a:pt x="8255" y="4276"/>
                  </a:cubicBezTo>
                  <a:lnTo>
                    <a:pt x="9673" y="337"/>
                  </a:lnTo>
                  <a:cubicBezTo>
                    <a:pt x="8970" y="112"/>
                    <a:pt x="8242" y="0"/>
                    <a:pt x="7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5" name="Google Shape;8615;p87"/>
          <p:cNvGrpSpPr/>
          <p:nvPr/>
        </p:nvGrpSpPr>
        <p:grpSpPr>
          <a:xfrm>
            <a:off x="5278038" y="1828361"/>
            <a:ext cx="356221" cy="354670"/>
            <a:chOff x="-13512225" y="3647075"/>
            <a:chExt cx="353675" cy="352100"/>
          </a:xfrm>
        </p:grpSpPr>
        <p:sp>
          <p:nvSpPr>
            <p:cNvPr id="8616" name="Google Shape;8616;p87"/>
            <p:cNvSpPr/>
            <p:nvPr/>
          </p:nvSpPr>
          <p:spPr>
            <a:xfrm>
              <a:off x="-13344475" y="3876275"/>
              <a:ext cx="19725" cy="19725"/>
            </a:xfrm>
            <a:custGeom>
              <a:avLst/>
              <a:gdLst/>
              <a:ahLst/>
              <a:cxnLst/>
              <a:rect l="l" t="t" r="r" b="b"/>
              <a:pathLst>
                <a:path w="789" h="789" extrusionOk="0">
                  <a:moveTo>
                    <a:pt x="411" y="0"/>
                  </a:moveTo>
                  <a:cubicBezTo>
                    <a:pt x="190" y="0"/>
                    <a:pt x="1" y="158"/>
                    <a:pt x="1" y="379"/>
                  </a:cubicBezTo>
                  <a:cubicBezTo>
                    <a:pt x="1" y="599"/>
                    <a:pt x="190" y="788"/>
                    <a:pt x="411" y="788"/>
                  </a:cubicBezTo>
                  <a:cubicBezTo>
                    <a:pt x="600" y="788"/>
                    <a:pt x="789" y="599"/>
                    <a:pt x="789" y="379"/>
                  </a:cubicBezTo>
                  <a:cubicBezTo>
                    <a:pt x="789" y="158"/>
                    <a:pt x="600"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87"/>
            <p:cNvSpPr/>
            <p:nvPr/>
          </p:nvSpPr>
          <p:spPr>
            <a:xfrm>
              <a:off x="-13268850" y="3854225"/>
              <a:ext cx="110300" cy="62250"/>
            </a:xfrm>
            <a:custGeom>
              <a:avLst/>
              <a:gdLst/>
              <a:ahLst/>
              <a:cxnLst/>
              <a:rect l="l" t="t" r="r" b="b"/>
              <a:pathLst>
                <a:path w="4412" h="2490" extrusionOk="0">
                  <a:moveTo>
                    <a:pt x="0" y="0"/>
                  </a:moveTo>
                  <a:cubicBezTo>
                    <a:pt x="189" y="410"/>
                    <a:pt x="284" y="788"/>
                    <a:pt x="284" y="1229"/>
                  </a:cubicBezTo>
                  <a:cubicBezTo>
                    <a:pt x="284" y="1670"/>
                    <a:pt x="158" y="2111"/>
                    <a:pt x="0" y="2489"/>
                  </a:cubicBezTo>
                  <a:lnTo>
                    <a:pt x="4411" y="2489"/>
                  </a:lnTo>
                  <a:lnTo>
                    <a:pt x="44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87"/>
            <p:cNvSpPr/>
            <p:nvPr/>
          </p:nvSpPr>
          <p:spPr>
            <a:xfrm>
              <a:off x="-13512225" y="3936925"/>
              <a:ext cx="353675" cy="62250"/>
            </a:xfrm>
            <a:custGeom>
              <a:avLst/>
              <a:gdLst/>
              <a:ahLst/>
              <a:cxnLst/>
              <a:rect l="l" t="t" r="r" b="b"/>
              <a:pathLst>
                <a:path w="14147" h="2490" extrusionOk="0">
                  <a:moveTo>
                    <a:pt x="63" y="0"/>
                  </a:moveTo>
                  <a:lnTo>
                    <a:pt x="63" y="1261"/>
                  </a:lnTo>
                  <a:cubicBezTo>
                    <a:pt x="0" y="1954"/>
                    <a:pt x="568" y="2489"/>
                    <a:pt x="1261" y="2489"/>
                  </a:cubicBezTo>
                  <a:lnTo>
                    <a:pt x="12886" y="2489"/>
                  </a:lnTo>
                  <a:cubicBezTo>
                    <a:pt x="13548" y="2489"/>
                    <a:pt x="14146" y="1954"/>
                    <a:pt x="14146" y="1261"/>
                  </a:cubicBezTo>
                  <a:lnTo>
                    <a:pt x="14146" y="0"/>
                  </a:lnTo>
                  <a:lnTo>
                    <a:pt x="9137" y="0"/>
                  </a:lnTo>
                  <a:cubicBezTo>
                    <a:pt x="8633" y="536"/>
                    <a:pt x="7877" y="851"/>
                    <a:pt x="7089" y="851"/>
                  </a:cubicBezTo>
                  <a:cubicBezTo>
                    <a:pt x="6301" y="851"/>
                    <a:pt x="5608" y="536"/>
                    <a:pt x="5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87"/>
            <p:cNvSpPr/>
            <p:nvPr/>
          </p:nvSpPr>
          <p:spPr>
            <a:xfrm>
              <a:off x="-13387000" y="3833750"/>
              <a:ext cx="104775" cy="104775"/>
            </a:xfrm>
            <a:custGeom>
              <a:avLst/>
              <a:gdLst/>
              <a:ahLst/>
              <a:cxnLst/>
              <a:rect l="l" t="t" r="r" b="b"/>
              <a:pathLst>
                <a:path w="4191" h="4191" extrusionOk="0">
                  <a:moveTo>
                    <a:pt x="2080" y="819"/>
                  </a:moveTo>
                  <a:cubicBezTo>
                    <a:pt x="2773" y="819"/>
                    <a:pt x="3340" y="1386"/>
                    <a:pt x="3340" y="2048"/>
                  </a:cubicBezTo>
                  <a:cubicBezTo>
                    <a:pt x="3340" y="2710"/>
                    <a:pt x="2773" y="3308"/>
                    <a:pt x="2080" y="3308"/>
                  </a:cubicBezTo>
                  <a:cubicBezTo>
                    <a:pt x="1418" y="3308"/>
                    <a:pt x="820" y="2773"/>
                    <a:pt x="820" y="2048"/>
                  </a:cubicBezTo>
                  <a:cubicBezTo>
                    <a:pt x="820" y="1355"/>
                    <a:pt x="1387" y="819"/>
                    <a:pt x="2080" y="819"/>
                  </a:cubicBezTo>
                  <a:close/>
                  <a:moveTo>
                    <a:pt x="2080" y="0"/>
                  </a:moveTo>
                  <a:cubicBezTo>
                    <a:pt x="946" y="0"/>
                    <a:pt x="1" y="945"/>
                    <a:pt x="1" y="2080"/>
                  </a:cubicBezTo>
                  <a:cubicBezTo>
                    <a:pt x="1" y="3214"/>
                    <a:pt x="946" y="4190"/>
                    <a:pt x="2080" y="4190"/>
                  </a:cubicBezTo>
                  <a:cubicBezTo>
                    <a:pt x="3246" y="4190"/>
                    <a:pt x="4191" y="3245"/>
                    <a:pt x="4191" y="2080"/>
                  </a:cubicBezTo>
                  <a:cubicBezTo>
                    <a:pt x="4191" y="945"/>
                    <a:pt x="3183"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87"/>
            <p:cNvSpPr/>
            <p:nvPr/>
          </p:nvSpPr>
          <p:spPr>
            <a:xfrm>
              <a:off x="-13512225" y="3855000"/>
              <a:ext cx="111875" cy="62250"/>
            </a:xfrm>
            <a:custGeom>
              <a:avLst/>
              <a:gdLst/>
              <a:ahLst/>
              <a:cxnLst/>
              <a:rect l="l" t="t" r="r" b="b"/>
              <a:pathLst>
                <a:path w="4475" h="2490" extrusionOk="0">
                  <a:moveTo>
                    <a:pt x="0" y="1"/>
                  </a:moveTo>
                  <a:lnTo>
                    <a:pt x="0" y="2490"/>
                  </a:lnTo>
                  <a:lnTo>
                    <a:pt x="4474" y="2490"/>
                  </a:lnTo>
                  <a:cubicBezTo>
                    <a:pt x="4317" y="2112"/>
                    <a:pt x="4191" y="1671"/>
                    <a:pt x="4191" y="1230"/>
                  </a:cubicBezTo>
                  <a:cubicBezTo>
                    <a:pt x="4191" y="788"/>
                    <a:pt x="4317" y="379"/>
                    <a:pt x="4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87"/>
            <p:cNvSpPr/>
            <p:nvPr/>
          </p:nvSpPr>
          <p:spPr>
            <a:xfrm>
              <a:off x="-13490175" y="3730575"/>
              <a:ext cx="62250" cy="40975"/>
            </a:xfrm>
            <a:custGeom>
              <a:avLst/>
              <a:gdLst/>
              <a:ahLst/>
              <a:cxnLst/>
              <a:rect l="l" t="t" r="r" b="b"/>
              <a:pathLst>
                <a:path w="2490" h="1639" extrusionOk="0">
                  <a:moveTo>
                    <a:pt x="1261" y="0"/>
                  </a:moveTo>
                  <a:cubicBezTo>
                    <a:pt x="536" y="0"/>
                    <a:pt x="1" y="536"/>
                    <a:pt x="1" y="1260"/>
                  </a:cubicBezTo>
                  <a:lnTo>
                    <a:pt x="1" y="1638"/>
                  </a:lnTo>
                  <a:lnTo>
                    <a:pt x="2489" y="1638"/>
                  </a:lnTo>
                  <a:lnTo>
                    <a:pt x="2489" y="1260"/>
                  </a:lnTo>
                  <a:cubicBezTo>
                    <a:pt x="2489" y="599"/>
                    <a:pt x="1922"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87"/>
            <p:cNvSpPr/>
            <p:nvPr/>
          </p:nvSpPr>
          <p:spPr>
            <a:xfrm>
              <a:off x="-13241275" y="3730575"/>
              <a:ext cx="62225" cy="40975"/>
            </a:xfrm>
            <a:custGeom>
              <a:avLst/>
              <a:gdLst/>
              <a:ahLst/>
              <a:cxnLst/>
              <a:rect l="l" t="t" r="r" b="b"/>
              <a:pathLst>
                <a:path w="2489" h="1639" extrusionOk="0">
                  <a:moveTo>
                    <a:pt x="1260" y="0"/>
                  </a:moveTo>
                  <a:cubicBezTo>
                    <a:pt x="599" y="0"/>
                    <a:pt x="0" y="536"/>
                    <a:pt x="0" y="1260"/>
                  </a:cubicBezTo>
                  <a:lnTo>
                    <a:pt x="0" y="1638"/>
                  </a:lnTo>
                  <a:lnTo>
                    <a:pt x="2489" y="1638"/>
                  </a:lnTo>
                  <a:lnTo>
                    <a:pt x="2489" y="1260"/>
                  </a:lnTo>
                  <a:cubicBezTo>
                    <a:pt x="2489" y="599"/>
                    <a:pt x="1922" y="0"/>
                    <a:pt x="1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87"/>
            <p:cNvSpPr/>
            <p:nvPr/>
          </p:nvSpPr>
          <p:spPr>
            <a:xfrm>
              <a:off x="-13427950" y="3647075"/>
              <a:ext cx="186700" cy="63025"/>
            </a:xfrm>
            <a:custGeom>
              <a:avLst/>
              <a:gdLst/>
              <a:ahLst/>
              <a:cxnLst/>
              <a:rect l="l" t="t" r="r" b="b"/>
              <a:pathLst>
                <a:path w="7468" h="2521" extrusionOk="0">
                  <a:moveTo>
                    <a:pt x="820" y="1"/>
                  </a:moveTo>
                  <a:cubicBezTo>
                    <a:pt x="347" y="1"/>
                    <a:pt x="0" y="347"/>
                    <a:pt x="0" y="820"/>
                  </a:cubicBezTo>
                  <a:lnTo>
                    <a:pt x="0" y="1670"/>
                  </a:lnTo>
                  <a:cubicBezTo>
                    <a:pt x="0" y="2143"/>
                    <a:pt x="347" y="2521"/>
                    <a:pt x="820" y="2521"/>
                  </a:cubicBezTo>
                  <a:lnTo>
                    <a:pt x="6648" y="2521"/>
                  </a:lnTo>
                  <a:cubicBezTo>
                    <a:pt x="7089" y="2521"/>
                    <a:pt x="7467" y="2143"/>
                    <a:pt x="7467" y="1670"/>
                  </a:cubicBezTo>
                  <a:lnTo>
                    <a:pt x="7467" y="820"/>
                  </a:lnTo>
                  <a:cubicBezTo>
                    <a:pt x="7467" y="347"/>
                    <a:pt x="7121" y="1"/>
                    <a:pt x="6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87"/>
            <p:cNvSpPr/>
            <p:nvPr/>
          </p:nvSpPr>
          <p:spPr>
            <a:xfrm>
              <a:off x="-13512225" y="3773100"/>
              <a:ext cx="353675" cy="60675"/>
            </a:xfrm>
            <a:custGeom>
              <a:avLst/>
              <a:gdLst/>
              <a:ahLst/>
              <a:cxnLst/>
              <a:rect l="l" t="t" r="r" b="b"/>
              <a:pathLst>
                <a:path w="14147" h="2427" extrusionOk="0">
                  <a:moveTo>
                    <a:pt x="4726" y="0"/>
                  </a:moveTo>
                  <a:lnTo>
                    <a:pt x="4348" y="819"/>
                  </a:lnTo>
                  <a:lnTo>
                    <a:pt x="1261" y="819"/>
                  </a:lnTo>
                  <a:cubicBezTo>
                    <a:pt x="599" y="819"/>
                    <a:pt x="0" y="1355"/>
                    <a:pt x="0" y="2048"/>
                  </a:cubicBezTo>
                  <a:lnTo>
                    <a:pt x="0" y="2426"/>
                  </a:lnTo>
                  <a:lnTo>
                    <a:pt x="5041" y="2426"/>
                  </a:lnTo>
                  <a:cubicBezTo>
                    <a:pt x="5608" y="1922"/>
                    <a:pt x="6301" y="1607"/>
                    <a:pt x="7089" y="1607"/>
                  </a:cubicBezTo>
                  <a:cubicBezTo>
                    <a:pt x="7877" y="1607"/>
                    <a:pt x="8633" y="1922"/>
                    <a:pt x="9137" y="2426"/>
                  </a:cubicBezTo>
                  <a:lnTo>
                    <a:pt x="14146" y="2426"/>
                  </a:lnTo>
                  <a:lnTo>
                    <a:pt x="14146" y="2048"/>
                  </a:lnTo>
                  <a:cubicBezTo>
                    <a:pt x="14146" y="1355"/>
                    <a:pt x="13611" y="819"/>
                    <a:pt x="12886" y="819"/>
                  </a:cubicBezTo>
                  <a:lnTo>
                    <a:pt x="9830" y="819"/>
                  </a:lnTo>
                  <a:lnTo>
                    <a:pt x="9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87"/>
            <p:cNvSpPr/>
            <p:nvPr/>
          </p:nvSpPr>
          <p:spPr>
            <a:xfrm>
              <a:off x="-13411400" y="3730575"/>
              <a:ext cx="153600" cy="20500"/>
            </a:xfrm>
            <a:custGeom>
              <a:avLst/>
              <a:gdLst/>
              <a:ahLst/>
              <a:cxnLst/>
              <a:rect l="l" t="t" r="r" b="b"/>
              <a:pathLst>
                <a:path w="6144" h="820" extrusionOk="0">
                  <a:moveTo>
                    <a:pt x="0" y="0"/>
                  </a:moveTo>
                  <a:lnTo>
                    <a:pt x="599" y="819"/>
                  </a:lnTo>
                  <a:lnTo>
                    <a:pt x="5545" y="819"/>
                  </a:lnTo>
                  <a:lnTo>
                    <a:pt x="61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6" name="Google Shape;8626;p87"/>
          <p:cNvGrpSpPr/>
          <p:nvPr/>
        </p:nvGrpSpPr>
        <p:grpSpPr>
          <a:xfrm>
            <a:off x="5288351" y="2272427"/>
            <a:ext cx="356221" cy="355451"/>
            <a:chOff x="-13512225" y="4080275"/>
            <a:chExt cx="353675" cy="352875"/>
          </a:xfrm>
        </p:grpSpPr>
        <p:sp>
          <p:nvSpPr>
            <p:cNvPr id="8627" name="Google Shape;8627;p87"/>
            <p:cNvSpPr/>
            <p:nvPr/>
          </p:nvSpPr>
          <p:spPr>
            <a:xfrm>
              <a:off x="-13512225" y="4203925"/>
              <a:ext cx="353675" cy="229225"/>
            </a:xfrm>
            <a:custGeom>
              <a:avLst/>
              <a:gdLst/>
              <a:ahLst/>
              <a:cxnLst/>
              <a:rect l="l" t="t" r="r" b="b"/>
              <a:pathLst>
                <a:path w="14147" h="9169" extrusionOk="0">
                  <a:moveTo>
                    <a:pt x="5407" y="1717"/>
                  </a:moveTo>
                  <a:cubicBezTo>
                    <a:pt x="5482" y="1717"/>
                    <a:pt x="5561" y="1733"/>
                    <a:pt x="5640" y="1765"/>
                  </a:cubicBezTo>
                  <a:lnTo>
                    <a:pt x="9767" y="4254"/>
                  </a:lnTo>
                  <a:cubicBezTo>
                    <a:pt x="9893" y="4348"/>
                    <a:pt x="9987" y="4443"/>
                    <a:pt x="9987" y="4600"/>
                  </a:cubicBezTo>
                  <a:cubicBezTo>
                    <a:pt x="9987" y="4758"/>
                    <a:pt x="9893" y="4915"/>
                    <a:pt x="9767" y="5010"/>
                  </a:cubicBezTo>
                  <a:lnTo>
                    <a:pt x="5640" y="7499"/>
                  </a:lnTo>
                  <a:cubicBezTo>
                    <a:pt x="5577" y="7530"/>
                    <a:pt x="5506" y="7546"/>
                    <a:pt x="5431" y="7546"/>
                  </a:cubicBezTo>
                  <a:cubicBezTo>
                    <a:pt x="5356" y="7546"/>
                    <a:pt x="5277" y="7530"/>
                    <a:pt x="5199" y="7499"/>
                  </a:cubicBezTo>
                  <a:cubicBezTo>
                    <a:pt x="5104" y="7404"/>
                    <a:pt x="5010" y="7278"/>
                    <a:pt x="5010" y="7121"/>
                  </a:cubicBezTo>
                  <a:lnTo>
                    <a:pt x="5010" y="2143"/>
                  </a:lnTo>
                  <a:cubicBezTo>
                    <a:pt x="5010" y="1985"/>
                    <a:pt x="5104" y="1859"/>
                    <a:pt x="5199" y="1765"/>
                  </a:cubicBezTo>
                  <a:cubicBezTo>
                    <a:pt x="5262" y="1733"/>
                    <a:pt x="5333" y="1717"/>
                    <a:pt x="5407" y="1717"/>
                  </a:cubicBezTo>
                  <a:close/>
                  <a:moveTo>
                    <a:pt x="63" y="0"/>
                  </a:moveTo>
                  <a:lnTo>
                    <a:pt x="63" y="7971"/>
                  </a:lnTo>
                  <a:cubicBezTo>
                    <a:pt x="0" y="8633"/>
                    <a:pt x="568" y="9168"/>
                    <a:pt x="1261" y="9168"/>
                  </a:cubicBezTo>
                  <a:lnTo>
                    <a:pt x="12886" y="9168"/>
                  </a:lnTo>
                  <a:cubicBezTo>
                    <a:pt x="13548" y="9168"/>
                    <a:pt x="14146" y="8633"/>
                    <a:pt x="14146" y="7908"/>
                  </a:cubicBezTo>
                  <a:lnTo>
                    <a:pt x="141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87"/>
            <p:cNvSpPr/>
            <p:nvPr/>
          </p:nvSpPr>
          <p:spPr>
            <a:xfrm>
              <a:off x="-13366525" y="4275600"/>
              <a:ext cx="73275" cy="88225"/>
            </a:xfrm>
            <a:custGeom>
              <a:avLst/>
              <a:gdLst/>
              <a:ahLst/>
              <a:cxnLst/>
              <a:rect l="l" t="t" r="r" b="b"/>
              <a:pathLst>
                <a:path w="2931" h="3529" extrusionOk="0">
                  <a:moveTo>
                    <a:pt x="1" y="0"/>
                  </a:moveTo>
                  <a:lnTo>
                    <a:pt x="1" y="3529"/>
                  </a:lnTo>
                  <a:lnTo>
                    <a:pt x="2931" y="173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87"/>
            <p:cNvSpPr/>
            <p:nvPr/>
          </p:nvSpPr>
          <p:spPr>
            <a:xfrm>
              <a:off x="-13398800" y="4143275"/>
              <a:ext cx="65375" cy="40975"/>
            </a:xfrm>
            <a:custGeom>
              <a:avLst/>
              <a:gdLst/>
              <a:ahLst/>
              <a:cxnLst/>
              <a:rect l="l" t="t" r="r" b="b"/>
              <a:pathLst>
                <a:path w="2615" h="1639" extrusionOk="0">
                  <a:moveTo>
                    <a:pt x="1103" y="1"/>
                  </a:moveTo>
                  <a:lnTo>
                    <a:pt x="0" y="1639"/>
                  </a:lnTo>
                  <a:lnTo>
                    <a:pt x="1512" y="1639"/>
                  </a:lnTo>
                  <a:lnTo>
                    <a:pt x="2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87"/>
            <p:cNvSpPr/>
            <p:nvPr/>
          </p:nvSpPr>
          <p:spPr>
            <a:xfrm>
              <a:off x="-13336575" y="4143275"/>
              <a:ext cx="64600" cy="40975"/>
            </a:xfrm>
            <a:custGeom>
              <a:avLst/>
              <a:gdLst/>
              <a:ahLst/>
              <a:cxnLst/>
              <a:rect l="l" t="t" r="r" b="b"/>
              <a:pathLst>
                <a:path w="2584" h="1639" extrusionOk="0">
                  <a:moveTo>
                    <a:pt x="1103" y="1"/>
                  </a:moveTo>
                  <a:lnTo>
                    <a:pt x="0" y="1639"/>
                  </a:lnTo>
                  <a:lnTo>
                    <a:pt x="1481" y="1639"/>
                  </a:lnTo>
                  <a:lnTo>
                    <a:pt x="25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87"/>
            <p:cNvSpPr/>
            <p:nvPr/>
          </p:nvSpPr>
          <p:spPr>
            <a:xfrm>
              <a:off x="-13398800" y="4081050"/>
              <a:ext cx="65375" cy="40975"/>
            </a:xfrm>
            <a:custGeom>
              <a:avLst/>
              <a:gdLst/>
              <a:ahLst/>
              <a:cxnLst/>
              <a:rect l="l" t="t" r="r" b="b"/>
              <a:pathLst>
                <a:path w="2615" h="1639" extrusionOk="0">
                  <a:moveTo>
                    <a:pt x="0" y="1"/>
                  </a:moveTo>
                  <a:lnTo>
                    <a:pt x="1103" y="1639"/>
                  </a:lnTo>
                  <a:lnTo>
                    <a:pt x="2615" y="1639"/>
                  </a:lnTo>
                  <a:lnTo>
                    <a:pt x="1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87"/>
            <p:cNvSpPr/>
            <p:nvPr/>
          </p:nvSpPr>
          <p:spPr>
            <a:xfrm>
              <a:off x="-13274375" y="4143275"/>
              <a:ext cx="64625" cy="40975"/>
            </a:xfrm>
            <a:custGeom>
              <a:avLst/>
              <a:gdLst/>
              <a:ahLst/>
              <a:cxnLst/>
              <a:rect l="l" t="t" r="r" b="b"/>
              <a:pathLst>
                <a:path w="2585" h="1639" extrusionOk="0">
                  <a:moveTo>
                    <a:pt x="1104" y="1"/>
                  </a:moveTo>
                  <a:lnTo>
                    <a:pt x="1" y="1639"/>
                  </a:lnTo>
                  <a:lnTo>
                    <a:pt x="1482" y="1639"/>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87"/>
            <p:cNvSpPr/>
            <p:nvPr/>
          </p:nvSpPr>
          <p:spPr>
            <a:xfrm>
              <a:off x="-13212925" y="4081050"/>
              <a:ext cx="54375" cy="40975"/>
            </a:xfrm>
            <a:custGeom>
              <a:avLst/>
              <a:gdLst/>
              <a:ahLst/>
              <a:cxnLst/>
              <a:rect l="l" t="t" r="r" b="b"/>
              <a:pathLst>
                <a:path w="2175" h="1639" extrusionOk="0">
                  <a:moveTo>
                    <a:pt x="0" y="1"/>
                  </a:moveTo>
                  <a:lnTo>
                    <a:pt x="1103" y="1639"/>
                  </a:lnTo>
                  <a:lnTo>
                    <a:pt x="2174" y="1639"/>
                  </a:lnTo>
                  <a:lnTo>
                    <a:pt x="2174" y="820"/>
                  </a:lnTo>
                  <a:cubicBezTo>
                    <a:pt x="2174" y="347"/>
                    <a:pt x="1796" y="1"/>
                    <a:pt x="1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87"/>
            <p:cNvSpPr/>
            <p:nvPr/>
          </p:nvSpPr>
          <p:spPr>
            <a:xfrm>
              <a:off x="-13212925" y="4143275"/>
              <a:ext cx="54375" cy="40975"/>
            </a:xfrm>
            <a:custGeom>
              <a:avLst/>
              <a:gdLst/>
              <a:ahLst/>
              <a:cxnLst/>
              <a:rect l="l" t="t" r="r" b="b"/>
              <a:pathLst>
                <a:path w="2175" h="1639" extrusionOk="0">
                  <a:moveTo>
                    <a:pt x="1103" y="1"/>
                  </a:moveTo>
                  <a:lnTo>
                    <a:pt x="0" y="1639"/>
                  </a:lnTo>
                  <a:lnTo>
                    <a:pt x="2174" y="1639"/>
                  </a:lnTo>
                  <a:lnTo>
                    <a:pt x="2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87"/>
            <p:cNvSpPr/>
            <p:nvPr/>
          </p:nvSpPr>
          <p:spPr>
            <a:xfrm>
              <a:off x="-13274375" y="4081050"/>
              <a:ext cx="64625" cy="40975"/>
            </a:xfrm>
            <a:custGeom>
              <a:avLst/>
              <a:gdLst/>
              <a:ahLst/>
              <a:cxnLst/>
              <a:rect l="l" t="t" r="r" b="b"/>
              <a:pathLst>
                <a:path w="2585" h="1639" extrusionOk="0">
                  <a:moveTo>
                    <a:pt x="1" y="1"/>
                  </a:moveTo>
                  <a:lnTo>
                    <a:pt x="1104" y="1639"/>
                  </a:lnTo>
                  <a:lnTo>
                    <a:pt x="2584" y="1639"/>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87"/>
            <p:cNvSpPr/>
            <p:nvPr/>
          </p:nvSpPr>
          <p:spPr>
            <a:xfrm>
              <a:off x="-13336575" y="4081050"/>
              <a:ext cx="64600" cy="40975"/>
            </a:xfrm>
            <a:custGeom>
              <a:avLst/>
              <a:gdLst/>
              <a:ahLst/>
              <a:cxnLst/>
              <a:rect l="l" t="t" r="r" b="b"/>
              <a:pathLst>
                <a:path w="2584" h="1639" extrusionOk="0">
                  <a:moveTo>
                    <a:pt x="0" y="1"/>
                  </a:moveTo>
                  <a:lnTo>
                    <a:pt x="1103" y="1639"/>
                  </a:lnTo>
                  <a:lnTo>
                    <a:pt x="2583" y="1639"/>
                  </a:lnTo>
                  <a:lnTo>
                    <a:pt x="1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87"/>
            <p:cNvSpPr/>
            <p:nvPr/>
          </p:nvSpPr>
          <p:spPr>
            <a:xfrm>
              <a:off x="-13512225" y="4080275"/>
              <a:ext cx="123675" cy="103200"/>
            </a:xfrm>
            <a:custGeom>
              <a:avLst/>
              <a:gdLst/>
              <a:ahLst/>
              <a:cxnLst/>
              <a:rect l="l" t="t" r="r" b="b"/>
              <a:pathLst>
                <a:path w="4947" h="4128" extrusionOk="0">
                  <a:moveTo>
                    <a:pt x="2489" y="1260"/>
                  </a:moveTo>
                  <a:cubicBezTo>
                    <a:pt x="2962" y="1260"/>
                    <a:pt x="3371" y="1607"/>
                    <a:pt x="3371" y="2080"/>
                  </a:cubicBezTo>
                  <a:cubicBezTo>
                    <a:pt x="3371" y="2552"/>
                    <a:pt x="2962" y="2899"/>
                    <a:pt x="2489" y="2899"/>
                  </a:cubicBezTo>
                  <a:cubicBezTo>
                    <a:pt x="2017" y="2899"/>
                    <a:pt x="1670" y="2552"/>
                    <a:pt x="1670" y="2080"/>
                  </a:cubicBezTo>
                  <a:cubicBezTo>
                    <a:pt x="1670" y="1607"/>
                    <a:pt x="2017" y="1260"/>
                    <a:pt x="2489" y="1260"/>
                  </a:cubicBezTo>
                  <a:close/>
                  <a:moveTo>
                    <a:pt x="1261" y="0"/>
                  </a:moveTo>
                  <a:cubicBezTo>
                    <a:pt x="599" y="0"/>
                    <a:pt x="0" y="536"/>
                    <a:pt x="0" y="1260"/>
                  </a:cubicBezTo>
                  <a:lnTo>
                    <a:pt x="0" y="4127"/>
                  </a:lnTo>
                  <a:lnTo>
                    <a:pt x="3560" y="4127"/>
                  </a:lnTo>
                  <a:lnTo>
                    <a:pt x="4947" y="2080"/>
                  </a:lnTo>
                  <a:lnTo>
                    <a:pt x="3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8" name="Google Shape;8638;p87"/>
          <p:cNvGrpSpPr/>
          <p:nvPr/>
        </p:nvGrpSpPr>
        <p:grpSpPr>
          <a:xfrm>
            <a:off x="7061431" y="1419788"/>
            <a:ext cx="356196" cy="290379"/>
            <a:chOff x="-11728250" y="3245400"/>
            <a:chExt cx="353650" cy="288275"/>
          </a:xfrm>
        </p:grpSpPr>
        <p:sp>
          <p:nvSpPr>
            <p:cNvPr id="8639" name="Google Shape;8639;p87"/>
            <p:cNvSpPr/>
            <p:nvPr/>
          </p:nvSpPr>
          <p:spPr>
            <a:xfrm>
              <a:off x="-11603025" y="3389725"/>
              <a:ext cx="104775" cy="143950"/>
            </a:xfrm>
            <a:custGeom>
              <a:avLst/>
              <a:gdLst/>
              <a:ahLst/>
              <a:cxnLst/>
              <a:rect l="l" t="t" r="r" b="b"/>
              <a:pathLst>
                <a:path w="4191" h="5758" extrusionOk="0">
                  <a:moveTo>
                    <a:pt x="2096" y="0"/>
                  </a:moveTo>
                  <a:cubicBezTo>
                    <a:pt x="1560" y="0"/>
                    <a:pt x="1024" y="197"/>
                    <a:pt x="631" y="591"/>
                  </a:cubicBezTo>
                  <a:cubicBezTo>
                    <a:pt x="252" y="1001"/>
                    <a:pt x="63" y="1505"/>
                    <a:pt x="63" y="2040"/>
                  </a:cubicBezTo>
                  <a:cubicBezTo>
                    <a:pt x="63" y="2261"/>
                    <a:pt x="95" y="2418"/>
                    <a:pt x="126" y="2576"/>
                  </a:cubicBezTo>
                  <a:lnTo>
                    <a:pt x="1387" y="3048"/>
                  </a:lnTo>
                  <a:lnTo>
                    <a:pt x="158" y="4372"/>
                  </a:lnTo>
                  <a:cubicBezTo>
                    <a:pt x="0" y="4561"/>
                    <a:pt x="0" y="4813"/>
                    <a:pt x="158" y="4970"/>
                  </a:cubicBezTo>
                  <a:cubicBezTo>
                    <a:pt x="662" y="5474"/>
                    <a:pt x="1387" y="5758"/>
                    <a:pt x="2111" y="5758"/>
                  </a:cubicBezTo>
                  <a:cubicBezTo>
                    <a:pt x="2836" y="5758"/>
                    <a:pt x="3497" y="5474"/>
                    <a:pt x="4033" y="4970"/>
                  </a:cubicBezTo>
                  <a:cubicBezTo>
                    <a:pt x="4191" y="4813"/>
                    <a:pt x="4191" y="4561"/>
                    <a:pt x="4033" y="4372"/>
                  </a:cubicBezTo>
                  <a:lnTo>
                    <a:pt x="2804" y="3048"/>
                  </a:lnTo>
                  <a:lnTo>
                    <a:pt x="4065" y="2576"/>
                  </a:lnTo>
                  <a:cubicBezTo>
                    <a:pt x="4096" y="2418"/>
                    <a:pt x="4159" y="2198"/>
                    <a:pt x="4159" y="2040"/>
                  </a:cubicBezTo>
                  <a:cubicBezTo>
                    <a:pt x="4159" y="1505"/>
                    <a:pt x="3939" y="1001"/>
                    <a:pt x="3560" y="591"/>
                  </a:cubicBezTo>
                  <a:cubicBezTo>
                    <a:pt x="3167" y="197"/>
                    <a:pt x="2631" y="0"/>
                    <a:pt x="2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87"/>
            <p:cNvSpPr/>
            <p:nvPr/>
          </p:nvSpPr>
          <p:spPr>
            <a:xfrm>
              <a:off x="-11647125" y="3246175"/>
              <a:ext cx="86650" cy="133925"/>
            </a:xfrm>
            <a:custGeom>
              <a:avLst/>
              <a:gdLst/>
              <a:ahLst/>
              <a:cxnLst/>
              <a:rect l="l" t="t" r="r" b="b"/>
              <a:pathLst>
                <a:path w="3466" h="5357" extrusionOk="0">
                  <a:moveTo>
                    <a:pt x="3466" y="1"/>
                  </a:moveTo>
                  <a:cubicBezTo>
                    <a:pt x="2205" y="64"/>
                    <a:pt x="1008" y="473"/>
                    <a:pt x="0" y="1135"/>
                  </a:cubicBezTo>
                  <a:lnTo>
                    <a:pt x="2426" y="5356"/>
                  </a:lnTo>
                  <a:cubicBezTo>
                    <a:pt x="2741" y="5167"/>
                    <a:pt x="3056" y="5041"/>
                    <a:pt x="3466" y="5010"/>
                  </a:cubicBez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87"/>
            <p:cNvSpPr/>
            <p:nvPr/>
          </p:nvSpPr>
          <p:spPr>
            <a:xfrm>
              <a:off x="-11540025" y="3245400"/>
              <a:ext cx="86675" cy="133900"/>
            </a:xfrm>
            <a:custGeom>
              <a:avLst/>
              <a:gdLst/>
              <a:ahLst/>
              <a:cxnLst/>
              <a:rect l="l" t="t" r="r" b="b"/>
              <a:pathLst>
                <a:path w="3467" h="5356" extrusionOk="0">
                  <a:moveTo>
                    <a:pt x="1" y="0"/>
                  </a:moveTo>
                  <a:lnTo>
                    <a:pt x="1" y="4978"/>
                  </a:lnTo>
                  <a:cubicBezTo>
                    <a:pt x="379" y="5041"/>
                    <a:pt x="725" y="5135"/>
                    <a:pt x="1040" y="5356"/>
                  </a:cubicBezTo>
                  <a:lnTo>
                    <a:pt x="3466" y="1134"/>
                  </a:lnTo>
                  <a:cubicBezTo>
                    <a:pt x="2458" y="473"/>
                    <a:pt x="1261"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87"/>
            <p:cNvSpPr/>
            <p:nvPr/>
          </p:nvSpPr>
          <p:spPr>
            <a:xfrm>
              <a:off x="-11498275" y="3285550"/>
              <a:ext cx="123675" cy="160700"/>
            </a:xfrm>
            <a:custGeom>
              <a:avLst/>
              <a:gdLst/>
              <a:ahLst/>
              <a:cxnLst/>
              <a:rect l="l" t="t" r="r" b="b"/>
              <a:pathLst>
                <a:path w="4947" h="6428" extrusionOk="0">
                  <a:moveTo>
                    <a:pt x="2426" y="1"/>
                  </a:moveTo>
                  <a:lnTo>
                    <a:pt x="1" y="4254"/>
                  </a:lnTo>
                  <a:cubicBezTo>
                    <a:pt x="505" y="4790"/>
                    <a:pt x="788" y="5483"/>
                    <a:pt x="788" y="6207"/>
                  </a:cubicBezTo>
                  <a:lnTo>
                    <a:pt x="788" y="6428"/>
                  </a:lnTo>
                  <a:lnTo>
                    <a:pt x="4663" y="4947"/>
                  </a:lnTo>
                  <a:cubicBezTo>
                    <a:pt x="4884" y="4884"/>
                    <a:pt x="4947" y="4727"/>
                    <a:pt x="4947" y="4538"/>
                  </a:cubicBezTo>
                  <a:cubicBezTo>
                    <a:pt x="4726" y="2710"/>
                    <a:pt x="3781" y="1135"/>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87"/>
            <p:cNvSpPr/>
            <p:nvPr/>
          </p:nvSpPr>
          <p:spPr>
            <a:xfrm>
              <a:off x="-11728250" y="3286350"/>
              <a:ext cx="125250" cy="160700"/>
            </a:xfrm>
            <a:custGeom>
              <a:avLst/>
              <a:gdLst/>
              <a:ahLst/>
              <a:cxnLst/>
              <a:rect l="l" t="t" r="r" b="b"/>
              <a:pathLst>
                <a:path w="5010" h="6428" extrusionOk="0">
                  <a:moveTo>
                    <a:pt x="2584" y="0"/>
                  </a:moveTo>
                  <a:cubicBezTo>
                    <a:pt x="1229" y="1103"/>
                    <a:pt x="284" y="2678"/>
                    <a:pt x="63" y="4537"/>
                  </a:cubicBezTo>
                  <a:cubicBezTo>
                    <a:pt x="0" y="4726"/>
                    <a:pt x="126" y="4884"/>
                    <a:pt x="315" y="4978"/>
                  </a:cubicBezTo>
                  <a:lnTo>
                    <a:pt x="4222" y="6427"/>
                  </a:lnTo>
                  <a:lnTo>
                    <a:pt x="4222" y="6238"/>
                  </a:lnTo>
                  <a:cubicBezTo>
                    <a:pt x="4222" y="5482"/>
                    <a:pt x="4505" y="4758"/>
                    <a:pt x="5009" y="4254"/>
                  </a:cubicBezTo>
                  <a:lnTo>
                    <a:pt x="25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4" name="Google Shape;8644;p87"/>
          <p:cNvGrpSpPr/>
          <p:nvPr/>
        </p:nvGrpSpPr>
        <p:grpSpPr>
          <a:xfrm>
            <a:off x="7093939" y="2272427"/>
            <a:ext cx="311804" cy="355451"/>
            <a:chOff x="-11703850" y="4081850"/>
            <a:chExt cx="309575" cy="352875"/>
          </a:xfrm>
        </p:grpSpPr>
        <p:sp>
          <p:nvSpPr>
            <p:cNvPr id="8645" name="Google Shape;8645;p87"/>
            <p:cNvSpPr/>
            <p:nvPr/>
          </p:nvSpPr>
          <p:spPr>
            <a:xfrm>
              <a:off x="-11703850" y="4081850"/>
              <a:ext cx="309575" cy="125250"/>
            </a:xfrm>
            <a:custGeom>
              <a:avLst/>
              <a:gdLst/>
              <a:ahLst/>
              <a:cxnLst/>
              <a:rect l="l" t="t" r="r" b="b"/>
              <a:pathLst>
                <a:path w="12383" h="5010" extrusionOk="0">
                  <a:moveTo>
                    <a:pt x="6932" y="2552"/>
                  </a:moveTo>
                  <a:cubicBezTo>
                    <a:pt x="7593" y="2552"/>
                    <a:pt x="8192" y="3119"/>
                    <a:pt x="8192" y="3781"/>
                  </a:cubicBezTo>
                  <a:cubicBezTo>
                    <a:pt x="8224" y="3970"/>
                    <a:pt x="8035" y="4190"/>
                    <a:pt x="7783" y="4190"/>
                  </a:cubicBezTo>
                  <a:cubicBezTo>
                    <a:pt x="7530" y="4190"/>
                    <a:pt x="7341" y="3970"/>
                    <a:pt x="7341" y="3781"/>
                  </a:cubicBezTo>
                  <a:cubicBezTo>
                    <a:pt x="7341" y="3560"/>
                    <a:pt x="7152" y="3403"/>
                    <a:pt x="6963" y="3403"/>
                  </a:cubicBezTo>
                  <a:cubicBezTo>
                    <a:pt x="6743" y="3403"/>
                    <a:pt x="6522" y="3592"/>
                    <a:pt x="6522" y="3781"/>
                  </a:cubicBezTo>
                  <a:cubicBezTo>
                    <a:pt x="6522" y="4033"/>
                    <a:pt x="6333" y="4190"/>
                    <a:pt x="6144" y="4190"/>
                  </a:cubicBezTo>
                  <a:cubicBezTo>
                    <a:pt x="5892" y="4190"/>
                    <a:pt x="5703" y="3970"/>
                    <a:pt x="5703" y="3781"/>
                  </a:cubicBezTo>
                  <a:cubicBezTo>
                    <a:pt x="5703" y="3560"/>
                    <a:pt x="5514" y="3403"/>
                    <a:pt x="5262" y="3403"/>
                  </a:cubicBezTo>
                  <a:cubicBezTo>
                    <a:pt x="5042" y="3403"/>
                    <a:pt x="4884" y="3592"/>
                    <a:pt x="4884" y="3781"/>
                  </a:cubicBezTo>
                  <a:cubicBezTo>
                    <a:pt x="4884" y="4033"/>
                    <a:pt x="4664" y="4190"/>
                    <a:pt x="4443" y="4190"/>
                  </a:cubicBezTo>
                  <a:cubicBezTo>
                    <a:pt x="4191" y="4190"/>
                    <a:pt x="4033" y="3970"/>
                    <a:pt x="4033" y="3781"/>
                  </a:cubicBezTo>
                  <a:cubicBezTo>
                    <a:pt x="4033" y="3119"/>
                    <a:pt x="4601" y="2552"/>
                    <a:pt x="5262" y="2552"/>
                  </a:cubicBezTo>
                  <a:cubicBezTo>
                    <a:pt x="5577" y="2552"/>
                    <a:pt x="5861" y="2678"/>
                    <a:pt x="6081" y="2867"/>
                  </a:cubicBezTo>
                  <a:cubicBezTo>
                    <a:pt x="6333" y="2678"/>
                    <a:pt x="6617" y="2552"/>
                    <a:pt x="6932" y="2552"/>
                  </a:cubicBezTo>
                  <a:close/>
                  <a:moveTo>
                    <a:pt x="5357" y="0"/>
                  </a:moveTo>
                  <a:cubicBezTo>
                    <a:pt x="4348" y="0"/>
                    <a:pt x="3498" y="725"/>
                    <a:pt x="3340" y="1670"/>
                  </a:cubicBezTo>
                  <a:cubicBezTo>
                    <a:pt x="3304" y="1668"/>
                    <a:pt x="3267" y="1666"/>
                    <a:pt x="3231" y="1666"/>
                  </a:cubicBezTo>
                  <a:cubicBezTo>
                    <a:pt x="2310" y="1666"/>
                    <a:pt x="1639" y="2430"/>
                    <a:pt x="1639" y="3340"/>
                  </a:cubicBezTo>
                  <a:cubicBezTo>
                    <a:pt x="725" y="3340"/>
                    <a:pt x="1" y="4096"/>
                    <a:pt x="1" y="5009"/>
                  </a:cubicBezTo>
                  <a:lnTo>
                    <a:pt x="12382" y="5009"/>
                  </a:lnTo>
                  <a:cubicBezTo>
                    <a:pt x="12351" y="4096"/>
                    <a:pt x="11595" y="3340"/>
                    <a:pt x="10681" y="3340"/>
                  </a:cubicBezTo>
                  <a:cubicBezTo>
                    <a:pt x="10681" y="2395"/>
                    <a:pt x="9956" y="1670"/>
                    <a:pt x="9011" y="1670"/>
                  </a:cubicBezTo>
                  <a:cubicBezTo>
                    <a:pt x="8822" y="725"/>
                    <a:pt x="7972" y="0"/>
                    <a:pt x="6995" y="0"/>
                  </a:cubicBezTo>
                  <a:cubicBezTo>
                    <a:pt x="6711" y="0"/>
                    <a:pt x="6459" y="95"/>
                    <a:pt x="6176" y="189"/>
                  </a:cubicBezTo>
                  <a:cubicBezTo>
                    <a:pt x="5892" y="95"/>
                    <a:pt x="5609" y="0"/>
                    <a:pt x="5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87"/>
            <p:cNvSpPr/>
            <p:nvPr/>
          </p:nvSpPr>
          <p:spPr>
            <a:xfrm>
              <a:off x="-11622725" y="4288975"/>
              <a:ext cx="144175" cy="63050"/>
            </a:xfrm>
            <a:custGeom>
              <a:avLst/>
              <a:gdLst/>
              <a:ahLst/>
              <a:cxnLst/>
              <a:rect l="l" t="t" r="r" b="b"/>
              <a:pathLst>
                <a:path w="5767" h="2522" extrusionOk="0">
                  <a:moveTo>
                    <a:pt x="2868" y="1"/>
                  </a:moveTo>
                  <a:cubicBezTo>
                    <a:pt x="1293" y="1"/>
                    <a:pt x="1" y="537"/>
                    <a:pt x="1" y="1261"/>
                  </a:cubicBezTo>
                  <a:cubicBezTo>
                    <a:pt x="1" y="1954"/>
                    <a:pt x="1293" y="2521"/>
                    <a:pt x="2868" y="2521"/>
                  </a:cubicBezTo>
                  <a:cubicBezTo>
                    <a:pt x="4475" y="2521"/>
                    <a:pt x="5766" y="1954"/>
                    <a:pt x="5766" y="1261"/>
                  </a:cubicBezTo>
                  <a:cubicBezTo>
                    <a:pt x="5766" y="537"/>
                    <a:pt x="4475" y="1"/>
                    <a:pt x="2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87"/>
            <p:cNvSpPr/>
            <p:nvPr/>
          </p:nvSpPr>
          <p:spPr>
            <a:xfrm>
              <a:off x="-11596725" y="4364600"/>
              <a:ext cx="36250" cy="70125"/>
            </a:xfrm>
            <a:custGeom>
              <a:avLst/>
              <a:gdLst/>
              <a:ahLst/>
              <a:cxnLst/>
              <a:rect l="l" t="t" r="r" b="b"/>
              <a:pathLst>
                <a:path w="1450" h="2805" extrusionOk="0">
                  <a:moveTo>
                    <a:pt x="0" y="0"/>
                  </a:moveTo>
                  <a:lnTo>
                    <a:pt x="253" y="2804"/>
                  </a:lnTo>
                  <a:lnTo>
                    <a:pt x="1450" y="2804"/>
                  </a:lnTo>
                  <a:lnTo>
                    <a:pt x="1450" y="284"/>
                  </a:lnTo>
                  <a:cubicBezTo>
                    <a:pt x="883" y="221"/>
                    <a:pt x="410" y="1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87"/>
            <p:cNvSpPr/>
            <p:nvPr/>
          </p:nvSpPr>
          <p:spPr>
            <a:xfrm>
              <a:off x="-11540025" y="4364600"/>
              <a:ext cx="37050" cy="70125"/>
            </a:xfrm>
            <a:custGeom>
              <a:avLst/>
              <a:gdLst/>
              <a:ahLst/>
              <a:cxnLst/>
              <a:rect l="l" t="t" r="r" b="b"/>
              <a:pathLst>
                <a:path w="1482" h="2805" extrusionOk="0">
                  <a:moveTo>
                    <a:pt x="1482" y="0"/>
                  </a:moveTo>
                  <a:lnTo>
                    <a:pt x="1482" y="0"/>
                  </a:lnTo>
                  <a:cubicBezTo>
                    <a:pt x="1040" y="126"/>
                    <a:pt x="505" y="221"/>
                    <a:pt x="1" y="221"/>
                  </a:cubicBezTo>
                  <a:lnTo>
                    <a:pt x="1" y="2741"/>
                  </a:lnTo>
                  <a:lnTo>
                    <a:pt x="1198" y="2741"/>
                  </a:lnTo>
                  <a:lnTo>
                    <a:pt x="1198" y="2804"/>
                  </a:lnTo>
                  <a:lnTo>
                    <a:pt x="14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87"/>
            <p:cNvSpPr/>
            <p:nvPr/>
          </p:nvSpPr>
          <p:spPr>
            <a:xfrm>
              <a:off x="-11610900" y="4227550"/>
              <a:ext cx="50425" cy="51225"/>
            </a:xfrm>
            <a:custGeom>
              <a:avLst/>
              <a:gdLst/>
              <a:ahLst/>
              <a:cxnLst/>
              <a:rect l="l" t="t" r="r" b="b"/>
              <a:pathLst>
                <a:path w="2017" h="2049" extrusionOk="0">
                  <a:moveTo>
                    <a:pt x="0" y="1"/>
                  </a:moveTo>
                  <a:lnTo>
                    <a:pt x="189" y="2048"/>
                  </a:lnTo>
                  <a:cubicBezTo>
                    <a:pt x="725" y="1859"/>
                    <a:pt x="1355" y="1702"/>
                    <a:pt x="2017" y="1670"/>
                  </a:cubicBezTo>
                  <a:lnTo>
                    <a:pt x="20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87"/>
            <p:cNvSpPr/>
            <p:nvPr/>
          </p:nvSpPr>
          <p:spPr>
            <a:xfrm>
              <a:off x="-11540025" y="4228350"/>
              <a:ext cx="50450" cy="51200"/>
            </a:xfrm>
            <a:custGeom>
              <a:avLst/>
              <a:gdLst/>
              <a:ahLst/>
              <a:cxnLst/>
              <a:rect l="l" t="t" r="r" b="b"/>
              <a:pathLst>
                <a:path w="2018" h="2048" extrusionOk="0">
                  <a:moveTo>
                    <a:pt x="1" y="0"/>
                  </a:moveTo>
                  <a:lnTo>
                    <a:pt x="1" y="1670"/>
                  </a:lnTo>
                  <a:cubicBezTo>
                    <a:pt x="694" y="1701"/>
                    <a:pt x="1293" y="1827"/>
                    <a:pt x="1828" y="2048"/>
                  </a:cubicBezTo>
                  <a:lnTo>
                    <a:pt x="20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87"/>
            <p:cNvSpPr/>
            <p:nvPr/>
          </p:nvSpPr>
          <p:spPr>
            <a:xfrm>
              <a:off x="-11489600" y="4227550"/>
              <a:ext cx="92175" cy="207175"/>
            </a:xfrm>
            <a:custGeom>
              <a:avLst/>
              <a:gdLst/>
              <a:ahLst/>
              <a:cxnLst/>
              <a:rect l="l" t="t" r="r" b="b"/>
              <a:pathLst>
                <a:path w="3687" h="8287" extrusionOk="0">
                  <a:moveTo>
                    <a:pt x="819" y="1"/>
                  </a:moveTo>
                  <a:lnTo>
                    <a:pt x="599" y="2489"/>
                  </a:lnTo>
                  <a:cubicBezTo>
                    <a:pt x="1040" y="2836"/>
                    <a:pt x="1292" y="3246"/>
                    <a:pt x="1292" y="3718"/>
                  </a:cubicBezTo>
                  <a:cubicBezTo>
                    <a:pt x="1292" y="4254"/>
                    <a:pt x="945" y="4758"/>
                    <a:pt x="315" y="5136"/>
                  </a:cubicBezTo>
                  <a:lnTo>
                    <a:pt x="0" y="8286"/>
                  </a:lnTo>
                  <a:lnTo>
                    <a:pt x="1040" y="8286"/>
                  </a:lnTo>
                  <a:cubicBezTo>
                    <a:pt x="1607" y="8286"/>
                    <a:pt x="2111" y="7877"/>
                    <a:pt x="2237" y="7278"/>
                  </a:cubicBezTo>
                  <a:lnTo>
                    <a:pt x="36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87"/>
            <p:cNvSpPr/>
            <p:nvPr/>
          </p:nvSpPr>
          <p:spPr>
            <a:xfrm>
              <a:off x="-11703850" y="4227550"/>
              <a:ext cx="92175" cy="207175"/>
            </a:xfrm>
            <a:custGeom>
              <a:avLst/>
              <a:gdLst/>
              <a:ahLst/>
              <a:cxnLst/>
              <a:rect l="l" t="t" r="r" b="b"/>
              <a:pathLst>
                <a:path w="3687" h="8287" extrusionOk="0">
                  <a:moveTo>
                    <a:pt x="1" y="1"/>
                  </a:moveTo>
                  <a:lnTo>
                    <a:pt x="1450" y="7278"/>
                  </a:lnTo>
                  <a:cubicBezTo>
                    <a:pt x="1576" y="7877"/>
                    <a:pt x="2080" y="8286"/>
                    <a:pt x="2679" y="8286"/>
                  </a:cubicBezTo>
                  <a:lnTo>
                    <a:pt x="3687" y="8286"/>
                  </a:lnTo>
                  <a:lnTo>
                    <a:pt x="3372" y="5136"/>
                  </a:lnTo>
                  <a:cubicBezTo>
                    <a:pt x="2773" y="4758"/>
                    <a:pt x="2395" y="4254"/>
                    <a:pt x="2395" y="3718"/>
                  </a:cubicBezTo>
                  <a:cubicBezTo>
                    <a:pt x="2427" y="3246"/>
                    <a:pt x="2647" y="2836"/>
                    <a:pt x="3088" y="2489"/>
                  </a:cubicBezTo>
                  <a:lnTo>
                    <a:pt x="28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3" name="Google Shape;8653;p87"/>
          <p:cNvGrpSpPr/>
          <p:nvPr/>
        </p:nvGrpSpPr>
        <p:grpSpPr>
          <a:xfrm>
            <a:off x="5282595" y="2746580"/>
            <a:ext cx="357002" cy="355451"/>
            <a:chOff x="-9958475" y="3180025"/>
            <a:chExt cx="354450" cy="352875"/>
          </a:xfrm>
        </p:grpSpPr>
        <p:sp>
          <p:nvSpPr>
            <p:cNvPr id="8654" name="Google Shape;8654;p87"/>
            <p:cNvSpPr/>
            <p:nvPr/>
          </p:nvSpPr>
          <p:spPr>
            <a:xfrm>
              <a:off x="-9958475" y="3491125"/>
              <a:ext cx="354450" cy="41775"/>
            </a:xfrm>
            <a:custGeom>
              <a:avLst/>
              <a:gdLst/>
              <a:ahLst/>
              <a:cxnLst/>
              <a:rect l="l" t="t" r="r" b="b"/>
              <a:pathLst>
                <a:path w="14178" h="1671" extrusionOk="0">
                  <a:moveTo>
                    <a:pt x="1702" y="1"/>
                  </a:moveTo>
                  <a:cubicBezTo>
                    <a:pt x="1387" y="1"/>
                    <a:pt x="1135" y="158"/>
                    <a:pt x="977" y="442"/>
                  </a:cubicBezTo>
                  <a:lnTo>
                    <a:pt x="442" y="442"/>
                  </a:lnTo>
                  <a:cubicBezTo>
                    <a:pt x="190" y="442"/>
                    <a:pt x="1" y="631"/>
                    <a:pt x="1" y="820"/>
                  </a:cubicBezTo>
                  <a:cubicBezTo>
                    <a:pt x="1" y="1072"/>
                    <a:pt x="190" y="1261"/>
                    <a:pt x="442" y="1261"/>
                  </a:cubicBezTo>
                  <a:lnTo>
                    <a:pt x="977" y="1261"/>
                  </a:lnTo>
                  <a:cubicBezTo>
                    <a:pt x="1135" y="1513"/>
                    <a:pt x="1387" y="1670"/>
                    <a:pt x="1702" y="1670"/>
                  </a:cubicBezTo>
                  <a:lnTo>
                    <a:pt x="12477" y="1670"/>
                  </a:lnTo>
                  <a:cubicBezTo>
                    <a:pt x="12792" y="1670"/>
                    <a:pt x="13044" y="1513"/>
                    <a:pt x="13170" y="1261"/>
                  </a:cubicBezTo>
                  <a:lnTo>
                    <a:pt x="13737" y="1261"/>
                  </a:lnTo>
                  <a:cubicBezTo>
                    <a:pt x="13957" y="1261"/>
                    <a:pt x="14178" y="1072"/>
                    <a:pt x="14178" y="820"/>
                  </a:cubicBezTo>
                  <a:cubicBezTo>
                    <a:pt x="14178" y="631"/>
                    <a:pt x="13957" y="442"/>
                    <a:pt x="13737" y="442"/>
                  </a:cubicBezTo>
                  <a:lnTo>
                    <a:pt x="13170" y="442"/>
                  </a:lnTo>
                  <a:cubicBezTo>
                    <a:pt x="13044" y="190"/>
                    <a:pt x="12792" y="1"/>
                    <a:pt x="1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87"/>
            <p:cNvSpPr/>
            <p:nvPr/>
          </p:nvSpPr>
          <p:spPr>
            <a:xfrm>
              <a:off x="-9958475" y="3180025"/>
              <a:ext cx="354450" cy="42550"/>
            </a:xfrm>
            <a:custGeom>
              <a:avLst/>
              <a:gdLst/>
              <a:ahLst/>
              <a:cxnLst/>
              <a:rect l="l" t="t" r="r" b="b"/>
              <a:pathLst>
                <a:path w="14178" h="1702" extrusionOk="0">
                  <a:moveTo>
                    <a:pt x="1702" y="0"/>
                  </a:moveTo>
                  <a:cubicBezTo>
                    <a:pt x="1387" y="0"/>
                    <a:pt x="1135" y="158"/>
                    <a:pt x="977" y="441"/>
                  </a:cubicBezTo>
                  <a:lnTo>
                    <a:pt x="442" y="441"/>
                  </a:lnTo>
                  <a:cubicBezTo>
                    <a:pt x="190" y="441"/>
                    <a:pt x="1" y="630"/>
                    <a:pt x="1" y="819"/>
                  </a:cubicBezTo>
                  <a:cubicBezTo>
                    <a:pt x="1" y="1040"/>
                    <a:pt x="190" y="1260"/>
                    <a:pt x="442" y="1260"/>
                  </a:cubicBezTo>
                  <a:lnTo>
                    <a:pt x="977" y="1260"/>
                  </a:lnTo>
                  <a:cubicBezTo>
                    <a:pt x="1135" y="1512"/>
                    <a:pt x="1387" y="1701"/>
                    <a:pt x="1702" y="1701"/>
                  </a:cubicBezTo>
                  <a:lnTo>
                    <a:pt x="12477" y="1701"/>
                  </a:lnTo>
                  <a:cubicBezTo>
                    <a:pt x="12792" y="1701"/>
                    <a:pt x="13044" y="1544"/>
                    <a:pt x="13170" y="1260"/>
                  </a:cubicBezTo>
                  <a:lnTo>
                    <a:pt x="13737" y="1260"/>
                  </a:lnTo>
                  <a:cubicBezTo>
                    <a:pt x="13957" y="1260"/>
                    <a:pt x="14178" y="1071"/>
                    <a:pt x="14178" y="819"/>
                  </a:cubicBezTo>
                  <a:cubicBezTo>
                    <a:pt x="14178" y="599"/>
                    <a:pt x="13957" y="441"/>
                    <a:pt x="13737" y="441"/>
                  </a:cubicBezTo>
                  <a:lnTo>
                    <a:pt x="13170" y="441"/>
                  </a:lnTo>
                  <a:cubicBezTo>
                    <a:pt x="13044" y="189"/>
                    <a:pt x="12792" y="0"/>
                    <a:pt x="12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87"/>
            <p:cNvSpPr/>
            <p:nvPr/>
          </p:nvSpPr>
          <p:spPr>
            <a:xfrm>
              <a:off x="-9916725" y="3243025"/>
              <a:ext cx="270175" cy="228425"/>
            </a:xfrm>
            <a:custGeom>
              <a:avLst/>
              <a:gdLst/>
              <a:ahLst/>
              <a:cxnLst/>
              <a:rect l="l" t="t" r="r" b="b"/>
              <a:pathLst>
                <a:path w="10807" h="9137" extrusionOk="0">
                  <a:moveTo>
                    <a:pt x="7940" y="820"/>
                  </a:moveTo>
                  <a:cubicBezTo>
                    <a:pt x="8160" y="820"/>
                    <a:pt x="8349" y="1040"/>
                    <a:pt x="8349" y="1261"/>
                  </a:cubicBezTo>
                  <a:cubicBezTo>
                    <a:pt x="8349" y="1513"/>
                    <a:pt x="8160" y="1670"/>
                    <a:pt x="7940" y="1670"/>
                  </a:cubicBezTo>
                  <a:lnTo>
                    <a:pt x="2962" y="1670"/>
                  </a:lnTo>
                  <a:cubicBezTo>
                    <a:pt x="2741" y="1670"/>
                    <a:pt x="2521" y="1450"/>
                    <a:pt x="2521" y="1261"/>
                  </a:cubicBezTo>
                  <a:cubicBezTo>
                    <a:pt x="2521" y="1040"/>
                    <a:pt x="2741" y="820"/>
                    <a:pt x="2962" y="820"/>
                  </a:cubicBezTo>
                  <a:close/>
                  <a:moveTo>
                    <a:pt x="6270" y="2489"/>
                  </a:moveTo>
                  <a:cubicBezTo>
                    <a:pt x="6459" y="2489"/>
                    <a:pt x="6680" y="2679"/>
                    <a:pt x="6680" y="2931"/>
                  </a:cubicBezTo>
                  <a:cubicBezTo>
                    <a:pt x="6680" y="3151"/>
                    <a:pt x="6459" y="3340"/>
                    <a:pt x="6270" y="3340"/>
                  </a:cubicBezTo>
                  <a:lnTo>
                    <a:pt x="3781" y="3340"/>
                  </a:lnTo>
                  <a:cubicBezTo>
                    <a:pt x="3561" y="3340"/>
                    <a:pt x="3403" y="3151"/>
                    <a:pt x="3403" y="2931"/>
                  </a:cubicBezTo>
                  <a:cubicBezTo>
                    <a:pt x="3403" y="2679"/>
                    <a:pt x="3592" y="2489"/>
                    <a:pt x="3781" y="2489"/>
                  </a:cubicBezTo>
                  <a:close/>
                  <a:moveTo>
                    <a:pt x="7940" y="4128"/>
                  </a:moveTo>
                  <a:cubicBezTo>
                    <a:pt x="8160" y="4128"/>
                    <a:pt x="8349" y="4348"/>
                    <a:pt x="8349" y="4569"/>
                  </a:cubicBezTo>
                  <a:cubicBezTo>
                    <a:pt x="8349" y="4789"/>
                    <a:pt x="8160" y="5010"/>
                    <a:pt x="7940" y="5010"/>
                  </a:cubicBezTo>
                  <a:lnTo>
                    <a:pt x="2962" y="5010"/>
                  </a:lnTo>
                  <a:cubicBezTo>
                    <a:pt x="2741" y="5010"/>
                    <a:pt x="2521" y="4789"/>
                    <a:pt x="2521" y="4569"/>
                  </a:cubicBezTo>
                  <a:cubicBezTo>
                    <a:pt x="2521" y="4348"/>
                    <a:pt x="2741" y="4128"/>
                    <a:pt x="2962" y="4128"/>
                  </a:cubicBezTo>
                  <a:close/>
                  <a:moveTo>
                    <a:pt x="6312" y="5826"/>
                  </a:moveTo>
                  <a:cubicBezTo>
                    <a:pt x="6490" y="5826"/>
                    <a:pt x="6680" y="6005"/>
                    <a:pt x="6680" y="6239"/>
                  </a:cubicBezTo>
                  <a:cubicBezTo>
                    <a:pt x="6680" y="6459"/>
                    <a:pt x="6459" y="6617"/>
                    <a:pt x="6270" y="6617"/>
                  </a:cubicBezTo>
                  <a:lnTo>
                    <a:pt x="3781" y="6617"/>
                  </a:lnTo>
                  <a:cubicBezTo>
                    <a:pt x="3561" y="6617"/>
                    <a:pt x="3403" y="6428"/>
                    <a:pt x="3403" y="6239"/>
                  </a:cubicBezTo>
                  <a:cubicBezTo>
                    <a:pt x="3403" y="5987"/>
                    <a:pt x="3592" y="5829"/>
                    <a:pt x="3781" y="5829"/>
                  </a:cubicBezTo>
                  <a:lnTo>
                    <a:pt x="6270" y="5829"/>
                  </a:lnTo>
                  <a:cubicBezTo>
                    <a:pt x="6284" y="5827"/>
                    <a:pt x="6298" y="5826"/>
                    <a:pt x="6312" y="5826"/>
                  </a:cubicBezTo>
                  <a:close/>
                  <a:moveTo>
                    <a:pt x="7940" y="7436"/>
                  </a:moveTo>
                  <a:cubicBezTo>
                    <a:pt x="8160" y="7436"/>
                    <a:pt x="8349" y="7656"/>
                    <a:pt x="8349" y="7877"/>
                  </a:cubicBezTo>
                  <a:cubicBezTo>
                    <a:pt x="8349" y="8129"/>
                    <a:pt x="8160" y="8286"/>
                    <a:pt x="7940" y="8286"/>
                  </a:cubicBezTo>
                  <a:lnTo>
                    <a:pt x="2962" y="8286"/>
                  </a:lnTo>
                  <a:cubicBezTo>
                    <a:pt x="2741" y="8286"/>
                    <a:pt x="2521" y="8066"/>
                    <a:pt x="2521" y="7877"/>
                  </a:cubicBezTo>
                  <a:cubicBezTo>
                    <a:pt x="2521" y="7656"/>
                    <a:pt x="2741" y="7436"/>
                    <a:pt x="2962" y="7436"/>
                  </a:cubicBezTo>
                  <a:close/>
                  <a:moveTo>
                    <a:pt x="1" y="1"/>
                  </a:moveTo>
                  <a:lnTo>
                    <a:pt x="1" y="5388"/>
                  </a:lnTo>
                  <a:cubicBezTo>
                    <a:pt x="1" y="5545"/>
                    <a:pt x="95" y="5703"/>
                    <a:pt x="253" y="5766"/>
                  </a:cubicBezTo>
                  <a:lnTo>
                    <a:pt x="1166" y="6239"/>
                  </a:lnTo>
                  <a:lnTo>
                    <a:pt x="253" y="6711"/>
                  </a:lnTo>
                  <a:cubicBezTo>
                    <a:pt x="127" y="6743"/>
                    <a:pt x="1" y="6900"/>
                    <a:pt x="1" y="7058"/>
                  </a:cubicBezTo>
                  <a:lnTo>
                    <a:pt x="1" y="9137"/>
                  </a:lnTo>
                  <a:lnTo>
                    <a:pt x="10807" y="9137"/>
                  </a:lnTo>
                  <a:lnTo>
                    <a:pt x="10807" y="3750"/>
                  </a:lnTo>
                  <a:cubicBezTo>
                    <a:pt x="10807" y="3592"/>
                    <a:pt x="10712" y="3435"/>
                    <a:pt x="10555" y="3403"/>
                  </a:cubicBezTo>
                  <a:lnTo>
                    <a:pt x="9673" y="2931"/>
                  </a:lnTo>
                  <a:lnTo>
                    <a:pt x="10555" y="2458"/>
                  </a:lnTo>
                  <a:cubicBezTo>
                    <a:pt x="10712" y="2363"/>
                    <a:pt x="10807" y="2237"/>
                    <a:pt x="10807" y="2080"/>
                  </a:cubicBezTo>
                  <a:lnTo>
                    <a:pt x="10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7" name="Google Shape;8657;p87"/>
          <p:cNvGrpSpPr/>
          <p:nvPr/>
        </p:nvGrpSpPr>
        <p:grpSpPr>
          <a:xfrm>
            <a:off x="5291722" y="3222561"/>
            <a:ext cx="337966" cy="355325"/>
            <a:chOff x="-9949025" y="3615575"/>
            <a:chExt cx="335550" cy="352750"/>
          </a:xfrm>
        </p:grpSpPr>
        <p:sp>
          <p:nvSpPr>
            <p:cNvPr id="8658" name="Google Shape;8658;p87"/>
            <p:cNvSpPr/>
            <p:nvPr/>
          </p:nvSpPr>
          <p:spPr>
            <a:xfrm>
              <a:off x="-9800950" y="3615575"/>
              <a:ext cx="61475" cy="61450"/>
            </a:xfrm>
            <a:custGeom>
              <a:avLst/>
              <a:gdLst/>
              <a:ahLst/>
              <a:cxnLst/>
              <a:rect l="l" t="t" r="r" b="b"/>
              <a:pathLst>
                <a:path w="2459" h="2458" extrusionOk="0">
                  <a:moveTo>
                    <a:pt x="1261" y="0"/>
                  </a:moveTo>
                  <a:cubicBezTo>
                    <a:pt x="568" y="0"/>
                    <a:pt x="1" y="567"/>
                    <a:pt x="1" y="1261"/>
                  </a:cubicBezTo>
                  <a:cubicBezTo>
                    <a:pt x="1" y="1922"/>
                    <a:pt x="536" y="2458"/>
                    <a:pt x="1261" y="2458"/>
                  </a:cubicBezTo>
                  <a:cubicBezTo>
                    <a:pt x="1891" y="2458"/>
                    <a:pt x="2458" y="1922"/>
                    <a:pt x="2458" y="1261"/>
                  </a:cubicBezTo>
                  <a:cubicBezTo>
                    <a:pt x="2458" y="567"/>
                    <a:pt x="1923"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87"/>
            <p:cNvSpPr/>
            <p:nvPr/>
          </p:nvSpPr>
          <p:spPr>
            <a:xfrm>
              <a:off x="-9949025" y="3688650"/>
              <a:ext cx="335550" cy="279675"/>
            </a:xfrm>
            <a:custGeom>
              <a:avLst/>
              <a:gdLst/>
              <a:ahLst/>
              <a:cxnLst/>
              <a:rect l="l" t="t" r="r" b="b"/>
              <a:pathLst>
                <a:path w="13422" h="11187" extrusionOk="0">
                  <a:moveTo>
                    <a:pt x="5523" y="1"/>
                  </a:moveTo>
                  <a:cubicBezTo>
                    <a:pt x="5383" y="1"/>
                    <a:pt x="5245" y="34"/>
                    <a:pt x="5136" y="102"/>
                  </a:cubicBezTo>
                  <a:lnTo>
                    <a:pt x="599" y="2969"/>
                  </a:lnTo>
                  <a:cubicBezTo>
                    <a:pt x="158" y="3158"/>
                    <a:pt x="1" y="3630"/>
                    <a:pt x="190" y="4071"/>
                  </a:cubicBezTo>
                  <a:cubicBezTo>
                    <a:pt x="360" y="4370"/>
                    <a:pt x="617" y="4538"/>
                    <a:pt x="892" y="4538"/>
                  </a:cubicBezTo>
                  <a:cubicBezTo>
                    <a:pt x="1024" y="4538"/>
                    <a:pt x="1160" y="4500"/>
                    <a:pt x="1293" y="4418"/>
                  </a:cubicBezTo>
                  <a:lnTo>
                    <a:pt x="4727" y="2055"/>
                  </a:lnTo>
                  <a:cubicBezTo>
                    <a:pt x="5073" y="3441"/>
                    <a:pt x="5231" y="3851"/>
                    <a:pt x="5987" y="4985"/>
                  </a:cubicBezTo>
                  <a:lnTo>
                    <a:pt x="4033" y="6812"/>
                  </a:lnTo>
                  <a:cubicBezTo>
                    <a:pt x="3750" y="7096"/>
                    <a:pt x="3655" y="7505"/>
                    <a:pt x="3876" y="7852"/>
                  </a:cubicBezTo>
                  <a:lnTo>
                    <a:pt x="5703" y="10750"/>
                  </a:lnTo>
                  <a:cubicBezTo>
                    <a:pt x="5873" y="11026"/>
                    <a:pt x="6141" y="11187"/>
                    <a:pt x="6433" y="11187"/>
                  </a:cubicBezTo>
                  <a:cubicBezTo>
                    <a:pt x="6576" y="11187"/>
                    <a:pt x="6724" y="11148"/>
                    <a:pt x="6869" y="11066"/>
                  </a:cubicBezTo>
                  <a:cubicBezTo>
                    <a:pt x="7247" y="10845"/>
                    <a:pt x="7373" y="10372"/>
                    <a:pt x="7121" y="9931"/>
                  </a:cubicBezTo>
                  <a:lnTo>
                    <a:pt x="5640" y="7568"/>
                  </a:lnTo>
                  <a:lnTo>
                    <a:pt x="7594" y="5678"/>
                  </a:lnTo>
                  <a:lnTo>
                    <a:pt x="12886" y="2780"/>
                  </a:lnTo>
                  <a:cubicBezTo>
                    <a:pt x="13264" y="2591"/>
                    <a:pt x="13422" y="2055"/>
                    <a:pt x="13233" y="1677"/>
                  </a:cubicBezTo>
                  <a:cubicBezTo>
                    <a:pt x="13102" y="1394"/>
                    <a:pt x="12822" y="1217"/>
                    <a:pt x="12526" y="1217"/>
                  </a:cubicBezTo>
                  <a:cubicBezTo>
                    <a:pt x="12393" y="1217"/>
                    <a:pt x="12257" y="1252"/>
                    <a:pt x="12130" y="1331"/>
                  </a:cubicBezTo>
                  <a:lnTo>
                    <a:pt x="7342" y="4008"/>
                  </a:lnTo>
                  <a:cubicBezTo>
                    <a:pt x="6774" y="3158"/>
                    <a:pt x="6302" y="2307"/>
                    <a:pt x="6302" y="889"/>
                  </a:cubicBezTo>
                  <a:cubicBezTo>
                    <a:pt x="6270" y="574"/>
                    <a:pt x="6239" y="322"/>
                    <a:pt x="6018" y="165"/>
                  </a:cubicBezTo>
                  <a:cubicBezTo>
                    <a:pt x="5893" y="58"/>
                    <a:pt x="5707" y="1"/>
                    <a:pt x="5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87"/>
            <p:cNvSpPr/>
            <p:nvPr/>
          </p:nvSpPr>
          <p:spPr>
            <a:xfrm>
              <a:off x="-9947450" y="3657100"/>
              <a:ext cx="106350" cy="50650"/>
            </a:xfrm>
            <a:custGeom>
              <a:avLst/>
              <a:gdLst/>
              <a:ahLst/>
              <a:cxnLst/>
              <a:rect l="l" t="t" r="r" b="b"/>
              <a:pathLst>
                <a:path w="4254" h="2026" extrusionOk="0">
                  <a:moveTo>
                    <a:pt x="910" y="0"/>
                  </a:moveTo>
                  <a:cubicBezTo>
                    <a:pt x="499" y="0"/>
                    <a:pt x="178" y="268"/>
                    <a:pt x="64" y="639"/>
                  </a:cubicBezTo>
                  <a:cubicBezTo>
                    <a:pt x="1" y="1112"/>
                    <a:pt x="253" y="1553"/>
                    <a:pt x="694" y="1616"/>
                  </a:cubicBezTo>
                  <a:lnTo>
                    <a:pt x="2427" y="2025"/>
                  </a:lnTo>
                  <a:lnTo>
                    <a:pt x="4254" y="891"/>
                  </a:lnTo>
                  <a:lnTo>
                    <a:pt x="1041" y="9"/>
                  </a:lnTo>
                  <a:cubicBezTo>
                    <a:pt x="996" y="3"/>
                    <a:pt x="953" y="0"/>
                    <a:pt x="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1" name="Google Shape;8661;p87"/>
          <p:cNvGrpSpPr/>
          <p:nvPr/>
        </p:nvGrpSpPr>
        <p:grpSpPr>
          <a:xfrm>
            <a:off x="7926568" y="2746067"/>
            <a:ext cx="360175" cy="358423"/>
            <a:chOff x="-9961625" y="4048175"/>
            <a:chExt cx="357600" cy="355825"/>
          </a:xfrm>
        </p:grpSpPr>
        <p:sp>
          <p:nvSpPr>
            <p:cNvPr id="8662" name="Google Shape;8662;p87"/>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3" name="Google Shape;8663;p87"/>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4" name="Google Shape;8664;p87"/>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87"/>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87"/>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87"/>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8" name="Google Shape;8668;p87"/>
          <p:cNvGrpSpPr/>
          <p:nvPr/>
        </p:nvGrpSpPr>
        <p:grpSpPr>
          <a:xfrm>
            <a:off x="6613289" y="3221579"/>
            <a:ext cx="364959" cy="357289"/>
            <a:chOff x="-8680950" y="3624225"/>
            <a:chExt cx="362350" cy="354700"/>
          </a:xfrm>
        </p:grpSpPr>
        <p:sp>
          <p:nvSpPr>
            <p:cNvPr id="8669" name="Google Shape;8669;p87"/>
            <p:cNvSpPr/>
            <p:nvPr/>
          </p:nvSpPr>
          <p:spPr>
            <a:xfrm>
              <a:off x="-8512400" y="3686450"/>
              <a:ext cx="130775" cy="129800"/>
            </a:xfrm>
            <a:custGeom>
              <a:avLst/>
              <a:gdLst/>
              <a:ahLst/>
              <a:cxnLst/>
              <a:rect l="l" t="t" r="r" b="b"/>
              <a:pathLst>
                <a:path w="5231" h="5192" extrusionOk="0">
                  <a:moveTo>
                    <a:pt x="4065" y="1"/>
                  </a:moveTo>
                  <a:lnTo>
                    <a:pt x="158" y="3876"/>
                  </a:lnTo>
                  <a:cubicBezTo>
                    <a:pt x="1" y="4096"/>
                    <a:pt x="1" y="4317"/>
                    <a:pt x="158" y="4474"/>
                  </a:cubicBezTo>
                  <a:lnTo>
                    <a:pt x="757" y="5073"/>
                  </a:lnTo>
                  <a:cubicBezTo>
                    <a:pt x="836" y="5152"/>
                    <a:pt x="938" y="5191"/>
                    <a:pt x="1041" y="5191"/>
                  </a:cubicBezTo>
                  <a:cubicBezTo>
                    <a:pt x="1143" y="5191"/>
                    <a:pt x="1245" y="5152"/>
                    <a:pt x="1324" y="5073"/>
                  </a:cubicBezTo>
                  <a:lnTo>
                    <a:pt x="5231" y="1166"/>
                  </a:lnTo>
                  <a:lnTo>
                    <a:pt x="4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87"/>
            <p:cNvSpPr/>
            <p:nvPr/>
          </p:nvSpPr>
          <p:spPr>
            <a:xfrm>
              <a:off x="-8395825" y="3624225"/>
              <a:ext cx="77225" cy="77225"/>
            </a:xfrm>
            <a:custGeom>
              <a:avLst/>
              <a:gdLst/>
              <a:ahLst/>
              <a:cxnLst/>
              <a:rect l="l" t="t" r="r" b="b"/>
              <a:pathLst>
                <a:path w="3089" h="3089" extrusionOk="0">
                  <a:moveTo>
                    <a:pt x="1607" y="1"/>
                  </a:moveTo>
                  <a:cubicBezTo>
                    <a:pt x="1481" y="1"/>
                    <a:pt x="1355" y="64"/>
                    <a:pt x="1292" y="158"/>
                  </a:cubicBezTo>
                  <a:lnTo>
                    <a:pt x="1" y="1891"/>
                  </a:lnTo>
                  <a:lnTo>
                    <a:pt x="1198" y="3088"/>
                  </a:lnTo>
                  <a:lnTo>
                    <a:pt x="2931" y="1797"/>
                  </a:lnTo>
                  <a:cubicBezTo>
                    <a:pt x="3057" y="1734"/>
                    <a:pt x="3088" y="1608"/>
                    <a:pt x="3088" y="1482"/>
                  </a:cubicBezTo>
                  <a:lnTo>
                    <a:pt x="3088" y="442"/>
                  </a:lnTo>
                  <a:cubicBezTo>
                    <a:pt x="3057" y="190"/>
                    <a:pt x="2868" y="1"/>
                    <a:pt x="2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87"/>
            <p:cNvSpPr/>
            <p:nvPr/>
          </p:nvSpPr>
          <p:spPr>
            <a:xfrm>
              <a:off x="-8676125" y="3883875"/>
              <a:ext cx="98375" cy="92925"/>
            </a:xfrm>
            <a:custGeom>
              <a:avLst/>
              <a:gdLst/>
              <a:ahLst/>
              <a:cxnLst/>
              <a:rect l="l" t="t" r="r" b="b"/>
              <a:pathLst>
                <a:path w="3935" h="3717" extrusionOk="0">
                  <a:moveTo>
                    <a:pt x="2478" y="0"/>
                  </a:moveTo>
                  <a:cubicBezTo>
                    <a:pt x="2338" y="0"/>
                    <a:pt x="2197" y="75"/>
                    <a:pt x="2108" y="201"/>
                  </a:cubicBezTo>
                  <a:lnTo>
                    <a:pt x="154" y="3130"/>
                  </a:lnTo>
                  <a:cubicBezTo>
                    <a:pt x="0" y="3413"/>
                    <a:pt x="244" y="3717"/>
                    <a:pt x="527" y="3717"/>
                  </a:cubicBezTo>
                  <a:cubicBezTo>
                    <a:pt x="591" y="3717"/>
                    <a:pt x="657" y="3701"/>
                    <a:pt x="721" y="3666"/>
                  </a:cubicBezTo>
                  <a:lnTo>
                    <a:pt x="3620" y="1744"/>
                  </a:lnTo>
                  <a:cubicBezTo>
                    <a:pt x="3903" y="1618"/>
                    <a:pt x="3935" y="1303"/>
                    <a:pt x="3746" y="1114"/>
                  </a:cubicBezTo>
                  <a:lnTo>
                    <a:pt x="2769" y="138"/>
                  </a:lnTo>
                  <a:cubicBezTo>
                    <a:pt x="2688" y="43"/>
                    <a:pt x="2583" y="0"/>
                    <a:pt x="2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87"/>
            <p:cNvSpPr/>
            <p:nvPr/>
          </p:nvSpPr>
          <p:spPr>
            <a:xfrm>
              <a:off x="-8680950" y="3708850"/>
              <a:ext cx="282800" cy="270075"/>
            </a:xfrm>
            <a:custGeom>
              <a:avLst/>
              <a:gdLst/>
              <a:ahLst/>
              <a:cxnLst/>
              <a:rect l="l" t="t" r="r" b="b"/>
              <a:pathLst>
                <a:path w="11312" h="10803" extrusionOk="0">
                  <a:moveTo>
                    <a:pt x="4337" y="4327"/>
                  </a:moveTo>
                  <a:cubicBezTo>
                    <a:pt x="4656" y="4327"/>
                    <a:pt x="4979" y="4445"/>
                    <a:pt x="5231" y="4681"/>
                  </a:cubicBezTo>
                  <a:cubicBezTo>
                    <a:pt x="5388" y="4839"/>
                    <a:pt x="5388" y="5122"/>
                    <a:pt x="5231" y="5280"/>
                  </a:cubicBezTo>
                  <a:cubicBezTo>
                    <a:pt x="5152" y="5359"/>
                    <a:pt x="5050" y="5398"/>
                    <a:pt x="4947" y="5398"/>
                  </a:cubicBezTo>
                  <a:cubicBezTo>
                    <a:pt x="4845" y="5398"/>
                    <a:pt x="4742" y="5359"/>
                    <a:pt x="4664" y="5280"/>
                  </a:cubicBezTo>
                  <a:cubicBezTo>
                    <a:pt x="4585" y="5201"/>
                    <a:pt x="4475" y="5162"/>
                    <a:pt x="4364" y="5162"/>
                  </a:cubicBezTo>
                  <a:cubicBezTo>
                    <a:pt x="4254" y="5162"/>
                    <a:pt x="4144" y="5201"/>
                    <a:pt x="4065" y="5280"/>
                  </a:cubicBezTo>
                  <a:cubicBezTo>
                    <a:pt x="3829" y="5516"/>
                    <a:pt x="3514" y="5634"/>
                    <a:pt x="3195" y="5634"/>
                  </a:cubicBezTo>
                  <a:cubicBezTo>
                    <a:pt x="2876" y="5634"/>
                    <a:pt x="2553" y="5516"/>
                    <a:pt x="2301" y="5280"/>
                  </a:cubicBezTo>
                  <a:cubicBezTo>
                    <a:pt x="2143" y="5122"/>
                    <a:pt x="2143" y="4839"/>
                    <a:pt x="2301" y="4681"/>
                  </a:cubicBezTo>
                  <a:cubicBezTo>
                    <a:pt x="2379" y="4602"/>
                    <a:pt x="2482" y="4563"/>
                    <a:pt x="2584" y="4563"/>
                  </a:cubicBezTo>
                  <a:cubicBezTo>
                    <a:pt x="2687" y="4563"/>
                    <a:pt x="2789" y="4602"/>
                    <a:pt x="2868" y="4681"/>
                  </a:cubicBezTo>
                  <a:cubicBezTo>
                    <a:pt x="2947" y="4760"/>
                    <a:pt x="3057" y="4799"/>
                    <a:pt x="3167" y="4799"/>
                  </a:cubicBezTo>
                  <a:cubicBezTo>
                    <a:pt x="3277" y="4799"/>
                    <a:pt x="3388" y="4760"/>
                    <a:pt x="3466" y="4681"/>
                  </a:cubicBezTo>
                  <a:cubicBezTo>
                    <a:pt x="3703" y="4445"/>
                    <a:pt x="4018" y="4327"/>
                    <a:pt x="4337" y="4327"/>
                  </a:cubicBezTo>
                  <a:close/>
                  <a:moveTo>
                    <a:pt x="6097" y="5697"/>
                  </a:moveTo>
                  <a:cubicBezTo>
                    <a:pt x="6207" y="5697"/>
                    <a:pt x="6318" y="5737"/>
                    <a:pt x="6396" y="5815"/>
                  </a:cubicBezTo>
                  <a:cubicBezTo>
                    <a:pt x="6869" y="6288"/>
                    <a:pt x="6869" y="7076"/>
                    <a:pt x="6396" y="7611"/>
                  </a:cubicBezTo>
                  <a:cubicBezTo>
                    <a:pt x="6239" y="7769"/>
                    <a:pt x="6239" y="8021"/>
                    <a:pt x="6396" y="8178"/>
                  </a:cubicBezTo>
                  <a:cubicBezTo>
                    <a:pt x="6554" y="8336"/>
                    <a:pt x="6554" y="8619"/>
                    <a:pt x="6396" y="8777"/>
                  </a:cubicBezTo>
                  <a:cubicBezTo>
                    <a:pt x="6318" y="8856"/>
                    <a:pt x="6207" y="8895"/>
                    <a:pt x="6097" y="8895"/>
                  </a:cubicBezTo>
                  <a:cubicBezTo>
                    <a:pt x="5987" y="8895"/>
                    <a:pt x="5877" y="8856"/>
                    <a:pt x="5798" y="8777"/>
                  </a:cubicBezTo>
                  <a:cubicBezTo>
                    <a:pt x="5325" y="8304"/>
                    <a:pt x="5325" y="7517"/>
                    <a:pt x="5798" y="7013"/>
                  </a:cubicBezTo>
                  <a:cubicBezTo>
                    <a:pt x="5955" y="6855"/>
                    <a:pt x="5955" y="6571"/>
                    <a:pt x="5798" y="6414"/>
                  </a:cubicBezTo>
                  <a:cubicBezTo>
                    <a:pt x="5640" y="6256"/>
                    <a:pt x="5640" y="5973"/>
                    <a:pt x="5798" y="5815"/>
                  </a:cubicBezTo>
                  <a:cubicBezTo>
                    <a:pt x="5877" y="5737"/>
                    <a:pt x="5987" y="5697"/>
                    <a:pt x="6097" y="5697"/>
                  </a:cubicBezTo>
                  <a:close/>
                  <a:moveTo>
                    <a:pt x="6968" y="1"/>
                  </a:moveTo>
                  <a:cubicBezTo>
                    <a:pt x="6230" y="1"/>
                    <a:pt x="5491" y="269"/>
                    <a:pt x="4916" y="806"/>
                  </a:cubicBezTo>
                  <a:lnTo>
                    <a:pt x="4286" y="1468"/>
                  </a:lnTo>
                  <a:cubicBezTo>
                    <a:pt x="4191" y="1562"/>
                    <a:pt x="4128" y="1783"/>
                    <a:pt x="4222" y="1909"/>
                  </a:cubicBezTo>
                  <a:cubicBezTo>
                    <a:pt x="4380" y="2255"/>
                    <a:pt x="4286" y="2633"/>
                    <a:pt x="4065" y="2854"/>
                  </a:cubicBezTo>
                  <a:cubicBezTo>
                    <a:pt x="3892" y="3027"/>
                    <a:pt x="3643" y="3124"/>
                    <a:pt x="3401" y="3124"/>
                  </a:cubicBezTo>
                  <a:cubicBezTo>
                    <a:pt x="3203" y="3124"/>
                    <a:pt x="3010" y="3059"/>
                    <a:pt x="2868" y="2917"/>
                  </a:cubicBezTo>
                  <a:lnTo>
                    <a:pt x="2616" y="2633"/>
                  </a:lnTo>
                  <a:cubicBezTo>
                    <a:pt x="2537" y="2555"/>
                    <a:pt x="2427" y="2515"/>
                    <a:pt x="2316" y="2515"/>
                  </a:cubicBezTo>
                  <a:cubicBezTo>
                    <a:pt x="2206" y="2515"/>
                    <a:pt x="2096" y="2555"/>
                    <a:pt x="2017" y="2633"/>
                  </a:cubicBezTo>
                  <a:lnTo>
                    <a:pt x="1419" y="3232"/>
                  </a:lnTo>
                  <a:cubicBezTo>
                    <a:pt x="158" y="4492"/>
                    <a:pt x="1" y="6445"/>
                    <a:pt x="946" y="7895"/>
                  </a:cubicBezTo>
                  <a:lnTo>
                    <a:pt x="1608" y="6792"/>
                  </a:lnTo>
                  <a:cubicBezTo>
                    <a:pt x="1765" y="6477"/>
                    <a:pt x="2143" y="6256"/>
                    <a:pt x="2521" y="6225"/>
                  </a:cubicBezTo>
                  <a:cubicBezTo>
                    <a:pt x="2590" y="6214"/>
                    <a:pt x="2659" y="6209"/>
                    <a:pt x="2726" y="6209"/>
                  </a:cubicBezTo>
                  <a:cubicBezTo>
                    <a:pt x="3056" y="6209"/>
                    <a:pt x="3357" y="6336"/>
                    <a:pt x="3592" y="6571"/>
                  </a:cubicBezTo>
                  <a:lnTo>
                    <a:pt x="4569" y="7548"/>
                  </a:lnTo>
                  <a:cubicBezTo>
                    <a:pt x="4853" y="7832"/>
                    <a:pt x="4979" y="8210"/>
                    <a:pt x="4916" y="8619"/>
                  </a:cubicBezTo>
                  <a:cubicBezTo>
                    <a:pt x="4884" y="8997"/>
                    <a:pt x="4601" y="9312"/>
                    <a:pt x="4286" y="9533"/>
                  </a:cubicBezTo>
                  <a:lnTo>
                    <a:pt x="3246" y="10195"/>
                  </a:lnTo>
                  <a:cubicBezTo>
                    <a:pt x="3867" y="10600"/>
                    <a:pt x="4575" y="10802"/>
                    <a:pt x="5283" y="10802"/>
                  </a:cubicBezTo>
                  <a:cubicBezTo>
                    <a:pt x="6227" y="10802"/>
                    <a:pt x="7170" y="10442"/>
                    <a:pt x="7909" y="9722"/>
                  </a:cubicBezTo>
                  <a:lnTo>
                    <a:pt x="8507" y="9123"/>
                  </a:lnTo>
                  <a:cubicBezTo>
                    <a:pt x="8665" y="8966"/>
                    <a:pt x="8665" y="8682"/>
                    <a:pt x="8507" y="8525"/>
                  </a:cubicBezTo>
                  <a:lnTo>
                    <a:pt x="8224" y="8273"/>
                  </a:lnTo>
                  <a:cubicBezTo>
                    <a:pt x="7909" y="7958"/>
                    <a:pt x="7972" y="7391"/>
                    <a:pt x="8287" y="7076"/>
                  </a:cubicBezTo>
                  <a:cubicBezTo>
                    <a:pt x="8432" y="6930"/>
                    <a:pt x="8659" y="6840"/>
                    <a:pt x="8887" y="6840"/>
                  </a:cubicBezTo>
                  <a:cubicBezTo>
                    <a:pt x="9005" y="6840"/>
                    <a:pt x="9124" y="6864"/>
                    <a:pt x="9232" y="6918"/>
                  </a:cubicBezTo>
                  <a:cubicBezTo>
                    <a:pt x="9294" y="6955"/>
                    <a:pt x="9361" y="6973"/>
                    <a:pt x="9427" y="6973"/>
                  </a:cubicBezTo>
                  <a:cubicBezTo>
                    <a:pt x="9529" y="6973"/>
                    <a:pt x="9628" y="6931"/>
                    <a:pt x="9704" y="6855"/>
                  </a:cubicBezTo>
                  <a:lnTo>
                    <a:pt x="10334" y="6225"/>
                  </a:lnTo>
                  <a:cubicBezTo>
                    <a:pt x="11154" y="5185"/>
                    <a:pt x="11311" y="3831"/>
                    <a:pt x="10713" y="2696"/>
                  </a:cubicBezTo>
                  <a:lnTo>
                    <a:pt x="10713" y="2696"/>
                  </a:lnTo>
                  <a:lnTo>
                    <a:pt x="8665" y="4744"/>
                  </a:lnTo>
                  <a:cubicBezTo>
                    <a:pt x="8428" y="4980"/>
                    <a:pt x="8113" y="5099"/>
                    <a:pt x="7794" y="5099"/>
                  </a:cubicBezTo>
                  <a:cubicBezTo>
                    <a:pt x="7475" y="5099"/>
                    <a:pt x="7152" y="4980"/>
                    <a:pt x="6900" y="4744"/>
                  </a:cubicBezTo>
                  <a:lnTo>
                    <a:pt x="6302" y="4177"/>
                  </a:lnTo>
                  <a:cubicBezTo>
                    <a:pt x="5829" y="3705"/>
                    <a:pt x="5829" y="2917"/>
                    <a:pt x="6302" y="2381"/>
                  </a:cubicBezTo>
                  <a:lnTo>
                    <a:pt x="8350" y="334"/>
                  </a:lnTo>
                  <a:cubicBezTo>
                    <a:pt x="7918" y="112"/>
                    <a:pt x="7443" y="1"/>
                    <a:pt x="6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87"/>
            <p:cNvSpPr/>
            <p:nvPr/>
          </p:nvSpPr>
          <p:spPr>
            <a:xfrm>
              <a:off x="-8440725" y="3857375"/>
              <a:ext cx="117400" cy="86450"/>
            </a:xfrm>
            <a:custGeom>
              <a:avLst/>
              <a:gdLst/>
              <a:ahLst/>
              <a:cxnLst/>
              <a:rect l="l" t="t" r="r" b="b"/>
              <a:pathLst>
                <a:path w="4696" h="3458" extrusionOk="0">
                  <a:moveTo>
                    <a:pt x="1765" y="0"/>
                  </a:moveTo>
                  <a:cubicBezTo>
                    <a:pt x="1608" y="284"/>
                    <a:pt x="1419" y="567"/>
                    <a:pt x="1198" y="788"/>
                  </a:cubicBezTo>
                  <a:lnTo>
                    <a:pt x="568" y="1418"/>
                  </a:lnTo>
                  <a:cubicBezTo>
                    <a:pt x="410" y="1576"/>
                    <a:pt x="190" y="1702"/>
                    <a:pt x="1" y="1733"/>
                  </a:cubicBezTo>
                  <a:lnTo>
                    <a:pt x="442" y="2174"/>
                  </a:lnTo>
                  <a:cubicBezTo>
                    <a:pt x="830" y="2563"/>
                    <a:pt x="1382" y="2767"/>
                    <a:pt x="1930" y="2767"/>
                  </a:cubicBezTo>
                  <a:cubicBezTo>
                    <a:pt x="2316" y="2767"/>
                    <a:pt x="2700" y="2666"/>
                    <a:pt x="3025" y="2458"/>
                  </a:cubicBezTo>
                  <a:lnTo>
                    <a:pt x="3939" y="3340"/>
                  </a:lnTo>
                  <a:cubicBezTo>
                    <a:pt x="4018" y="3419"/>
                    <a:pt x="4128" y="3458"/>
                    <a:pt x="4238" y="3458"/>
                  </a:cubicBezTo>
                  <a:cubicBezTo>
                    <a:pt x="4349" y="3458"/>
                    <a:pt x="4459" y="3419"/>
                    <a:pt x="4538" y="3340"/>
                  </a:cubicBezTo>
                  <a:cubicBezTo>
                    <a:pt x="4695" y="3182"/>
                    <a:pt x="4695" y="2930"/>
                    <a:pt x="4538" y="2773"/>
                  </a:cubicBezTo>
                  <a:lnTo>
                    <a:pt x="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87"/>
            <p:cNvSpPr/>
            <p:nvPr/>
          </p:nvSpPr>
          <p:spPr>
            <a:xfrm>
              <a:off x="-8638400" y="3630725"/>
              <a:ext cx="86650" cy="115625"/>
            </a:xfrm>
            <a:custGeom>
              <a:avLst/>
              <a:gdLst/>
              <a:ahLst/>
              <a:cxnLst/>
              <a:rect l="l" t="t" r="r" b="b"/>
              <a:pathLst>
                <a:path w="3466" h="4625" extrusionOk="0">
                  <a:moveTo>
                    <a:pt x="457" y="1"/>
                  </a:moveTo>
                  <a:cubicBezTo>
                    <a:pt x="347" y="1"/>
                    <a:pt x="236" y="40"/>
                    <a:pt x="158" y="119"/>
                  </a:cubicBezTo>
                  <a:cubicBezTo>
                    <a:pt x="0" y="277"/>
                    <a:pt x="0" y="560"/>
                    <a:pt x="158" y="718"/>
                  </a:cubicBezTo>
                  <a:lnTo>
                    <a:pt x="1071" y="1631"/>
                  </a:lnTo>
                  <a:cubicBezTo>
                    <a:pt x="819" y="1978"/>
                    <a:pt x="693" y="2387"/>
                    <a:pt x="693" y="2765"/>
                  </a:cubicBezTo>
                  <a:cubicBezTo>
                    <a:pt x="693" y="3269"/>
                    <a:pt x="914" y="3805"/>
                    <a:pt x="1292" y="4183"/>
                  </a:cubicBezTo>
                  <a:lnTo>
                    <a:pt x="1733" y="4624"/>
                  </a:lnTo>
                  <a:cubicBezTo>
                    <a:pt x="1764" y="4435"/>
                    <a:pt x="1890" y="4215"/>
                    <a:pt x="2048" y="4057"/>
                  </a:cubicBezTo>
                  <a:lnTo>
                    <a:pt x="2678" y="3427"/>
                  </a:lnTo>
                  <a:cubicBezTo>
                    <a:pt x="2899" y="3206"/>
                    <a:pt x="3182" y="3017"/>
                    <a:pt x="3466" y="2860"/>
                  </a:cubicBezTo>
                  <a:lnTo>
                    <a:pt x="756" y="119"/>
                  </a:lnTo>
                  <a:cubicBezTo>
                    <a:pt x="677" y="40"/>
                    <a:pt x="567" y="1"/>
                    <a:pt x="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5" name="Google Shape;8675;p87"/>
          <p:cNvGrpSpPr/>
          <p:nvPr/>
        </p:nvGrpSpPr>
        <p:grpSpPr>
          <a:xfrm>
            <a:off x="5749533" y="1387239"/>
            <a:ext cx="313365" cy="355476"/>
            <a:chOff x="-13056975" y="3212300"/>
            <a:chExt cx="311125" cy="352900"/>
          </a:xfrm>
        </p:grpSpPr>
        <p:sp>
          <p:nvSpPr>
            <p:cNvPr id="8676" name="Google Shape;8676;p87"/>
            <p:cNvSpPr/>
            <p:nvPr/>
          </p:nvSpPr>
          <p:spPr>
            <a:xfrm>
              <a:off x="-12972700" y="3273750"/>
              <a:ext cx="144950" cy="229225"/>
            </a:xfrm>
            <a:custGeom>
              <a:avLst/>
              <a:gdLst/>
              <a:ahLst/>
              <a:cxnLst/>
              <a:rect l="l" t="t" r="r" b="b"/>
              <a:pathLst>
                <a:path w="5798" h="9169" extrusionOk="0">
                  <a:moveTo>
                    <a:pt x="0" y="0"/>
                  </a:moveTo>
                  <a:lnTo>
                    <a:pt x="0" y="819"/>
                  </a:lnTo>
                  <a:lnTo>
                    <a:pt x="851" y="819"/>
                  </a:lnTo>
                  <a:lnTo>
                    <a:pt x="851" y="8538"/>
                  </a:lnTo>
                  <a:lnTo>
                    <a:pt x="788" y="8538"/>
                  </a:lnTo>
                  <a:cubicBezTo>
                    <a:pt x="1071" y="8696"/>
                    <a:pt x="1355" y="8853"/>
                    <a:pt x="1639" y="8948"/>
                  </a:cubicBezTo>
                  <a:lnTo>
                    <a:pt x="1639" y="851"/>
                  </a:lnTo>
                  <a:lnTo>
                    <a:pt x="2458" y="851"/>
                  </a:lnTo>
                  <a:lnTo>
                    <a:pt x="2458" y="9137"/>
                  </a:lnTo>
                  <a:cubicBezTo>
                    <a:pt x="2615" y="9137"/>
                    <a:pt x="2741" y="9168"/>
                    <a:pt x="2899" y="9168"/>
                  </a:cubicBezTo>
                  <a:cubicBezTo>
                    <a:pt x="3056" y="9168"/>
                    <a:pt x="3151" y="9137"/>
                    <a:pt x="3308" y="9137"/>
                  </a:cubicBezTo>
                  <a:lnTo>
                    <a:pt x="3308" y="851"/>
                  </a:lnTo>
                  <a:lnTo>
                    <a:pt x="4159" y="851"/>
                  </a:lnTo>
                  <a:lnTo>
                    <a:pt x="4159" y="8948"/>
                  </a:lnTo>
                  <a:cubicBezTo>
                    <a:pt x="4411" y="8822"/>
                    <a:pt x="4695" y="8696"/>
                    <a:pt x="4978" y="8538"/>
                  </a:cubicBezTo>
                  <a:lnTo>
                    <a:pt x="4978" y="819"/>
                  </a:lnTo>
                  <a:lnTo>
                    <a:pt x="5797" y="819"/>
                  </a:lnTo>
                  <a:lnTo>
                    <a:pt x="5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87"/>
            <p:cNvSpPr/>
            <p:nvPr/>
          </p:nvSpPr>
          <p:spPr>
            <a:xfrm>
              <a:off x="-12808875" y="3212300"/>
              <a:ext cx="63025" cy="278075"/>
            </a:xfrm>
            <a:custGeom>
              <a:avLst/>
              <a:gdLst/>
              <a:ahLst/>
              <a:cxnLst/>
              <a:rect l="l" t="t" r="r" b="b"/>
              <a:pathLst>
                <a:path w="2521" h="11123" extrusionOk="0">
                  <a:moveTo>
                    <a:pt x="1261" y="1"/>
                  </a:moveTo>
                  <a:cubicBezTo>
                    <a:pt x="599" y="1"/>
                    <a:pt x="0" y="568"/>
                    <a:pt x="0" y="1230"/>
                  </a:cubicBezTo>
                  <a:lnTo>
                    <a:pt x="0" y="5514"/>
                  </a:lnTo>
                  <a:cubicBezTo>
                    <a:pt x="0" y="5672"/>
                    <a:pt x="32" y="5829"/>
                    <a:pt x="158" y="5987"/>
                  </a:cubicBezTo>
                  <a:cubicBezTo>
                    <a:pt x="536" y="6617"/>
                    <a:pt x="788" y="7310"/>
                    <a:pt x="851" y="8003"/>
                  </a:cubicBezTo>
                  <a:cubicBezTo>
                    <a:pt x="945" y="8759"/>
                    <a:pt x="756" y="9452"/>
                    <a:pt x="347" y="10114"/>
                  </a:cubicBezTo>
                  <a:lnTo>
                    <a:pt x="1607" y="11122"/>
                  </a:lnTo>
                  <a:cubicBezTo>
                    <a:pt x="2174" y="10208"/>
                    <a:pt x="2521" y="9137"/>
                    <a:pt x="2521" y="8003"/>
                  </a:cubicBezTo>
                  <a:cubicBezTo>
                    <a:pt x="2489" y="7026"/>
                    <a:pt x="2174" y="6113"/>
                    <a:pt x="1702" y="5294"/>
                  </a:cubicBezTo>
                  <a:lnTo>
                    <a:pt x="1702" y="4979"/>
                  </a:lnTo>
                  <a:lnTo>
                    <a:pt x="1702" y="2395"/>
                  </a:lnTo>
                  <a:lnTo>
                    <a:pt x="1891" y="2301"/>
                  </a:lnTo>
                  <a:cubicBezTo>
                    <a:pt x="2269" y="2049"/>
                    <a:pt x="2521" y="1671"/>
                    <a:pt x="2521" y="1230"/>
                  </a:cubicBezTo>
                  <a:cubicBezTo>
                    <a:pt x="2521" y="568"/>
                    <a:pt x="1954"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87"/>
            <p:cNvSpPr/>
            <p:nvPr/>
          </p:nvSpPr>
          <p:spPr>
            <a:xfrm>
              <a:off x="-13056975" y="3212300"/>
              <a:ext cx="63025" cy="278075"/>
            </a:xfrm>
            <a:custGeom>
              <a:avLst/>
              <a:gdLst/>
              <a:ahLst/>
              <a:cxnLst/>
              <a:rect l="l" t="t" r="r" b="b"/>
              <a:pathLst>
                <a:path w="2521" h="11123" extrusionOk="0">
                  <a:moveTo>
                    <a:pt x="1260" y="1"/>
                  </a:moveTo>
                  <a:cubicBezTo>
                    <a:pt x="567" y="1"/>
                    <a:pt x="0" y="568"/>
                    <a:pt x="0" y="1230"/>
                  </a:cubicBezTo>
                  <a:cubicBezTo>
                    <a:pt x="32" y="1671"/>
                    <a:pt x="284" y="2112"/>
                    <a:pt x="662" y="2301"/>
                  </a:cubicBezTo>
                  <a:lnTo>
                    <a:pt x="851" y="2427"/>
                  </a:lnTo>
                  <a:lnTo>
                    <a:pt x="851" y="4979"/>
                  </a:lnTo>
                  <a:lnTo>
                    <a:pt x="851" y="5294"/>
                  </a:lnTo>
                  <a:cubicBezTo>
                    <a:pt x="378" y="6113"/>
                    <a:pt x="63" y="7026"/>
                    <a:pt x="32" y="8003"/>
                  </a:cubicBezTo>
                  <a:cubicBezTo>
                    <a:pt x="32" y="9137"/>
                    <a:pt x="378" y="10208"/>
                    <a:pt x="945" y="11122"/>
                  </a:cubicBezTo>
                  <a:lnTo>
                    <a:pt x="2206" y="10145"/>
                  </a:lnTo>
                  <a:cubicBezTo>
                    <a:pt x="1859" y="9515"/>
                    <a:pt x="1639" y="8791"/>
                    <a:pt x="1702" y="8035"/>
                  </a:cubicBezTo>
                  <a:lnTo>
                    <a:pt x="1702" y="8003"/>
                  </a:lnTo>
                  <a:cubicBezTo>
                    <a:pt x="1733" y="7279"/>
                    <a:pt x="1954" y="6585"/>
                    <a:pt x="2363" y="5987"/>
                  </a:cubicBezTo>
                  <a:cubicBezTo>
                    <a:pt x="2458" y="5829"/>
                    <a:pt x="2521" y="5672"/>
                    <a:pt x="2521" y="5514"/>
                  </a:cubicBezTo>
                  <a:lnTo>
                    <a:pt x="2521" y="1230"/>
                  </a:lnTo>
                  <a:cubicBezTo>
                    <a:pt x="2521" y="568"/>
                    <a:pt x="1954"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87"/>
            <p:cNvSpPr/>
            <p:nvPr/>
          </p:nvSpPr>
          <p:spPr>
            <a:xfrm>
              <a:off x="-13020750" y="3483250"/>
              <a:ext cx="240250" cy="81950"/>
            </a:xfrm>
            <a:custGeom>
              <a:avLst/>
              <a:gdLst/>
              <a:ahLst/>
              <a:cxnLst/>
              <a:rect l="l" t="t" r="r" b="b"/>
              <a:pathLst>
                <a:path w="9610" h="3278" extrusionOk="0">
                  <a:moveTo>
                    <a:pt x="1261" y="1"/>
                  </a:moveTo>
                  <a:lnTo>
                    <a:pt x="0" y="977"/>
                  </a:lnTo>
                  <a:cubicBezTo>
                    <a:pt x="1103" y="2395"/>
                    <a:pt x="2867" y="3277"/>
                    <a:pt x="4821" y="3277"/>
                  </a:cubicBezTo>
                  <a:cubicBezTo>
                    <a:pt x="6743" y="3277"/>
                    <a:pt x="8475" y="2363"/>
                    <a:pt x="9610" y="977"/>
                  </a:cubicBezTo>
                  <a:lnTo>
                    <a:pt x="8349" y="1"/>
                  </a:lnTo>
                  <a:cubicBezTo>
                    <a:pt x="7530" y="946"/>
                    <a:pt x="6270" y="1639"/>
                    <a:pt x="4821" y="1639"/>
                  </a:cubicBezTo>
                  <a:cubicBezTo>
                    <a:pt x="3466" y="1639"/>
                    <a:pt x="2143" y="1009"/>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0" name="Google Shape;8680;p87"/>
          <p:cNvGrpSpPr/>
          <p:nvPr/>
        </p:nvGrpSpPr>
        <p:grpSpPr>
          <a:xfrm>
            <a:off x="5726921" y="1828034"/>
            <a:ext cx="358588" cy="355325"/>
            <a:chOff x="-13077450" y="3647075"/>
            <a:chExt cx="356025" cy="352750"/>
          </a:xfrm>
        </p:grpSpPr>
        <p:sp>
          <p:nvSpPr>
            <p:cNvPr id="8681" name="Google Shape;8681;p87"/>
            <p:cNvSpPr/>
            <p:nvPr/>
          </p:nvSpPr>
          <p:spPr>
            <a:xfrm>
              <a:off x="-13014450" y="3708500"/>
              <a:ext cx="104000" cy="145750"/>
            </a:xfrm>
            <a:custGeom>
              <a:avLst/>
              <a:gdLst/>
              <a:ahLst/>
              <a:cxnLst/>
              <a:rect l="l" t="t" r="r" b="b"/>
              <a:pathLst>
                <a:path w="4160" h="5830" extrusionOk="0">
                  <a:moveTo>
                    <a:pt x="2899" y="820"/>
                  </a:moveTo>
                  <a:cubicBezTo>
                    <a:pt x="3151" y="820"/>
                    <a:pt x="3309" y="1041"/>
                    <a:pt x="3309" y="1261"/>
                  </a:cubicBezTo>
                  <a:cubicBezTo>
                    <a:pt x="3309" y="1513"/>
                    <a:pt x="3088" y="1671"/>
                    <a:pt x="2899" y="1671"/>
                  </a:cubicBezTo>
                  <a:lnTo>
                    <a:pt x="1198" y="1671"/>
                  </a:lnTo>
                  <a:cubicBezTo>
                    <a:pt x="977" y="1671"/>
                    <a:pt x="788" y="1482"/>
                    <a:pt x="788" y="1261"/>
                  </a:cubicBezTo>
                  <a:cubicBezTo>
                    <a:pt x="788" y="1041"/>
                    <a:pt x="977" y="820"/>
                    <a:pt x="1198" y="820"/>
                  </a:cubicBezTo>
                  <a:close/>
                  <a:moveTo>
                    <a:pt x="2899" y="2490"/>
                  </a:moveTo>
                  <a:cubicBezTo>
                    <a:pt x="3151" y="2490"/>
                    <a:pt x="3309" y="2679"/>
                    <a:pt x="3309" y="2868"/>
                  </a:cubicBezTo>
                  <a:cubicBezTo>
                    <a:pt x="3309" y="3151"/>
                    <a:pt x="3088" y="3309"/>
                    <a:pt x="2899" y="3309"/>
                  </a:cubicBezTo>
                  <a:lnTo>
                    <a:pt x="1198" y="3309"/>
                  </a:lnTo>
                  <a:cubicBezTo>
                    <a:pt x="977" y="3309"/>
                    <a:pt x="788" y="3120"/>
                    <a:pt x="788" y="2868"/>
                  </a:cubicBezTo>
                  <a:cubicBezTo>
                    <a:pt x="788" y="2647"/>
                    <a:pt x="977" y="2490"/>
                    <a:pt x="1198" y="2490"/>
                  </a:cubicBezTo>
                  <a:close/>
                  <a:moveTo>
                    <a:pt x="2899" y="4191"/>
                  </a:moveTo>
                  <a:cubicBezTo>
                    <a:pt x="3151" y="4191"/>
                    <a:pt x="3309" y="4380"/>
                    <a:pt x="3309" y="4632"/>
                  </a:cubicBezTo>
                  <a:cubicBezTo>
                    <a:pt x="3309" y="4821"/>
                    <a:pt x="3088" y="5010"/>
                    <a:pt x="2899" y="5010"/>
                  </a:cubicBezTo>
                  <a:lnTo>
                    <a:pt x="1198" y="5010"/>
                  </a:lnTo>
                  <a:cubicBezTo>
                    <a:pt x="977" y="5010"/>
                    <a:pt x="788" y="4821"/>
                    <a:pt x="788" y="4632"/>
                  </a:cubicBezTo>
                  <a:cubicBezTo>
                    <a:pt x="788" y="4380"/>
                    <a:pt x="977" y="4191"/>
                    <a:pt x="1198" y="4191"/>
                  </a:cubicBezTo>
                  <a:close/>
                  <a:moveTo>
                    <a:pt x="1" y="1"/>
                  </a:moveTo>
                  <a:lnTo>
                    <a:pt x="1" y="5829"/>
                  </a:lnTo>
                  <a:lnTo>
                    <a:pt x="4159" y="5829"/>
                  </a:lnTo>
                  <a:lnTo>
                    <a:pt x="4159" y="1261"/>
                  </a:lnTo>
                  <a:cubicBezTo>
                    <a:pt x="4128" y="600"/>
                    <a:pt x="3561" y="1"/>
                    <a:pt x="2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87"/>
            <p:cNvSpPr/>
            <p:nvPr/>
          </p:nvSpPr>
          <p:spPr>
            <a:xfrm>
              <a:off x="-12890800" y="3708500"/>
              <a:ext cx="104775" cy="145750"/>
            </a:xfrm>
            <a:custGeom>
              <a:avLst/>
              <a:gdLst/>
              <a:ahLst/>
              <a:cxnLst/>
              <a:rect l="l" t="t" r="r" b="b"/>
              <a:pathLst>
                <a:path w="4191" h="5830" extrusionOk="0">
                  <a:moveTo>
                    <a:pt x="2931" y="820"/>
                  </a:moveTo>
                  <a:cubicBezTo>
                    <a:pt x="3151" y="852"/>
                    <a:pt x="3340" y="1041"/>
                    <a:pt x="3340" y="1261"/>
                  </a:cubicBezTo>
                  <a:cubicBezTo>
                    <a:pt x="3340" y="1513"/>
                    <a:pt x="3151" y="1671"/>
                    <a:pt x="2931" y="1671"/>
                  </a:cubicBezTo>
                  <a:lnTo>
                    <a:pt x="1230" y="1671"/>
                  </a:lnTo>
                  <a:cubicBezTo>
                    <a:pt x="1009" y="1671"/>
                    <a:pt x="820" y="1482"/>
                    <a:pt x="820" y="1261"/>
                  </a:cubicBezTo>
                  <a:cubicBezTo>
                    <a:pt x="820" y="1041"/>
                    <a:pt x="1040" y="820"/>
                    <a:pt x="1230" y="820"/>
                  </a:cubicBezTo>
                  <a:close/>
                  <a:moveTo>
                    <a:pt x="2931" y="2490"/>
                  </a:moveTo>
                  <a:cubicBezTo>
                    <a:pt x="3151" y="2490"/>
                    <a:pt x="3340" y="2679"/>
                    <a:pt x="3340" y="2868"/>
                  </a:cubicBezTo>
                  <a:cubicBezTo>
                    <a:pt x="3340" y="3151"/>
                    <a:pt x="3151" y="3309"/>
                    <a:pt x="2931" y="3309"/>
                  </a:cubicBezTo>
                  <a:lnTo>
                    <a:pt x="1230" y="3309"/>
                  </a:lnTo>
                  <a:cubicBezTo>
                    <a:pt x="1009" y="3309"/>
                    <a:pt x="820" y="3120"/>
                    <a:pt x="820" y="2868"/>
                  </a:cubicBezTo>
                  <a:cubicBezTo>
                    <a:pt x="820" y="2647"/>
                    <a:pt x="1040" y="2490"/>
                    <a:pt x="1230" y="2490"/>
                  </a:cubicBezTo>
                  <a:close/>
                  <a:moveTo>
                    <a:pt x="2931" y="4191"/>
                  </a:moveTo>
                  <a:cubicBezTo>
                    <a:pt x="3151" y="4191"/>
                    <a:pt x="3340" y="4380"/>
                    <a:pt x="3340" y="4632"/>
                  </a:cubicBezTo>
                  <a:cubicBezTo>
                    <a:pt x="3340" y="4821"/>
                    <a:pt x="3151" y="5010"/>
                    <a:pt x="2931" y="5010"/>
                  </a:cubicBezTo>
                  <a:lnTo>
                    <a:pt x="1230" y="5010"/>
                  </a:lnTo>
                  <a:cubicBezTo>
                    <a:pt x="1009" y="5010"/>
                    <a:pt x="820" y="4821"/>
                    <a:pt x="820" y="4632"/>
                  </a:cubicBezTo>
                  <a:cubicBezTo>
                    <a:pt x="820" y="4380"/>
                    <a:pt x="1040" y="4191"/>
                    <a:pt x="1230" y="4191"/>
                  </a:cubicBezTo>
                  <a:close/>
                  <a:moveTo>
                    <a:pt x="1261" y="1"/>
                  </a:moveTo>
                  <a:cubicBezTo>
                    <a:pt x="568" y="1"/>
                    <a:pt x="1" y="600"/>
                    <a:pt x="1" y="1261"/>
                  </a:cubicBezTo>
                  <a:lnTo>
                    <a:pt x="1" y="5829"/>
                  </a:lnTo>
                  <a:lnTo>
                    <a:pt x="4191" y="5829"/>
                  </a:lnTo>
                  <a:lnTo>
                    <a:pt x="4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87"/>
            <p:cNvSpPr/>
            <p:nvPr/>
          </p:nvSpPr>
          <p:spPr>
            <a:xfrm>
              <a:off x="-13077450" y="3647075"/>
              <a:ext cx="356025" cy="352750"/>
            </a:xfrm>
            <a:custGeom>
              <a:avLst/>
              <a:gdLst/>
              <a:ahLst/>
              <a:cxnLst/>
              <a:rect l="l" t="t" r="r" b="b"/>
              <a:pathLst>
                <a:path w="14241" h="14110" extrusionOk="0">
                  <a:moveTo>
                    <a:pt x="12130" y="1670"/>
                  </a:moveTo>
                  <a:cubicBezTo>
                    <a:pt x="12350" y="1670"/>
                    <a:pt x="12508" y="1891"/>
                    <a:pt x="12508" y="2080"/>
                  </a:cubicBezTo>
                  <a:lnTo>
                    <a:pt x="12508" y="8727"/>
                  </a:lnTo>
                  <a:lnTo>
                    <a:pt x="12476" y="8727"/>
                  </a:lnTo>
                  <a:cubicBezTo>
                    <a:pt x="12476" y="8979"/>
                    <a:pt x="12287" y="9168"/>
                    <a:pt x="12067" y="9168"/>
                  </a:cubicBezTo>
                  <a:lnTo>
                    <a:pt x="2111" y="9168"/>
                  </a:lnTo>
                  <a:cubicBezTo>
                    <a:pt x="1890" y="9168"/>
                    <a:pt x="1733" y="8979"/>
                    <a:pt x="1733" y="8727"/>
                  </a:cubicBezTo>
                  <a:lnTo>
                    <a:pt x="1733" y="2080"/>
                  </a:lnTo>
                  <a:cubicBezTo>
                    <a:pt x="1733" y="1828"/>
                    <a:pt x="1922" y="1670"/>
                    <a:pt x="2111" y="1670"/>
                  </a:cubicBezTo>
                  <a:lnTo>
                    <a:pt x="5450" y="1670"/>
                  </a:lnTo>
                  <a:cubicBezTo>
                    <a:pt x="6144" y="1670"/>
                    <a:pt x="6711" y="1985"/>
                    <a:pt x="7120" y="2521"/>
                  </a:cubicBezTo>
                  <a:cubicBezTo>
                    <a:pt x="7498" y="1985"/>
                    <a:pt x="8097" y="1670"/>
                    <a:pt x="8790" y="1670"/>
                  </a:cubicBezTo>
                  <a:close/>
                  <a:moveTo>
                    <a:pt x="1260" y="1"/>
                  </a:moveTo>
                  <a:cubicBezTo>
                    <a:pt x="567" y="1"/>
                    <a:pt x="0" y="536"/>
                    <a:pt x="0" y="1229"/>
                  </a:cubicBezTo>
                  <a:lnTo>
                    <a:pt x="0" y="9547"/>
                  </a:lnTo>
                  <a:cubicBezTo>
                    <a:pt x="0" y="10240"/>
                    <a:pt x="536" y="10775"/>
                    <a:pt x="1260" y="10775"/>
                  </a:cubicBezTo>
                  <a:lnTo>
                    <a:pt x="6238" y="10775"/>
                  </a:lnTo>
                  <a:lnTo>
                    <a:pt x="4285" y="13422"/>
                  </a:lnTo>
                  <a:cubicBezTo>
                    <a:pt x="4159" y="13611"/>
                    <a:pt x="4159" y="13863"/>
                    <a:pt x="4348" y="14020"/>
                  </a:cubicBezTo>
                  <a:cubicBezTo>
                    <a:pt x="4439" y="14059"/>
                    <a:pt x="4531" y="14082"/>
                    <a:pt x="4617" y="14082"/>
                  </a:cubicBezTo>
                  <a:cubicBezTo>
                    <a:pt x="4740" y="14082"/>
                    <a:pt x="4854" y="14036"/>
                    <a:pt x="4946" y="13926"/>
                  </a:cubicBezTo>
                  <a:lnTo>
                    <a:pt x="6679" y="11594"/>
                  </a:lnTo>
                  <a:lnTo>
                    <a:pt x="6679" y="12855"/>
                  </a:lnTo>
                  <a:cubicBezTo>
                    <a:pt x="6679" y="13107"/>
                    <a:pt x="6900" y="13296"/>
                    <a:pt x="7120" y="13296"/>
                  </a:cubicBezTo>
                  <a:cubicBezTo>
                    <a:pt x="7341" y="13296"/>
                    <a:pt x="7561" y="13107"/>
                    <a:pt x="7561" y="12855"/>
                  </a:cubicBezTo>
                  <a:lnTo>
                    <a:pt x="7561" y="11594"/>
                  </a:lnTo>
                  <a:lnTo>
                    <a:pt x="9294" y="13926"/>
                  </a:lnTo>
                  <a:cubicBezTo>
                    <a:pt x="9352" y="14041"/>
                    <a:pt x="9480" y="14109"/>
                    <a:pt x="9614" y="14109"/>
                  </a:cubicBezTo>
                  <a:cubicBezTo>
                    <a:pt x="9700" y="14109"/>
                    <a:pt x="9788" y="14082"/>
                    <a:pt x="9861" y="14020"/>
                  </a:cubicBezTo>
                  <a:cubicBezTo>
                    <a:pt x="10082" y="13894"/>
                    <a:pt x="10113" y="13611"/>
                    <a:pt x="9956" y="13422"/>
                  </a:cubicBezTo>
                  <a:lnTo>
                    <a:pt x="8002" y="10775"/>
                  </a:lnTo>
                  <a:lnTo>
                    <a:pt x="12980" y="10775"/>
                  </a:lnTo>
                  <a:cubicBezTo>
                    <a:pt x="13673" y="10775"/>
                    <a:pt x="14240" y="10240"/>
                    <a:pt x="14240" y="9547"/>
                  </a:cubicBezTo>
                  <a:lnTo>
                    <a:pt x="14240" y="1229"/>
                  </a:lnTo>
                  <a:cubicBezTo>
                    <a:pt x="14114" y="536"/>
                    <a:pt x="13579" y="1"/>
                    <a:pt x="12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4" name="Google Shape;8684;p87"/>
          <p:cNvGrpSpPr/>
          <p:nvPr/>
        </p:nvGrpSpPr>
        <p:grpSpPr>
          <a:xfrm>
            <a:off x="5738027" y="2271633"/>
            <a:ext cx="357002" cy="357037"/>
            <a:chOff x="-13079025" y="4079475"/>
            <a:chExt cx="354450" cy="354450"/>
          </a:xfrm>
        </p:grpSpPr>
        <p:sp>
          <p:nvSpPr>
            <p:cNvPr id="8685" name="Google Shape;8685;p87"/>
            <p:cNvSpPr/>
            <p:nvPr/>
          </p:nvSpPr>
          <p:spPr>
            <a:xfrm>
              <a:off x="-13004200" y="4079475"/>
              <a:ext cx="207150" cy="63050"/>
            </a:xfrm>
            <a:custGeom>
              <a:avLst/>
              <a:gdLst/>
              <a:ahLst/>
              <a:cxnLst/>
              <a:rect l="l" t="t" r="r" b="b"/>
              <a:pathLst>
                <a:path w="8286" h="2522" extrusionOk="0">
                  <a:moveTo>
                    <a:pt x="4159" y="1"/>
                  </a:moveTo>
                  <a:cubicBezTo>
                    <a:pt x="1859" y="1"/>
                    <a:pt x="0" y="568"/>
                    <a:pt x="0" y="1261"/>
                  </a:cubicBezTo>
                  <a:cubicBezTo>
                    <a:pt x="0" y="1986"/>
                    <a:pt x="1859" y="2521"/>
                    <a:pt x="4159" y="2521"/>
                  </a:cubicBezTo>
                  <a:cubicBezTo>
                    <a:pt x="6427" y="2521"/>
                    <a:pt x="8286" y="1986"/>
                    <a:pt x="8286" y="1261"/>
                  </a:cubicBezTo>
                  <a:cubicBezTo>
                    <a:pt x="8286" y="568"/>
                    <a:pt x="6427" y="1"/>
                    <a:pt x="4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87"/>
            <p:cNvSpPr/>
            <p:nvPr/>
          </p:nvSpPr>
          <p:spPr>
            <a:xfrm>
              <a:off x="-13079025" y="4303175"/>
              <a:ext cx="354450" cy="130750"/>
            </a:xfrm>
            <a:custGeom>
              <a:avLst/>
              <a:gdLst/>
              <a:ahLst/>
              <a:cxnLst/>
              <a:rect l="l" t="t" r="r" b="b"/>
              <a:pathLst>
                <a:path w="14178" h="5230" extrusionOk="0">
                  <a:moveTo>
                    <a:pt x="2773" y="0"/>
                  </a:moveTo>
                  <a:cubicBezTo>
                    <a:pt x="1040" y="536"/>
                    <a:pt x="0" y="1355"/>
                    <a:pt x="0" y="2331"/>
                  </a:cubicBezTo>
                  <a:cubicBezTo>
                    <a:pt x="0" y="4222"/>
                    <a:pt x="3686" y="5230"/>
                    <a:pt x="7057" y="5230"/>
                  </a:cubicBezTo>
                  <a:cubicBezTo>
                    <a:pt x="10460" y="5230"/>
                    <a:pt x="14114" y="4222"/>
                    <a:pt x="14114" y="2331"/>
                  </a:cubicBezTo>
                  <a:cubicBezTo>
                    <a:pt x="14177" y="1355"/>
                    <a:pt x="13169" y="567"/>
                    <a:pt x="11436" y="0"/>
                  </a:cubicBezTo>
                  <a:lnTo>
                    <a:pt x="11247" y="1985"/>
                  </a:lnTo>
                  <a:cubicBezTo>
                    <a:pt x="11216" y="2993"/>
                    <a:pt x="9830" y="3560"/>
                    <a:pt x="7089" y="3560"/>
                  </a:cubicBezTo>
                  <a:cubicBezTo>
                    <a:pt x="5577" y="3560"/>
                    <a:pt x="2962" y="3371"/>
                    <a:pt x="2962" y="1890"/>
                  </a:cubicBezTo>
                  <a:lnTo>
                    <a:pt x="2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87"/>
            <p:cNvSpPr/>
            <p:nvPr/>
          </p:nvSpPr>
          <p:spPr>
            <a:xfrm>
              <a:off x="-12986875" y="4313400"/>
              <a:ext cx="173300" cy="58300"/>
            </a:xfrm>
            <a:custGeom>
              <a:avLst/>
              <a:gdLst/>
              <a:ahLst/>
              <a:cxnLst/>
              <a:rect l="l" t="t" r="r" b="b"/>
              <a:pathLst>
                <a:path w="6932" h="2332" extrusionOk="0">
                  <a:moveTo>
                    <a:pt x="0" y="1"/>
                  </a:moveTo>
                  <a:lnTo>
                    <a:pt x="158" y="1481"/>
                  </a:lnTo>
                  <a:cubicBezTo>
                    <a:pt x="158" y="1954"/>
                    <a:pt x="1638" y="2332"/>
                    <a:pt x="3466" y="2332"/>
                  </a:cubicBezTo>
                  <a:cubicBezTo>
                    <a:pt x="4159" y="2332"/>
                    <a:pt x="6774" y="2206"/>
                    <a:pt x="6774" y="1481"/>
                  </a:cubicBezTo>
                  <a:lnTo>
                    <a:pt x="6931" y="1"/>
                  </a:lnTo>
                  <a:lnTo>
                    <a:pt x="6931" y="1"/>
                  </a:lnTo>
                  <a:cubicBezTo>
                    <a:pt x="5860" y="442"/>
                    <a:pt x="4694" y="662"/>
                    <a:pt x="3466" y="662"/>
                  </a:cubicBezTo>
                  <a:cubicBezTo>
                    <a:pt x="2237" y="662"/>
                    <a:pt x="1040" y="44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87"/>
            <p:cNvSpPr/>
            <p:nvPr/>
          </p:nvSpPr>
          <p:spPr>
            <a:xfrm>
              <a:off x="-13004200" y="4143275"/>
              <a:ext cx="206375" cy="166225"/>
            </a:xfrm>
            <a:custGeom>
              <a:avLst/>
              <a:gdLst/>
              <a:ahLst/>
              <a:cxnLst/>
              <a:rect l="l" t="t" r="r" b="b"/>
              <a:pathLst>
                <a:path w="8255" h="6649" extrusionOk="0">
                  <a:moveTo>
                    <a:pt x="8254" y="1"/>
                  </a:moveTo>
                  <a:lnTo>
                    <a:pt x="8254" y="1"/>
                  </a:lnTo>
                  <a:cubicBezTo>
                    <a:pt x="6994" y="725"/>
                    <a:pt x="4694" y="820"/>
                    <a:pt x="4096" y="820"/>
                  </a:cubicBezTo>
                  <a:cubicBezTo>
                    <a:pt x="3529" y="820"/>
                    <a:pt x="1260" y="788"/>
                    <a:pt x="0" y="32"/>
                  </a:cubicBezTo>
                  <a:lnTo>
                    <a:pt x="0" y="32"/>
                  </a:lnTo>
                  <a:lnTo>
                    <a:pt x="567" y="5892"/>
                  </a:lnTo>
                  <a:cubicBezTo>
                    <a:pt x="1638" y="6365"/>
                    <a:pt x="2836" y="6648"/>
                    <a:pt x="4096" y="6648"/>
                  </a:cubicBezTo>
                  <a:cubicBezTo>
                    <a:pt x="5356" y="6648"/>
                    <a:pt x="6585" y="6365"/>
                    <a:pt x="7656" y="5892"/>
                  </a:cubicBezTo>
                  <a:lnTo>
                    <a:pt x="82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9" name="Google Shape;8689;p87"/>
          <p:cNvGrpSpPr/>
          <p:nvPr/>
        </p:nvGrpSpPr>
        <p:grpSpPr>
          <a:xfrm>
            <a:off x="7511094" y="1387642"/>
            <a:ext cx="356221" cy="354670"/>
            <a:chOff x="-11292700" y="3213875"/>
            <a:chExt cx="353675" cy="352100"/>
          </a:xfrm>
        </p:grpSpPr>
        <p:sp>
          <p:nvSpPr>
            <p:cNvPr id="8690" name="Google Shape;8690;p87"/>
            <p:cNvSpPr/>
            <p:nvPr/>
          </p:nvSpPr>
          <p:spPr>
            <a:xfrm>
              <a:off x="-11178500" y="3213875"/>
              <a:ext cx="124475" cy="124475"/>
            </a:xfrm>
            <a:custGeom>
              <a:avLst/>
              <a:gdLst/>
              <a:ahLst/>
              <a:cxnLst/>
              <a:rect l="l" t="t" r="r" b="b"/>
              <a:pathLst>
                <a:path w="4979" h="4979" extrusionOk="0">
                  <a:moveTo>
                    <a:pt x="2489" y="1671"/>
                  </a:moveTo>
                  <a:cubicBezTo>
                    <a:pt x="2962" y="1671"/>
                    <a:pt x="3309" y="2049"/>
                    <a:pt x="3309" y="2521"/>
                  </a:cubicBezTo>
                  <a:cubicBezTo>
                    <a:pt x="3309" y="2994"/>
                    <a:pt x="2962" y="3340"/>
                    <a:pt x="2489" y="3340"/>
                  </a:cubicBezTo>
                  <a:cubicBezTo>
                    <a:pt x="2017" y="3340"/>
                    <a:pt x="1670" y="2994"/>
                    <a:pt x="1670" y="2521"/>
                  </a:cubicBezTo>
                  <a:cubicBezTo>
                    <a:pt x="1639" y="2049"/>
                    <a:pt x="2017" y="1671"/>
                    <a:pt x="2489" y="1671"/>
                  </a:cubicBezTo>
                  <a:close/>
                  <a:moveTo>
                    <a:pt x="2489" y="1"/>
                  </a:moveTo>
                  <a:cubicBezTo>
                    <a:pt x="2048" y="1"/>
                    <a:pt x="1891" y="221"/>
                    <a:pt x="1702" y="537"/>
                  </a:cubicBezTo>
                  <a:cubicBezTo>
                    <a:pt x="1555" y="523"/>
                    <a:pt x="1414" y="498"/>
                    <a:pt x="1278" y="498"/>
                  </a:cubicBezTo>
                  <a:cubicBezTo>
                    <a:pt x="1094" y="498"/>
                    <a:pt x="920" y="544"/>
                    <a:pt x="757" y="726"/>
                  </a:cubicBezTo>
                  <a:cubicBezTo>
                    <a:pt x="442" y="1041"/>
                    <a:pt x="505" y="1324"/>
                    <a:pt x="568" y="1734"/>
                  </a:cubicBezTo>
                  <a:cubicBezTo>
                    <a:pt x="221" y="1923"/>
                    <a:pt x="1" y="2080"/>
                    <a:pt x="1" y="2521"/>
                  </a:cubicBezTo>
                  <a:cubicBezTo>
                    <a:pt x="1" y="2931"/>
                    <a:pt x="221" y="3088"/>
                    <a:pt x="568" y="3309"/>
                  </a:cubicBezTo>
                  <a:cubicBezTo>
                    <a:pt x="473" y="3687"/>
                    <a:pt x="442" y="3939"/>
                    <a:pt x="757" y="4254"/>
                  </a:cubicBezTo>
                  <a:cubicBezTo>
                    <a:pt x="938" y="4436"/>
                    <a:pt x="1109" y="4481"/>
                    <a:pt x="1288" y="4481"/>
                  </a:cubicBezTo>
                  <a:cubicBezTo>
                    <a:pt x="1419" y="4481"/>
                    <a:pt x="1555" y="4456"/>
                    <a:pt x="1702" y="4443"/>
                  </a:cubicBezTo>
                  <a:cubicBezTo>
                    <a:pt x="1922" y="4758"/>
                    <a:pt x="2080" y="4979"/>
                    <a:pt x="2489" y="4979"/>
                  </a:cubicBezTo>
                  <a:cubicBezTo>
                    <a:pt x="2931" y="4979"/>
                    <a:pt x="3088" y="4758"/>
                    <a:pt x="3277" y="4443"/>
                  </a:cubicBezTo>
                  <a:cubicBezTo>
                    <a:pt x="3431" y="4469"/>
                    <a:pt x="3565" y="4495"/>
                    <a:pt x="3690" y="4495"/>
                  </a:cubicBezTo>
                  <a:cubicBezTo>
                    <a:pt x="3871" y="4495"/>
                    <a:pt x="4036" y="4441"/>
                    <a:pt x="4222" y="4254"/>
                  </a:cubicBezTo>
                  <a:cubicBezTo>
                    <a:pt x="4537" y="3939"/>
                    <a:pt x="4443" y="3655"/>
                    <a:pt x="4411" y="3309"/>
                  </a:cubicBezTo>
                  <a:cubicBezTo>
                    <a:pt x="4726" y="3057"/>
                    <a:pt x="4978" y="2899"/>
                    <a:pt x="4978" y="2521"/>
                  </a:cubicBezTo>
                  <a:cubicBezTo>
                    <a:pt x="4978" y="2080"/>
                    <a:pt x="4726" y="1923"/>
                    <a:pt x="4411" y="1734"/>
                  </a:cubicBezTo>
                  <a:cubicBezTo>
                    <a:pt x="4506" y="1324"/>
                    <a:pt x="4537" y="1041"/>
                    <a:pt x="4222" y="726"/>
                  </a:cubicBezTo>
                  <a:cubicBezTo>
                    <a:pt x="4041" y="544"/>
                    <a:pt x="3870" y="498"/>
                    <a:pt x="3691" y="498"/>
                  </a:cubicBezTo>
                  <a:cubicBezTo>
                    <a:pt x="3560" y="498"/>
                    <a:pt x="3424" y="523"/>
                    <a:pt x="3277" y="537"/>
                  </a:cubicBezTo>
                  <a:cubicBezTo>
                    <a:pt x="3025" y="221"/>
                    <a:pt x="2868"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87"/>
            <p:cNvSpPr/>
            <p:nvPr/>
          </p:nvSpPr>
          <p:spPr>
            <a:xfrm>
              <a:off x="-11292700" y="3255625"/>
              <a:ext cx="117375" cy="124475"/>
            </a:xfrm>
            <a:custGeom>
              <a:avLst/>
              <a:gdLst/>
              <a:ahLst/>
              <a:cxnLst/>
              <a:rect l="l" t="t" r="r" b="b"/>
              <a:pathLst>
                <a:path w="4695" h="4979" extrusionOk="0">
                  <a:moveTo>
                    <a:pt x="2521" y="1670"/>
                  </a:moveTo>
                  <a:cubicBezTo>
                    <a:pt x="2993" y="1670"/>
                    <a:pt x="3340" y="2017"/>
                    <a:pt x="3340" y="2490"/>
                  </a:cubicBezTo>
                  <a:cubicBezTo>
                    <a:pt x="3340" y="2962"/>
                    <a:pt x="2993" y="3309"/>
                    <a:pt x="2521" y="3309"/>
                  </a:cubicBezTo>
                  <a:cubicBezTo>
                    <a:pt x="2048" y="3309"/>
                    <a:pt x="1702" y="2962"/>
                    <a:pt x="1702" y="2490"/>
                  </a:cubicBezTo>
                  <a:cubicBezTo>
                    <a:pt x="1702" y="2017"/>
                    <a:pt x="2048" y="1670"/>
                    <a:pt x="2521" y="1670"/>
                  </a:cubicBezTo>
                  <a:close/>
                  <a:moveTo>
                    <a:pt x="2552" y="1"/>
                  </a:moveTo>
                  <a:cubicBezTo>
                    <a:pt x="2111" y="1"/>
                    <a:pt x="1954" y="253"/>
                    <a:pt x="1765" y="568"/>
                  </a:cubicBezTo>
                  <a:cubicBezTo>
                    <a:pt x="1618" y="554"/>
                    <a:pt x="1476" y="530"/>
                    <a:pt x="1339" y="530"/>
                  </a:cubicBezTo>
                  <a:cubicBezTo>
                    <a:pt x="1151" y="530"/>
                    <a:pt x="969" y="575"/>
                    <a:pt x="788" y="757"/>
                  </a:cubicBezTo>
                  <a:cubicBezTo>
                    <a:pt x="473" y="1072"/>
                    <a:pt x="536" y="1355"/>
                    <a:pt x="599" y="1702"/>
                  </a:cubicBezTo>
                  <a:cubicBezTo>
                    <a:pt x="252" y="1891"/>
                    <a:pt x="0" y="2048"/>
                    <a:pt x="0" y="2490"/>
                  </a:cubicBezTo>
                  <a:cubicBezTo>
                    <a:pt x="0" y="2931"/>
                    <a:pt x="221" y="3088"/>
                    <a:pt x="536" y="3277"/>
                  </a:cubicBezTo>
                  <a:cubicBezTo>
                    <a:pt x="473" y="3687"/>
                    <a:pt x="441" y="3907"/>
                    <a:pt x="756" y="4222"/>
                  </a:cubicBezTo>
                  <a:cubicBezTo>
                    <a:pt x="943" y="4409"/>
                    <a:pt x="1107" y="4463"/>
                    <a:pt x="1295" y="4463"/>
                  </a:cubicBezTo>
                  <a:cubicBezTo>
                    <a:pt x="1425" y="4463"/>
                    <a:pt x="1566" y="4437"/>
                    <a:pt x="1733" y="4411"/>
                  </a:cubicBezTo>
                  <a:cubicBezTo>
                    <a:pt x="1954" y="4726"/>
                    <a:pt x="2111" y="4978"/>
                    <a:pt x="2521" y="4978"/>
                  </a:cubicBezTo>
                  <a:cubicBezTo>
                    <a:pt x="2962" y="4978"/>
                    <a:pt x="3119" y="4726"/>
                    <a:pt x="3308" y="4411"/>
                  </a:cubicBezTo>
                  <a:cubicBezTo>
                    <a:pt x="3458" y="4449"/>
                    <a:pt x="3588" y="4476"/>
                    <a:pt x="3710" y="4476"/>
                  </a:cubicBezTo>
                  <a:cubicBezTo>
                    <a:pt x="3896" y="4476"/>
                    <a:pt x="4063" y="4412"/>
                    <a:pt x="4254" y="4222"/>
                  </a:cubicBezTo>
                  <a:cubicBezTo>
                    <a:pt x="4569" y="3907"/>
                    <a:pt x="4474" y="3624"/>
                    <a:pt x="4443" y="3277"/>
                  </a:cubicBezTo>
                  <a:cubicBezTo>
                    <a:pt x="4583" y="3183"/>
                    <a:pt x="4592" y="3175"/>
                    <a:pt x="4592" y="3175"/>
                  </a:cubicBezTo>
                  <a:lnTo>
                    <a:pt x="4592" y="3175"/>
                  </a:lnTo>
                  <a:cubicBezTo>
                    <a:pt x="4592" y="3175"/>
                    <a:pt x="4592" y="3175"/>
                    <a:pt x="4592" y="3175"/>
                  </a:cubicBezTo>
                  <a:cubicBezTo>
                    <a:pt x="4594" y="3175"/>
                    <a:pt x="4606" y="3170"/>
                    <a:pt x="4695" y="3120"/>
                  </a:cubicBezTo>
                  <a:cubicBezTo>
                    <a:pt x="4411" y="2805"/>
                    <a:pt x="4254" y="2427"/>
                    <a:pt x="4254" y="2017"/>
                  </a:cubicBezTo>
                  <a:cubicBezTo>
                    <a:pt x="3939" y="1702"/>
                    <a:pt x="3781" y="1324"/>
                    <a:pt x="3781" y="851"/>
                  </a:cubicBezTo>
                  <a:cubicBezTo>
                    <a:pt x="3781" y="725"/>
                    <a:pt x="3781" y="631"/>
                    <a:pt x="3812" y="536"/>
                  </a:cubicBezTo>
                  <a:cubicBezTo>
                    <a:pt x="3754" y="517"/>
                    <a:pt x="3710" y="509"/>
                    <a:pt x="3671" y="509"/>
                  </a:cubicBezTo>
                  <a:cubicBezTo>
                    <a:pt x="3583" y="509"/>
                    <a:pt x="3514" y="546"/>
                    <a:pt x="3340" y="568"/>
                  </a:cubicBezTo>
                  <a:cubicBezTo>
                    <a:pt x="3119" y="253"/>
                    <a:pt x="2962" y="1"/>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87"/>
            <p:cNvSpPr/>
            <p:nvPr/>
          </p:nvSpPr>
          <p:spPr>
            <a:xfrm>
              <a:off x="-11056425" y="3254850"/>
              <a:ext cx="117400" cy="125250"/>
            </a:xfrm>
            <a:custGeom>
              <a:avLst/>
              <a:gdLst/>
              <a:ahLst/>
              <a:cxnLst/>
              <a:rect l="l" t="t" r="r" b="b"/>
              <a:pathLst>
                <a:path w="4696" h="5010" extrusionOk="0">
                  <a:moveTo>
                    <a:pt x="2175" y="1701"/>
                  </a:moveTo>
                  <a:cubicBezTo>
                    <a:pt x="2647" y="1701"/>
                    <a:pt x="2994" y="2048"/>
                    <a:pt x="2994" y="2521"/>
                  </a:cubicBezTo>
                  <a:cubicBezTo>
                    <a:pt x="2994" y="2962"/>
                    <a:pt x="2616" y="3340"/>
                    <a:pt x="2175" y="3340"/>
                  </a:cubicBezTo>
                  <a:cubicBezTo>
                    <a:pt x="1702" y="3340"/>
                    <a:pt x="1324" y="2993"/>
                    <a:pt x="1324" y="2521"/>
                  </a:cubicBezTo>
                  <a:cubicBezTo>
                    <a:pt x="1324" y="2048"/>
                    <a:pt x="1702" y="1701"/>
                    <a:pt x="2175" y="1701"/>
                  </a:cubicBezTo>
                  <a:close/>
                  <a:moveTo>
                    <a:pt x="2112" y="0"/>
                  </a:moveTo>
                  <a:cubicBezTo>
                    <a:pt x="1702" y="0"/>
                    <a:pt x="1545" y="221"/>
                    <a:pt x="1324" y="567"/>
                  </a:cubicBezTo>
                  <a:cubicBezTo>
                    <a:pt x="1022" y="511"/>
                    <a:pt x="957" y="499"/>
                    <a:pt x="927" y="499"/>
                  </a:cubicBezTo>
                  <a:cubicBezTo>
                    <a:pt x="907" y="499"/>
                    <a:pt x="902" y="504"/>
                    <a:pt x="852" y="504"/>
                  </a:cubicBezTo>
                  <a:cubicBezTo>
                    <a:pt x="915" y="630"/>
                    <a:pt x="915" y="725"/>
                    <a:pt x="915" y="819"/>
                  </a:cubicBezTo>
                  <a:cubicBezTo>
                    <a:pt x="915" y="1260"/>
                    <a:pt x="757" y="1701"/>
                    <a:pt x="442" y="2016"/>
                  </a:cubicBezTo>
                  <a:cubicBezTo>
                    <a:pt x="442" y="2458"/>
                    <a:pt x="284" y="2836"/>
                    <a:pt x="1" y="3119"/>
                  </a:cubicBezTo>
                  <a:lnTo>
                    <a:pt x="32" y="3151"/>
                  </a:lnTo>
                  <a:lnTo>
                    <a:pt x="221" y="3308"/>
                  </a:lnTo>
                  <a:cubicBezTo>
                    <a:pt x="158" y="3718"/>
                    <a:pt x="127" y="3938"/>
                    <a:pt x="442" y="4253"/>
                  </a:cubicBezTo>
                  <a:cubicBezTo>
                    <a:pt x="628" y="4440"/>
                    <a:pt x="793" y="4494"/>
                    <a:pt x="974" y="4494"/>
                  </a:cubicBezTo>
                  <a:cubicBezTo>
                    <a:pt x="1099" y="4494"/>
                    <a:pt x="1233" y="4468"/>
                    <a:pt x="1387" y="4442"/>
                  </a:cubicBezTo>
                  <a:cubicBezTo>
                    <a:pt x="1608" y="4757"/>
                    <a:pt x="1765" y="5009"/>
                    <a:pt x="2175" y="5009"/>
                  </a:cubicBezTo>
                  <a:cubicBezTo>
                    <a:pt x="2584" y="5009"/>
                    <a:pt x="2742" y="4757"/>
                    <a:pt x="2962" y="4442"/>
                  </a:cubicBezTo>
                  <a:cubicBezTo>
                    <a:pt x="3112" y="4480"/>
                    <a:pt x="3247" y="4507"/>
                    <a:pt x="3375" y="4507"/>
                  </a:cubicBezTo>
                  <a:cubicBezTo>
                    <a:pt x="3570" y="4507"/>
                    <a:pt x="3749" y="4443"/>
                    <a:pt x="3939" y="4253"/>
                  </a:cubicBezTo>
                  <a:cubicBezTo>
                    <a:pt x="4254" y="3938"/>
                    <a:pt x="4160" y="3655"/>
                    <a:pt x="4128" y="3308"/>
                  </a:cubicBezTo>
                  <a:cubicBezTo>
                    <a:pt x="4443" y="3088"/>
                    <a:pt x="4695" y="2930"/>
                    <a:pt x="4695" y="2521"/>
                  </a:cubicBezTo>
                  <a:cubicBezTo>
                    <a:pt x="4632" y="2079"/>
                    <a:pt x="4412" y="1922"/>
                    <a:pt x="4097" y="1701"/>
                  </a:cubicBezTo>
                  <a:cubicBezTo>
                    <a:pt x="4191" y="1292"/>
                    <a:pt x="4223" y="1071"/>
                    <a:pt x="3907" y="756"/>
                  </a:cubicBezTo>
                  <a:cubicBezTo>
                    <a:pt x="3721" y="570"/>
                    <a:pt x="3546" y="516"/>
                    <a:pt x="3349" y="516"/>
                  </a:cubicBezTo>
                  <a:cubicBezTo>
                    <a:pt x="3213" y="516"/>
                    <a:pt x="3067" y="542"/>
                    <a:pt x="2899" y="567"/>
                  </a:cubicBezTo>
                  <a:cubicBezTo>
                    <a:pt x="2679" y="221"/>
                    <a:pt x="2521" y="0"/>
                    <a:pt x="2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87"/>
            <p:cNvSpPr/>
            <p:nvPr/>
          </p:nvSpPr>
          <p:spPr>
            <a:xfrm>
              <a:off x="-11209225" y="3503725"/>
              <a:ext cx="188275" cy="62250"/>
            </a:xfrm>
            <a:custGeom>
              <a:avLst/>
              <a:gdLst/>
              <a:ahLst/>
              <a:cxnLst/>
              <a:rect l="l" t="t" r="r" b="b"/>
              <a:pathLst>
                <a:path w="7531" h="2490" extrusionOk="0">
                  <a:moveTo>
                    <a:pt x="1356" y="1"/>
                  </a:moveTo>
                  <a:lnTo>
                    <a:pt x="127" y="1859"/>
                  </a:lnTo>
                  <a:cubicBezTo>
                    <a:pt x="1" y="2017"/>
                    <a:pt x="32" y="2206"/>
                    <a:pt x="158" y="2364"/>
                  </a:cubicBezTo>
                  <a:cubicBezTo>
                    <a:pt x="179" y="2448"/>
                    <a:pt x="284" y="2490"/>
                    <a:pt x="408" y="2490"/>
                  </a:cubicBezTo>
                  <a:cubicBezTo>
                    <a:pt x="470" y="2490"/>
                    <a:pt x="536" y="2479"/>
                    <a:pt x="600" y="2458"/>
                  </a:cubicBezTo>
                  <a:lnTo>
                    <a:pt x="1419" y="2017"/>
                  </a:lnTo>
                  <a:cubicBezTo>
                    <a:pt x="1623" y="1922"/>
                    <a:pt x="1844" y="1875"/>
                    <a:pt x="2064" y="1875"/>
                  </a:cubicBezTo>
                  <a:cubicBezTo>
                    <a:pt x="2285" y="1875"/>
                    <a:pt x="2506" y="1922"/>
                    <a:pt x="2710" y="2017"/>
                  </a:cubicBezTo>
                  <a:cubicBezTo>
                    <a:pt x="3025" y="2175"/>
                    <a:pt x="3372" y="2253"/>
                    <a:pt x="3718" y="2253"/>
                  </a:cubicBezTo>
                  <a:cubicBezTo>
                    <a:pt x="4065" y="2253"/>
                    <a:pt x="4412" y="2175"/>
                    <a:pt x="4727" y="2017"/>
                  </a:cubicBezTo>
                  <a:cubicBezTo>
                    <a:pt x="4931" y="1922"/>
                    <a:pt x="5152" y="1875"/>
                    <a:pt x="5373" y="1875"/>
                  </a:cubicBezTo>
                  <a:cubicBezTo>
                    <a:pt x="5593" y="1875"/>
                    <a:pt x="5814" y="1922"/>
                    <a:pt x="6018" y="2017"/>
                  </a:cubicBezTo>
                  <a:lnTo>
                    <a:pt x="6869" y="2458"/>
                  </a:lnTo>
                  <a:cubicBezTo>
                    <a:pt x="6921" y="2479"/>
                    <a:pt x="6978" y="2490"/>
                    <a:pt x="7035" y="2490"/>
                  </a:cubicBezTo>
                  <a:cubicBezTo>
                    <a:pt x="7149" y="2490"/>
                    <a:pt x="7268" y="2448"/>
                    <a:pt x="7373" y="2364"/>
                  </a:cubicBezTo>
                  <a:cubicBezTo>
                    <a:pt x="7499" y="2206"/>
                    <a:pt x="7531" y="2017"/>
                    <a:pt x="7405" y="1859"/>
                  </a:cubicBezTo>
                  <a:lnTo>
                    <a:pt x="61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87"/>
            <p:cNvSpPr/>
            <p:nvPr/>
          </p:nvSpPr>
          <p:spPr>
            <a:xfrm>
              <a:off x="-11167475" y="3462775"/>
              <a:ext cx="103200" cy="20500"/>
            </a:xfrm>
            <a:custGeom>
              <a:avLst/>
              <a:gdLst/>
              <a:ahLst/>
              <a:cxnLst/>
              <a:rect l="l" t="t" r="r" b="b"/>
              <a:pathLst>
                <a:path w="4128" h="820" extrusionOk="0">
                  <a:moveTo>
                    <a:pt x="1" y="0"/>
                  </a:moveTo>
                  <a:lnTo>
                    <a:pt x="1" y="820"/>
                  </a:lnTo>
                  <a:lnTo>
                    <a:pt x="4128" y="820"/>
                  </a:lnTo>
                  <a:lnTo>
                    <a:pt x="41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87"/>
            <p:cNvSpPr/>
            <p:nvPr/>
          </p:nvSpPr>
          <p:spPr>
            <a:xfrm>
              <a:off x="-11213150" y="3344625"/>
              <a:ext cx="141000" cy="97700"/>
            </a:xfrm>
            <a:custGeom>
              <a:avLst/>
              <a:gdLst/>
              <a:ahLst/>
              <a:cxnLst/>
              <a:rect l="l" t="t" r="r" b="b"/>
              <a:pathLst>
                <a:path w="5640" h="3908" extrusionOk="0">
                  <a:moveTo>
                    <a:pt x="2206" y="1"/>
                  </a:moveTo>
                  <a:lnTo>
                    <a:pt x="2080" y="64"/>
                  </a:lnTo>
                  <a:cubicBezTo>
                    <a:pt x="2080" y="442"/>
                    <a:pt x="2017" y="851"/>
                    <a:pt x="1607" y="1261"/>
                  </a:cubicBezTo>
                  <a:cubicBezTo>
                    <a:pt x="1292" y="1576"/>
                    <a:pt x="946" y="1733"/>
                    <a:pt x="504" y="1733"/>
                  </a:cubicBezTo>
                  <a:lnTo>
                    <a:pt x="441" y="1733"/>
                  </a:lnTo>
                  <a:cubicBezTo>
                    <a:pt x="315" y="1860"/>
                    <a:pt x="158" y="1954"/>
                    <a:pt x="0" y="2080"/>
                  </a:cubicBezTo>
                  <a:lnTo>
                    <a:pt x="1355" y="3907"/>
                  </a:lnTo>
                  <a:lnTo>
                    <a:pt x="4411" y="3907"/>
                  </a:lnTo>
                  <a:lnTo>
                    <a:pt x="5608" y="536"/>
                  </a:lnTo>
                  <a:cubicBezTo>
                    <a:pt x="5640" y="379"/>
                    <a:pt x="5608" y="221"/>
                    <a:pt x="5608" y="127"/>
                  </a:cubicBezTo>
                  <a:lnTo>
                    <a:pt x="5482" y="32"/>
                  </a:lnTo>
                  <a:cubicBezTo>
                    <a:pt x="5356" y="64"/>
                    <a:pt x="5199" y="64"/>
                    <a:pt x="5073" y="64"/>
                  </a:cubicBezTo>
                  <a:lnTo>
                    <a:pt x="5010" y="64"/>
                  </a:lnTo>
                  <a:cubicBezTo>
                    <a:pt x="4758" y="347"/>
                    <a:pt x="4411" y="599"/>
                    <a:pt x="3875" y="599"/>
                  </a:cubicBezTo>
                  <a:cubicBezTo>
                    <a:pt x="3308" y="599"/>
                    <a:pt x="2962" y="347"/>
                    <a:pt x="2678" y="64"/>
                  </a:cubicBezTo>
                  <a:lnTo>
                    <a:pt x="2647" y="64"/>
                  </a:lnTo>
                  <a:cubicBezTo>
                    <a:pt x="2489" y="64"/>
                    <a:pt x="2363" y="32"/>
                    <a:pt x="2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87"/>
            <p:cNvSpPr/>
            <p:nvPr/>
          </p:nvSpPr>
          <p:spPr>
            <a:xfrm>
              <a:off x="-11080825" y="3379275"/>
              <a:ext cx="59100" cy="61475"/>
            </a:xfrm>
            <a:custGeom>
              <a:avLst/>
              <a:gdLst/>
              <a:ahLst/>
              <a:cxnLst/>
              <a:rect l="l" t="t" r="r" b="b"/>
              <a:pathLst>
                <a:path w="2364" h="2459" extrusionOk="0">
                  <a:moveTo>
                    <a:pt x="882" y="1"/>
                  </a:moveTo>
                  <a:lnTo>
                    <a:pt x="0" y="2458"/>
                  </a:lnTo>
                  <a:lnTo>
                    <a:pt x="1008" y="2458"/>
                  </a:lnTo>
                  <a:lnTo>
                    <a:pt x="2363" y="663"/>
                  </a:lnTo>
                  <a:cubicBezTo>
                    <a:pt x="2237" y="568"/>
                    <a:pt x="2080" y="474"/>
                    <a:pt x="1954" y="347"/>
                  </a:cubicBezTo>
                  <a:lnTo>
                    <a:pt x="1891" y="347"/>
                  </a:lnTo>
                  <a:cubicBezTo>
                    <a:pt x="1512" y="347"/>
                    <a:pt x="1197" y="221"/>
                    <a:pt x="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7" name="Google Shape;8697;p87"/>
          <p:cNvGrpSpPr/>
          <p:nvPr/>
        </p:nvGrpSpPr>
        <p:grpSpPr>
          <a:xfrm>
            <a:off x="7505152" y="1827581"/>
            <a:ext cx="368106" cy="356232"/>
            <a:chOff x="-11299000" y="3647875"/>
            <a:chExt cx="365475" cy="353650"/>
          </a:xfrm>
        </p:grpSpPr>
        <p:sp>
          <p:nvSpPr>
            <p:cNvPr id="8698" name="Google Shape;8698;p87"/>
            <p:cNvSpPr/>
            <p:nvPr/>
          </p:nvSpPr>
          <p:spPr>
            <a:xfrm>
              <a:off x="-11299000" y="3734700"/>
              <a:ext cx="142575" cy="134325"/>
            </a:xfrm>
            <a:custGeom>
              <a:avLst/>
              <a:gdLst/>
              <a:ahLst/>
              <a:cxnLst/>
              <a:rect l="l" t="t" r="r" b="b"/>
              <a:pathLst>
                <a:path w="5703" h="5373" extrusionOk="0">
                  <a:moveTo>
                    <a:pt x="2300" y="0"/>
                  </a:moveTo>
                  <a:cubicBezTo>
                    <a:pt x="1772" y="0"/>
                    <a:pt x="1245" y="197"/>
                    <a:pt x="851" y="591"/>
                  </a:cubicBezTo>
                  <a:cubicBezTo>
                    <a:pt x="0" y="1379"/>
                    <a:pt x="0" y="2702"/>
                    <a:pt x="851" y="3490"/>
                  </a:cubicBezTo>
                  <a:lnTo>
                    <a:pt x="2615" y="5254"/>
                  </a:lnTo>
                  <a:cubicBezTo>
                    <a:pt x="2694" y="5333"/>
                    <a:pt x="2804" y="5372"/>
                    <a:pt x="2915" y="5372"/>
                  </a:cubicBezTo>
                  <a:cubicBezTo>
                    <a:pt x="3025" y="5372"/>
                    <a:pt x="3135" y="5333"/>
                    <a:pt x="3214" y="5254"/>
                  </a:cubicBezTo>
                  <a:lnTo>
                    <a:pt x="5514" y="2954"/>
                  </a:lnTo>
                  <a:cubicBezTo>
                    <a:pt x="5703" y="2797"/>
                    <a:pt x="5703" y="2513"/>
                    <a:pt x="5514" y="2355"/>
                  </a:cubicBezTo>
                  <a:lnTo>
                    <a:pt x="3749" y="591"/>
                  </a:lnTo>
                  <a:cubicBezTo>
                    <a:pt x="3356" y="197"/>
                    <a:pt x="2828" y="0"/>
                    <a:pt x="2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87"/>
            <p:cNvSpPr/>
            <p:nvPr/>
          </p:nvSpPr>
          <p:spPr>
            <a:xfrm>
              <a:off x="-11076100" y="3734700"/>
              <a:ext cx="142575" cy="134325"/>
            </a:xfrm>
            <a:custGeom>
              <a:avLst/>
              <a:gdLst/>
              <a:ahLst/>
              <a:cxnLst/>
              <a:rect l="l" t="t" r="r" b="b"/>
              <a:pathLst>
                <a:path w="5703" h="5373" extrusionOk="0">
                  <a:moveTo>
                    <a:pt x="3379" y="0"/>
                  </a:moveTo>
                  <a:cubicBezTo>
                    <a:pt x="2836" y="0"/>
                    <a:pt x="2300" y="197"/>
                    <a:pt x="1922" y="591"/>
                  </a:cubicBezTo>
                  <a:lnTo>
                    <a:pt x="158" y="2355"/>
                  </a:lnTo>
                  <a:cubicBezTo>
                    <a:pt x="0" y="2513"/>
                    <a:pt x="0" y="2797"/>
                    <a:pt x="158" y="2954"/>
                  </a:cubicBezTo>
                  <a:lnTo>
                    <a:pt x="2521" y="5254"/>
                  </a:lnTo>
                  <a:cubicBezTo>
                    <a:pt x="2599" y="5333"/>
                    <a:pt x="2710" y="5372"/>
                    <a:pt x="2820" y="5372"/>
                  </a:cubicBezTo>
                  <a:cubicBezTo>
                    <a:pt x="2930" y="5372"/>
                    <a:pt x="3040" y="5333"/>
                    <a:pt x="3119" y="5254"/>
                  </a:cubicBezTo>
                  <a:lnTo>
                    <a:pt x="4884" y="3490"/>
                  </a:lnTo>
                  <a:cubicBezTo>
                    <a:pt x="5703" y="2702"/>
                    <a:pt x="5703" y="1379"/>
                    <a:pt x="4884" y="591"/>
                  </a:cubicBezTo>
                  <a:cubicBezTo>
                    <a:pt x="4474" y="197"/>
                    <a:pt x="3923" y="0"/>
                    <a:pt x="3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87"/>
            <p:cNvSpPr/>
            <p:nvPr/>
          </p:nvSpPr>
          <p:spPr>
            <a:xfrm>
              <a:off x="-11254900" y="3917225"/>
              <a:ext cx="124475" cy="84300"/>
            </a:xfrm>
            <a:custGeom>
              <a:avLst/>
              <a:gdLst/>
              <a:ahLst/>
              <a:cxnLst/>
              <a:rect l="l" t="t" r="r" b="b"/>
              <a:pathLst>
                <a:path w="4979" h="3372" extrusionOk="0">
                  <a:moveTo>
                    <a:pt x="3466" y="1"/>
                  </a:moveTo>
                  <a:lnTo>
                    <a:pt x="316" y="2616"/>
                  </a:lnTo>
                  <a:cubicBezTo>
                    <a:pt x="1" y="2836"/>
                    <a:pt x="190" y="3372"/>
                    <a:pt x="568" y="3372"/>
                  </a:cubicBezTo>
                  <a:lnTo>
                    <a:pt x="3372" y="3372"/>
                  </a:lnTo>
                  <a:cubicBezTo>
                    <a:pt x="3466" y="3309"/>
                    <a:pt x="3561" y="3277"/>
                    <a:pt x="3655" y="3214"/>
                  </a:cubicBezTo>
                  <a:lnTo>
                    <a:pt x="4978" y="1702"/>
                  </a:ln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87"/>
            <p:cNvSpPr/>
            <p:nvPr/>
          </p:nvSpPr>
          <p:spPr>
            <a:xfrm>
              <a:off x="-11099725" y="3838475"/>
              <a:ext cx="55150" cy="50425"/>
            </a:xfrm>
            <a:custGeom>
              <a:avLst/>
              <a:gdLst/>
              <a:ahLst/>
              <a:cxnLst/>
              <a:rect l="l" t="t" r="r" b="b"/>
              <a:pathLst>
                <a:path w="2206" h="2017" extrusionOk="0">
                  <a:moveTo>
                    <a:pt x="1197" y="0"/>
                  </a:moveTo>
                  <a:lnTo>
                    <a:pt x="0" y="914"/>
                  </a:lnTo>
                  <a:lnTo>
                    <a:pt x="1323" y="2017"/>
                  </a:lnTo>
                  <a:lnTo>
                    <a:pt x="2205" y="1040"/>
                  </a:lnTo>
                  <a:lnTo>
                    <a:pt x="11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87"/>
            <p:cNvSpPr/>
            <p:nvPr/>
          </p:nvSpPr>
          <p:spPr>
            <a:xfrm>
              <a:off x="-11187950" y="3836900"/>
              <a:ext cx="210325" cy="162275"/>
            </a:xfrm>
            <a:custGeom>
              <a:avLst/>
              <a:gdLst/>
              <a:ahLst/>
              <a:cxnLst/>
              <a:rect l="l" t="t" r="r" b="b"/>
              <a:pathLst>
                <a:path w="8413" h="6491" extrusionOk="0">
                  <a:moveTo>
                    <a:pt x="1040" y="0"/>
                  </a:moveTo>
                  <a:lnTo>
                    <a:pt x="1" y="1103"/>
                  </a:lnTo>
                  <a:lnTo>
                    <a:pt x="4758" y="6364"/>
                  </a:lnTo>
                  <a:cubicBezTo>
                    <a:pt x="4821" y="6459"/>
                    <a:pt x="4947" y="6490"/>
                    <a:pt x="5073" y="6490"/>
                  </a:cubicBezTo>
                  <a:lnTo>
                    <a:pt x="7845" y="6490"/>
                  </a:lnTo>
                  <a:cubicBezTo>
                    <a:pt x="8255" y="6490"/>
                    <a:pt x="8412" y="6018"/>
                    <a:pt x="8129" y="5734"/>
                  </a:cubicBezTo>
                  <a:lnTo>
                    <a:pt x="10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87"/>
            <p:cNvSpPr/>
            <p:nvPr/>
          </p:nvSpPr>
          <p:spPr>
            <a:xfrm>
              <a:off x="-11292700" y="3647875"/>
              <a:ext cx="353675" cy="87450"/>
            </a:xfrm>
            <a:custGeom>
              <a:avLst/>
              <a:gdLst/>
              <a:ahLst/>
              <a:cxnLst/>
              <a:rect l="l" t="t" r="r" b="b"/>
              <a:pathLst>
                <a:path w="14147" h="3498" extrusionOk="0">
                  <a:moveTo>
                    <a:pt x="441" y="0"/>
                  </a:moveTo>
                  <a:cubicBezTo>
                    <a:pt x="189" y="0"/>
                    <a:pt x="0" y="189"/>
                    <a:pt x="0" y="378"/>
                  </a:cubicBezTo>
                  <a:cubicBezTo>
                    <a:pt x="0" y="630"/>
                    <a:pt x="189" y="819"/>
                    <a:pt x="441" y="819"/>
                  </a:cubicBezTo>
                  <a:lnTo>
                    <a:pt x="1639" y="819"/>
                  </a:lnTo>
                  <a:lnTo>
                    <a:pt x="1639" y="1670"/>
                  </a:lnTo>
                  <a:lnTo>
                    <a:pt x="1261" y="1670"/>
                  </a:lnTo>
                  <a:cubicBezTo>
                    <a:pt x="599" y="1670"/>
                    <a:pt x="0" y="2237"/>
                    <a:pt x="0" y="2899"/>
                  </a:cubicBezTo>
                  <a:lnTo>
                    <a:pt x="0" y="3497"/>
                  </a:lnTo>
                  <a:lnTo>
                    <a:pt x="32" y="3466"/>
                  </a:lnTo>
                  <a:cubicBezTo>
                    <a:pt x="536" y="2930"/>
                    <a:pt x="1292" y="2615"/>
                    <a:pt x="2080" y="2615"/>
                  </a:cubicBezTo>
                  <a:cubicBezTo>
                    <a:pt x="2867" y="2615"/>
                    <a:pt x="3623" y="2930"/>
                    <a:pt x="4128" y="3466"/>
                  </a:cubicBezTo>
                  <a:lnTo>
                    <a:pt x="4159" y="3497"/>
                  </a:lnTo>
                  <a:lnTo>
                    <a:pt x="4159" y="2899"/>
                  </a:lnTo>
                  <a:cubicBezTo>
                    <a:pt x="4159" y="2237"/>
                    <a:pt x="3623" y="1670"/>
                    <a:pt x="2899" y="1670"/>
                  </a:cubicBezTo>
                  <a:lnTo>
                    <a:pt x="2521" y="1670"/>
                  </a:lnTo>
                  <a:lnTo>
                    <a:pt x="2521" y="819"/>
                  </a:lnTo>
                  <a:lnTo>
                    <a:pt x="11657" y="819"/>
                  </a:lnTo>
                  <a:lnTo>
                    <a:pt x="11657" y="1670"/>
                  </a:lnTo>
                  <a:lnTo>
                    <a:pt x="11216" y="1670"/>
                  </a:lnTo>
                  <a:cubicBezTo>
                    <a:pt x="10555" y="1670"/>
                    <a:pt x="9956" y="2237"/>
                    <a:pt x="9956" y="2899"/>
                  </a:cubicBezTo>
                  <a:lnTo>
                    <a:pt x="9956" y="3497"/>
                  </a:lnTo>
                  <a:lnTo>
                    <a:pt x="9987" y="3466"/>
                  </a:lnTo>
                  <a:cubicBezTo>
                    <a:pt x="10523" y="2930"/>
                    <a:pt x="11248" y="2615"/>
                    <a:pt x="12035" y="2615"/>
                  </a:cubicBezTo>
                  <a:cubicBezTo>
                    <a:pt x="12823" y="2615"/>
                    <a:pt x="13579" y="2930"/>
                    <a:pt x="14083" y="3466"/>
                  </a:cubicBezTo>
                  <a:lnTo>
                    <a:pt x="14146" y="3497"/>
                  </a:lnTo>
                  <a:lnTo>
                    <a:pt x="14146" y="2899"/>
                  </a:lnTo>
                  <a:cubicBezTo>
                    <a:pt x="14146" y="2237"/>
                    <a:pt x="13579" y="1670"/>
                    <a:pt x="12917" y="1670"/>
                  </a:cubicBezTo>
                  <a:lnTo>
                    <a:pt x="12476" y="1670"/>
                  </a:lnTo>
                  <a:lnTo>
                    <a:pt x="12476" y="819"/>
                  </a:lnTo>
                  <a:lnTo>
                    <a:pt x="13705" y="819"/>
                  </a:lnTo>
                  <a:cubicBezTo>
                    <a:pt x="13926" y="819"/>
                    <a:pt x="14083" y="630"/>
                    <a:pt x="14083" y="378"/>
                  </a:cubicBezTo>
                  <a:cubicBezTo>
                    <a:pt x="14083" y="158"/>
                    <a:pt x="13894" y="0"/>
                    <a:pt x="13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4" name="Google Shape;8704;p87"/>
          <p:cNvGrpSpPr/>
          <p:nvPr/>
        </p:nvGrpSpPr>
        <p:grpSpPr>
          <a:xfrm>
            <a:off x="7520614" y="2283532"/>
            <a:ext cx="357808" cy="333240"/>
            <a:chOff x="-11295075" y="4092875"/>
            <a:chExt cx="355250" cy="330825"/>
          </a:xfrm>
        </p:grpSpPr>
        <p:sp>
          <p:nvSpPr>
            <p:cNvPr id="8705" name="Google Shape;8705;p87"/>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87"/>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87"/>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87"/>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87"/>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0" name="Google Shape;8710;p87"/>
          <p:cNvGrpSpPr/>
          <p:nvPr/>
        </p:nvGrpSpPr>
        <p:grpSpPr>
          <a:xfrm>
            <a:off x="5746214" y="2746580"/>
            <a:ext cx="312585" cy="355451"/>
            <a:chOff x="-9500075" y="3180800"/>
            <a:chExt cx="310350" cy="352875"/>
          </a:xfrm>
        </p:grpSpPr>
        <p:sp>
          <p:nvSpPr>
            <p:cNvPr id="8711" name="Google Shape;8711;p87"/>
            <p:cNvSpPr/>
            <p:nvPr/>
          </p:nvSpPr>
          <p:spPr>
            <a:xfrm>
              <a:off x="-9429175" y="3332825"/>
              <a:ext cx="82725" cy="55150"/>
            </a:xfrm>
            <a:custGeom>
              <a:avLst/>
              <a:gdLst/>
              <a:ahLst/>
              <a:cxnLst/>
              <a:rect l="l" t="t" r="r" b="b"/>
              <a:pathLst>
                <a:path w="3309" h="2206" extrusionOk="0">
                  <a:moveTo>
                    <a:pt x="1670" y="0"/>
                  </a:moveTo>
                  <a:lnTo>
                    <a:pt x="0" y="2205"/>
                  </a:lnTo>
                  <a:lnTo>
                    <a:pt x="3308" y="2205"/>
                  </a:lnTo>
                  <a:lnTo>
                    <a:pt x="1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87"/>
            <p:cNvSpPr/>
            <p:nvPr/>
          </p:nvSpPr>
          <p:spPr>
            <a:xfrm>
              <a:off x="-9335450" y="3274525"/>
              <a:ext cx="19700" cy="19725"/>
            </a:xfrm>
            <a:custGeom>
              <a:avLst/>
              <a:gdLst/>
              <a:ahLst/>
              <a:cxnLst/>
              <a:rect l="l" t="t" r="r" b="b"/>
              <a:pathLst>
                <a:path w="788" h="789" extrusionOk="0">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87"/>
            <p:cNvSpPr/>
            <p:nvPr/>
          </p:nvSpPr>
          <p:spPr>
            <a:xfrm>
              <a:off x="-9330725" y="3351725"/>
              <a:ext cx="62250" cy="36250"/>
            </a:xfrm>
            <a:custGeom>
              <a:avLst/>
              <a:gdLst/>
              <a:ahLst/>
              <a:cxnLst/>
              <a:rect l="l" t="t" r="r" b="b"/>
              <a:pathLst>
                <a:path w="2490" h="1450" extrusionOk="0">
                  <a:moveTo>
                    <a:pt x="1040" y="0"/>
                  </a:moveTo>
                  <a:lnTo>
                    <a:pt x="0" y="977"/>
                  </a:lnTo>
                  <a:lnTo>
                    <a:pt x="410" y="1449"/>
                  </a:lnTo>
                  <a:lnTo>
                    <a:pt x="2489" y="1449"/>
                  </a:lnTo>
                  <a:lnTo>
                    <a:pt x="10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87"/>
            <p:cNvSpPr/>
            <p:nvPr/>
          </p:nvSpPr>
          <p:spPr>
            <a:xfrm>
              <a:off x="-9440200" y="3220975"/>
              <a:ext cx="186675" cy="152025"/>
            </a:xfrm>
            <a:custGeom>
              <a:avLst/>
              <a:gdLst/>
              <a:ahLst/>
              <a:cxnLst/>
              <a:rect l="l" t="t" r="r" b="b"/>
              <a:pathLst>
                <a:path w="7467" h="6081" extrusionOk="0">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87"/>
            <p:cNvSpPr/>
            <p:nvPr/>
          </p:nvSpPr>
          <p:spPr>
            <a:xfrm>
              <a:off x="-9500075" y="3222550"/>
              <a:ext cx="310350" cy="228425"/>
            </a:xfrm>
            <a:custGeom>
              <a:avLst/>
              <a:gdLst/>
              <a:ahLst/>
              <a:cxnLst/>
              <a:rect l="l" t="t" r="r" b="b"/>
              <a:pathLst>
                <a:path w="12414" h="9137" extrusionOk="0">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87"/>
            <p:cNvSpPr/>
            <p:nvPr/>
          </p:nvSpPr>
          <p:spPr>
            <a:xfrm>
              <a:off x="-9398475" y="3180800"/>
              <a:ext cx="103200" cy="21300"/>
            </a:xfrm>
            <a:custGeom>
              <a:avLst/>
              <a:gdLst/>
              <a:ahLst/>
              <a:cxnLst/>
              <a:rect l="l" t="t" r="r" b="b"/>
              <a:pathLst>
                <a:path w="4128" h="852" extrusionOk="0">
                  <a:moveTo>
                    <a:pt x="820" y="1"/>
                  </a:moveTo>
                  <a:cubicBezTo>
                    <a:pt x="347" y="1"/>
                    <a:pt x="1" y="379"/>
                    <a:pt x="1" y="851"/>
                  </a:cubicBezTo>
                  <a:lnTo>
                    <a:pt x="4128" y="851"/>
                  </a:lnTo>
                  <a:cubicBezTo>
                    <a:pt x="4128" y="379"/>
                    <a:pt x="3781" y="1"/>
                    <a:pt x="3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87"/>
            <p:cNvSpPr/>
            <p:nvPr/>
          </p:nvSpPr>
          <p:spPr>
            <a:xfrm>
              <a:off x="-9460700" y="3471450"/>
              <a:ext cx="41775" cy="62225"/>
            </a:xfrm>
            <a:custGeom>
              <a:avLst/>
              <a:gdLst/>
              <a:ahLst/>
              <a:cxnLst/>
              <a:rect l="l" t="t" r="r" b="b"/>
              <a:pathLst>
                <a:path w="1671" h="2489" extrusionOk="0">
                  <a:moveTo>
                    <a:pt x="1" y="0"/>
                  </a:moveTo>
                  <a:lnTo>
                    <a:pt x="1" y="1670"/>
                  </a:lnTo>
                  <a:cubicBezTo>
                    <a:pt x="1" y="2142"/>
                    <a:pt x="347" y="2489"/>
                    <a:pt x="820" y="2489"/>
                  </a:cubicBezTo>
                  <a:cubicBezTo>
                    <a:pt x="1293" y="2489"/>
                    <a:pt x="1671" y="2142"/>
                    <a:pt x="1671" y="1670"/>
                  </a:cubicBezTo>
                  <a:lnTo>
                    <a:pt x="16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87"/>
            <p:cNvSpPr/>
            <p:nvPr/>
          </p:nvSpPr>
          <p:spPr>
            <a:xfrm>
              <a:off x="-9274800" y="3471450"/>
              <a:ext cx="41750" cy="62225"/>
            </a:xfrm>
            <a:custGeom>
              <a:avLst/>
              <a:gdLst/>
              <a:ahLst/>
              <a:cxnLst/>
              <a:rect l="l" t="t" r="r" b="b"/>
              <a:pathLst>
                <a:path w="1670" h="2489" extrusionOk="0">
                  <a:moveTo>
                    <a:pt x="0" y="0"/>
                  </a:moveTo>
                  <a:lnTo>
                    <a:pt x="0" y="1670"/>
                  </a:lnTo>
                  <a:cubicBezTo>
                    <a:pt x="0" y="2142"/>
                    <a:pt x="378" y="2489"/>
                    <a:pt x="851" y="2489"/>
                  </a:cubicBezTo>
                  <a:cubicBezTo>
                    <a:pt x="1323" y="2489"/>
                    <a:pt x="1670" y="2142"/>
                    <a:pt x="1670" y="1670"/>
                  </a:cubicBezTo>
                  <a:lnTo>
                    <a:pt x="1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87"/>
            <p:cNvSpPr/>
            <p:nvPr/>
          </p:nvSpPr>
          <p:spPr>
            <a:xfrm>
              <a:off x="-9398475" y="3471450"/>
              <a:ext cx="103200" cy="20500"/>
            </a:xfrm>
            <a:custGeom>
              <a:avLst/>
              <a:gdLst/>
              <a:ahLst/>
              <a:cxnLst/>
              <a:rect l="l" t="t" r="r" b="b"/>
              <a:pathLst>
                <a:path w="4128" h="820" extrusionOk="0">
                  <a:moveTo>
                    <a:pt x="1" y="0"/>
                  </a:moveTo>
                  <a:lnTo>
                    <a:pt x="1" y="819"/>
                  </a:lnTo>
                  <a:lnTo>
                    <a:pt x="4128" y="819"/>
                  </a:lnTo>
                  <a:lnTo>
                    <a:pt x="41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0" name="Google Shape;8720;p87"/>
          <p:cNvGrpSpPr/>
          <p:nvPr/>
        </p:nvGrpSpPr>
        <p:grpSpPr>
          <a:xfrm>
            <a:off x="5724005" y="3222095"/>
            <a:ext cx="356221" cy="356257"/>
            <a:chOff x="-9523700" y="3614000"/>
            <a:chExt cx="353675" cy="353675"/>
          </a:xfrm>
        </p:grpSpPr>
        <p:sp>
          <p:nvSpPr>
            <p:cNvPr id="8721" name="Google Shape;8721;p87"/>
            <p:cNvSpPr/>
            <p:nvPr/>
          </p:nvSpPr>
          <p:spPr>
            <a:xfrm>
              <a:off x="-95237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828" y="1198"/>
                    <a:pt x="2489" y="1198"/>
                  </a:cubicBezTo>
                  <a:close/>
                  <a:moveTo>
                    <a:pt x="2489" y="1"/>
                  </a:moveTo>
                  <a:cubicBezTo>
                    <a:pt x="1103" y="1"/>
                    <a:pt x="1" y="1103"/>
                    <a:pt x="1" y="2458"/>
                  </a:cubicBezTo>
                  <a:cubicBezTo>
                    <a:pt x="1" y="3844"/>
                    <a:pt x="1135" y="4947"/>
                    <a:pt x="2489" y="4947"/>
                  </a:cubicBezTo>
                  <a:cubicBezTo>
                    <a:pt x="3876" y="4947"/>
                    <a:pt x="4978" y="3844"/>
                    <a:pt x="4978" y="2458"/>
                  </a:cubicBezTo>
                  <a:cubicBezTo>
                    <a:pt x="4978" y="1103"/>
                    <a:pt x="3876"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87"/>
            <p:cNvSpPr/>
            <p:nvPr/>
          </p:nvSpPr>
          <p:spPr>
            <a:xfrm>
              <a:off x="-9515825" y="3656525"/>
              <a:ext cx="116600" cy="195350"/>
            </a:xfrm>
            <a:custGeom>
              <a:avLst/>
              <a:gdLst/>
              <a:ahLst/>
              <a:cxnLst/>
              <a:rect l="l" t="t" r="r" b="b"/>
              <a:pathLst>
                <a:path w="4664" h="7814" extrusionOk="0">
                  <a:moveTo>
                    <a:pt x="2994" y="1"/>
                  </a:moveTo>
                  <a:cubicBezTo>
                    <a:pt x="2206" y="1"/>
                    <a:pt x="1513" y="536"/>
                    <a:pt x="1387" y="1324"/>
                  </a:cubicBezTo>
                  <a:lnTo>
                    <a:pt x="1" y="7499"/>
                  </a:lnTo>
                  <a:cubicBezTo>
                    <a:pt x="599" y="6963"/>
                    <a:pt x="1355" y="6648"/>
                    <a:pt x="2174" y="6648"/>
                  </a:cubicBezTo>
                  <a:cubicBezTo>
                    <a:pt x="3151" y="6648"/>
                    <a:pt x="4065" y="7089"/>
                    <a:pt x="4663" y="7814"/>
                  </a:cubicBezTo>
                  <a:lnTo>
                    <a:pt x="4663" y="1639"/>
                  </a:lnTo>
                  <a:cubicBezTo>
                    <a:pt x="4663" y="757"/>
                    <a:pt x="3907" y="1"/>
                    <a:pt x="2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87"/>
            <p:cNvSpPr/>
            <p:nvPr/>
          </p:nvSpPr>
          <p:spPr>
            <a:xfrm>
              <a:off x="-9481175" y="3614000"/>
              <a:ext cx="80375" cy="37050"/>
            </a:xfrm>
            <a:custGeom>
              <a:avLst/>
              <a:gdLst/>
              <a:ahLst/>
              <a:cxnLst/>
              <a:rect l="l" t="t" r="r" b="b"/>
              <a:pathLst>
                <a:path w="3215" h="1482" extrusionOk="0">
                  <a:moveTo>
                    <a:pt x="1608" y="0"/>
                  </a:moveTo>
                  <a:cubicBezTo>
                    <a:pt x="788" y="63"/>
                    <a:pt x="127" y="693"/>
                    <a:pt x="1" y="1481"/>
                  </a:cubicBezTo>
                  <a:cubicBezTo>
                    <a:pt x="442" y="1072"/>
                    <a:pt x="1009" y="851"/>
                    <a:pt x="1608" y="851"/>
                  </a:cubicBezTo>
                  <a:cubicBezTo>
                    <a:pt x="2238" y="851"/>
                    <a:pt x="2805" y="1072"/>
                    <a:pt x="3214" y="1481"/>
                  </a:cubicBezTo>
                  <a:cubicBezTo>
                    <a:pt x="3120" y="630"/>
                    <a:pt x="2427" y="0"/>
                    <a:pt x="1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87"/>
            <p:cNvSpPr/>
            <p:nvPr/>
          </p:nvSpPr>
          <p:spPr>
            <a:xfrm>
              <a:off x="-92945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796" y="1198"/>
                    <a:pt x="2489" y="1198"/>
                  </a:cubicBezTo>
                  <a:close/>
                  <a:moveTo>
                    <a:pt x="2489" y="1"/>
                  </a:moveTo>
                  <a:cubicBezTo>
                    <a:pt x="1103" y="1"/>
                    <a:pt x="0" y="1103"/>
                    <a:pt x="0" y="2458"/>
                  </a:cubicBezTo>
                  <a:cubicBezTo>
                    <a:pt x="0" y="3844"/>
                    <a:pt x="1103" y="4947"/>
                    <a:pt x="2489" y="4947"/>
                  </a:cubicBezTo>
                  <a:cubicBezTo>
                    <a:pt x="3876" y="4947"/>
                    <a:pt x="4978" y="3844"/>
                    <a:pt x="4978" y="2458"/>
                  </a:cubicBezTo>
                  <a:cubicBezTo>
                    <a:pt x="4978" y="1103"/>
                    <a:pt x="3876"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87"/>
            <p:cNvSpPr/>
            <p:nvPr/>
          </p:nvSpPr>
          <p:spPr>
            <a:xfrm>
              <a:off x="-9294500" y="3656525"/>
              <a:ext cx="116600" cy="195350"/>
            </a:xfrm>
            <a:custGeom>
              <a:avLst/>
              <a:gdLst/>
              <a:ahLst/>
              <a:cxnLst/>
              <a:rect l="l" t="t" r="r" b="b"/>
              <a:pathLst>
                <a:path w="4664" h="7814" extrusionOk="0">
                  <a:moveTo>
                    <a:pt x="1670" y="1"/>
                  </a:moveTo>
                  <a:cubicBezTo>
                    <a:pt x="757" y="1"/>
                    <a:pt x="0" y="757"/>
                    <a:pt x="0" y="1639"/>
                  </a:cubicBezTo>
                  <a:lnTo>
                    <a:pt x="0" y="7814"/>
                  </a:lnTo>
                  <a:cubicBezTo>
                    <a:pt x="599" y="7089"/>
                    <a:pt x="1513" y="6648"/>
                    <a:pt x="2489" y="6648"/>
                  </a:cubicBezTo>
                  <a:cubicBezTo>
                    <a:pt x="3308" y="6648"/>
                    <a:pt x="4065" y="6963"/>
                    <a:pt x="4663" y="7499"/>
                  </a:cubicBezTo>
                  <a:lnTo>
                    <a:pt x="3277" y="1324"/>
                  </a:lnTo>
                  <a:cubicBezTo>
                    <a:pt x="3119" y="536"/>
                    <a:pt x="2458"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87"/>
            <p:cNvSpPr/>
            <p:nvPr/>
          </p:nvSpPr>
          <p:spPr>
            <a:xfrm>
              <a:off x="-9294500" y="3615575"/>
              <a:ext cx="81150" cy="36250"/>
            </a:xfrm>
            <a:custGeom>
              <a:avLst/>
              <a:gdLst/>
              <a:ahLst/>
              <a:cxnLst/>
              <a:rect l="l" t="t" r="r" b="b"/>
              <a:pathLst>
                <a:path w="3246" h="1450" extrusionOk="0">
                  <a:moveTo>
                    <a:pt x="1639" y="0"/>
                  </a:moveTo>
                  <a:cubicBezTo>
                    <a:pt x="788" y="0"/>
                    <a:pt x="126" y="630"/>
                    <a:pt x="0" y="1450"/>
                  </a:cubicBezTo>
                  <a:cubicBezTo>
                    <a:pt x="442" y="1040"/>
                    <a:pt x="1040" y="820"/>
                    <a:pt x="1639" y="820"/>
                  </a:cubicBezTo>
                  <a:cubicBezTo>
                    <a:pt x="2269" y="820"/>
                    <a:pt x="2804" y="1040"/>
                    <a:pt x="3245" y="1450"/>
                  </a:cubicBezTo>
                  <a:cubicBezTo>
                    <a:pt x="3119" y="599"/>
                    <a:pt x="2458" y="0"/>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87"/>
            <p:cNvSpPr/>
            <p:nvPr/>
          </p:nvSpPr>
          <p:spPr>
            <a:xfrm>
              <a:off x="-9378775" y="3822725"/>
              <a:ext cx="63025" cy="41750"/>
            </a:xfrm>
            <a:custGeom>
              <a:avLst/>
              <a:gdLst/>
              <a:ahLst/>
              <a:cxnLst/>
              <a:rect l="l" t="t" r="r" b="b"/>
              <a:pathLst>
                <a:path w="2521" h="1670" extrusionOk="0">
                  <a:moveTo>
                    <a:pt x="0" y="0"/>
                  </a:moveTo>
                  <a:lnTo>
                    <a:pt x="0" y="1670"/>
                  </a:lnTo>
                  <a:lnTo>
                    <a:pt x="2521" y="1670"/>
                  </a:lnTo>
                  <a:lnTo>
                    <a:pt x="2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87"/>
            <p:cNvSpPr/>
            <p:nvPr/>
          </p:nvSpPr>
          <p:spPr>
            <a:xfrm>
              <a:off x="-9336250" y="3739225"/>
              <a:ext cx="21300" cy="63050"/>
            </a:xfrm>
            <a:custGeom>
              <a:avLst/>
              <a:gdLst/>
              <a:ahLst/>
              <a:cxnLst/>
              <a:rect l="l" t="t" r="r" b="b"/>
              <a:pathLst>
                <a:path w="852" h="2522" extrusionOk="0">
                  <a:moveTo>
                    <a:pt x="1" y="1"/>
                  </a:moveTo>
                  <a:lnTo>
                    <a:pt x="1" y="2521"/>
                  </a:lnTo>
                  <a:lnTo>
                    <a:pt x="851" y="2521"/>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87"/>
            <p:cNvSpPr/>
            <p:nvPr/>
          </p:nvSpPr>
          <p:spPr>
            <a:xfrm>
              <a:off x="-9378775" y="3739225"/>
              <a:ext cx="20500" cy="63050"/>
            </a:xfrm>
            <a:custGeom>
              <a:avLst/>
              <a:gdLst/>
              <a:ahLst/>
              <a:cxnLst/>
              <a:rect l="l" t="t" r="r" b="b"/>
              <a:pathLst>
                <a:path w="820" h="2522" extrusionOk="0">
                  <a:moveTo>
                    <a:pt x="0" y="1"/>
                  </a:moveTo>
                  <a:lnTo>
                    <a:pt x="0" y="2521"/>
                  </a:lnTo>
                  <a:lnTo>
                    <a:pt x="820" y="2521"/>
                  </a:lnTo>
                  <a:lnTo>
                    <a:pt x="8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0" name="Google Shape;8730;p87"/>
          <p:cNvGrpSpPr/>
          <p:nvPr/>
        </p:nvGrpSpPr>
        <p:grpSpPr>
          <a:xfrm>
            <a:off x="7508956" y="3244737"/>
            <a:ext cx="356221" cy="354670"/>
            <a:chOff x="-9523700" y="4049550"/>
            <a:chExt cx="353675" cy="352100"/>
          </a:xfrm>
        </p:grpSpPr>
        <p:sp>
          <p:nvSpPr>
            <p:cNvPr id="8731" name="Google Shape;8731;p87"/>
            <p:cNvSpPr/>
            <p:nvPr/>
          </p:nvSpPr>
          <p:spPr>
            <a:xfrm>
              <a:off x="-9523700" y="4049550"/>
              <a:ext cx="82725" cy="82725"/>
            </a:xfrm>
            <a:custGeom>
              <a:avLst/>
              <a:gdLst/>
              <a:ahLst/>
              <a:cxnLst/>
              <a:rect l="l" t="t" r="r" b="b"/>
              <a:pathLst>
                <a:path w="3309" h="3309" extrusionOk="0">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87"/>
            <p:cNvSpPr/>
            <p:nvPr/>
          </p:nvSpPr>
          <p:spPr>
            <a:xfrm>
              <a:off x="-9523700" y="4148800"/>
              <a:ext cx="82725" cy="252850"/>
            </a:xfrm>
            <a:custGeom>
              <a:avLst/>
              <a:gdLst/>
              <a:ahLst/>
              <a:cxnLst/>
              <a:rect l="l" t="t" r="r" b="b"/>
              <a:pathLst>
                <a:path w="3309" h="10114" extrusionOk="0">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87"/>
            <p:cNvSpPr/>
            <p:nvPr/>
          </p:nvSpPr>
          <p:spPr>
            <a:xfrm>
              <a:off x="-9252750" y="4049550"/>
              <a:ext cx="82725" cy="82725"/>
            </a:xfrm>
            <a:custGeom>
              <a:avLst/>
              <a:gdLst/>
              <a:ahLst/>
              <a:cxnLst/>
              <a:rect l="l" t="t" r="r" b="b"/>
              <a:pathLst>
                <a:path w="3309" h="3309" extrusionOk="0">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87"/>
            <p:cNvSpPr/>
            <p:nvPr/>
          </p:nvSpPr>
          <p:spPr>
            <a:xfrm>
              <a:off x="-9252750" y="4148800"/>
              <a:ext cx="82725" cy="252850"/>
            </a:xfrm>
            <a:custGeom>
              <a:avLst/>
              <a:gdLst/>
              <a:ahLst/>
              <a:cxnLst/>
              <a:rect l="l" t="t" r="r" b="b"/>
              <a:pathLst>
                <a:path w="3309" h="10114" extrusionOk="0">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87"/>
            <p:cNvSpPr/>
            <p:nvPr/>
          </p:nvSpPr>
          <p:spPr>
            <a:xfrm>
              <a:off x="-9440200" y="4214950"/>
              <a:ext cx="187475" cy="167000"/>
            </a:xfrm>
            <a:custGeom>
              <a:avLst/>
              <a:gdLst/>
              <a:ahLst/>
              <a:cxnLst/>
              <a:rect l="l" t="t" r="r" b="b"/>
              <a:pathLst>
                <a:path w="7499" h="6680" extrusionOk="0">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87"/>
            <p:cNvSpPr/>
            <p:nvPr/>
          </p:nvSpPr>
          <p:spPr>
            <a:xfrm>
              <a:off x="-9393750" y="4214950"/>
              <a:ext cx="93750" cy="104000"/>
            </a:xfrm>
            <a:custGeom>
              <a:avLst/>
              <a:gdLst/>
              <a:ahLst/>
              <a:cxnLst/>
              <a:rect l="l" t="t" r="r" b="b"/>
              <a:pathLst>
                <a:path w="3750" h="4160" extrusionOk="0">
                  <a:moveTo>
                    <a:pt x="1828" y="1"/>
                  </a:moveTo>
                  <a:lnTo>
                    <a:pt x="1" y="4159"/>
                  </a:lnTo>
                  <a:lnTo>
                    <a:pt x="3750" y="4159"/>
                  </a:lnTo>
                  <a:lnTo>
                    <a:pt x="19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87"/>
            <p:cNvSpPr/>
            <p:nvPr/>
          </p:nvSpPr>
          <p:spPr>
            <a:xfrm>
              <a:off x="-9440200" y="4140125"/>
              <a:ext cx="187475" cy="32325"/>
            </a:xfrm>
            <a:custGeom>
              <a:avLst/>
              <a:gdLst/>
              <a:ahLst/>
              <a:cxnLst/>
              <a:rect l="l" t="t" r="r" b="b"/>
              <a:pathLst>
                <a:path w="7499" h="1293" extrusionOk="0">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8" name="Google Shape;8738;p87"/>
          <p:cNvGrpSpPr/>
          <p:nvPr/>
        </p:nvGrpSpPr>
        <p:grpSpPr>
          <a:xfrm>
            <a:off x="7065071" y="3244710"/>
            <a:ext cx="357002" cy="311029"/>
            <a:chOff x="-8209150" y="3659675"/>
            <a:chExt cx="354450" cy="308775"/>
          </a:xfrm>
        </p:grpSpPr>
        <p:sp>
          <p:nvSpPr>
            <p:cNvPr id="8739" name="Google Shape;8739;p87"/>
            <p:cNvSpPr/>
            <p:nvPr/>
          </p:nvSpPr>
          <p:spPr>
            <a:xfrm>
              <a:off x="-8209150" y="3907775"/>
              <a:ext cx="353675" cy="60675"/>
            </a:xfrm>
            <a:custGeom>
              <a:avLst/>
              <a:gdLst/>
              <a:ahLst/>
              <a:cxnLst/>
              <a:rect l="l" t="t" r="r" b="b"/>
              <a:pathLst>
                <a:path w="14147" h="2427" extrusionOk="0">
                  <a:moveTo>
                    <a:pt x="1261" y="1"/>
                  </a:moveTo>
                  <a:cubicBezTo>
                    <a:pt x="599" y="1"/>
                    <a:pt x="0" y="536"/>
                    <a:pt x="0" y="1229"/>
                  </a:cubicBezTo>
                  <a:lnTo>
                    <a:pt x="0" y="2048"/>
                  </a:lnTo>
                  <a:cubicBezTo>
                    <a:pt x="0" y="2269"/>
                    <a:pt x="189" y="2427"/>
                    <a:pt x="378" y="2427"/>
                  </a:cubicBezTo>
                  <a:lnTo>
                    <a:pt x="13673" y="2427"/>
                  </a:lnTo>
                  <a:cubicBezTo>
                    <a:pt x="13894" y="2427"/>
                    <a:pt x="14052" y="2238"/>
                    <a:pt x="14052" y="2048"/>
                  </a:cubicBezTo>
                  <a:lnTo>
                    <a:pt x="14052" y="1229"/>
                  </a:lnTo>
                  <a:cubicBezTo>
                    <a:pt x="14146" y="599"/>
                    <a:pt x="13579" y="1"/>
                    <a:pt x="12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87"/>
            <p:cNvSpPr/>
            <p:nvPr/>
          </p:nvSpPr>
          <p:spPr>
            <a:xfrm>
              <a:off x="-8188675" y="3825075"/>
              <a:ext cx="311125" cy="63050"/>
            </a:xfrm>
            <a:custGeom>
              <a:avLst/>
              <a:gdLst/>
              <a:ahLst/>
              <a:cxnLst/>
              <a:rect l="l" t="t" r="r" b="b"/>
              <a:pathLst>
                <a:path w="12445" h="2522" extrusionOk="0">
                  <a:moveTo>
                    <a:pt x="442" y="1"/>
                  </a:moveTo>
                  <a:cubicBezTo>
                    <a:pt x="189" y="1"/>
                    <a:pt x="0" y="190"/>
                    <a:pt x="0" y="410"/>
                  </a:cubicBezTo>
                  <a:lnTo>
                    <a:pt x="0" y="2521"/>
                  </a:lnTo>
                  <a:lnTo>
                    <a:pt x="3308" y="2521"/>
                  </a:lnTo>
                  <a:lnTo>
                    <a:pt x="3308" y="2080"/>
                  </a:lnTo>
                  <a:cubicBezTo>
                    <a:pt x="3308" y="1828"/>
                    <a:pt x="3497" y="1670"/>
                    <a:pt x="3718" y="1670"/>
                  </a:cubicBezTo>
                  <a:cubicBezTo>
                    <a:pt x="3939" y="1670"/>
                    <a:pt x="4128" y="1891"/>
                    <a:pt x="4128" y="2080"/>
                  </a:cubicBezTo>
                  <a:lnTo>
                    <a:pt x="4128" y="2521"/>
                  </a:lnTo>
                  <a:lnTo>
                    <a:pt x="5797" y="2521"/>
                  </a:lnTo>
                  <a:lnTo>
                    <a:pt x="5797" y="2080"/>
                  </a:lnTo>
                  <a:cubicBezTo>
                    <a:pt x="5797" y="1828"/>
                    <a:pt x="5986" y="1670"/>
                    <a:pt x="6238" y="1670"/>
                  </a:cubicBezTo>
                  <a:cubicBezTo>
                    <a:pt x="6459" y="1670"/>
                    <a:pt x="6616" y="1891"/>
                    <a:pt x="6616" y="2080"/>
                  </a:cubicBezTo>
                  <a:lnTo>
                    <a:pt x="6616" y="2521"/>
                  </a:lnTo>
                  <a:lnTo>
                    <a:pt x="8318" y="2521"/>
                  </a:lnTo>
                  <a:lnTo>
                    <a:pt x="8318" y="2080"/>
                  </a:lnTo>
                  <a:cubicBezTo>
                    <a:pt x="8318" y="1828"/>
                    <a:pt x="8507" y="1670"/>
                    <a:pt x="8696" y="1670"/>
                  </a:cubicBezTo>
                  <a:cubicBezTo>
                    <a:pt x="8948" y="1670"/>
                    <a:pt x="9105" y="1891"/>
                    <a:pt x="9105" y="2080"/>
                  </a:cubicBezTo>
                  <a:lnTo>
                    <a:pt x="9105" y="2521"/>
                  </a:lnTo>
                  <a:lnTo>
                    <a:pt x="12445" y="2521"/>
                  </a:lnTo>
                  <a:lnTo>
                    <a:pt x="12445" y="410"/>
                  </a:lnTo>
                  <a:cubicBezTo>
                    <a:pt x="12445" y="190"/>
                    <a:pt x="12256" y="1"/>
                    <a:pt x="12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87"/>
            <p:cNvSpPr/>
            <p:nvPr/>
          </p:nvSpPr>
          <p:spPr>
            <a:xfrm>
              <a:off x="-7913800" y="3743175"/>
              <a:ext cx="59100" cy="62250"/>
            </a:xfrm>
            <a:custGeom>
              <a:avLst/>
              <a:gdLst/>
              <a:ahLst/>
              <a:cxnLst/>
              <a:rect l="l" t="t" r="r" b="b"/>
              <a:pathLst>
                <a:path w="2364" h="2490" extrusionOk="0">
                  <a:moveTo>
                    <a:pt x="1922" y="0"/>
                  </a:moveTo>
                  <a:cubicBezTo>
                    <a:pt x="1261" y="0"/>
                    <a:pt x="599" y="189"/>
                    <a:pt x="1" y="567"/>
                  </a:cubicBezTo>
                  <a:cubicBezTo>
                    <a:pt x="284" y="1134"/>
                    <a:pt x="473" y="1827"/>
                    <a:pt x="536" y="2489"/>
                  </a:cubicBezTo>
                  <a:lnTo>
                    <a:pt x="1796" y="2489"/>
                  </a:lnTo>
                  <a:lnTo>
                    <a:pt x="2332" y="504"/>
                  </a:lnTo>
                  <a:cubicBezTo>
                    <a:pt x="2364" y="410"/>
                    <a:pt x="2332" y="284"/>
                    <a:pt x="2238" y="158"/>
                  </a:cubicBezTo>
                  <a:cubicBezTo>
                    <a:pt x="2175" y="32"/>
                    <a:pt x="2048" y="0"/>
                    <a:pt x="1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87"/>
            <p:cNvSpPr/>
            <p:nvPr/>
          </p:nvSpPr>
          <p:spPr>
            <a:xfrm>
              <a:off x="-8105975" y="3659675"/>
              <a:ext cx="185125" cy="145750"/>
            </a:xfrm>
            <a:custGeom>
              <a:avLst/>
              <a:gdLst/>
              <a:ahLst/>
              <a:cxnLst/>
              <a:rect l="l" t="t" r="r" b="b"/>
              <a:pathLst>
                <a:path w="7405" h="5830" extrusionOk="0">
                  <a:moveTo>
                    <a:pt x="442" y="1"/>
                  </a:moveTo>
                  <a:cubicBezTo>
                    <a:pt x="316" y="1"/>
                    <a:pt x="158" y="64"/>
                    <a:pt x="95" y="190"/>
                  </a:cubicBezTo>
                  <a:cubicBezTo>
                    <a:pt x="0" y="316"/>
                    <a:pt x="0" y="442"/>
                    <a:pt x="32" y="599"/>
                  </a:cubicBezTo>
                  <a:lnTo>
                    <a:pt x="2017" y="5829"/>
                  </a:lnTo>
                  <a:lnTo>
                    <a:pt x="7404" y="5829"/>
                  </a:lnTo>
                  <a:cubicBezTo>
                    <a:pt x="6806" y="2521"/>
                    <a:pt x="3907"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87"/>
            <p:cNvSpPr/>
            <p:nvPr/>
          </p:nvSpPr>
          <p:spPr>
            <a:xfrm>
              <a:off x="-8168975" y="3700625"/>
              <a:ext cx="91375" cy="104000"/>
            </a:xfrm>
            <a:custGeom>
              <a:avLst/>
              <a:gdLst/>
              <a:ahLst/>
              <a:cxnLst/>
              <a:rect l="l" t="t" r="r" b="b"/>
              <a:pathLst>
                <a:path w="3655" h="4160" extrusionOk="0">
                  <a:moveTo>
                    <a:pt x="473" y="1"/>
                  </a:moveTo>
                  <a:cubicBezTo>
                    <a:pt x="347" y="1"/>
                    <a:pt x="189" y="95"/>
                    <a:pt x="126" y="158"/>
                  </a:cubicBezTo>
                  <a:cubicBezTo>
                    <a:pt x="32" y="284"/>
                    <a:pt x="0" y="410"/>
                    <a:pt x="95" y="505"/>
                  </a:cubicBezTo>
                  <a:lnTo>
                    <a:pt x="1260" y="4097"/>
                  </a:lnTo>
                  <a:lnTo>
                    <a:pt x="3631" y="4097"/>
                  </a:lnTo>
                  <a:lnTo>
                    <a:pt x="2205" y="284"/>
                  </a:lnTo>
                  <a:cubicBezTo>
                    <a:pt x="1670" y="95"/>
                    <a:pt x="1071" y="1"/>
                    <a:pt x="473" y="1"/>
                  </a:cubicBezTo>
                  <a:close/>
                  <a:moveTo>
                    <a:pt x="3631" y="4097"/>
                  </a:moveTo>
                  <a:lnTo>
                    <a:pt x="3655" y="4160"/>
                  </a:lnTo>
                  <a:lnTo>
                    <a:pt x="3655" y="409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87"/>
            <p:cNvSpPr/>
            <p:nvPr/>
          </p:nvSpPr>
          <p:spPr>
            <a:xfrm>
              <a:off x="-8209150" y="3742375"/>
              <a:ext cx="50425" cy="61475"/>
            </a:xfrm>
            <a:custGeom>
              <a:avLst/>
              <a:gdLst/>
              <a:ahLst/>
              <a:cxnLst/>
              <a:rect l="l" t="t" r="r" b="b"/>
              <a:pathLst>
                <a:path w="2017" h="2459" extrusionOk="0">
                  <a:moveTo>
                    <a:pt x="441" y="1"/>
                  </a:moveTo>
                  <a:cubicBezTo>
                    <a:pt x="315" y="1"/>
                    <a:pt x="189" y="32"/>
                    <a:pt x="126" y="158"/>
                  </a:cubicBezTo>
                  <a:cubicBezTo>
                    <a:pt x="32" y="253"/>
                    <a:pt x="0" y="379"/>
                    <a:pt x="32" y="505"/>
                  </a:cubicBezTo>
                  <a:lnTo>
                    <a:pt x="504" y="2458"/>
                  </a:lnTo>
                  <a:lnTo>
                    <a:pt x="2017" y="2458"/>
                  </a:lnTo>
                  <a:lnTo>
                    <a:pt x="1229" y="64"/>
                  </a:lnTo>
                  <a:cubicBezTo>
                    <a:pt x="977" y="32"/>
                    <a:pt x="693"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5" name="Google Shape;8745;p87"/>
          <p:cNvGrpSpPr/>
          <p:nvPr/>
        </p:nvGrpSpPr>
        <p:grpSpPr>
          <a:xfrm>
            <a:off x="6178632" y="2273623"/>
            <a:ext cx="356221" cy="353059"/>
            <a:chOff x="-12643475" y="4081850"/>
            <a:chExt cx="353675" cy="350500"/>
          </a:xfrm>
        </p:grpSpPr>
        <p:sp>
          <p:nvSpPr>
            <p:cNvPr id="8746" name="Google Shape;8746;p87"/>
            <p:cNvSpPr/>
            <p:nvPr/>
          </p:nvSpPr>
          <p:spPr>
            <a:xfrm>
              <a:off x="-12552125" y="4262400"/>
              <a:ext cx="22875" cy="20125"/>
            </a:xfrm>
            <a:custGeom>
              <a:avLst/>
              <a:gdLst/>
              <a:ahLst/>
              <a:cxnLst/>
              <a:rect l="l" t="t" r="r" b="b"/>
              <a:pathLst>
                <a:path w="915" h="805" extrusionOk="0">
                  <a:moveTo>
                    <a:pt x="458" y="1"/>
                  </a:moveTo>
                  <a:cubicBezTo>
                    <a:pt x="348" y="1"/>
                    <a:pt x="237" y="40"/>
                    <a:pt x="158" y="119"/>
                  </a:cubicBezTo>
                  <a:cubicBezTo>
                    <a:pt x="1" y="276"/>
                    <a:pt x="1" y="528"/>
                    <a:pt x="158" y="686"/>
                  </a:cubicBezTo>
                  <a:cubicBezTo>
                    <a:pt x="237" y="765"/>
                    <a:pt x="348" y="804"/>
                    <a:pt x="458" y="804"/>
                  </a:cubicBezTo>
                  <a:cubicBezTo>
                    <a:pt x="568" y="804"/>
                    <a:pt x="678" y="765"/>
                    <a:pt x="757" y="686"/>
                  </a:cubicBezTo>
                  <a:cubicBezTo>
                    <a:pt x="915" y="528"/>
                    <a:pt x="915" y="276"/>
                    <a:pt x="757" y="119"/>
                  </a:cubicBezTo>
                  <a:cubicBezTo>
                    <a:pt x="678" y="40"/>
                    <a:pt x="568" y="1"/>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87"/>
            <p:cNvSpPr/>
            <p:nvPr/>
          </p:nvSpPr>
          <p:spPr>
            <a:xfrm>
              <a:off x="-12480450" y="4241725"/>
              <a:ext cx="69350" cy="47275"/>
            </a:xfrm>
            <a:custGeom>
              <a:avLst/>
              <a:gdLst/>
              <a:ahLst/>
              <a:cxnLst/>
              <a:rect l="l" t="t" r="r" b="b"/>
              <a:pathLst>
                <a:path w="2774" h="1891" extrusionOk="0">
                  <a:moveTo>
                    <a:pt x="568" y="1"/>
                  </a:moveTo>
                  <a:lnTo>
                    <a:pt x="1" y="568"/>
                  </a:lnTo>
                  <a:lnTo>
                    <a:pt x="2206" y="1891"/>
                  </a:lnTo>
                  <a:lnTo>
                    <a:pt x="2773" y="1324"/>
                  </a:lnTo>
                  <a:lnTo>
                    <a:pt x="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87"/>
            <p:cNvSpPr/>
            <p:nvPr/>
          </p:nvSpPr>
          <p:spPr>
            <a:xfrm>
              <a:off x="-12643475" y="4081850"/>
              <a:ext cx="353675" cy="350500"/>
            </a:xfrm>
            <a:custGeom>
              <a:avLst/>
              <a:gdLst/>
              <a:ahLst/>
              <a:cxnLst/>
              <a:rect l="l" t="t" r="r" b="b"/>
              <a:pathLst>
                <a:path w="14147" h="14020" extrusionOk="0">
                  <a:moveTo>
                    <a:pt x="8207" y="3127"/>
                  </a:moveTo>
                  <a:cubicBezTo>
                    <a:pt x="8318" y="3127"/>
                    <a:pt x="8428" y="3166"/>
                    <a:pt x="8507" y="3245"/>
                  </a:cubicBezTo>
                  <a:lnTo>
                    <a:pt x="9105" y="3812"/>
                  </a:lnTo>
                  <a:cubicBezTo>
                    <a:pt x="9263" y="3970"/>
                    <a:pt x="9263" y="4253"/>
                    <a:pt x="9105" y="4411"/>
                  </a:cubicBezTo>
                  <a:cubicBezTo>
                    <a:pt x="9027" y="4490"/>
                    <a:pt x="8916" y="4529"/>
                    <a:pt x="8806" y="4529"/>
                  </a:cubicBezTo>
                  <a:cubicBezTo>
                    <a:pt x="8696" y="4529"/>
                    <a:pt x="8585" y="4490"/>
                    <a:pt x="8507" y="4411"/>
                  </a:cubicBezTo>
                  <a:lnTo>
                    <a:pt x="7908" y="3812"/>
                  </a:lnTo>
                  <a:cubicBezTo>
                    <a:pt x="7751" y="3655"/>
                    <a:pt x="7751" y="3403"/>
                    <a:pt x="7908" y="3245"/>
                  </a:cubicBezTo>
                  <a:cubicBezTo>
                    <a:pt x="7987" y="3166"/>
                    <a:pt x="8097" y="3127"/>
                    <a:pt x="8207" y="3127"/>
                  </a:cubicBezTo>
                  <a:close/>
                  <a:moveTo>
                    <a:pt x="9940" y="4860"/>
                  </a:moveTo>
                  <a:cubicBezTo>
                    <a:pt x="10050" y="4860"/>
                    <a:pt x="10161" y="4899"/>
                    <a:pt x="10239" y="4978"/>
                  </a:cubicBezTo>
                  <a:lnTo>
                    <a:pt x="10838" y="5545"/>
                  </a:lnTo>
                  <a:cubicBezTo>
                    <a:pt x="10996" y="5766"/>
                    <a:pt x="10996" y="5986"/>
                    <a:pt x="10838" y="6144"/>
                  </a:cubicBezTo>
                  <a:cubicBezTo>
                    <a:pt x="10759" y="6222"/>
                    <a:pt x="10649" y="6262"/>
                    <a:pt x="10539" y="6262"/>
                  </a:cubicBezTo>
                  <a:cubicBezTo>
                    <a:pt x="10429" y="6262"/>
                    <a:pt x="10318" y="6222"/>
                    <a:pt x="10239" y="6144"/>
                  </a:cubicBezTo>
                  <a:lnTo>
                    <a:pt x="9641" y="5545"/>
                  </a:lnTo>
                  <a:cubicBezTo>
                    <a:pt x="9483" y="5388"/>
                    <a:pt x="9483" y="5136"/>
                    <a:pt x="9641" y="4978"/>
                  </a:cubicBezTo>
                  <a:cubicBezTo>
                    <a:pt x="9720" y="4899"/>
                    <a:pt x="9830" y="4860"/>
                    <a:pt x="9940" y="4860"/>
                  </a:cubicBezTo>
                  <a:close/>
                  <a:moveTo>
                    <a:pt x="7058" y="5467"/>
                  </a:moveTo>
                  <a:cubicBezTo>
                    <a:pt x="7125" y="5467"/>
                    <a:pt x="7192" y="5481"/>
                    <a:pt x="7247" y="5514"/>
                  </a:cubicBezTo>
                  <a:lnTo>
                    <a:pt x="10145" y="7278"/>
                  </a:lnTo>
                  <a:cubicBezTo>
                    <a:pt x="10397" y="7404"/>
                    <a:pt x="10429" y="7719"/>
                    <a:pt x="10271" y="7908"/>
                  </a:cubicBezTo>
                  <a:lnTo>
                    <a:pt x="7373" y="10838"/>
                  </a:lnTo>
                  <a:cubicBezTo>
                    <a:pt x="7136" y="11074"/>
                    <a:pt x="6821" y="11192"/>
                    <a:pt x="6498" y="11192"/>
                  </a:cubicBezTo>
                  <a:cubicBezTo>
                    <a:pt x="6175" y="11192"/>
                    <a:pt x="5845" y="11074"/>
                    <a:pt x="5577" y="10838"/>
                  </a:cubicBezTo>
                  <a:cubicBezTo>
                    <a:pt x="5104" y="10365"/>
                    <a:pt x="5104" y="9578"/>
                    <a:pt x="5577" y="9074"/>
                  </a:cubicBezTo>
                  <a:cubicBezTo>
                    <a:pt x="5813" y="8837"/>
                    <a:pt x="6144" y="8719"/>
                    <a:pt x="6475" y="8719"/>
                  </a:cubicBezTo>
                  <a:cubicBezTo>
                    <a:pt x="6805" y="8719"/>
                    <a:pt x="7136" y="8837"/>
                    <a:pt x="7373" y="9074"/>
                  </a:cubicBezTo>
                  <a:cubicBezTo>
                    <a:pt x="7467" y="9168"/>
                    <a:pt x="7562" y="9294"/>
                    <a:pt x="7593" y="9420"/>
                  </a:cubicBezTo>
                  <a:lnTo>
                    <a:pt x="8160" y="8853"/>
                  </a:lnTo>
                  <a:lnTo>
                    <a:pt x="5955" y="7561"/>
                  </a:lnTo>
                  <a:lnTo>
                    <a:pt x="5010" y="8507"/>
                  </a:lnTo>
                  <a:cubicBezTo>
                    <a:pt x="4773" y="8743"/>
                    <a:pt x="4458" y="8861"/>
                    <a:pt x="4135" y="8861"/>
                  </a:cubicBezTo>
                  <a:cubicBezTo>
                    <a:pt x="3812" y="8861"/>
                    <a:pt x="3482" y="8743"/>
                    <a:pt x="3214" y="8507"/>
                  </a:cubicBezTo>
                  <a:cubicBezTo>
                    <a:pt x="2741" y="8034"/>
                    <a:pt x="2741" y="7246"/>
                    <a:pt x="3214" y="6742"/>
                  </a:cubicBezTo>
                  <a:cubicBezTo>
                    <a:pt x="3450" y="6506"/>
                    <a:pt x="3781" y="6388"/>
                    <a:pt x="4112" y="6388"/>
                  </a:cubicBezTo>
                  <a:cubicBezTo>
                    <a:pt x="4443" y="6388"/>
                    <a:pt x="4773" y="6506"/>
                    <a:pt x="5010" y="6742"/>
                  </a:cubicBezTo>
                  <a:cubicBezTo>
                    <a:pt x="5104" y="6837"/>
                    <a:pt x="5199" y="6963"/>
                    <a:pt x="5230" y="7089"/>
                  </a:cubicBezTo>
                  <a:lnTo>
                    <a:pt x="6742" y="5577"/>
                  </a:lnTo>
                  <a:cubicBezTo>
                    <a:pt x="6804" y="5515"/>
                    <a:pt x="6932" y="5467"/>
                    <a:pt x="7058" y="5467"/>
                  </a:cubicBezTo>
                  <a:close/>
                  <a:moveTo>
                    <a:pt x="9042" y="0"/>
                  </a:moveTo>
                  <a:cubicBezTo>
                    <a:pt x="8948" y="0"/>
                    <a:pt x="8853" y="32"/>
                    <a:pt x="8790" y="126"/>
                  </a:cubicBezTo>
                  <a:cubicBezTo>
                    <a:pt x="8711" y="205"/>
                    <a:pt x="8601" y="244"/>
                    <a:pt x="8491" y="244"/>
                  </a:cubicBezTo>
                  <a:cubicBezTo>
                    <a:pt x="8381" y="244"/>
                    <a:pt x="8270" y="205"/>
                    <a:pt x="8192" y="126"/>
                  </a:cubicBezTo>
                  <a:cubicBezTo>
                    <a:pt x="8113" y="47"/>
                    <a:pt x="8003" y="8"/>
                    <a:pt x="7892" y="8"/>
                  </a:cubicBezTo>
                  <a:cubicBezTo>
                    <a:pt x="7782" y="8"/>
                    <a:pt x="7672" y="47"/>
                    <a:pt x="7593" y="126"/>
                  </a:cubicBezTo>
                  <a:lnTo>
                    <a:pt x="6490" y="1229"/>
                  </a:lnTo>
                  <a:lnTo>
                    <a:pt x="7373" y="2080"/>
                  </a:lnTo>
                  <a:cubicBezTo>
                    <a:pt x="7530" y="2237"/>
                    <a:pt x="7530" y="2521"/>
                    <a:pt x="7373" y="2678"/>
                  </a:cubicBezTo>
                  <a:cubicBezTo>
                    <a:pt x="7294" y="2757"/>
                    <a:pt x="7184" y="2796"/>
                    <a:pt x="7073" y="2796"/>
                  </a:cubicBezTo>
                  <a:cubicBezTo>
                    <a:pt x="6963" y="2796"/>
                    <a:pt x="6853" y="2757"/>
                    <a:pt x="6774" y="2678"/>
                  </a:cubicBezTo>
                  <a:lnTo>
                    <a:pt x="5892" y="1828"/>
                  </a:lnTo>
                  <a:lnTo>
                    <a:pt x="158" y="7561"/>
                  </a:lnTo>
                  <a:cubicBezTo>
                    <a:pt x="0" y="7719"/>
                    <a:pt x="0" y="8002"/>
                    <a:pt x="158" y="8160"/>
                  </a:cubicBezTo>
                  <a:cubicBezTo>
                    <a:pt x="221" y="8223"/>
                    <a:pt x="284" y="8349"/>
                    <a:pt x="284" y="8444"/>
                  </a:cubicBezTo>
                  <a:cubicBezTo>
                    <a:pt x="284" y="8538"/>
                    <a:pt x="221" y="8633"/>
                    <a:pt x="158" y="8696"/>
                  </a:cubicBezTo>
                  <a:cubicBezTo>
                    <a:pt x="63" y="8790"/>
                    <a:pt x="32" y="8916"/>
                    <a:pt x="32" y="8979"/>
                  </a:cubicBezTo>
                  <a:cubicBezTo>
                    <a:pt x="32" y="9105"/>
                    <a:pt x="63" y="9168"/>
                    <a:pt x="158" y="9263"/>
                  </a:cubicBezTo>
                  <a:lnTo>
                    <a:pt x="756" y="9861"/>
                  </a:lnTo>
                  <a:cubicBezTo>
                    <a:pt x="820" y="9924"/>
                    <a:pt x="946" y="9956"/>
                    <a:pt x="1009" y="9956"/>
                  </a:cubicBezTo>
                  <a:cubicBezTo>
                    <a:pt x="1135" y="9956"/>
                    <a:pt x="1229" y="9924"/>
                    <a:pt x="1292" y="9861"/>
                  </a:cubicBezTo>
                  <a:cubicBezTo>
                    <a:pt x="1371" y="9782"/>
                    <a:pt x="1481" y="9743"/>
                    <a:pt x="1591" y="9743"/>
                  </a:cubicBezTo>
                  <a:cubicBezTo>
                    <a:pt x="1702" y="9743"/>
                    <a:pt x="1812" y="9782"/>
                    <a:pt x="1891" y="9861"/>
                  </a:cubicBezTo>
                  <a:cubicBezTo>
                    <a:pt x="1985" y="9924"/>
                    <a:pt x="2017" y="10050"/>
                    <a:pt x="2017" y="10113"/>
                  </a:cubicBezTo>
                  <a:cubicBezTo>
                    <a:pt x="2017" y="10239"/>
                    <a:pt x="1985" y="10334"/>
                    <a:pt x="1891" y="10397"/>
                  </a:cubicBezTo>
                  <a:cubicBezTo>
                    <a:pt x="1733" y="10554"/>
                    <a:pt x="1733" y="10838"/>
                    <a:pt x="1891" y="10995"/>
                  </a:cubicBezTo>
                  <a:lnTo>
                    <a:pt x="3088" y="12161"/>
                  </a:lnTo>
                  <a:cubicBezTo>
                    <a:pt x="3167" y="12240"/>
                    <a:pt x="3269" y="12279"/>
                    <a:pt x="3371" y="12279"/>
                  </a:cubicBezTo>
                  <a:cubicBezTo>
                    <a:pt x="3474" y="12279"/>
                    <a:pt x="3576" y="12240"/>
                    <a:pt x="3655" y="12161"/>
                  </a:cubicBezTo>
                  <a:cubicBezTo>
                    <a:pt x="3734" y="12082"/>
                    <a:pt x="3844" y="12043"/>
                    <a:pt x="3954" y="12043"/>
                  </a:cubicBezTo>
                  <a:cubicBezTo>
                    <a:pt x="4065" y="12043"/>
                    <a:pt x="4175" y="12082"/>
                    <a:pt x="4254" y="12161"/>
                  </a:cubicBezTo>
                  <a:cubicBezTo>
                    <a:pt x="4411" y="12319"/>
                    <a:pt x="4411" y="12602"/>
                    <a:pt x="4254" y="12760"/>
                  </a:cubicBezTo>
                  <a:cubicBezTo>
                    <a:pt x="4159" y="12854"/>
                    <a:pt x="4128" y="12949"/>
                    <a:pt x="4128" y="13043"/>
                  </a:cubicBezTo>
                  <a:cubicBezTo>
                    <a:pt x="4128" y="13169"/>
                    <a:pt x="4159" y="13232"/>
                    <a:pt x="4254" y="13327"/>
                  </a:cubicBezTo>
                  <a:lnTo>
                    <a:pt x="4852" y="13894"/>
                  </a:lnTo>
                  <a:cubicBezTo>
                    <a:pt x="4915" y="13988"/>
                    <a:pt x="5041" y="14020"/>
                    <a:pt x="5136" y="14020"/>
                  </a:cubicBezTo>
                  <a:cubicBezTo>
                    <a:pt x="5230" y="14020"/>
                    <a:pt x="5325" y="13988"/>
                    <a:pt x="5388" y="13894"/>
                  </a:cubicBezTo>
                  <a:cubicBezTo>
                    <a:pt x="5466" y="13815"/>
                    <a:pt x="5577" y="13776"/>
                    <a:pt x="5687" y="13776"/>
                  </a:cubicBezTo>
                  <a:cubicBezTo>
                    <a:pt x="5797" y="13776"/>
                    <a:pt x="5908" y="13815"/>
                    <a:pt x="5986" y="13894"/>
                  </a:cubicBezTo>
                  <a:cubicBezTo>
                    <a:pt x="6081" y="13988"/>
                    <a:pt x="6175" y="14020"/>
                    <a:pt x="6270" y="14020"/>
                  </a:cubicBezTo>
                  <a:cubicBezTo>
                    <a:pt x="6396" y="14020"/>
                    <a:pt x="6459" y="13988"/>
                    <a:pt x="6553" y="13894"/>
                  </a:cubicBezTo>
                  <a:lnTo>
                    <a:pt x="12287" y="8160"/>
                  </a:lnTo>
                  <a:lnTo>
                    <a:pt x="11437" y="7278"/>
                  </a:lnTo>
                  <a:cubicBezTo>
                    <a:pt x="11248" y="7120"/>
                    <a:pt x="11248" y="6837"/>
                    <a:pt x="11437" y="6711"/>
                  </a:cubicBezTo>
                  <a:cubicBezTo>
                    <a:pt x="11515" y="6632"/>
                    <a:pt x="11618" y="6593"/>
                    <a:pt x="11720" y="6593"/>
                  </a:cubicBezTo>
                  <a:cubicBezTo>
                    <a:pt x="11823" y="6593"/>
                    <a:pt x="11925" y="6632"/>
                    <a:pt x="12004" y="6711"/>
                  </a:cubicBezTo>
                  <a:lnTo>
                    <a:pt x="12886" y="7561"/>
                  </a:lnTo>
                  <a:lnTo>
                    <a:pt x="13989" y="6459"/>
                  </a:lnTo>
                  <a:cubicBezTo>
                    <a:pt x="14146" y="6301"/>
                    <a:pt x="14146" y="6018"/>
                    <a:pt x="13989" y="5860"/>
                  </a:cubicBezTo>
                  <a:cubicBezTo>
                    <a:pt x="13894" y="5797"/>
                    <a:pt x="13863" y="5671"/>
                    <a:pt x="13863" y="5608"/>
                  </a:cubicBezTo>
                  <a:cubicBezTo>
                    <a:pt x="13863" y="5482"/>
                    <a:pt x="13894" y="5388"/>
                    <a:pt x="13989" y="5325"/>
                  </a:cubicBezTo>
                  <a:cubicBezTo>
                    <a:pt x="14115" y="5293"/>
                    <a:pt x="14146" y="5167"/>
                    <a:pt x="14146" y="5041"/>
                  </a:cubicBezTo>
                  <a:cubicBezTo>
                    <a:pt x="14146" y="4915"/>
                    <a:pt x="14115" y="4852"/>
                    <a:pt x="14020" y="4757"/>
                  </a:cubicBezTo>
                  <a:lnTo>
                    <a:pt x="13421" y="4190"/>
                  </a:lnTo>
                  <a:cubicBezTo>
                    <a:pt x="13358" y="4096"/>
                    <a:pt x="13232" y="4064"/>
                    <a:pt x="13138" y="4064"/>
                  </a:cubicBezTo>
                  <a:cubicBezTo>
                    <a:pt x="13075" y="4064"/>
                    <a:pt x="12949" y="4096"/>
                    <a:pt x="12886" y="4190"/>
                  </a:cubicBezTo>
                  <a:cubicBezTo>
                    <a:pt x="12807" y="4269"/>
                    <a:pt x="12697" y="4309"/>
                    <a:pt x="12587" y="4309"/>
                  </a:cubicBezTo>
                  <a:cubicBezTo>
                    <a:pt x="12476" y="4309"/>
                    <a:pt x="12366" y="4269"/>
                    <a:pt x="12287" y="4190"/>
                  </a:cubicBezTo>
                  <a:cubicBezTo>
                    <a:pt x="12193" y="4096"/>
                    <a:pt x="12161" y="3970"/>
                    <a:pt x="12161" y="3907"/>
                  </a:cubicBezTo>
                  <a:cubicBezTo>
                    <a:pt x="12161" y="3781"/>
                    <a:pt x="12193" y="3718"/>
                    <a:pt x="12287" y="3623"/>
                  </a:cubicBezTo>
                  <a:cubicBezTo>
                    <a:pt x="12445" y="3466"/>
                    <a:pt x="12445" y="3182"/>
                    <a:pt x="12287" y="3025"/>
                  </a:cubicBezTo>
                  <a:lnTo>
                    <a:pt x="11090" y="1859"/>
                  </a:lnTo>
                  <a:cubicBezTo>
                    <a:pt x="11011" y="1780"/>
                    <a:pt x="10909" y="1741"/>
                    <a:pt x="10807" y="1741"/>
                  </a:cubicBezTo>
                  <a:cubicBezTo>
                    <a:pt x="10704" y="1741"/>
                    <a:pt x="10602" y="1780"/>
                    <a:pt x="10523" y="1859"/>
                  </a:cubicBezTo>
                  <a:cubicBezTo>
                    <a:pt x="10444" y="1938"/>
                    <a:pt x="10334" y="1977"/>
                    <a:pt x="10224" y="1977"/>
                  </a:cubicBezTo>
                  <a:cubicBezTo>
                    <a:pt x="10113" y="1977"/>
                    <a:pt x="10003" y="1938"/>
                    <a:pt x="9924" y="1859"/>
                  </a:cubicBezTo>
                  <a:cubicBezTo>
                    <a:pt x="9767" y="1701"/>
                    <a:pt x="9767" y="1418"/>
                    <a:pt x="9924" y="1260"/>
                  </a:cubicBezTo>
                  <a:cubicBezTo>
                    <a:pt x="9987" y="1197"/>
                    <a:pt x="10050" y="1071"/>
                    <a:pt x="10050" y="977"/>
                  </a:cubicBezTo>
                  <a:cubicBezTo>
                    <a:pt x="10050" y="882"/>
                    <a:pt x="9987" y="788"/>
                    <a:pt x="9924" y="725"/>
                  </a:cubicBezTo>
                  <a:lnTo>
                    <a:pt x="9326" y="126"/>
                  </a:lnTo>
                  <a:cubicBezTo>
                    <a:pt x="9263" y="32"/>
                    <a:pt x="9137" y="0"/>
                    <a:pt x="9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87"/>
            <p:cNvSpPr/>
            <p:nvPr/>
          </p:nvSpPr>
          <p:spPr>
            <a:xfrm>
              <a:off x="-12493050" y="4319900"/>
              <a:ext cx="22875" cy="20900"/>
            </a:xfrm>
            <a:custGeom>
              <a:avLst/>
              <a:gdLst/>
              <a:ahLst/>
              <a:cxnLst/>
              <a:rect l="l" t="t" r="r" b="b"/>
              <a:pathLst>
                <a:path w="915" h="836" extrusionOk="0">
                  <a:moveTo>
                    <a:pt x="446" y="1"/>
                  </a:moveTo>
                  <a:cubicBezTo>
                    <a:pt x="339" y="1"/>
                    <a:pt x="237" y="40"/>
                    <a:pt x="158" y="119"/>
                  </a:cubicBezTo>
                  <a:cubicBezTo>
                    <a:pt x="1" y="276"/>
                    <a:pt x="1" y="560"/>
                    <a:pt x="158" y="717"/>
                  </a:cubicBezTo>
                  <a:cubicBezTo>
                    <a:pt x="237" y="796"/>
                    <a:pt x="347" y="835"/>
                    <a:pt x="458" y="835"/>
                  </a:cubicBezTo>
                  <a:cubicBezTo>
                    <a:pt x="568" y="835"/>
                    <a:pt x="678" y="796"/>
                    <a:pt x="757" y="717"/>
                  </a:cubicBezTo>
                  <a:cubicBezTo>
                    <a:pt x="914" y="560"/>
                    <a:pt x="914" y="276"/>
                    <a:pt x="757" y="119"/>
                  </a:cubicBezTo>
                  <a:cubicBezTo>
                    <a:pt x="662" y="40"/>
                    <a:pt x="552"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0" name="Google Shape;8750;p87"/>
          <p:cNvSpPr/>
          <p:nvPr/>
        </p:nvSpPr>
        <p:spPr>
          <a:xfrm>
            <a:off x="7991737" y="1828263"/>
            <a:ext cx="273732" cy="354519"/>
          </a:xfrm>
          <a:custGeom>
            <a:avLst/>
            <a:gdLst/>
            <a:ahLst/>
            <a:cxnLst/>
            <a:rect l="l" t="t" r="r" b="b"/>
            <a:pathLst>
              <a:path w="10871" h="14078" extrusionOk="0">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1" name="Google Shape;8751;p87"/>
          <p:cNvGrpSpPr/>
          <p:nvPr/>
        </p:nvGrpSpPr>
        <p:grpSpPr>
          <a:xfrm>
            <a:off x="7961232" y="2283532"/>
            <a:ext cx="356221" cy="333240"/>
            <a:chOff x="-10858725" y="4092875"/>
            <a:chExt cx="353675" cy="330825"/>
          </a:xfrm>
        </p:grpSpPr>
        <p:sp>
          <p:nvSpPr>
            <p:cNvPr id="8752" name="Google Shape;8752;p87"/>
            <p:cNvSpPr/>
            <p:nvPr/>
          </p:nvSpPr>
          <p:spPr>
            <a:xfrm>
              <a:off x="-10795700" y="4237000"/>
              <a:ext cx="41750" cy="41775"/>
            </a:xfrm>
            <a:custGeom>
              <a:avLst/>
              <a:gdLst/>
              <a:ahLst/>
              <a:cxnLst/>
              <a:rect l="l" t="t" r="r" b="b"/>
              <a:pathLst>
                <a:path w="1670" h="1671" extrusionOk="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3" name="Google Shape;8753;p87"/>
            <p:cNvSpPr/>
            <p:nvPr/>
          </p:nvSpPr>
          <p:spPr>
            <a:xfrm>
              <a:off x="-10713000" y="4154300"/>
              <a:ext cx="41750" cy="41775"/>
            </a:xfrm>
            <a:custGeom>
              <a:avLst/>
              <a:gdLst/>
              <a:ahLst/>
              <a:cxnLst/>
              <a:rect l="l" t="t" r="r" b="b"/>
              <a:pathLst>
                <a:path w="1670" h="1671" extrusionOk="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87"/>
            <p:cNvSpPr/>
            <p:nvPr/>
          </p:nvSpPr>
          <p:spPr>
            <a:xfrm>
              <a:off x="-10713000" y="4320500"/>
              <a:ext cx="41750" cy="40975"/>
            </a:xfrm>
            <a:custGeom>
              <a:avLst/>
              <a:gdLst/>
              <a:ahLst/>
              <a:cxnLst/>
              <a:rect l="l" t="t" r="r" b="b"/>
              <a:pathLst>
                <a:path w="1670" h="1639" extrusionOk="0">
                  <a:moveTo>
                    <a:pt x="851" y="0"/>
                  </a:moveTo>
                  <a:cubicBezTo>
                    <a:pt x="378" y="0"/>
                    <a:pt x="0" y="347"/>
                    <a:pt x="0" y="819"/>
                  </a:cubicBezTo>
                  <a:cubicBezTo>
                    <a:pt x="0" y="1260"/>
                    <a:pt x="378" y="1638"/>
                    <a:pt x="851" y="1638"/>
                  </a:cubicBezTo>
                  <a:cubicBezTo>
                    <a:pt x="1292" y="1638"/>
                    <a:pt x="1670" y="1260"/>
                    <a:pt x="1670" y="819"/>
                  </a:cubicBezTo>
                  <a:cubicBezTo>
                    <a:pt x="1670" y="347"/>
                    <a:pt x="1292" y="0"/>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87"/>
            <p:cNvSpPr/>
            <p:nvPr/>
          </p:nvSpPr>
          <p:spPr>
            <a:xfrm>
              <a:off x="-10858725" y="4092875"/>
              <a:ext cx="331625" cy="330825"/>
            </a:xfrm>
            <a:custGeom>
              <a:avLst/>
              <a:gdLst/>
              <a:ahLst/>
              <a:cxnLst/>
              <a:rect l="l" t="t" r="r" b="b"/>
              <a:pathLst>
                <a:path w="13265" h="13233" extrusionOk="0">
                  <a:moveTo>
                    <a:pt x="6648" y="1639"/>
                  </a:moveTo>
                  <a:cubicBezTo>
                    <a:pt x="7562" y="1639"/>
                    <a:pt x="8318" y="2395"/>
                    <a:pt x="8318" y="3308"/>
                  </a:cubicBezTo>
                  <a:cubicBezTo>
                    <a:pt x="8318" y="4222"/>
                    <a:pt x="7562" y="4947"/>
                    <a:pt x="6648" y="4947"/>
                  </a:cubicBezTo>
                  <a:cubicBezTo>
                    <a:pt x="5766" y="4947"/>
                    <a:pt x="5010" y="4222"/>
                    <a:pt x="5010" y="3308"/>
                  </a:cubicBezTo>
                  <a:cubicBezTo>
                    <a:pt x="5010" y="2395"/>
                    <a:pt x="5735" y="1639"/>
                    <a:pt x="6648" y="1639"/>
                  </a:cubicBezTo>
                  <a:close/>
                  <a:moveTo>
                    <a:pt x="6648" y="5797"/>
                  </a:moveTo>
                  <a:cubicBezTo>
                    <a:pt x="7121" y="5797"/>
                    <a:pt x="7499" y="6144"/>
                    <a:pt x="7499" y="6616"/>
                  </a:cubicBezTo>
                  <a:cubicBezTo>
                    <a:pt x="7499" y="7089"/>
                    <a:pt x="7121" y="7435"/>
                    <a:pt x="6648" y="7435"/>
                  </a:cubicBezTo>
                  <a:cubicBezTo>
                    <a:pt x="6207" y="7435"/>
                    <a:pt x="5829" y="7089"/>
                    <a:pt x="5829" y="6616"/>
                  </a:cubicBezTo>
                  <a:cubicBezTo>
                    <a:pt x="5829" y="6144"/>
                    <a:pt x="6207" y="5797"/>
                    <a:pt x="6648" y="5797"/>
                  </a:cubicBezTo>
                  <a:close/>
                  <a:moveTo>
                    <a:pt x="3372" y="4947"/>
                  </a:moveTo>
                  <a:cubicBezTo>
                    <a:pt x="4254" y="4947"/>
                    <a:pt x="5010" y="5703"/>
                    <a:pt x="5010" y="6616"/>
                  </a:cubicBezTo>
                  <a:cubicBezTo>
                    <a:pt x="5010" y="7530"/>
                    <a:pt x="4254" y="8255"/>
                    <a:pt x="3372" y="8255"/>
                  </a:cubicBezTo>
                  <a:cubicBezTo>
                    <a:pt x="2458" y="8255"/>
                    <a:pt x="1702" y="7530"/>
                    <a:pt x="1702" y="6616"/>
                  </a:cubicBezTo>
                  <a:cubicBezTo>
                    <a:pt x="1702" y="5703"/>
                    <a:pt x="2395" y="4947"/>
                    <a:pt x="3372" y="4947"/>
                  </a:cubicBezTo>
                  <a:close/>
                  <a:moveTo>
                    <a:pt x="9956" y="4947"/>
                  </a:moveTo>
                  <a:cubicBezTo>
                    <a:pt x="10870" y="4947"/>
                    <a:pt x="11626" y="5703"/>
                    <a:pt x="11626" y="6616"/>
                  </a:cubicBezTo>
                  <a:cubicBezTo>
                    <a:pt x="11626" y="7530"/>
                    <a:pt x="10870" y="8255"/>
                    <a:pt x="9956" y="8255"/>
                  </a:cubicBezTo>
                  <a:cubicBezTo>
                    <a:pt x="9074" y="8255"/>
                    <a:pt x="8318" y="7530"/>
                    <a:pt x="8318" y="6616"/>
                  </a:cubicBezTo>
                  <a:cubicBezTo>
                    <a:pt x="8318" y="5703"/>
                    <a:pt x="9011" y="4947"/>
                    <a:pt x="9956" y="4947"/>
                  </a:cubicBezTo>
                  <a:close/>
                  <a:moveTo>
                    <a:pt x="6648" y="8255"/>
                  </a:moveTo>
                  <a:cubicBezTo>
                    <a:pt x="7562" y="8255"/>
                    <a:pt x="8318" y="9011"/>
                    <a:pt x="8318" y="9924"/>
                  </a:cubicBezTo>
                  <a:cubicBezTo>
                    <a:pt x="8318" y="10838"/>
                    <a:pt x="7562" y="11563"/>
                    <a:pt x="6648" y="11563"/>
                  </a:cubicBezTo>
                  <a:cubicBezTo>
                    <a:pt x="5766" y="11563"/>
                    <a:pt x="5010" y="10838"/>
                    <a:pt x="5010" y="9924"/>
                  </a:cubicBezTo>
                  <a:cubicBezTo>
                    <a:pt x="5010" y="9011"/>
                    <a:pt x="5766" y="8255"/>
                    <a:pt x="6648" y="8255"/>
                  </a:cubicBezTo>
                  <a:close/>
                  <a:moveTo>
                    <a:pt x="6648" y="0"/>
                  </a:moveTo>
                  <a:cubicBezTo>
                    <a:pt x="2994" y="0"/>
                    <a:pt x="1" y="2962"/>
                    <a:pt x="1" y="6616"/>
                  </a:cubicBezTo>
                  <a:cubicBezTo>
                    <a:pt x="1" y="10271"/>
                    <a:pt x="2994" y="13232"/>
                    <a:pt x="6648" y="13232"/>
                  </a:cubicBezTo>
                  <a:cubicBezTo>
                    <a:pt x="10334" y="13232"/>
                    <a:pt x="13264" y="10271"/>
                    <a:pt x="13264" y="6616"/>
                  </a:cubicBezTo>
                  <a:cubicBezTo>
                    <a:pt x="13264" y="2962"/>
                    <a:pt x="10334" y="0"/>
                    <a:pt x="6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87"/>
            <p:cNvSpPr/>
            <p:nvPr/>
          </p:nvSpPr>
          <p:spPr>
            <a:xfrm>
              <a:off x="-10630300" y="4237000"/>
              <a:ext cx="41750" cy="41775"/>
            </a:xfrm>
            <a:custGeom>
              <a:avLst/>
              <a:gdLst/>
              <a:ahLst/>
              <a:cxnLst/>
              <a:rect l="l" t="t" r="r" b="b"/>
              <a:pathLst>
                <a:path w="1670" h="1671" extrusionOk="0">
                  <a:moveTo>
                    <a:pt x="819" y="1"/>
                  </a:moveTo>
                  <a:cubicBezTo>
                    <a:pt x="378" y="1"/>
                    <a:pt x="0" y="379"/>
                    <a:pt x="0" y="851"/>
                  </a:cubicBezTo>
                  <a:cubicBezTo>
                    <a:pt x="0" y="1292"/>
                    <a:pt x="378" y="1670"/>
                    <a:pt x="819" y="1670"/>
                  </a:cubicBezTo>
                  <a:cubicBezTo>
                    <a:pt x="1292" y="1670"/>
                    <a:pt x="1670" y="1292"/>
                    <a:pt x="1670" y="851"/>
                  </a:cubicBezTo>
                  <a:cubicBezTo>
                    <a:pt x="1670" y="379"/>
                    <a:pt x="1292"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87"/>
            <p:cNvSpPr/>
            <p:nvPr/>
          </p:nvSpPr>
          <p:spPr>
            <a:xfrm>
              <a:off x="-10607475" y="4340975"/>
              <a:ext cx="102425" cy="82725"/>
            </a:xfrm>
            <a:custGeom>
              <a:avLst/>
              <a:gdLst/>
              <a:ahLst/>
              <a:cxnLst/>
              <a:rect l="l" t="t" r="r" b="b"/>
              <a:pathLst>
                <a:path w="4097" h="3309" extrusionOk="0">
                  <a:moveTo>
                    <a:pt x="3309" y="0"/>
                  </a:moveTo>
                  <a:cubicBezTo>
                    <a:pt x="2584" y="1418"/>
                    <a:pt x="1418" y="2584"/>
                    <a:pt x="1" y="3308"/>
                  </a:cubicBezTo>
                  <a:lnTo>
                    <a:pt x="3655" y="3308"/>
                  </a:lnTo>
                  <a:cubicBezTo>
                    <a:pt x="3907" y="3308"/>
                    <a:pt x="4096" y="3119"/>
                    <a:pt x="4096" y="2867"/>
                  </a:cubicBezTo>
                  <a:lnTo>
                    <a:pt x="4096" y="378"/>
                  </a:lnTo>
                  <a:cubicBezTo>
                    <a:pt x="4065" y="189"/>
                    <a:pt x="3907" y="0"/>
                    <a:pt x="3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8" name="Google Shape;8758;p87"/>
          <p:cNvGrpSpPr/>
          <p:nvPr/>
        </p:nvGrpSpPr>
        <p:grpSpPr>
          <a:xfrm>
            <a:off x="6219755" y="3222498"/>
            <a:ext cx="252278" cy="355451"/>
            <a:chOff x="-9039300" y="3614000"/>
            <a:chExt cx="250475" cy="352875"/>
          </a:xfrm>
        </p:grpSpPr>
        <p:sp>
          <p:nvSpPr>
            <p:cNvPr id="8759" name="Google Shape;8759;p87"/>
            <p:cNvSpPr/>
            <p:nvPr/>
          </p:nvSpPr>
          <p:spPr>
            <a:xfrm>
              <a:off x="-8944000" y="3614000"/>
              <a:ext cx="63025" cy="63025"/>
            </a:xfrm>
            <a:custGeom>
              <a:avLst/>
              <a:gdLst/>
              <a:ahLst/>
              <a:cxnLst/>
              <a:rect l="l" t="t" r="r" b="b"/>
              <a:pathLst>
                <a:path w="2521" h="2521" extrusionOk="0">
                  <a:moveTo>
                    <a:pt x="1260" y="0"/>
                  </a:moveTo>
                  <a:cubicBezTo>
                    <a:pt x="567" y="0"/>
                    <a:pt x="0" y="567"/>
                    <a:pt x="0" y="1261"/>
                  </a:cubicBezTo>
                  <a:cubicBezTo>
                    <a:pt x="0" y="1954"/>
                    <a:pt x="567" y="2521"/>
                    <a:pt x="1260" y="2521"/>
                  </a:cubicBezTo>
                  <a:cubicBezTo>
                    <a:pt x="1985" y="2521"/>
                    <a:pt x="2521" y="1954"/>
                    <a:pt x="2521" y="1261"/>
                  </a:cubicBezTo>
                  <a:cubicBezTo>
                    <a:pt x="2521" y="567"/>
                    <a:pt x="1985" y="0"/>
                    <a:pt x="1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87"/>
            <p:cNvSpPr/>
            <p:nvPr/>
          </p:nvSpPr>
          <p:spPr>
            <a:xfrm>
              <a:off x="-9039300" y="3696700"/>
              <a:ext cx="250475" cy="270175"/>
            </a:xfrm>
            <a:custGeom>
              <a:avLst/>
              <a:gdLst/>
              <a:ahLst/>
              <a:cxnLst/>
              <a:rect l="l" t="t" r="r" b="b"/>
              <a:pathLst>
                <a:path w="10019" h="10807" extrusionOk="0">
                  <a:moveTo>
                    <a:pt x="914" y="0"/>
                  </a:moveTo>
                  <a:cubicBezTo>
                    <a:pt x="473" y="32"/>
                    <a:pt x="126" y="410"/>
                    <a:pt x="126" y="883"/>
                  </a:cubicBezTo>
                  <a:cubicBezTo>
                    <a:pt x="126" y="1355"/>
                    <a:pt x="473" y="1702"/>
                    <a:pt x="945" y="1702"/>
                  </a:cubicBezTo>
                  <a:lnTo>
                    <a:pt x="4253" y="1702"/>
                  </a:lnTo>
                  <a:lnTo>
                    <a:pt x="4253" y="4033"/>
                  </a:lnTo>
                  <a:lnTo>
                    <a:pt x="441" y="6868"/>
                  </a:lnTo>
                  <a:cubicBezTo>
                    <a:pt x="95" y="7120"/>
                    <a:pt x="0" y="7656"/>
                    <a:pt x="284" y="8003"/>
                  </a:cubicBezTo>
                  <a:cubicBezTo>
                    <a:pt x="453" y="8210"/>
                    <a:pt x="713" y="8327"/>
                    <a:pt x="962" y="8327"/>
                  </a:cubicBezTo>
                  <a:cubicBezTo>
                    <a:pt x="1129" y="8327"/>
                    <a:pt x="1291" y="8274"/>
                    <a:pt x="1418" y="8160"/>
                  </a:cubicBezTo>
                  <a:lnTo>
                    <a:pt x="4222" y="6018"/>
                  </a:lnTo>
                  <a:lnTo>
                    <a:pt x="4222" y="9956"/>
                  </a:lnTo>
                  <a:cubicBezTo>
                    <a:pt x="4222" y="10428"/>
                    <a:pt x="4568" y="10807"/>
                    <a:pt x="5041" y="10807"/>
                  </a:cubicBezTo>
                  <a:cubicBezTo>
                    <a:pt x="5513" y="10807"/>
                    <a:pt x="5860" y="10460"/>
                    <a:pt x="5860" y="9956"/>
                  </a:cubicBezTo>
                  <a:lnTo>
                    <a:pt x="5860" y="1670"/>
                  </a:lnTo>
                  <a:lnTo>
                    <a:pt x="9168" y="1670"/>
                  </a:lnTo>
                  <a:cubicBezTo>
                    <a:pt x="9641" y="1670"/>
                    <a:pt x="10019" y="1292"/>
                    <a:pt x="10019" y="820"/>
                  </a:cubicBezTo>
                  <a:cubicBezTo>
                    <a:pt x="10019" y="347"/>
                    <a:pt x="9641" y="0"/>
                    <a:pt x="9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1" name="Google Shape;8761;p87"/>
          <p:cNvGrpSpPr/>
          <p:nvPr/>
        </p:nvGrpSpPr>
        <p:grpSpPr>
          <a:xfrm>
            <a:off x="7951721" y="3244737"/>
            <a:ext cx="354635" cy="354670"/>
            <a:chOff x="-9088150" y="4049550"/>
            <a:chExt cx="352100" cy="352100"/>
          </a:xfrm>
        </p:grpSpPr>
        <p:sp>
          <p:nvSpPr>
            <p:cNvPr id="8762" name="Google Shape;8762;p87"/>
            <p:cNvSpPr/>
            <p:nvPr/>
          </p:nvSpPr>
          <p:spPr>
            <a:xfrm>
              <a:off x="-9047975" y="4049550"/>
              <a:ext cx="290650" cy="165425"/>
            </a:xfrm>
            <a:custGeom>
              <a:avLst/>
              <a:gdLst/>
              <a:ahLst/>
              <a:cxnLst/>
              <a:rect l="l" t="t" r="r" b="b"/>
              <a:pathLst>
                <a:path w="11626" h="6617" extrusionOk="0">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87"/>
            <p:cNvSpPr/>
            <p:nvPr/>
          </p:nvSpPr>
          <p:spPr>
            <a:xfrm>
              <a:off x="-8964475" y="4157450"/>
              <a:ext cx="20500" cy="57525"/>
            </a:xfrm>
            <a:custGeom>
              <a:avLst/>
              <a:gdLst/>
              <a:ahLst/>
              <a:cxnLst/>
              <a:rect l="l" t="t" r="r" b="b"/>
              <a:pathLst>
                <a:path w="820" h="2301" extrusionOk="0">
                  <a:moveTo>
                    <a:pt x="0" y="1"/>
                  </a:moveTo>
                  <a:lnTo>
                    <a:pt x="0" y="2301"/>
                  </a:lnTo>
                  <a:lnTo>
                    <a:pt x="819" y="2301"/>
                  </a:lnTo>
                  <a:lnTo>
                    <a:pt x="819" y="94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87"/>
            <p:cNvSpPr/>
            <p:nvPr/>
          </p:nvSpPr>
          <p:spPr>
            <a:xfrm>
              <a:off x="-9088150" y="4235425"/>
              <a:ext cx="352100" cy="82725"/>
            </a:xfrm>
            <a:custGeom>
              <a:avLst/>
              <a:gdLst/>
              <a:ahLst/>
              <a:cxnLst/>
              <a:rect l="l" t="t" r="r" b="b"/>
              <a:pathLst>
                <a:path w="14084" h="3309" extrusionOk="0">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87"/>
            <p:cNvSpPr/>
            <p:nvPr/>
          </p:nvSpPr>
          <p:spPr>
            <a:xfrm>
              <a:off x="-9064525" y="4338600"/>
              <a:ext cx="53600" cy="63050"/>
            </a:xfrm>
            <a:custGeom>
              <a:avLst/>
              <a:gdLst/>
              <a:ahLst/>
              <a:cxnLst/>
              <a:rect l="l" t="t" r="r" b="b"/>
              <a:pathLst>
                <a:path w="2144" h="2522" extrusionOk="0">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87"/>
            <p:cNvSpPr/>
            <p:nvPr/>
          </p:nvSpPr>
          <p:spPr>
            <a:xfrm>
              <a:off x="-8898325" y="4338600"/>
              <a:ext cx="54375" cy="63050"/>
            </a:xfrm>
            <a:custGeom>
              <a:avLst/>
              <a:gdLst/>
              <a:ahLst/>
              <a:cxnLst/>
              <a:rect l="l" t="t" r="r" b="b"/>
              <a:pathLst>
                <a:path w="2175" h="2522" extrusionOk="0">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87"/>
            <p:cNvSpPr/>
            <p:nvPr/>
          </p:nvSpPr>
          <p:spPr>
            <a:xfrm>
              <a:off x="-8814850" y="4338600"/>
              <a:ext cx="54375" cy="63050"/>
            </a:xfrm>
            <a:custGeom>
              <a:avLst/>
              <a:gdLst/>
              <a:ahLst/>
              <a:cxnLst/>
              <a:rect l="l" t="t" r="r" b="b"/>
              <a:pathLst>
                <a:path w="2175" h="2522" extrusionOk="0">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8" name="Google Shape;8768;p87"/>
          <p:cNvGrpSpPr/>
          <p:nvPr/>
        </p:nvGrpSpPr>
        <p:grpSpPr>
          <a:xfrm>
            <a:off x="7086085" y="2746970"/>
            <a:ext cx="315757" cy="354670"/>
            <a:chOff x="-8191825" y="3174500"/>
            <a:chExt cx="313500" cy="352100"/>
          </a:xfrm>
        </p:grpSpPr>
        <p:sp>
          <p:nvSpPr>
            <p:cNvPr id="8769" name="Google Shape;8769;p87"/>
            <p:cNvSpPr/>
            <p:nvPr/>
          </p:nvSpPr>
          <p:spPr>
            <a:xfrm>
              <a:off x="-8191825" y="3486400"/>
              <a:ext cx="310350" cy="40200"/>
            </a:xfrm>
            <a:custGeom>
              <a:avLst/>
              <a:gdLst/>
              <a:ahLst/>
              <a:cxnLst/>
              <a:rect l="l" t="t" r="r" b="b"/>
              <a:pathLst>
                <a:path w="12414" h="1608" extrusionOk="0">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87"/>
            <p:cNvSpPr/>
            <p:nvPr/>
          </p:nvSpPr>
          <p:spPr>
            <a:xfrm>
              <a:off x="-8188675" y="3318650"/>
              <a:ext cx="310350" cy="146500"/>
            </a:xfrm>
            <a:custGeom>
              <a:avLst/>
              <a:gdLst/>
              <a:ahLst/>
              <a:cxnLst/>
              <a:rect l="l" t="t" r="r" b="b"/>
              <a:pathLst>
                <a:path w="12414" h="5860" extrusionOk="0">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87"/>
            <p:cNvSpPr/>
            <p:nvPr/>
          </p:nvSpPr>
          <p:spPr>
            <a:xfrm>
              <a:off x="-8169775" y="3174500"/>
              <a:ext cx="267825" cy="129975"/>
            </a:xfrm>
            <a:custGeom>
              <a:avLst/>
              <a:gdLst/>
              <a:ahLst/>
              <a:cxnLst/>
              <a:rect l="l" t="t" r="r" b="b"/>
              <a:pathLst>
                <a:path w="10713" h="5199" extrusionOk="0">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2" name="Google Shape;8772;p87"/>
          <p:cNvGrpSpPr/>
          <p:nvPr/>
        </p:nvGrpSpPr>
        <p:grpSpPr>
          <a:xfrm>
            <a:off x="4835443" y="1387491"/>
            <a:ext cx="356221" cy="354973"/>
            <a:chOff x="-13947000" y="3212800"/>
            <a:chExt cx="353675" cy="352400"/>
          </a:xfrm>
        </p:grpSpPr>
        <p:sp>
          <p:nvSpPr>
            <p:cNvPr id="8773" name="Google Shape;8773;p87"/>
            <p:cNvSpPr/>
            <p:nvPr/>
          </p:nvSpPr>
          <p:spPr>
            <a:xfrm>
              <a:off x="-13947000" y="3212800"/>
              <a:ext cx="229225" cy="268125"/>
            </a:xfrm>
            <a:custGeom>
              <a:avLst/>
              <a:gdLst/>
              <a:ahLst/>
              <a:cxnLst/>
              <a:rect l="l" t="t" r="r" b="b"/>
              <a:pathLst>
                <a:path w="9169" h="10725" extrusionOk="0">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87"/>
            <p:cNvSpPr/>
            <p:nvPr/>
          </p:nvSpPr>
          <p:spPr>
            <a:xfrm>
              <a:off x="-13821775" y="3295600"/>
              <a:ext cx="228450" cy="269600"/>
            </a:xfrm>
            <a:custGeom>
              <a:avLst/>
              <a:gdLst/>
              <a:ahLst/>
              <a:cxnLst/>
              <a:rect l="l" t="t" r="r" b="b"/>
              <a:pathLst>
                <a:path w="9138" h="10784" extrusionOk="0">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75" name="Google Shape;8775;p87"/>
          <p:cNvSpPr/>
          <p:nvPr/>
        </p:nvSpPr>
        <p:spPr>
          <a:xfrm>
            <a:off x="4878563" y="2273025"/>
            <a:ext cx="271340" cy="353864"/>
          </a:xfrm>
          <a:custGeom>
            <a:avLst/>
            <a:gdLst/>
            <a:ahLst/>
            <a:cxnLst/>
            <a:rect l="l" t="t" r="r" b="b"/>
            <a:pathLst>
              <a:path w="10776" h="14052" extrusionOk="0">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6" name="Google Shape;8776;p87"/>
          <p:cNvGrpSpPr/>
          <p:nvPr/>
        </p:nvGrpSpPr>
        <p:grpSpPr>
          <a:xfrm>
            <a:off x="5278038" y="1386849"/>
            <a:ext cx="356221" cy="356257"/>
            <a:chOff x="-13512225" y="3211525"/>
            <a:chExt cx="353675" cy="353675"/>
          </a:xfrm>
        </p:grpSpPr>
        <p:sp>
          <p:nvSpPr>
            <p:cNvPr id="8777" name="Google Shape;8777;p87"/>
            <p:cNvSpPr/>
            <p:nvPr/>
          </p:nvSpPr>
          <p:spPr>
            <a:xfrm>
              <a:off x="-13283825" y="3482475"/>
              <a:ext cx="125275" cy="82725"/>
            </a:xfrm>
            <a:custGeom>
              <a:avLst/>
              <a:gdLst/>
              <a:ahLst/>
              <a:cxnLst/>
              <a:rect l="l" t="t" r="r" b="b"/>
              <a:pathLst>
                <a:path w="5011" h="3309" extrusionOk="0">
                  <a:moveTo>
                    <a:pt x="1671" y="0"/>
                  </a:moveTo>
                  <a:cubicBezTo>
                    <a:pt x="757" y="0"/>
                    <a:pt x="1" y="725"/>
                    <a:pt x="1" y="1638"/>
                  </a:cubicBezTo>
                  <a:cubicBezTo>
                    <a:pt x="1" y="2552"/>
                    <a:pt x="757" y="3308"/>
                    <a:pt x="1671" y="3308"/>
                  </a:cubicBezTo>
                  <a:cubicBezTo>
                    <a:pt x="2269" y="3308"/>
                    <a:pt x="2584" y="3056"/>
                    <a:pt x="4790" y="1985"/>
                  </a:cubicBezTo>
                  <a:cubicBezTo>
                    <a:pt x="4884" y="1953"/>
                    <a:pt x="5010" y="1796"/>
                    <a:pt x="5010" y="1638"/>
                  </a:cubicBezTo>
                  <a:cubicBezTo>
                    <a:pt x="5010" y="1481"/>
                    <a:pt x="4947" y="1323"/>
                    <a:pt x="4790" y="1292"/>
                  </a:cubicBezTo>
                  <a:cubicBezTo>
                    <a:pt x="2584" y="221"/>
                    <a:pt x="2269" y="0"/>
                    <a:pt x="1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87"/>
            <p:cNvSpPr/>
            <p:nvPr/>
          </p:nvSpPr>
          <p:spPr>
            <a:xfrm>
              <a:off x="-13512225" y="3211525"/>
              <a:ext cx="353675" cy="249700"/>
            </a:xfrm>
            <a:custGeom>
              <a:avLst/>
              <a:gdLst/>
              <a:ahLst/>
              <a:cxnLst/>
              <a:rect l="l" t="t" r="r" b="b"/>
              <a:pathLst>
                <a:path w="14147" h="9988" extrusionOk="0">
                  <a:moveTo>
                    <a:pt x="6679" y="1702"/>
                  </a:moveTo>
                  <a:cubicBezTo>
                    <a:pt x="7152" y="1702"/>
                    <a:pt x="7499" y="2048"/>
                    <a:pt x="7499" y="2521"/>
                  </a:cubicBezTo>
                  <a:cubicBezTo>
                    <a:pt x="7499" y="2993"/>
                    <a:pt x="7152" y="3340"/>
                    <a:pt x="6679" y="3340"/>
                  </a:cubicBezTo>
                  <a:cubicBezTo>
                    <a:pt x="6207" y="3340"/>
                    <a:pt x="5829" y="2993"/>
                    <a:pt x="5829" y="2521"/>
                  </a:cubicBezTo>
                  <a:cubicBezTo>
                    <a:pt x="5829" y="2048"/>
                    <a:pt x="6207" y="1702"/>
                    <a:pt x="6679" y="1702"/>
                  </a:cubicBezTo>
                  <a:close/>
                  <a:moveTo>
                    <a:pt x="4191" y="2143"/>
                  </a:moveTo>
                  <a:cubicBezTo>
                    <a:pt x="4663" y="2143"/>
                    <a:pt x="5010" y="2489"/>
                    <a:pt x="5010" y="2962"/>
                  </a:cubicBezTo>
                  <a:cubicBezTo>
                    <a:pt x="5010" y="3434"/>
                    <a:pt x="4663" y="3781"/>
                    <a:pt x="4191" y="3781"/>
                  </a:cubicBezTo>
                  <a:cubicBezTo>
                    <a:pt x="3718" y="3781"/>
                    <a:pt x="3371" y="3434"/>
                    <a:pt x="3371" y="2962"/>
                  </a:cubicBezTo>
                  <a:cubicBezTo>
                    <a:pt x="3371" y="2489"/>
                    <a:pt x="3718" y="2143"/>
                    <a:pt x="4191" y="2143"/>
                  </a:cubicBezTo>
                  <a:close/>
                  <a:moveTo>
                    <a:pt x="2521" y="4191"/>
                  </a:moveTo>
                  <a:cubicBezTo>
                    <a:pt x="2993" y="4191"/>
                    <a:pt x="3371" y="4537"/>
                    <a:pt x="3371" y="5010"/>
                  </a:cubicBezTo>
                  <a:cubicBezTo>
                    <a:pt x="3371" y="5482"/>
                    <a:pt x="2993" y="5829"/>
                    <a:pt x="2521" y="5829"/>
                  </a:cubicBezTo>
                  <a:cubicBezTo>
                    <a:pt x="2048" y="5829"/>
                    <a:pt x="1702" y="5482"/>
                    <a:pt x="1702" y="5010"/>
                  </a:cubicBezTo>
                  <a:cubicBezTo>
                    <a:pt x="1702" y="4537"/>
                    <a:pt x="2048" y="4191"/>
                    <a:pt x="2521" y="4191"/>
                  </a:cubicBezTo>
                  <a:close/>
                  <a:moveTo>
                    <a:pt x="10397" y="3340"/>
                  </a:moveTo>
                  <a:cubicBezTo>
                    <a:pt x="11563" y="3340"/>
                    <a:pt x="12508" y="4096"/>
                    <a:pt x="12508" y="5010"/>
                  </a:cubicBezTo>
                  <a:cubicBezTo>
                    <a:pt x="12508" y="5923"/>
                    <a:pt x="11563" y="6648"/>
                    <a:pt x="10397" y="6648"/>
                  </a:cubicBezTo>
                  <a:cubicBezTo>
                    <a:pt x="9263" y="6648"/>
                    <a:pt x="8318" y="5892"/>
                    <a:pt x="8318" y="5010"/>
                  </a:cubicBezTo>
                  <a:cubicBezTo>
                    <a:pt x="8318" y="4096"/>
                    <a:pt x="9263" y="3340"/>
                    <a:pt x="10397" y="3340"/>
                  </a:cubicBezTo>
                  <a:close/>
                  <a:moveTo>
                    <a:pt x="4191" y="6270"/>
                  </a:moveTo>
                  <a:cubicBezTo>
                    <a:pt x="4663" y="6270"/>
                    <a:pt x="5010" y="6616"/>
                    <a:pt x="5010" y="7089"/>
                  </a:cubicBezTo>
                  <a:cubicBezTo>
                    <a:pt x="5010" y="7562"/>
                    <a:pt x="4663" y="7908"/>
                    <a:pt x="4191" y="7908"/>
                  </a:cubicBezTo>
                  <a:cubicBezTo>
                    <a:pt x="3718" y="7908"/>
                    <a:pt x="3371" y="7562"/>
                    <a:pt x="3371" y="7089"/>
                  </a:cubicBezTo>
                  <a:cubicBezTo>
                    <a:pt x="3371" y="6616"/>
                    <a:pt x="3718" y="6270"/>
                    <a:pt x="4191" y="6270"/>
                  </a:cubicBezTo>
                  <a:close/>
                  <a:moveTo>
                    <a:pt x="6679" y="6648"/>
                  </a:moveTo>
                  <a:cubicBezTo>
                    <a:pt x="7152" y="6648"/>
                    <a:pt x="7499" y="6994"/>
                    <a:pt x="7499" y="7499"/>
                  </a:cubicBezTo>
                  <a:cubicBezTo>
                    <a:pt x="7499" y="7971"/>
                    <a:pt x="7152" y="8318"/>
                    <a:pt x="6679" y="8318"/>
                  </a:cubicBezTo>
                  <a:cubicBezTo>
                    <a:pt x="6207" y="8318"/>
                    <a:pt x="5829" y="7971"/>
                    <a:pt x="5829" y="7499"/>
                  </a:cubicBezTo>
                  <a:cubicBezTo>
                    <a:pt x="5829" y="7057"/>
                    <a:pt x="6207" y="6648"/>
                    <a:pt x="6679" y="6648"/>
                  </a:cubicBezTo>
                  <a:close/>
                  <a:moveTo>
                    <a:pt x="7089" y="0"/>
                  </a:moveTo>
                  <a:cubicBezTo>
                    <a:pt x="3245" y="0"/>
                    <a:pt x="63" y="2237"/>
                    <a:pt x="63" y="5010"/>
                  </a:cubicBezTo>
                  <a:cubicBezTo>
                    <a:pt x="0" y="7751"/>
                    <a:pt x="3214" y="9987"/>
                    <a:pt x="7089" y="9987"/>
                  </a:cubicBezTo>
                  <a:cubicBezTo>
                    <a:pt x="10964" y="9987"/>
                    <a:pt x="14146" y="7751"/>
                    <a:pt x="14146" y="5010"/>
                  </a:cubicBezTo>
                  <a:cubicBezTo>
                    <a:pt x="14146" y="2300"/>
                    <a:pt x="10964" y="0"/>
                    <a:pt x="7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87"/>
            <p:cNvSpPr/>
            <p:nvPr/>
          </p:nvSpPr>
          <p:spPr>
            <a:xfrm>
              <a:off x="-13512225" y="3483250"/>
              <a:ext cx="100050" cy="81150"/>
            </a:xfrm>
            <a:custGeom>
              <a:avLst/>
              <a:gdLst/>
              <a:ahLst/>
              <a:cxnLst/>
              <a:rect l="l" t="t" r="r" b="b"/>
              <a:pathLst>
                <a:path w="4002" h="3246" extrusionOk="0">
                  <a:moveTo>
                    <a:pt x="4002" y="1"/>
                  </a:moveTo>
                  <a:cubicBezTo>
                    <a:pt x="2206" y="127"/>
                    <a:pt x="63" y="536"/>
                    <a:pt x="63" y="1607"/>
                  </a:cubicBezTo>
                  <a:cubicBezTo>
                    <a:pt x="0" y="2710"/>
                    <a:pt x="2174" y="3120"/>
                    <a:pt x="4002" y="3246"/>
                  </a:cubicBezTo>
                  <a:cubicBezTo>
                    <a:pt x="3592" y="2805"/>
                    <a:pt x="3371" y="2206"/>
                    <a:pt x="3371" y="1607"/>
                  </a:cubicBezTo>
                  <a:cubicBezTo>
                    <a:pt x="3371" y="1040"/>
                    <a:pt x="3592" y="442"/>
                    <a:pt x="4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0" name="Google Shape;8780;p87"/>
            <p:cNvSpPr/>
            <p:nvPr/>
          </p:nvSpPr>
          <p:spPr>
            <a:xfrm>
              <a:off x="-13407475" y="3483250"/>
              <a:ext cx="36250" cy="81150"/>
            </a:xfrm>
            <a:custGeom>
              <a:avLst/>
              <a:gdLst/>
              <a:ahLst/>
              <a:cxnLst/>
              <a:rect l="l" t="t" r="r" b="b"/>
              <a:pathLst>
                <a:path w="1450" h="3246" extrusionOk="0">
                  <a:moveTo>
                    <a:pt x="1418" y="1"/>
                  </a:moveTo>
                  <a:lnTo>
                    <a:pt x="1418" y="1"/>
                  </a:lnTo>
                  <a:cubicBezTo>
                    <a:pt x="1103" y="32"/>
                    <a:pt x="788" y="190"/>
                    <a:pt x="505" y="442"/>
                  </a:cubicBezTo>
                  <a:cubicBezTo>
                    <a:pt x="190" y="757"/>
                    <a:pt x="1" y="1166"/>
                    <a:pt x="1" y="1607"/>
                  </a:cubicBezTo>
                  <a:cubicBezTo>
                    <a:pt x="1" y="2048"/>
                    <a:pt x="158" y="2489"/>
                    <a:pt x="505" y="2805"/>
                  </a:cubicBezTo>
                  <a:cubicBezTo>
                    <a:pt x="788" y="3025"/>
                    <a:pt x="1103" y="3183"/>
                    <a:pt x="1450" y="3246"/>
                  </a:cubicBezTo>
                  <a:cubicBezTo>
                    <a:pt x="1072" y="2805"/>
                    <a:pt x="820" y="2206"/>
                    <a:pt x="820" y="1607"/>
                  </a:cubicBezTo>
                  <a:cubicBezTo>
                    <a:pt x="820" y="977"/>
                    <a:pt x="1072" y="442"/>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87"/>
            <p:cNvSpPr/>
            <p:nvPr/>
          </p:nvSpPr>
          <p:spPr>
            <a:xfrm>
              <a:off x="-13366525" y="3485625"/>
              <a:ext cx="70125" cy="76425"/>
            </a:xfrm>
            <a:custGeom>
              <a:avLst/>
              <a:gdLst/>
              <a:ahLst/>
              <a:cxnLst/>
              <a:rect l="l" t="t" r="r" b="b"/>
              <a:pathLst>
                <a:path w="2805" h="3057" extrusionOk="0">
                  <a:moveTo>
                    <a:pt x="1072" y="0"/>
                  </a:moveTo>
                  <a:cubicBezTo>
                    <a:pt x="442" y="221"/>
                    <a:pt x="1" y="819"/>
                    <a:pt x="1" y="1512"/>
                  </a:cubicBezTo>
                  <a:cubicBezTo>
                    <a:pt x="1" y="2237"/>
                    <a:pt x="442" y="2836"/>
                    <a:pt x="1072" y="3056"/>
                  </a:cubicBezTo>
                  <a:cubicBezTo>
                    <a:pt x="1702" y="2962"/>
                    <a:pt x="2301" y="2867"/>
                    <a:pt x="2805" y="2710"/>
                  </a:cubicBezTo>
                  <a:cubicBezTo>
                    <a:pt x="2616" y="2363"/>
                    <a:pt x="2490" y="1953"/>
                    <a:pt x="2490" y="1512"/>
                  </a:cubicBezTo>
                  <a:cubicBezTo>
                    <a:pt x="2490" y="1071"/>
                    <a:pt x="2616" y="693"/>
                    <a:pt x="2805" y="347"/>
                  </a:cubicBezTo>
                  <a:cubicBezTo>
                    <a:pt x="2301" y="189"/>
                    <a:pt x="1702" y="63"/>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2" name="Google Shape;8782;p87"/>
          <p:cNvGrpSpPr/>
          <p:nvPr/>
        </p:nvGrpSpPr>
        <p:grpSpPr>
          <a:xfrm>
            <a:off x="6168320" y="1387239"/>
            <a:ext cx="356221" cy="355476"/>
            <a:chOff x="-12643475" y="3212300"/>
            <a:chExt cx="353675" cy="352900"/>
          </a:xfrm>
        </p:grpSpPr>
        <p:sp>
          <p:nvSpPr>
            <p:cNvPr id="8783" name="Google Shape;8783;p87"/>
            <p:cNvSpPr/>
            <p:nvPr/>
          </p:nvSpPr>
          <p:spPr>
            <a:xfrm>
              <a:off x="-12372525" y="3517125"/>
              <a:ext cx="20500" cy="48075"/>
            </a:xfrm>
            <a:custGeom>
              <a:avLst/>
              <a:gdLst/>
              <a:ahLst/>
              <a:cxnLst/>
              <a:rect l="l" t="t" r="r" b="b"/>
              <a:pathLst>
                <a:path w="820" h="1923" extrusionOk="0">
                  <a:moveTo>
                    <a:pt x="0" y="0"/>
                  </a:moveTo>
                  <a:lnTo>
                    <a:pt x="0" y="1513"/>
                  </a:lnTo>
                  <a:cubicBezTo>
                    <a:pt x="0" y="1765"/>
                    <a:pt x="189" y="1922"/>
                    <a:pt x="410" y="1922"/>
                  </a:cubicBezTo>
                  <a:cubicBezTo>
                    <a:pt x="662" y="1922"/>
                    <a:pt x="819" y="1702"/>
                    <a:pt x="819" y="1513"/>
                  </a:cubicBezTo>
                  <a:lnTo>
                    <a:pt x="819" y="0"/>
                  </a:lnTo>
                  <a:cubicBezTo>
                    <a:pt x="662" y="126"/>
                    <a:pt x="567" y="221"/>
                    <a:pt x="410" y="221"/>
                  </a:cubicBezTo>
                  <a:cubicBezTo>
                    <a:pt x="189" y="221"/>
                    <a:pt x="126"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87"/>
            <p:cNvSpPr/>
            <p:nvPr/>
          </p:nvSpPr>
          <p:spPr>
            <a:xfrm>
              <a:off x="-12581250" y="3480900"/>
              <a:ext cx="63025" cy="21275"/>
            </a:xfrm>
            <a:custGeom>
              <a:avLst/>
              <a:gdLst/>
              <a:ahLst/>
              <a:cxnLst/>
              <a:rect l="l" t="t" r="r" b="b"/>
              <a:pathLst>
                <a:path w="2521" h="851" extrusionOk="0">
                  <a:moveTo>
                    <a:pt x="0" y="0"/>
                  </a:moveTo>
                  <a:lnTo>
                    <a:pt x="0" y="851"/>
                  </a:lnTo>
                  <a:lnTo>
                    <a:pt x="2521" y="851"/>
                  </a:lnTo>
                  <a:lnTo>
                    <a:pt x="2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87"/>
            <p:cNvSpPr/>
            <p:nvPr/>
          </p:nvSpPr>
          <p:spPr>
            <a:xfrm>
              <a:off x="-12643475" y="3398975"/>
              <a:ext cx="186700" cy="166225"/>
            </a:xfrm>
            <a:custGeom>
              <a:avLst/>
              <a:gdLst/>
              <a:ahLst/>
              <a:cxnLst/>
              <a:rect l="l" t="t" r="r" b="b"/>
              <a:pathLst>
                <a:path w="7468" h="6649" extrusionOk="0">
                  <a:moveTo>
                    <a:pt x="5419" y="2458"/>
                  </a:moveTo>
                  <a:cubicBezTo>
                    <a:pt x="5671" y="2458"/>
                    <a:pt x="5860" y="2647"/>
                    <a:pt x="5860" y="2899"/>
                  </a:cubicBezTo>
                  <a:lnTo>
                    <a:pt x="5860" y="4537"/>
                  </a:lnTo>
                  <a:cubicBezTo>
                    <a:pt x="5860" y="4789"/>
                    <a:pt x="5671" y="4978"/>
                    <a:pt x="5419" y="4978"/>
                  </a:cubicBezTo>
                  <a:lnTo>
                    <a:pt x="2080" y="4978"/>
                  </a:lnTo>
                  <a:cubicBezTo>
                    <a:pt x="1859" y="4978"/>
                    <a:pt x="1639" y="4789"/>
                    <a:pt x="1639" y="4537"/>
                  </a:cubicBezTo>
                  <a:lnTo>
                    <a:pt x="1639" y="2899"/>
                  </a:lnTo>
                  <a:cubicBezTo>
                    <a:pt x="1639" y="2647"/>
                    <a:pt x="1859" y="2458"/>
                    <a:pt x="2080" y="2458"/>
                  </a:cubicBezTo>
                  <a:close/>
                  <a:moveTo>
                    <a:pt x="1639" y="1"/>
                  </a:moveTo>
                  <a:lnTo>
                    <a:pt x="1639" y="977"/>
                  </a:lnTo>
                  <a:lnTo>
                    <a:pt x="662" y="1450"/>
                  </a:lnTo>
                  <a:cubicBezTo>
                    <a:pt x="221" y="1639"/>
                    <a:pt x="0" y="2080"/>
                    <a:pt x="0" y="2552"/>
                  </a:cubicBezTo>
                  <a:lnTo>
                    <a:pt x="0" y="5356"/>
                  </a:lnTo>
                  <a:cubicBezTo>
                    <a:pt x="0" y="6049"/>
                    <a:pt x="536" y="6648"/>
                    <a:pt x="1261" y="6648"/>
                  </a:cubicBezTo>
                  <a:lnTo>
                    <a:pt x="6270" y="6648"/>
                  </a:lnTo>
                  <a:cubicBezTo>
                    <a:pt x="6931" y="6648"/>
                    <a:pt x="7467" y="6049"/>
                    <a:pt x="7467" y="5388"/>
                  </a:cubicBezTo>
                  <a:lnTo>
                    <a:pt x="7467" y="2584"/>
                  </a:lnTo>
                  <a:cubicBezTo>
                    <a:pt x="7467" y="2111"/>
                    <a:pt x="7215" y="1670"/>
                    <a:pt x="6805" y="1481"/>
                  </a:cubicBezTo>
                  <a:lnTo>
                    <a:pt x="5829" y="1009"/>
                  </a:lnTo>
                  <a:lnTo>
                    <a:pt x="58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87"/>
            <p:cNvSpPr/>
            <p:nvPr/>
          </p:nvSpPr>
          <p:spPr>
            <a:xfrm>
              <a:off x="-12431600" y="3212300"/>
              <a:ext cx="141800" cy="137075"/>
            </a:xfrm>
            <a:custGeom>
              <a:avLst/>
              <a:gdLst/>
              <a:ahLst/>
              <a:cxnLst/>
              <a:rect l="l" t="t" r="r" b="b"/>
              <a:pathLst>
                <a:path w="5672" h="5483" extrusionOk="0">
                  <a:moveTo>
                    <a:pt x="2741" y="1"/>
                  </a:moveTo>
                  <a:cubicBezTo>
                    <a:pt x="1481" y="1"/>
                    <a:pt x="378" y="883"/>
                    <a:pt x="0" y="2017"/>
                  </a:cubicBezTo>
                  <a:lnTo>
                    <a:pt x="2300" y="3845"/>
                  </a:lnTo>
                  <a:lnTo>
                    <a:pt x="2300" y="2143"/>
                  </a:lnTo>
                  <a:cubicBezTo>
                    <a:pt x="2300" y="1891"/>
                    <a:pt x="2521" y="1702"/>
                    <a:pt x="2741" y="1702"/>
                  </a:cubicBezTo>
                  <a:cubicBezTo>
                    <a:pt x="2993" y="1702"/>
                    <a:pt x="3151" y="1891"/>
                    <a:pt x="3151" y="2143"/>
                  </a:cubicBezTo>
                  <a:lnTo>
                    <a:pt x="3151" y="5483"/>
                  </a:lnTo>
                  <a:lnTo>
                    <a:pt x="5608" y="3561"/>
                  </a:lnTo>
                  <a:lnTo>
                    <a:pt x="5608" y="2931"/>
                  </a:lnTo>
                  <a:cubicBezTo>
                    <a:pt x="5671" y="1324"/>
                    <a:pt x="4348" y="1"/>
                    <a:pt x="2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87"/>
            <p:cNvSpPr/>
            <p:nvPr/>
          </p:nvSpPr>
          <p:spPr>
            <a:xfrm>
              <a:off x="-12352050" y="3326525"/>
              <a:ext cx="62250" cy="104775"/>
            </a:xfrm>
            <a:custGeom>
              <a:avLst/>
              <a:gdLst/>
              <a:ahLst/>
              <a:cxnLst/>
              <a:rect l="l" t="t" r="r" b="b"/>
              <a:pathLst>
                <a:path w="2490" h="4191" extrusionOk="0">
                  <a:moveTo>
                    <a:pt x="2489" y="0"/>
                  </a:moveTo>
                  <a:lnTo>
                    <a:pt x="0" y="1890"/>
                  </a:lnTo>
                  <a:lnTo>
                    <a:pt x="0" y="4190"/>
                  </a:lnTo>
                  <a:lnTo>
                    <a:pt x="2489" y="2300"/>
                  </a:ln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87"/>
            <p:cNvSpPr/>
            <p:nvPr/>
          </p:nvSpPr>
          <p:spPr>
            <a:xfrm>
              <a:off x="-12434750" y="3285550"/>
              <a:ext cx="62250" cy="104000"/>
            </a:xfrm>
            <a:custGeom>
              <a:avLst/>
              <a:gdLst/>
              <a:ahLst/>
              <a:cxnLst/>
              <a:rect l="l" t="t" r="r" b="b"/>
              <a:pathLst>
                <a:path w="2490" h="4160" extrusionOk="0">
                  <a:moveTo>
                    <a:pt x="0" y="1"/>
                  </a:moveTo>
                  <a:lnTo>
                    <a:pt x="0" y="2269"/>
                  </a:lnTo>
                  <a:lnTo>
                    <a:pt x="2489" y="4160"/>
                  </a:lnTo>
                  <a:lnTo>
                    <a:pt x="2489" y="189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87"/>
            <p:cNvSpPr/>
            <p:nvPr/>
          </p:nvSpPr>
          <p:spPr>
            <a:xfrm>
              <a:off x="-12352050" y="3409225"/>
              <a:ext cx="62250" cy="107925"/>
            </a:xfrm>
            <a:custGeom>
              <a:avLst/>
              <a:gdLst/>
              <a:ahLst/>
              <a:cxnLst/>
              <a:rect l="l" t="t" r="r" b="b"/>
              <a:pathLst>
                <a:path w="2490" h="4317" extrusionOk="0">
                  <a:moveTo>
                    <a:pt x="2489" y="0"/>
                  </a:moveTo>
                  <a:lnTo>
                    <a:pt x="0" y="1859"/>
                  </a:lnTo>
                  <a:lnTo>
                    <a:pt x="0" y="4316"/>
                  </a:lnTo>
                  <a:lnTo>
                    <a:pt x="1607" y="2678"/>
                  </a:lnTo>
                  <a:cubicBezTo>
                    <a:pt x="2174" y="2142"/>
                    <a:pt x="2489" y="1418"/>
                    <a:pt x="2489" y="630"/>
                  </a:cubicBez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87"/>
            <p:cNvSpPr/>
            <p:nvPr/>
          </p:nvSpPr>
          <p:spPr>
            <a:xfrm>
              <a:off x="-12434750" y="3368250"/>
              <a:ext cx="62250" cy="148900"/>
            </a:xfrm>
            <a:custGeom>
              <a:avLst/>
              <a:gdLst/>
              <a:ahLst/>
              <a:cxnLst/>
              <a:rect l="l" t="t" r="r" b="b"/>
              <a:pathLst>
                <a:path w="2490" h="5956" extrusionOk="0">
                  <a:moveTo>
                    <a:pt x="0" y="1"/>
                  </a:moveTo>
                  <a:lnTo>
                    <a:pt x="0" y="2269"/>
                  </a:lnTo>
                  <a:cubicBezTo>
                    <a:pt x="0" y="3057"/>
                    <a:pt x="315" y="3781"/>
                    <a:pt x="851" y="4317"/>
                  </a:cubicBezTo>
                  <a:lnTo>
                    <a:pt x="2489" y="5955"/>
                  </a:lnTo>
                  <a:lnTo>
                    <a:pt x="2489" y="18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87"/>
            <p:cNvSpPr/>
            <p:nvPr/>
          </p:nvSpPr>
          <p:spPr>
            <a:xfrm>
              <a:off x="-12623000" y="3336750"/>
              <a:ext cx="145725" cy="40975"/>
            </a:xfrm>
            <a:custGeom>
              <a:avLst/>
              <a:gdLst/>
              <a:ahLst/>
              <a:cxnLst/>
              <a:rect l="l" t="t" r="r" b="b"/>
              <a:pathLst>
                <a:path w="5829" h="1639" extrusionOk="0">
                  <a:moveTo>
                    <a:pt x="820" y="1"/>
                  </a:moveTo>
                  <a:cubicBezTo>
                    <a:pt x="347" y="1"/>
                    <a:pt x="1" y="347"/>
                    <a:pt x="1" y="820"/>
                  </a:cubicBezTo>
                  <a:cubicBezTo>
                    <a:pt x="1" y="1292"/>
                    <a:pt x="410" y="1639"/>
                    <a:pt x="820" y="1639"/>
                  </a:cubicBezTo>
                  <a:lnTo>
                    <a:pt x="5010" y="1639"/>
                  </a:lnTo>
                  <a:cubicBezTo>
                    <a:pt x="5482" y="1639"/>
                    <a:pt x="5829" y="1292"/>
                    <a:pt x="5829" y="820"/>
                  </a:cubicBezTo>
                  <a:cubicBezTo>
                    <a:pt x="5829" y="347"/>
                    <a:pt x="5482" y="1"/>
                    <a:pt x="5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2" name="Google Shape;8792;p87"/>
          <p:cNvGrpSpPr/>
          <p:nvPr/>
        </p:nvGrpSpPr>
        <p:grpSpPr>
          <a:xfrm>
            <a:off x="6168320" y="1839013"/>
            <a:ext cx="356221" cy="333366"/>
            <a:chOff x="-12643475" y="3657325"/>
            <a:chExt cx="353675" cy="330950"/>
          </a:xfrm>
        </p:grpSpPr>
        <p:sp>
          <p:nvSpPr>
            <p:cNvPr id="8793" name="Google Shape;8793;p87"/>
            <p:cNvSpPr/>
            <p:nvPr/>
          </p:nvSpPr>
          <p:spPr>
            <a:xfrm>
              <a:off x="-12580475" y="3719550"/>
              <a:ext cx="19725" cy="19700"/>
            </a:xfrm>
            <a:custGeom>
              <a:avLst/>
              <a:gdLst/>
              <a:ahLst/>
              <a:cxnLst/>
              <a:rect l="l" t="t" r="r" b="b"/>
              <a:pathLst>
                <a:path w="789" h="788" extrusionOk="0">
                  <a:moveTo>
                    <a:pt x="379" y="0"/>
                  </a:moveTo>
                  <a:cubicBezTo>
                    <a:pt x="190" y="0"/>
                    <a:pt x="1" y="189"/>
                    <a:pt x="1" y="410"/>
                  </a:cubicBezTo>
                  <a:cubicBezTo>
                    <a:pt x="1" y="599"/>
                    <a:pt x="190" y="788"/>
                    <a:pt x="379" y="788"/>
                  </a:cubicBezTo>
                  <a:cubicBezTo>
                    <a:pt x="599" y="788"/>
                    <a:pt x="788" y="599"/>
                    <a:pt x="788" y="410"/>
                  </a:cubicBezTo>
                  <a:cubicBezTo>
                    <a:pt x="788" y="189"/>
                    <a:pt x="599"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87"/>
            <p:cNvSpPr/>
            <p:nvPr/>
          </p:nvSpPr>
          <p:spPr>
            <a:xfrm>
              <a:off x="-12456800" y="3719550"/>
              <a:ext cx="19700" cy="19700"/>
            </a:xfrm>
            <a:custGeom>
              <a:avLst/>
              <a:gdLst/>
              <a:ahLst/>
              <a:cxnLst/>
              <a:rect l="l" t="t" r="r" b="b"/>
              <a:pathLst>
                <a:path w="788" h="788" extrusionOk="0">
                  <a:moveTo>
                    <a:pt x="410" y="0"/>
                  </a:moveTo>
                  <a:cubicBezTo>
                    <a:pt x="189" y="0"/>
                    <a:pt x="0" y="189"/>
                    <a:pt x="0" y="410"/>
                  </a:cubicBezTo>
                  <a:cubicBezTo>
                    <a:pt x="0" y="599"/>
                    <a:pt x="189" y="788"/>
                    <a:pt x="410" y="788"/>
                  </a:cubicBezTo>
                  <a:cubicBezTo>
                    <a:pt x="630" y="788"/>
                    <a:pt x="788" y="599"/>
                    <a:pt x="788" y="410"/>
                  </a:cubicBezTo>
                  <a:cubicBezTo>
                    <a:pt x="788" y="189"/>
                    <a:pt x="63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87"/>
            <p:cNvSpPr/>
            <p:nvPr/>
          </p:nvSpPr>
          <p:spPr>
            <a:xfrm>
              <a:off x="-12643475" y="3657325"/>
              <a:ext cx="268600" cy="144950"/>
            </a:xfrm>
            <a:custGeom>
              <a:avLst/>
              <a:gdLst/>
              <a:ahLst/>
              <a:cxnLst/>
              <a:rect l="l" t="t" r="r" b="b"/>
              <a:pathLst>
                <a:path w="10744" h="5798" extrusionOk="0">
                  <a:moveTo>
                    <a:pt x="2899" y="1670"/>
                  </a:moveTo>
                  <a:cubicBezTo>
                    <a:pt x="3592" y="1670"/>
                    <a:pt x="4159" y="2205"/>
                    <a:pt x="4159" y="2899"/>
                  </a:cubicBezTo>
                  <a:cubicBezTo>
                    <a:pt x="4159" y="3560"/>
                    <a:pt x="3623" y="4159"/>
                    <a:pt x="2899" y="4159"/>
                  </a:cubicBezTo>
                  <a:cubicBezTo>
                    <a:pt x="2237" y="4159"/>
                    <a:pt x="1639" y="3592"/>
                    <a:pt x="1639" y="2899"/>
                  </a:cubicBezTo>
                  <a:cubicBezTo>
                    <a:pt x="1639" y="2205"/>
                    <a:pt x="2206" y="1670"/>
                    <a:pt x="2899" y="1670"/>
                  </a:cubicBezTo>
                  <a:close/>
                  <a:moveTo>
                    <a:pt x="7877" y="1670"/>
                  </a:moveTo>
                  <a:cubicBezTo>
                    <a:pt x="8538" y="1670"/>
                    <a:pt x="9137" y="2205"/>
                    <a:pt x="9137" y="2899"/>
                  </a:cubicBezTo>
                  <a:cubicBezTo>
                    <a:pt x="9137" y="3560"/>
                    <a:pt x="8570" y="4159"/>
                    <a:pt x="7877" y="4159"/>
                  </a:cubicBezTo>
                  <a:cubicBezTo>
                    <a:pt x="7215" y="4159"/>
                    <a:pt x="6616" y="3592"/>
                    <a:pt x="6616" y="2899"/>
                  </a:cubicBezTo>
                  <a:cubicBezTo>
                    <a:pt x="6616" y="2205"/>
                    <a:pt x="7152" y="1670"/>
                    <a:pt x="7877" y="1670"/>
                  </a:cubicBezTo>
                  <a:close/>
                  <a:moveTo>
                    <a:pt x="2899" y="0"/>
                  </a:moveTo>
                  <a:cubicBezTo>
                    <a:pt x="1292" y="0"/>
                    <a:pt x="32" y="1323"/>
                    <a:pt x="32" y="2899"/>
                  </a:cubicBezTo>
                  <a:cubicBezTo>
                    <a:pt x="0" y="4505"/>
                    <a:pt x="1292" y="5797"/>
                    <a:pt x="2899" y="5797"/>
                  </a:cubicBezTo>
                  <a:cubicBezTo>
                    <a:pt x="3970" y="5797"/>
                    <a:pt x="4884" y="5198"/>
                    <a:pt x="5388" y="4379"/>
                  </a:cubicBezTo>
                  <a:cubicBezTo>
                    <a:pt x="5892" y="5230"/>
                    <a:pt x="6805" y="5797"/>
                    <a:pt x="7877" y="5797"/>
                  </a:cubicBezTo>
                  <a:cubicBezTo>
                    <a:pt x="9483" y="5797"/>
                    <a:pt x="10744" y="4505"/>
                    <a:pt x="10744" y="2899"/>
                  </a:cubicBezTo>
                  <a:cubicBezTo>
                    <a:pt x="10744" y="1260"/>
                    <a:pt x="9452" y="0"/>
                    <a:pt x="7877" y="0"/>
                  </a:cubicBezTo>
                  <a:cubicBezTo>
                    <a:pt x="6805" y="0"/>
                    <a:pt x="5892" y="599"/>
                    <a:pt x="5388" y="1418"/>
                  </a:cubicBezTo>
                  <a:cubicBezTo>
                    <a:pt x="4884" y="567"/>
                    <a:pt x="3970" y="0"/>
                    <a:pt x="2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87"/>
            <p:cNvSpPr/>
            <p:nvPr/>
          </p:nvSpPr>
          <p:spPr>
            <a:xfrm>
              <a:off x="-12581250" y="3905425"/>
              <a:ext cx="62250" cy="20500"/>
            </a:xfrm>
            <a:custGeom>
              <a:avLst/>
              <a:gdLst/>
              <a:ahLst/>
              <a:cxnLst/>
              <a:rect l="l" t="t" r="r" b="b"/>
              <a:pathLst>
                <a:path w="2490" h="820" extrusionOk="0">
                  <a:moveTo>
                    <a:pt x="0" y="0"/>
                  </a:moveTo>
                  <a:lnTo>
                    <a:pt x="0" y="819"/>
                  </a:lnTo>
                  <a:lnTo>
                    <a:pt x="2489" y="819"/>
                  </a:ln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87"/>
            <p:cNvSpPr/>
            <p:nvPr/>
          </p:nvSpPr>
          <p:spPr>
            <a:xfrm>
              <a:off x="-12643475" y="3802250"/>
              <a:ext cx="269400" cy="185900"/>
            </a:xfrm>
            <a:custGeom>
              <a:avLst/>
              <a:gdLst/>
              <a:ahLst/>
              <a:cxnLst/>
              <a:rect l="l" t="t" r="r" b="b"/>
              <a:pathLst>
                <a:path w="10776" h="7436" extrusionOk="0">
                  <a:moveTo>
                    <a:pt x="7057" y="1670"/>
                  </a:moveTo>
                  <a:cubicBezTo>
                    <a:pt x="7278" y="1670"/>
                    <a:pt x="7436" y="1859"/>
                    <a:pt x="7436" y="2048"/>
                  </a:cubicBezTo>
                  <a:cubicBezTo>
                    <a:pt x="7436" y="2300"/>
                    <a:pt x="7247" y="2489"/>
                    <a:pt x="7057" y="2489"/>
                  </a:cubicBezTo>
                  <a:cubicBezTo>
                    <a:pt x="6805" y="2489"/>
                    <a:pt x="6616" y="2300"/>
                    <a:pt x="6616" y="2048"/>
                  </a:cubicBezTo>
                  <a:cubicBezTo>
                    <a:pt x="6616" y="1859"/>
                    <a:pt x="6805" y="1670"/>
                    <a:pt x="7057" y="1670"/>
                  </a:cubicBezTo>
                  <a:close/>
                  <a:moveTo>
                    <a:pt x="8696" y="1670"/>
                  </a:moveTo>
                  <a:cubicBezTo>
                    <a:pt x="8948" y="1670"/>
                    <a:pt x="9137" y="1859"/>
                    <a:pt x="9137" y="2048"/>
                  </a:cubicBezTo>
                  <a:cubicBezTo>
                    <a:pt x="9137" y="2300"/>
                    <a:pt x="8948" y="2489"/>
                    <a:pt x="8696" y="2489"/>
                  </a:cubicBezTo>
                  <a:cubicBezTo>
                    <a:pt x="8475" y="2489"/>
                    <a:pt x="8318" y="2300"/>
                    <a:pt x="8318" y="2048"/>
                  </a:cubicBezTo>
                  <a:cubicBezTo>
                    <a:pt x="8255" y="1859"/>
                    <a:pt x="8475" y="1670"/>
                    <a:pt x="8696" y="1670"/>
                  </a:cubicBezTo>
                  <a:close/>
                  <a:moveTo>
                    <a:pt x="5388" y="3277"/>
                  </a:moveTo>
                  <a:cubicBezTo>
                    <a:pt x="5640" y="3277"/>
                    <a:pt x="5829" y="3466"/>
                    <a:pt x="5829" y="3686"/>
                  </a:cubicBezTo>
                  <a:lnTo>
                    <a:pt x="5829" y="5356"/>
                  </a:lnTo>
                  <a:cubicBezTo>
                    <a:pt x="5829" y="5608"/>
                    <a:pt x="5640" y="5797"/>
                    <a:pt x="5388" y="5797"/>
                  </a:cubicBezTo>
                  <a:lnTo>
                    <a:pt x="2080" y="5797"/>
                  </a:lnTo>
                  <a:cubicBezTo>
                    <a:pt x="1859" y="5797"/>
                    <a:pt x="1639" y="5608"/>
                    <a:pt x="1639" y="5356"/>
                  </a:cubicBezTo>
                  <a:lnTo>
                    <a:pt x="1639" y="3686"/>
                  </a:lnTo>
                  <a:cubicBezTo>
                    <a:pt x="1639" y="3466"/>
                    <a:pt x="1859" y="3277"/>
                    <a:pt x="2080" y="3277"/>
                  </a:cubicBezTo>
                  <a:close/>
                  <a:moveTo>
                    <a:pt x="5230" y="0"/>
                  </a:moveTo>
                  <a:cubicBezTo>
                    <a:pt x="4600" y="504"/>
                    <a:pt x="3781" y="819"/>
                    <a:pt x="2899" y="819"/>
                  </a:cubicBezTo>
                  <a:cubicBezTo>
                    <a:pt x="2080" y="819"/>
                    <a:pt x="1324" y="536"/>
                    <a:pt x="756" y="126"/>
                  </a:cubicBezTo>
                  <a:cubicBezTo>
                    <a:pt x="315" y="315"/>
                    <a:pt x="32" y="756"/>
                    <a:pt x="32" y="1260"/>
                  </a:cubicBezTo>
                  <a:lnTo>
                    <a:pt x="32" y="6206"/>
                  </a:lnTo>
                  <a:cubicBezTo>
                    <a:pt x="0" y="6900"/>
                    <a:pt x="536" y="7435"/>
                    <a:pt x="1261" y="7435"/>
                  </a:cubicBezTo>
                  <a:lnTo>
                    <a:pt x="9515" y="7435"/>
                  </a:lnTo>
                  <a:cubicBezTo>
                    <a:pt x="10208" y="7435"/>
                    <a:pt x="10775" y="6900"/>
                    <a:pt x="10775" y="6206"/>
                  </a:cubicBezTo>
                  <a:lnTo>
                    <a:pt x="10775" y="1260"/>
                  </a:lnTo>
                  <a:cubicBezTo>
                    <a:pt x="10775" y="756"/>
                    <a:pt x="10460" y="315"/>
                    <a:pt x="10082" y="126"/>
                  </a:cubicBezTo>
                  <a:cubicBezTo>
                    <a:pt x="9452" y="536"/>
                    <a:pt x="8727" y="819"/>
                    <a:pt x="7908" y="819"/>
                  </a:cubicBezTo>
                  <a:cubicBezTo>
                    <a:pt x="7057" y="819"/>
                    <a:pt x="6270" y="504"/>
                    <a:pt x="5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87"/>
            <p:cNvSpPr/>
            <p:nvPr/>
          </p:nvSpPr>
          <p:spPr>
            <a:xfrm>
              <a:off x="-12352850" y="3802125"/>
              <a:ext cx="63050" cy="186150"/>
            </a:xfrm>
            <a:custGeom>
              <a:avLst/>
              <a:gdLst/>
              <a:ahLst/>
              <a:cxnLst/>
              <a:rect l="l" t="t" r="r" b="b"/>
              <a:pathLst>
                <a:path w="2522" h="7446" extrusionOk="0">
                  <a:moveTo>
                    <a:pt x="2092" y="0"/>
                  </a:moveTo>
                  <a:cubicBezTo>
                    <a:pt x="2035" y="0"/>
                    <a:pt x="1976" y="10"/>
                    <a:pt x="1923" y="37"/>
                  </a:cubicBezTo>
                  <a:lnTo>
                    <a:pt x="1" y="982"/>
                  </a:lnTo>
                  <a:lnTo>
                    <a:pt x="1" y="6464"/>
                  </a:lnTo>
                  <a:lnTo>
                    <a:pt x="1923" y="7409"/>
                  </a:lnTo>
                  <a:cubicBezTo>
                    <a:pt x="1976" y="7435"/>
                    <a:pt x="2035" y="7445"/>
                    <a:pt x="2092" y="7445"/>
                  </a:cubicBezTo>
                  <a:cubicBezTo>
                    <a:pt x="2170" y="7445"/>
                    <a:pt x="2246" y="7427"/>
                    <a:pt x="2301" y="7409"/>
                  </a:cubicBezTo>
                  <a:cubicBezTo>
                    <a:pt x="2427" y="7314"/>
                    <a:pt x="2521" y="7220"/>
                    <a:pt x="2521" y="7062"/>
                  </a:cubicBezTo>
                  <a:lnTo>
                    <a:pt x="2521" y="415"/>
                  </a:lnTo>
                  <a:cubicBezTo>
                    <a:pt x="2521" y="257"/>
                    <a:pt x="2427" y="131"/>
                    <a:pt x="2301" y="37"/>
                  </a:cubicBezTo>
                  <a:cubicBezTo>
                    <a:pt x="2246" y="18"/>
                    <a:pt x="2170" y="0"/>
                    <a:pt x="2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9" name="Google Shape;8799;p87"/>
          <p:cNvGrpSpPr/>
          <p:nvPr/>
        </p:nvGrpSpPr>
        <p:grpSpPr>
          <a:xfrm>
            <a:off x="7951322" y="1387642"/>
            <a:ext cx="355416" cy="354670"/>
            <a:chOff x="-10857925" y="3213875"/>
            <a:chExt cx="352875" cy="352100"/>
          </a:xfrm>
        </p:grpSpPr>
        <p:sp>
          <p:nvSpPr>
            <p:cNvPr id="8800" name="Google Shape;8800;p87"/>
            <p:cNvSpPr/>
            <p:nvPr/>
          </p:nvSpPr>
          <p:spPr>
            <a:xfrm>
              <a:off x="-10759475" y="3265875"/>
              <a:ext cx="64600" cy="87450"/>
            </a:xfrm>
            <a:custGeom>
              <a:avLst/>
              <a:gdLst/>
              <a:ahLst/>
              <a:cxnLst/>
              <a:rect l="l" t="t" r="r" b="b"/>
              <a:pathLst>
                <a:path w="2584" h="3498" extrusionOk="0">
                  <a:moveTo>
                    <a:pt x="1702" y="0"/>
                  </a:moveTo>
                  <a:lnTo>
                    <a:pt x="0" y="1418"/>
                  </a:lnTo>
                  <a:lnTo>
                    <a:pt x="2584" y="3497"/>
                  </a:lnTo>
                  <a:cubicBezTo>
                    <a:pt x="2458" y="2111"/>
                    <a:pt x="2143" y="914"/>
                    <a:pt x="1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87"/>
            <p:cNvSpPr/>
            <p:nvPr/>
          </p:nvSpPr>
          <p:spPr>
            <a:xfrm>
              <a:off x="-10857925" y="3265075"/>
              <a:ext cx="64600" cy="87450"/>
            </a:xfrm>
            <a:custGeom>
              <a:avLst/>
              <a:gdLst/>
              <a:ahLst/>
              <a:cxnLst/>
              <a:rect l="l" t="t" r="r" b="b"/>
              <a:pathLst>
                <a:path w="2584" h="3498" extrusionOk="0">
                  <a:moveTo>
                    <a:pt x="882" y="1"/>
                  </a:moveTo>
                  <a:cubicBezTo>
                    <a:pt x="441" y="946"/>
                    <a:pt x="189" y="2143"/>
                    <a:pt x="0" y="3498"/>
                  </a:cubicBezTo>
                  <a:lnTo>
                    <a:pt x="2584" y="1418"/>
                  </a:lnTo>
                  <a:lnTo>
                    <a:pt x="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87"/>
            <p:cNvSpPr/>
            <p:nvPr/>
          </p:nvSpPr>
          <p:spPr>
            <a:xfrm>
              <a:off x="-10850050" y="3313925"/>
              <a:ext cx="148100" cy="65375"/>
            </a:xfrm>
            <a:custGeom>
              <a:avLst/>
              <a:gdLst/>
              <a:ahLst/>
              <a:cxnLst/>
              <a:rect l="l" t="t" r="r" b="b"/>
              <a:pathLst>
                <a:path w="5924" h="2615" extrusionOk="0">
                  <a:moveTo>
                    <a:pt x="2993" y="0"/>
                  </a:moveTo>
                  <a:lnTo>
                    <a:pt x="0" y="2363"/>
                  </a:lnTo>
                  <a:cubicBezTo>
                    <a:pt x="221" y="2520"/>
                    <a:pt x="410" y="2615"/>
                    <a:pt x="693" y="2615"/>
                  </a:cubicBezTo>
                  <a:lnTo>
                    <a:pt x="5261" y="2615"/>
                  </a:lnTo>
                  <a:cubicBezTo>
                    <a:pt x="5482" y="2615"/>
                    <a:pt x="5734" y="2520"/>
                    <a:pt x="5923" y="2363"/>
                  </a:cubicBezTo>
                  <a:lnTo>
                    <a:pt x="29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87"/>
            <p:cNvSpPr/>
            <p:nvPr/>
          </p:nvSpPr>
          <p:spPr>
            <a:xfrm>
              <a:off x="-10857925" y="3391900"/>
              <a:ext cx="165425" cy="133125"/>
            </a:xfrm>
            <a:custGeom>
              <a:avLst/>
              <a:gdLst/>
              <a:ahLst/>
              <a:cxnLst/>
              <a:rect l="l" t="t" r="r" b="b"/>
              <a:pathLst>
                <a:path w="6617" h="5325" extrusionOk="0">
                  <a:moveTo>
                    <a:pt x="6616" y="0"/>
                  </a:moveTo>
                  <a:cubicBezTo>
                    <a:pt x="6301" y="189"/>
                    <a:pt x="5986" y="315"/>
                    <a:pt x="5608" y="315"/>
                  </a:cubicBezTo>
                  <a:lnTo>
                    <a:pt x="1040" y="315"/>
                  </a:lnTo>
                  <a:cubicBezTo>
                    <a:pt x="662" y="315"/>
                    <a:pt x="284" y="189"/>
                    <a:pt x="32" y="0"/>
                  </a:cubicBezTo>
                  <a:lnTo>
                    <a:pt x="32" y="0"/>
                  </a:lnTo>
                  <a:cubicBezTo>
                    <a:pt x="0" y="1449"/>
                    <a:pt x="221" y="2867"/>
                    <a:pt x="630" y="4001"/>
                  </a:cubicBezTo>
                  <a:cubicBezTo>
                    <a:pt x="914" y="4757"/>
                    <a:pt x="1638" y="5324"/>
                    <a:pt x="2426" y="5324"/>
                  </a:cubicBezTo>
                  <a:lnTo>
                    <a:pt x="4001" y="5324"/>
                  </a:lnTo>
                  <a:cubicBezTo>
                    <a:pt x="4946" y="5324"/>
                    <a:pt x="5671" y="4789"/>
                    <a:pt x="5955" y="4001"/>
                  </a:cubicBezTo>
                  <a:cubicBezTo>
                    <a:pt x="6396" y="2867"/>
                    <a:pt x="6585" y="1449"/>
                    <a:pt x="6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87"/>
            <p:cNvSpPr/>
            <p:nvPr/>
          </p:nvSpPr>
          <p:spPr>
            <a:xfrm>
              <a:off x="-10824850" y="3213875"/>
              <a:ext cx="98475" cy="74850"/>
            </a:xfrm>
            <a:custGeom>
              <a:avLst/>
              <a:gdLst/>
              <a:ahLst/>
              <a:cxnLst/>
              <a:rect l="l" t="t" r="r" b="b"/>
              <a:pathLst>
                <a:path w="3939" h="2994" extrusionOk="0">
                  <a:moveTo>
                    <a:pt x="1954" y="1"/>
                  </a:moveTo>
                  <a:cubicBezTo>
                    <a:pt x="1198" y="1"/>
                    <a:pt x="536" y="505"/>
                    <a:pt x="0" y="1324"/>
                  </a:cubicBezTo>
                  <a:lnTo>
                    <a:pt x="1954" y="2994"/>
                  </a:lnTo>
                  <a:lnTo>
                    <a:pt x="3938" y="1324"/>
                  </a:lnTo>
                  <a:cubicBezTo>
                    <a:pt x="3371" y="505"/>
                    <a:pt x="2710" y="1"/>
                    <a:pt x="1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87"/>
            <p:cNvSpPr/>
            <p:nvPr/>
          </p:nvSpPr>
          <p:spPr>
            <a:xfrm>
              <a:off x="-10571250" y="3306825"/>
              <a:ext cx="64625" cy="87450"/>
            </a:xfrm>
            <a:custGeom>
              <a:avLst/>
              <a:gdLst/>
              <a:ahLst/>
              <a:cxnLst/>
              <a:rect l="l" t="t" r="r" b="b"/>
              <a:pathLst>
                <a:path w="2585" h="3498" extrusionOk="0">
                  <a:moveTo>
                    <a:pt x="1702" y="0"/>
                  </a:moveTo>
                  <a:lnTo>
                    <a:pt x="1" y="1418"/>
                  </a:lnTo>
                  <a:lnTo>
                    <a:pt x="2584" y="3498"/>
                  </a:lnTo>
                  <a:cubicBezTo>
                    <a:pt x="2458" y="2143"/>
                    <a:pt x="2143" y="914"/>
                    <a:pt x="1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87"/>
            <p:cNvSpPr/>
            <p:nvPr/>
          </p:nvSpPr>
          <p:spPr>
            <a:xfrm>
              <a:off x="-10669700" y="3306025"/>
              <a:ext cx="63825" cy="87475"/>
            </a:xfrm>
            <a:custGeom>
              <a:avLst/>
              <a:gdLst/>
              <a:ahLst/>
              <a:cxnLst/>
              <a:rect l="l" t="t" r="r" b="b"/>
              <a:pathLst>
                <a:path w="2553" h="3499" extrusionOk="0">
                  <a:moveTo>
                    <a:pt x="883" y="1"/>
                  </a:moveTo>
                  <a:cubicBezTo>
                    <a:pt x="442" y="946"/>
                    <a:pt x="127" y="2175"/>
                    <a:pt x="1" y="3498"/>
                  </a:cubicBezTo>
                  <a:lnTo>
                    <a:pt x="2553" y="1419"/>
                  </a:lnTo>
                  <a:lnTo>
                    <a:pt x="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87"/>
            <p:cNvSpPr/>
            <p:nvPr/>
          </p:nvSpPr>
          <p:spPr>
            <a:xfrm>
              <a:off x="-10661825" y="3355650"/>
              <a:ext cx="148100" cy="64625"/>
            </a:xfrm>
            <a:custGeom>
              <a:avLst/>
              <a:gdLst/>
              <a:ahLst/>
              <a:cxnLst/>
              <a:rect l="l" t="t" r="r" b="b"/>
              <a:pathLst>
                <a:path w="5924" h="2585" extrusionOk="0">
                  <a:moveTo>
                    <a:pt x="2994" y="1"/>
                  </a:moveTo>
                  <a:lnTo>
                    <a:pt x="1" y="2364"/>
                  </a:lnTo>
                  <a:cubicBezTo>
                    <a:pt x="221" y="2521"/>
                    <a:pt x="410" y="2584"/>
                    <a:pt x="694" y="2584"/>
                  </a:cubicBezTo>
                  <a:lnTo>
                    <a:pt x="5231" y="2584"/>
                  </a:lnTo>
                  <a:cubicBezTo>
                    <a:pt x="5483" y="2584"/>
                    <a:pt x="5735" y="2521"/>
                    <a:pt x="5924" y="2364"/>
                  </a:cubicBezTo>
                  <a:lnTo>
                    <a:pt x="2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87"/>
            <p:cNvSpPr/>
            <p:nvPr/>
          </p:nvSpPr>
          <p:spPr>
            <a:xfrm>
              <a:off x="-10670475" y="3432850"/>
              <a:ext cx="165425" cy="133125"/>
            </a:xfrm>
            <a:custGeom>
              <a:avLst/>
              <a:gdLst/>
              <a:ahLst/>
              <a:cxnLst/>
              <a:rect l="l" t="t" r="r" b="b"/>
              <a:pathLst>
                <a:path w="6617" h="5325" extrusionOk="0">
                  <a:moveTo>
                    <a:pt x="6616" y="0"/>
                  </a:moveTo>
                  <a:cubicBezTo>
                    <a:pt x="6301" y="221"/>
                    <a:pt x="5986" y="315"/>
                    <a:pt x="5577" y="315"/>
                  </a:cubicBezTo>
                  <a:lnTo>
                    <a:pt x="1040" y="315"/>
                  </a:lnTo>
                  <a:cubicBezTo>
                    <a:pt x="630" y="315"/>
                    <a:pt x="284" y="221"/>
                    <a:pt x="0" y="0"/>
                  </a:cubicBezTo>
                  <a:lnTo>
                    <a:pt x="0" y="0"/>
                  </a:lnTo>
                  <a:cubicBezTo>
                    <a:pt x="0" y="1481"/>
                    <a:pt x="221" y="2930"/>
                    <a:pt x="630" y="4064"/>
                  </a:cubicBezTo>
                  <a:cubicBezTo>
                    <a:pt x="914" y="4821"/>
                    <a:pt x="1607" y="5325"/>
                    <a:pt x="2395" y="5325"/>
                  </a:cubicBezTo>
                  <a:lnTo>
                    <a:pt x="3970" y="5325"/>
                  </a:lnTo>
                  <a:cubicBezTo>
                    <a:pt x="4915" y="5325"/>
                    <a:pt x="5671" y="4852"/>
                    <a:pt x="5955" y="4064"/>
                  </a:cubicBezTo>
                  <a:cubicBezTo>
                    <a:pt x="6364" y="2930"/>
                    <a:pt x="6585" y="1481"/>
                    <a:pt x="6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8809;p87"/>
            <p:cNvSpPr/>
            <p:nvPr/>
          </p:nvSpPr>
          <p:spPr>
            <a:xfrm>
              <a:off x="-10638175" y="3254850"/>
              <a:ext cx="98475" cy="74850"/>
            </a:xfrm>
            <a:custGeom>
              <a:avLst/>
              <a:gdLst/>
              <a:ahLst/>
              <a:cxnLst/>
              <a:rect l="l" t="t" r="r" b="b"/>
              <a:pathLst>
                <a:path w="3939" h="2994" extrusionOk="0">
                  <a:moveTo>
                    <a:pt x="1985" y="0"/>
                  </a:moveTo>
                  <a:cubicBezTo>
                    <a:pt x="1229" y="0"/>
                    <a:pt x="567" y="504"/>
                    <a:pt x="0" y="1355"/>
                  </a:cubicBezTo>
                  <a:lnTo>
                    <a:pt x="1985" y="2993"/>
                  </a:lnTo>
                  <a:lnTo>
                    <a:pt x="3938" y="1355"/>
                  </a:lnTo>
                  <a:cubicBezTo>
                    <a:pt x="3403" y="504"/>
                    <a:pt x="2709" y="0"/>
                    <a:pt x="1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0" name="Google Shape;8810;p87"/>
          <p:cNvGrpSpPr/>
          <p:nvPr/>
        </p:nvGrpSpPr>
        <p:grpSpPr>
          <a:xfrm>
            <a:off x="6168237" y="2747071"/>
            <a:ext cx="356096" cy="354469"/>
            <a:chOff x="-9089725" y="3180200"/>
            <a:chExt cx="353550" cy="351900"/>
          </a:xfrm>
        </p:grpSpPr>
        <p:sp>
          <p:nvSpPr>
            <p:cNvPr id="8811" name="Google Shape;8811;p87"/>
            <p:cNvSpPr/>
            <p:nvPr/>
          </p:nvSpPr>
          <p:spPr>
            <a:xfrm>
              <a:off x="-9089725" y="3180200"/>
              <a:ext cx="165425" cy="250300"/>
            </a:xfrm>
            <a:custGeom>
              <a:avLst/>
              <a:gdLst/>
              <a:ahLst/>
              <a:cxnLst/>
              <a:rect l="l" t="t" r="r" b="b"/>
              <a:pathLst>
                <a:path w="6617" h="10012" extrusionOk="0">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87"/>
            <p:cNvSpPr/>
            <p:nvPr/>
          </p:nvSpPr>
          <p:spPr>
            <a:xfrm>
              <a:off x="-8965275" y="3264575"/>
              <a:ext cx="229100" cy="267525"/>
            </a:xfrm>
            <a:custGeom>
              <a:avLst/>
              <a:gdLst/>
              <a:ahLst/>
              <a:cxnLst/>
              <a:rect l="l" t="t" r="r" b="b"/>
              <a:pathLst>
                <a:path w="9164" h="10701" extrusionOk="0">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3" name="Google Shape;8813;p87"/>
          <p:cNvGrpSpPr/>
          <p:nvPr/>
        </p:nvGrpSpPr>
        <p:grpSpPr>
          <a:xfrm>
            <a:off x="7060235" y="1826875"/>
            <a:ext cx="358588" cy="357642"/>
            <a:chOff x="7083760" y="1971660"/>
            <a:chExt cx="358588" cy="357642"/>
          </a:xfrm>
        </p:grpSpPr>
        <p:sp>
          <p:nvSpPr>
            <p:cNvPr id="8814" name="Google Shape;8814;p87"/>
            <p:cNvSpPr/>
            <p:nvPr/>
          </p:nvSpPr>
          <p:spPr>
            <a:xfrm>
              <a:off x="7354268" y="1973246"/>
              <a:ext cx="87299" cy="80760"/>
            </a:xfrm>
            <a:custGeom>
              <a:avLst/>
              <a:gdLst/>
              <a:ahLst/>
              <a:cxnLst/>
              <a:rect l="l" t="t" r="r" b="b"/>
              <a:pathLst>
                <a:path w="3467" h="3207" extrusionOk="0">
                  <a:moveTo>
                    <a:pt x="3025" y="1"/>
                  </a:moveTo>
                  <a:cubicBezTo>
                    <a:pt x="2923" y="1"/>
                    <a:pt x="2821" y="40"/>
                    <a:pt x="2742" y="119"/>
                  </a:cubicBezTo>
                  <a:lnTo>
                    <a:pt x="1" y="2955"/>
                  </a:lnTo>
                  <a:cubicBezTo>
                    <a:pt x="316" y="3018"/>
                    <a:pt x="631" y="3112"/>
                    <a:pt x="914" y="3207"/>
                  </a:cubicBezTo>
                  <a:lnTo>
                    <a:pt x="3309" y="749"/>
                  </a:lnTo>
                  <a:cubicBezTo>
                    <a:pt x="3466" y="529"/>
                    <a:pt x="3466" y="277"/>
                    <a:pt x="3309" y="119"/>
                  </a:cubicBezTo>
                  <a:cubicBezTo>
                    <a:pt x="3230" y="40"/>
                    <a:pt x="3128" y="1"/>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87"/>
            <p:cNvSpPr/>
            <p:nvPr/>
          </p:nvSpPr>
          <p:spPr>
            <a:xfrm>
              <a:off x="7212278" y="2099990"/>
              <a:ext cx="19867" cy="19869"/>
            </a:xfrm>
            <a:custGeom>
              <a:avLst/>
              <a:gdLst/>
              <a:ahLst/>
              <a:cxnLst/>
              <a:rect l="l" t="t" r="r" b="b"/>
              <a:pathLst>
                <a:path w="789" h="789" extrusionOk="0">
                  <a:moveTo>
                    <a:pt x="378" y="1"/>
                  </a:moveTo>
                  <a:cubicBezTo>
                    <a:pt x="158" y="1"/>
                    <a:pt x="0" y="158"/>
                    <a:pt x="0" y="379"/>
                  </a:cubicBezTo>
                  <a:cubicBezTo>
                    <a:pt x="0" y="599"/>
                    <a:pt x="158" y="788"/>
                    <a:pt x="378" y="788"/>
                  </a:cubicBezTo>
                  <a:cubicBezTo>
                    <a:pt x="599" y="788"/>
                    <a:pt x="788" y="599"/>
                    <a:pt x="788" y="379"/>
                  </a:cubicBezTo>
                  <a:cubicBezTo>
                    <a:pt x="788" y="158"/>
                    <a:pt x="599"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87"/>
            <p:cNvSpPr/>
            <p:nvPr/>
          </p:nvSpPr>
          <p:spPr>
            <a:xfrm>
              <a:off x="7083760" y="1971660"/>
              <a:ext cx="356221" cy="210878"/>
            </a:xfrm>
            <a:custGeom>
              <a:avLst/>
              <a:gdLst/>
              <a:ahLst/>
              <a:cxnLst/>
              <a:rect l="l" t="t" r="r" b="b"/>
              <a:pathLst>
                <a:path w="14147" h="8374" extrusionOk="0">
                  <a:moveTo>
                    <a:pt x="457" y="1"/>
                  </a:moveTo>
                  <a:cubicBezTo>
                    <a:pt x="347" y="1"/>
                    <a:pt x="237" y="40"/>
                    <a:pt x="158" y="119"/>
                  </a:cubicBezTo>
                  <a:cubicBezTo>
                    <a:pt x="1" y="277"/>
                    <a:pt x="1" y="560"/>
                    <a:pt x="158" y="718"/>
                  </a:cubicBezTo>
                  <a:lnTo>
                    <a:pt x="2553" y="3207"/>
                  </a:lnTo>
                  <a:cubicBezTo>
                    <a:pt x="1103" y="3679"/>
                    <a:pt x="32" y="4435"/>
                    <a:pt x="32" y="5443"/>
                  </a:cubicBezTo>
                  <a:cubicBezTo>
                    <a:pt x="32" y="7334"/>
                    <a:pt x="3718" y="8373"/>
                    <a:pt x="7089" y="8373"/>
                  </a:cubicBezTo>
                  <a:cubicBezTo>
                    <a:pt x="10523" y="8373"/>
                    <a:pt x="14146" y="7334"/>
                    <a:pt x="14146" y="5443"/>
                  </a:cubicBezTo>
                  <a:cubicBezTo>
                    <a:pt x="14146" y="4467"/>
                    <a:pt x="13075" y="3679"/>
                    <a:pt x="11626" y="3207"/>
                  </a:cubicBezTo>
                  <a:lnTo>
                    <a:pt x="9893" y="4971"/>
                  </a:lnTo>
                  <a:cubicBezTo>
                    <a:pt x="10019" y="5160"/>
                    <a:pt x="10051" y="5317"/>
                    <a:pt x="10051" y="5475"/>
                  </a:cubicBezTo>
                  <a:cubicBezTo>
                    <a:pt x="10051" y="6168"/>
                    <a:pt x="9484" y="6704"/>
                    <a:pt x="8791" y="6704"/>
                  </a:cubicBezTo>
                  <a:cubicBezTo>
                    <a:pt x="8129" y="6704"/>
                    <a:pt x="7530" y="6168"/>
                    <a:pt x="7530" y="5475"/>
                  </a:cubicBezTo>
                  <a:cubicBezTo>
                    <a:pt x="7530" y="4813"/>
                    <a:pt x="8066" y="4278"/>
                    <a:pt x="8791" y="4278"/>
                  </a:cubicBezTo>
                  <a:cubicBezTo>
                    <a:pt x="8980" y="4278"/>
                    <a:pt x="9232" y="4341"/>
                    <a:pt x="9389" y="4404"/>
                  </a:cubicBezTo>
                  <a:lnTo>
                    <a:pt x="10744" y="2986"/>
                  </a:lnTo>
                  <a:cubicBezTo>
                    <a:pt x="9641" y="2734"/>
                    <a:pt x="8349" y="2608"/>
                    <a:pt x="7121" y="2608"/>
                  </a:cubicBezTo>
                  <a:cubicBezTo>
                    <a:pt x="5861" y="2608"/>
                    <a:pt x="4600" y="2765"/>
                    <a:pt x="3498" y="2986"/>
                  </a:cubicBezTo>
                  <a:lnTo>
                    <a:pt x="4884" y="4404"/>
                  </a:lnTo>
                  <a:cubicBezTo>
                    <a:pt x="5073" y="4341"/>
                    <a:pt x="5293" y="4278"/>
                    <a:pt x="5482" y="4278"/>
                  </a:cubicBezTo>
                  <a:cubicBezTo>
                    <a:pt x="6144" y="4278"/>
                    <a:pt x="6743" y="4813"/>
                    <a:pt x="6743" y="5475"/>
                  </a:cubicBezTo>
                  <a:cubicBezTo>
                    <a:pt x="6743" y="6168"/>
                    <a:pt x="6176" y="6704"/>
                    <a:pt x="5482" y="6704"/>
                  </a:cubicBezTo>
                  <a:cubicBezTo>
                    <a:pt x="4821" y="6704"/>
                    <a:pt x="4222" y="6168"/>
                    <a:pt x="4222" y="5475"/>
                  </a:cubicBezTo>
                  <a:cubicBezTo>
                    <a:pt x="4222" y="5317"/>
                    <a:pt x="4254" y="5160"/>
                    <a:pt x="4285" y="5002"/>
                  </a:cubicBezTo>
                  <a:lnTo>
                    <a:pt x="2553" y="3238"/>
                  </a:lnTo>
                  <a:cubicBezTo>
                    <a:pt x="2836" y="3112"/>
                    <a:pt x="3151" y="3049"/>
                    <a:pt x="3466" y="2955"/>
                  </a:cubicBezTo>
                  <a:lnTo>
                    <a:pt x="757" y="119"/>
                  </a:lnTo>
                  <a:cubicBezTo>
                    <a:pt x="678" y="40"/>
                    <a:pt x="568" y="1"/>
                    <a:pt x="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87"/>
            <p:cNvSpPr/>
            <p:nvPr/>
          </p:nvSpPr>
          <p:spPr>
            <a:xfrm>
              <a:off x="7295574" y="2099990"/>
              <a:ext cx="19867" cy="19869"/>
            </a:xfrm>
            <a:custGeom>
              <a:avLst/>
              <a:gdLst/>
              <a:ahLst/>
              <a:cxnLst/>
              <a:rect l="l" t="t" r="r" b="b"/>
              <a:pathLst>
                <a:path w="789" h="789" extrusionOk="0">
                  <a:moveTo>
                    <a:pt x="379" y="1"/>
                  </a:moveTo>
                  <a:cubicBezTo>
                    <a:pt x="158" y="1"/>
                    <a:pt x="0" y="158"/>
                    <a:pt x="0" y="379"/>
                  </a:cubicBezTo>
                  <a:cubicBezTo>
                    <a:pt x="0" y="599"/>
                    <a:pt x="158" y="788"/>
                    <a:pt x="379" y="788"/>
                  </a:cubicBezTo>
                  <a:cubicBezTo>
                    <a:pt x="599" y="788"/>
                    <a:pt x="788" y="599"/>
                    <a:pt x="788" y="379"/>
                  </a:cubicBezTo>
                  <a:cubicBezTo>
                    <a:pt x="788" y="158"/>
                    <a:pt x="599"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87"/>
            <p:cNvSpPr/>
            <p:nvPr/>
          </p:nvSpPr>
          <p:spPr>
            <a:xfrm>
              <a:off x="7121131" y="2184880"/>
              <a:ext cx="68238" cy="69856"/>
            </a:xfrm>
            <a:custGeom>
              <a:avLst/>
              <a:gdLst/>
              <a:ahLst/>
              <a:cxnLst/>
              <a:rect l="l" t="t" r="r" b="b"/>
              <a:pathLst>
                <a:path w="2710" h="2774" extrusionOk="0">
                  <a:moveTo>
                    <a:pt x="1261" y="1"/>
                  </a:moveTo>
                  <a:lnTo>
                    <a:pt x="0" y="1639"/>
                  </a:lnTo>
                  <a:cubicBezTo>
                    <a:pt x="756" y="2112"/>
                    <a:pt x="1702" y="2490"/>
                    <a:pt x="2710" y="2773"/>
                  </a:cubicBezTo>
                  <a:lnTo>
                    <a:pt x="1859" y="221"/>
                  </a:lnTo>
                  <a:cubicBezTo>
                    <a:pt x="1639" y="158"/>
                    <a:pt x="1450" y="95"/>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87"/>
            <p:cNvSpPr/>
            <p:nvPr/>
          </p:nvSpPr>
          <p:spPr>
            <a:xfrm>
              <a:off x="7188883" y="2195985"/>
              <a:ext cx="47641" cy="55578"/>
            </a:xfrm>
            <a:custGeom>
              <a:avLst/>
              <a:gdLst/>
              <a:ahLst/>
              <a:cxnLst/>
              <a:rect l="l" t="t" r="r" b="b"/>
              <a:pathLst>
                <a:path w="1892" h="2207" extrusionOk="0">
                  <a:moveTo>
                    <a:pt x="1" y="1"/>
                  </a:moveTo>
                  <a:lnTo>
                    <a:pt x="694" y="2206"/>
                  </a:lnTo>
                  <a:lnTo>
                    <a:pt x="1891" y="221"/>
                  </a:lnTo>
                  <a:cubicBezTo>
                    <a:pt x="1229" y="190"/>
                    <a:pt x="599"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0" name="Google Shape;8820;p87"/>
            <p:cNvSpPr/>
            <p:nvPr/>
          </p:nvSpPr>
          <p:spPr>
            <a:xfrm>
              <a:off x="7400297" y="2129352"/>
              <a:ext cx="42051" cy="84135"/>
            </a:xfrm>
            <a:custGeom>
              <a:avLst/>
              <a:gdLst/>
              <a:ahLst/>
              <a:cxnLst/>
              <a:rect l="l" t="t" r="r" b="b"/>
              <a:pathLst>
                <a:path w="1670" h="3341" extrusionOk="0">
                  <a:moveTo>
                    <a:pt x="1670" y="1"/>
                  </a:moveTo>
                  <a:cubicBezTo>
                    <a:pt x="1607" y="851"/>
                    <a:pt x="977" y="1481"/>
                    <a:pt x="0" y="1891"/>
                  </a:cubicBezTo>
                  <a:lnTo>
                    <a:pt x="1134" y="3340"/>
                  </a:lnTo>
                  <a:cubicBezTo>
                    <a:pt x="1355" y="3214"/>
                    <a:pt x="1512" y="3025"/>
                    <a:pt x="1670" y="2836"/>
                  </a:cubicBezTo>
                  <a:lnTo>
                    <a:pt x="16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8821;p87"/>
            <p:cNvSpPr/>
            <p:nvPr/>
          </p:nvSpPr>
          <p:spPr>
            <a:xfrm>
              <a:off x="7225961" y="2203137"/>
              <a:ext cx="84907" cy="62704"/>
            </a:xfrm>
            <a:custGeom>
              <a:avLst/>
              <a:gdLst/>
              <a:ahLst/>
              <a:cxnLst/>
              <a:rect l="l" t="t" r="r" b="b"/>
              <a:pathLst>
                <a:path w="3372" h="2490" extrusionOk="0">
                  <a:moveTo>
                    <a:pt x="1419" y="0"/>
                  </a:moveTo>
                  <a:lnTo>
                    <a:pt x="1" y="2363"/>
                  </a:lnTo>
                  <a:cubicBezTo>
                    <a:pt x="537" y="2426"/>
                    <a:pt x="1104" y="2489"/>
                    <a:pt x="1671" y="2489"/>
                  </a:cubicBezTo>
                  <a:cubicBezTo>
                    <a:pt x="2269" y="2489"/>
                    <a:pt x="2836" y="2426"/>
                    <a:pt x="3372" y="2363"/>
                  </a:cubicBezTo>
                  <a:lnTo>
                    <a:pt x="19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87"/>
            <p:cNvSpPr/>
            <p:nvPr/>
          </p:nvSpPr>
          <p:spPr>
            <a:xfrm>
              <a:off x="7298289" y="2195985"/>
              <a:ext cx="47615" cy="55578"/>
            </a:xfrm>
            <a:custGeom>
              <a:avLst/>
              <a:gdLst/>
              <a:ahLst/>
              <a:cxnLst/>
              <a:rect l="l" t="t" r="r" b="b"/>
              <a:pathLst>
                <a:path w="1891" h="2207" extrusionOk="0">
                  <a:moveTo>
                    <a:pt x="1891" y="1"/>
                  </a:moveTo>
                  <a:cubicBezTo>
                    <a:pt x="1292" y="127"/>
                    <a:pt x="631" y="190"/>
                    <a:pt x="0" y="253"/>
                  </a:cubicBezTo>
                  <a:lnTo>
                    <a:pt x="1198" y="2206"/>
                  </a:lnTo>
                  <a:lnTo>
                    <a:pt x="1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87"/>
            <p:cNvSpPr/>
            <p:nvPr/>
          </p:nvSpPr>
          <p:spPr>
            <a:xfrm>
              <a:off x="7086152" y="2230913"/>
              <a:ext cx="354610" cy="98388"/>
            </a:xfrm>
            <a:custGeom>
              <a:avLst/>
              <a:gdLst/>
              <a:ahLst/>
              <a:cxnLst/>
              <a:rect l="l" t="t" r="r" b="b"/>
              <a:pathLst>
                <a:path w="14083" h="3907" extrusionOk="0">
                  <a:moveTo>
                    <a:pt x="0" y="0"/>
                  </a:moveTo>
                  <a:lnTo>
                    <a:pt x="0" y="977"/>
                  </a:lnTo>
                  <a:cubicBezTo>
                    <a:pt x="0" y="2867"/>
                    <a:pt x="3655" y="3907"/>
                    <a:pt x="7057" y="3907"/>
                  </a:cubicBezTo>
                  <a:cubicBezTo>
                    <a:pt x="10460" y="3907"/>
                    <a:pt x="14083" y="2867"/>
                    <a:pt x="14083" y="977"/>
                  </a:cubicBezTo>
                  <a:lnTo>
                    <a:pt x="14083" y="32"/>
                  </a:lnTo>
                  <a:cubicBezTo>
                    <a:pt x="12508" y="1386"/>
                    <a:pt x="9956" y="2237"/>
                    <a:pt x="7057" y="2237"/>
                  </a:cubicBezTo>
                  <a:cubicBezTo>
                    <a:pt x="4568" y="2205"/>
                    <a:pt x="1796" y="157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87"/>
            <p:cNvSpPr/>
            <p:nvPr/>
          </p:nvSpPr>
          <p:spPr>
            <a:xfrm>
              <a:off x="7345419" y="2186466"/>
              <a:ext cx="67457" cy="69050"/>
            </a:xfrm>
            <a:custGeom>
              <a:avLst/>
              <a:gdLst/>
              <a:ahLst/>
              <a:cxnLst/>
              <a:rect l="l" t="t" r="r" b="b"/>
              <a:pathLst>
                <a:path w="2679" h="2742" extrusionOk="0">
                  <a:moveTo>
                    <a:pt x="1449" y="1"/>
                  </a:moveTo>
                  <a:cubicBezTo>
                    <a:pt x="1260" y="32"/>
                    <a:pt x="1071" y="95"/>
                    <a:pt x="851" y="158"/>
                  </a:cubicBezTo>
                  <a:lnTo>
                    <a:pt x="0" y="2742"/>
                  </a:lnTo>
                  <a:cubicBezTo>
                    <a:pt x="1008" y="2458"/>
                    <a:pt x="1922" y="2080"/>
                    <a:pt x="2678" y="1608"/>
                  </a:cubicBezTo>
                  <a:lnTo>
                    <a:pt x="1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87"/>
            <p:cNvSpPr/>
            <p:nvPr/>
          </p:nvSpPr>
          <p:spPr>
            <a:xfrm flipH="1">
              <a:off x="7088602" y="2134638"/>
              <a:ext cx="47123" cy="84126"/>
            </a:xfrm>
            <a:custGeom>
              <a:avLst/>
              <a:gdLst/>
              <a:ahLst/>
              <a:cxnLst/>
              <a:rect l="l" t="t" r="r" b="b"/>
              <a:pathLst>
                <a:path w="1670" h="3341" extrusionOk="0">
                  <a:moveTo>
                    <a:pt x="1670" y="1"/>
                  </a:moveTo>
                  <a:cubicBezTo>
                    <a:pt x="1607" y="851"/>
                    <a:pt x="977" y="1481"/>
                    <a:pt x="0" y="1891"/>
                  </a:cubicBezTo>
                  <a:lnTo>
                    <a:pt x="1134" y="3340"/>
                  </a:lnTo>
                  <a:cubicBezTo>
                    <a:pt x="1355" y="3214"/>
                    <a:pt x="1512" y="3025"/>
                    <a:pt x="1670" y="2836"/>
                  </a:cubicBezTo>
                  <a:lnTo>
                    <a:pt x="16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6" name="Google Shape;8826;p87"/>
          <p:cNvSpPr txBox="1"/>
          <p:nvPr/>
        </p:nvSpPr>
        <p:spPr>
          <a:xfrm>
            <a:off x="826588" y="511025"/>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Creative Process Icons</a:t>
            </a:r>
            <a:endParaRPr sz="2400">
              <a:solidFill>
                <a:srgbClr val="FFFFFF"/>
              </a:solidFill>
            </a:endParaRPr>
          </a:p>
        </p:txBody>
      </p:sp>
      <p:sp>
        <p:nvSpPr>
          <p:cNvPr id="8827" name="Google Shape;8827;p87"/>
          <p:cNvSpPr txBox="1"/>
          <p:nvPr/>
        </p:nvSpPr>
        <p:spPr>
          <a:xfrm>
            <a:off x="4835313" y="511025"/>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Performing Arts Icons</a:t>
            </a:r>
            <a:endParaRPr sz="2400">
              <a:solidFill>
                <a:srgbClr val="FFFFFF"/>
              </a:solidFill>
            </a:endParaRPr>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831"/>
        <p:cNvGrpSpPr/>
        <p:nvPr/>
      </p:nvGrpSpPr>
      <p:grpSpPr>
        <a:xfrm>
          <a:off x="0" y="0"/>
          <a:ext cx="0" cy="0"/>
          <a:chOff x="0" y="0"/>
          <a:chExt cx="0" cy="0"/>
        </a:xfrm>
      </p:grpSpPr>
      <p:sp>
        <p:nvSpPr>
          <p:cNvPr id="8832" name="Google Shape;8832;p88"/>
          <p:cNvSpPr/>
          <p:nvPr/>
        </p:nvSpPr>
        <p:spPr>
          <a:xfrm>
            <a:off x="772696" y="1691070"/>
            <a:ext cx="343404" cy="446998"/>
          </a:xfrm>
          <a:custGeom>
            <a:avLst/>
            <a:gdLst/>
            <a:ahLst/>
            <a:cxnLst/>
            <a:rect l="l" t="t" r="r" b="b"/>
            <a:pathLst>
              <a:path w="9295" h="12099" extrusionOk="0">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3" name="Google Shape;8833;p88"/>
          <p:cNvGrpSpPr/>
          <p:nvPr/>
        </p:nvGrpSpPr>
        <p:grpSpPr>
          <a:xfrm>
            <a:off x="719610" y="2243507"/>
            <a:ext cx="452798" cy="449473"/>
            <a:chOff x="-21322300" y="3693325"/>
            <a:chExt cx="306400" cy="304150"/>
          </a:xfrm>
        </p:grpSpPr>
        <p:sp>
          <p:nvSpPr>
            <p:cNvPr id="8834" name="Google Shape;8834;p88"/>
            <p:cNvSpPr/>
            <p:nvPr/>
          </p:nvSpPr>
          <p:spPr>
            <a:xfrm>
              <a:off x="-21142725" y="3868400"/>
              <a:ext cx="111850" cy="69325"/>
            </a:xfrm>
            <a:custGeom>
              <a:avLst/>
              <a:gdLst/>
              <a:ahLst/>
              <a:cxnLst/>
              <a:rect l="l" t="t" r="r" b="b"/>
              <a:pathLst>
                <a:path w="4474" h="2773" extrusionOk="0">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88"/>
            <p:cNvSpPr/>
            <p:nvPr/>
          </p:nvSpPr>
          <p:spPr>
            <a:xfrm>
              <a:off x="-21141950" y="3693325"/>
              <a:ext cx="126050" cy="120750"/>
            </a:xfrm>
            <a:custGeom>
              <a:avLst/>
              <a:gdLst/>
              <a:ahLst/>
              <a:cxnLst/>
              <a:rect l="l" t="t" r="r" b="b"/>
              <a:pathLst>
                <a:path w="5042" h="4830" extrusionOk="0">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6" name="Google Shape;8836;p88"/>
            <p:cNvSpPr/>
            <p:nvPr/>
          </p:nvSpPr>
          <p:spPr>
            <a:xfrm>
              <a:off x="-21263225" y="3707725"/>
              <a:ext cx="69325" cy="112650"/>
            </a:xfrm>
            <a:custGeom>
              <a:avLst/>
              <a:gdLst/>
              <a:ahLst/>
              <a:cxnLst/>
              <a:rect l="l" t="t" r="r" b="b"/>
              <a:pathLst>
                <a:path w="2773" h="4506" extrusionOk="0">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7" name="Google Shape;8837;p88"/>
            <p:cNvSpPr/>
            <p:nvPr/>
          </p:nvSpPr>
          <p:spPr>
            <a:xfrm>
              <a:off x="-21322300" y="3703775"/>
              <a:ext cx="294600" cy="293700"/>
            </a:xfrm>
            <a:custGeom>
              <a:avLst/>
              <a:gdLst/>
              <a:ahLst/>
              <a:cxnLst/>
              <a:rect l="l" t="t" r="r" b="b"/>
              <a:pathLst>
                <a:path w="11784" h="11748" extrusionOk="0">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8" name="Google Shape;8838;p88"/>
          <p:cNvGrpSpPr/>
          <p:nvPr/>
        </p:nvGrpSpPr>
        <p:grpSpPr>
          <a:xfrm>
            <a:off x="719019" y="2810244"/>
            <a:ext cx="453980" cy="422540"/>
            <a:chOff x="-21322300" y="4077125"/>
            <a:chExt cx="307200" cy="285925"/>
          </a:xfrm>
        </p:grpSpPr>
        <p:sp>
          <p:nvSpPr>
            <p:cNvPr id="8839" name="Google Shape;8839;p88"/>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8840;p88"/>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88"/>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88"/>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88"/>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88"/>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88"/>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88"/>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88"/>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88"/>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88"/>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88"/>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1" name="Google Shape;8851;p88"/>
          <p:cNvGrpSpPr/>
          <p:nvPr/>
        </p:nvGrpSpPr>
        <p:grpSpPr>
          <a:xfrm>
            <a:off x="3496195" y="1689128"/>
            <a:ext cx="451653" cy="450212"/>
            <a:chOff x="-19394200" y="3333800"/>
            <a:chExt cx="305625" cy="304650"/>
          </a:xfrm>
        </p:grpSpPr>
        <p:sp>
          <p:nvSpPr>
            <p:cNvPr id="8852" name="Google Shape;8852;p88"/>
            <p:cNvSpPr/>
            <p:nvPr/>
          </p:nvSpPr>
          <p:spPr>
            <a:xfrm>
              <a:off x="-19206750" y="3495850"/>
              <a:ext cx="82725" cy="18150"/>
            </a:xfrm>
            <a:custGeom>
              <a:avLst/>
              <a:gdLst/>
              <a:ahLst/>
              <a:cxnLst/>
              <a:rect l="l" t="t" r="r" b="b"/>
              <a:pathLst>
                <a:path w="3309" h="726" extrusionOk="0">
                  <a:moveTo>
                    <a:pt x="1" y="1"/>
                  </a:moveTo>
                  <a:cubicBezTo>
                    <a:pt x="158" y="190"/>
                    <a:pt x="284" y="442"/>
                    <a:pt x="316" y="725"/>
                  </a:cubicBezTo>
                  <a:lnTo>
                    <a:pt x="2836" y="725"/>
                  </a:lnTo>
                  <a:cubicBezTo>
                    <a:pt x="3309" y="725"/>
                    <a:pt x="3309" y="1"/>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8853;p88"/>
            <p:cNvSpPr/>
            <p:nvPr/>
          </p:nvSpPr>
          <p:spPr>
            <a:xfrm>
              <a:off x="-19205950" y="3532875"/>
              <a:ext cx="64600" cy="17350"/>
            </a:xfrm>
            <a:custGeom>
              <a:avLst/>
              <a:gdLst/>
              <a:ahLst/>
              <a:cxnLst/>
              <a:rect l="l" t="t" r="r" b="b"/>
              <a:pathLst>
                <a:path w="2584" h="694" extrusionOk="0">
                  <a:moveTo>
                    <a:pt x="315" y="0"/>
                  </a:moveTo>
                  <a:cubicBezTo>
                    <a:pt x="252" y="252"/>
                    <a:pt x="126" y="504"/>
                    <a:pt x="0" y="693"/>
                  </a:cubicBezTo>
                  <a:lnTo>
                    <a:pt x="2111" y="693"/>
                  </a:lnTo>
                  <a:cubicBezTo>
                    <a:pt x="2583" y="693"/>
                    <a:pt x="2583"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88"/>
            <p:cNvSpPr/>
            <p:nvPr/>
          </p:nvSpPr>
          <p:spPr>
            <a:xfrm>
              <a:off x="-19323325" y="3568325"/>
              <a:ext cx="163850" cy="17350"/>
            </a:xfrm>
            <a:custGeom>
              <a:avLst/>
              <a:gdLst/>
              <a:ahLst/>
              <a:cxnLst/>
              <a:rect l="l" t="t" r="r" b="b"/>
              <a:pathLst>
                <a:path w="6554" h="694" extrusionOk="0">
                  <a:moveTo>
                    <a:pt x="379" y="0"/>
                  </a:moveTo>
                  <a:cubicBezTo>
                    <a:pt x="221" y="0"/>
                    <a:pt x="95" y="95"/>
                    <a:pt x="32" y="252"/>
                  </a:cubicBezTo>
                  <a:cubicBezTo>
                    <a:pt x="1" y="410"/>
                    <a:pt x="95" y="693"/>
                    <a:pt x="379" y="693"/>
                  </a:cubicBezTo>
                  <a:lnTo>
                    <a:pt x="6081" y="693"/>
                  </a:lnTo>
                  <a:cubicBezTo>
                    <a:pt x="6554" y="693"/>
                    <a:pt x="6554" y="0"/>
                    <a:pt x="6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88"/>
            <p:cNvSpPr/>
            <p:nvPr/>
          </p:nvSpPr>
          <p:spPr>
            <a:xfrm>
              <a:off x="-19343000" y="3460400"/>
              <a:ext cx="201650" cy="18150"/>
            </a:xfrm>
            <a:custGeom>
              <a:avLst/>
              <a:gdLst/>
              <a:ahLst/>
              <a:cxnLst/>
              <a:rect l="l" t="t" r="r" b="b"/>
              <a:pathLst>
                <a:path w="8066" h="726" extrusionOk="0">
                  <a:moveTo>
                    <a:pt x="473" y="1"/>
                  </a:moveTo>
                  <a:cubicBezTo>
                    <a:pt x="0" y="1"/>
                    <a:pt x="0" y="726"/>
                    <a:pt x="473" y="726"/>
                  </a:cubicBezTo>
                  <a:lnTo>
                    <a:pt x="7593" y="726"/>
                  </a:lnTo>
                  <a:cubicBezTo>
                    <a:pt x="8065" y="726"/>
                    <a:pt x="8065" y="1"/>
                    <a:pt x="7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88"/>
            <p:cNvSpPr/>
            <p:nvPr/>
          </p:nvSpPr>
          <p:spPr>
            <a:xfrm>
              <a:off x="-19361125" y="3495850"/>
              <a:ext cx="82725" cy="18150"/>
            </a:xfrm>
            <a:custGeom>
              <a:avLst/>
              <a:gdLst/>
              <a:ahLst/>
              <a:cxnLst/>
              <a:rect l="l" t="t" r="r" b="b"/>
              <a:pathLst>
                <a:path w="3309" h="726" extrusionOk="0">
                  <a:moveTo>
                    <a:pt x="473" y="1"/>
                  </a:moveTo>
                  <a:cubicBezTo>
                    <a:pt x="1" y="1"/>
                    <a:pt x="1" y="725"/>
                    <a:pt x="473" y="725"/>
                  </a:cubicBezTo>
                  <a:lnTo>
                    <a:pt x="2994" y="725"/>
                  </a:lnTo>
                  <a:cubicBezTo>
                    <a:pt x="3025" y="473"/>
                    <a:pt x="3151" y="253"/>
                    <a:pt x="3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88"/>
            <p:cNvSpPr/>
            <p:nvPr/>
          </p:nvSpPr>
          <p:spPr>
            <a:xfrm>
              <a:off x="-19305200" y="3603750"/>
              <a:ext cx="124475" cy="34700"/>
            </a:xfrm>
            <a:custGeom>
              <a:avLst/>
              <a:gdLst/>
              <a:ahLst/>
              <a:cxnLst/>
              <a:rect l="l" t="t" r="r" b="b"/>
              <a:pathLst>
                <a:path w="4979" h="1388" extrusionOk="0">
                  <a:moveTo>
                    <a:pt x="95" y="1"/>
                  </a:moveTo>
                  <a:cubicBezTo>
                    <a:pt x="63" y="95"/>
                    <a:pt x="0" y="221"/>
                    <a:pt x="0" y="347"/>
                  </a:cubicBezTo>
                  <a:cubicBezTo>
                    <a:pt x="0" y="946"/>
                    <a:pt x="473" y="1387"/>
                    <a:pt x="1072" y="1387"/>
                  </a:cubicBezTo>
                  <a:lnTo>
                    <a:pt x="3907" y="1387"/>
                  </a:lnTo>
                  <a:cubicBezTo>
                    <a:pt x="4506" y="1387"/>
                    <a:pt x="4978" y="946"/>
                    <a:pt x="4978" y="347"/>
                  </a:cubicBezTo>
                  <a:cubicBezTo>
                    <a:pt x="4978" y="221"/>
                    <a:pt x="4947" y="95"/>
                    <a:pt x="4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88"/>
            <p:cNvSpPr/>
            <p:nvPr/>
          </p:nvSpPr>
          <p:spPr>
            <a:xfrm>
              <a:off x="-19269750" y="3495850"/>
              <a:ext cx="54350" cy="53575"/>
            </a:xfrm>
            <a:custGeom>
              <a:avLst/>
              <a:gdLst/>
              <a:ahLst/>
              <a:cxnLst/>
              <a:rect l="l" t="t" r="r" b="b"/>
              <a:pathLst>
                <a:path w="2174" h="2143" extrusionOk="0">
                  <a:moveTo>
                    <a:pt x="1071" y="1"/>
                  </a:moveTo>
                  <a:cubicBezTo>
                    <a:pt x="473" y="1"/>
                    <a:pt x="0" y="473"/>
                    <a:pt x="0" y="1072"/>
                  </a:cubicBezTo>
                  <a:cubicBezTo>
                    <a:pt x="0" y="1670"/>
                    <a:pt x="473" y="2143"/>
                    <a:pt x="1071" y="2143"/>
                  </a:cubicBezTo>
                  <a:cubicBezTo>
                    <a:pt x="1670" y="2143"/>
                    <a:pt x="2142" y="1670"/>
                    <a:pt x="2142" y="1072"/>
                  </a:cubicBezTo>
                  <a:cubicBezTo>
                    <a:pt x="2174" y="536"/>
                    <a:pt x="1670"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88"/>
            <p:cNvSpPr/>
            <p:nvPr/>
          </p:nvSpPr>
          <p:spPr>
            <a:xfrm>
              <a:off x="-19394200" y="3333800"/>
              <a:ext cx="305625" cy="107725"/>
            </a:xfrm>
            <a:custGeom>
              <a:avLst/>
              <a:gdLst/>
              <a:ahLst/>
              <a:cxnLst/>
              <a:rect l="l" t="t" r="r" b="b"/>
              <a:pathLst>
                <a:path w="12225" h="4309" extrusionOk="0">
                  <a:moveTo>
                    <a:pt x="8916" y="1"/>
                  </a:moveTo>
                  <a:cubicBezTo>
                    <a:pt x="8830" y="1"/>
                    <a:pt x="8743" y="40"/>
                    <a:pt x="8664" y="119"/>
                  </a:cubicBezTo>
                  <a:cubicBezTo>
                    <a:pt x="8507" y="276"/>
                    <a:pt x="8507" y="465"/>
                    <a:pt x="8664" y="623"/>
                  </a:cubicBezTo>
                  <a:lnTo>
                    <a:pt x="9483" y="1442"/>
                  </a:lnTo>
                  <a:lnTo>
                    <a:pt x="347" y="1442"/>
                  </a:lnTo>
                  <a:cubicBezTo>
                    <a:pt x="158" y="1442"/>
                    <a:pt x="0" y="1599"/>
                    <a:pt x="0" y="1820"/>
                  </a:cubicBezTo>
                  <a:cubicBezTo>
                    <a:pt x="0" y="2009"/>
                    <a:pt x="158" y="2166"/>
                    <a:pt x="347" y="2166"/>
                  </a:cubicBezTo>
                  <a:lnTo>
                    <a:pt x="1639" y="2166"/>
                  </a:lnTo>
                  <a:lnTo>
                    <a:pt x="819" y="2986"/>
                  </a:lnTo>
                  <a:cubicBezTo>
                    <a:pt x="662" y="3143"/>
                    <a:pt x="662" y="3332"/>
                    <a:pt x="819" y="3490"/>
                  </a:cubicBezTo>
                  <a:cubicBezTo>
                    <a:pt x="898" y="3568"/>
                    <a:pt x="985" y="3608"/>
                    <a:pt x="1072" y="3608"/>
                  </a:cubicBezTo>
                  <a:cubicBezTo>
                    <a:pt x="1158" y="3608"/>
                    <a:pt x="1245" y="3568"/>
                    <a:pt x="1324" y="3490"/>
                  </a:cubicBezTo>
                  <a:lnTo>
                    <a:pt x="2678" y="2166"/>
                  </a:lnTo>
                  <a:lnTo>
                    <a:pt x="5734" y="2166"/>
                  </a:lnTo>
                  <a:lnTo>
                    <a:pt x="5734" y="2923"/>
                  </a:lnTo>
                  <a:lnTo>
                    <a:pt x="3970" y="2923"/>
                  </a:lnTo>
                  <a:cubicBezTo>
                    <a:pt x="3371" y="2923"/>
                    <a:pt x="2899" y="3395"/>
                    <a:pt x="2899" y="3962"/>
                  </a:cubicBezTo>
                  <a:cubicBezTo>
                    <a:pt x="2899" y="4088"/>
                    <a:pt x="2930" y="4214"/>
                    <a:pt x="2993" y="4309"/>
                  </a:cubicBezTo>
                  <a:lnTo>
                    <a:pt x="9294" y="4309"/>
                  </a:lnTo>
                  <a:cubicBezTo>
                    <a:pt x="9326" y="4214"/>
                    <a:pt x="9357" y="4088"/>
                    <a:pt x="9357" y="3962"/>
                  </a:cubicBezTo>
                  <a:cubicBezTo>
                    <a:pt x="9357" y="3395"/>
                    <a:pt x="8885" y="2923"/>
                    <a:pt x="8286" y="2923"/>
                  </a:cubicBezTo>
                  <a:lnTo>
                    <a:pt x="6522" y="2923"/>
                  </a:lnTo>
                  <a:lnTo>
                    <a:pt x="6522" y="2166"/>
                  </a:lnTo>
                  <a:lnTo>
                    <a:pt x="11878" y="2166"/>
                  </a:lnTo>
                  <a:cubicBezTo>
                    <a:pt x="12067" y="2166"/>
                    <a:pt x="12224" y="2009"/>
                    <a:pt x="12224" y="1820"/>
                  </a:cubicBezTo>
                  <a:cubicBezTo>
                    <a:pt x="12224" y="1599"/>
                    <a:pt x="12004" y="1442"/>
                    <a:pt x="11815" y="1442"/>
                  </a:cubicBezTo>
                  <a:lnTo>
                    <a:pt x="10492" y="1442"/>
                  </a:lnTo>
                  <a:lnTo>
                    <a:pt x="9168" y="119"/>
                  </a:lnTo>
                  <a:cubicBezTo>
                    <a:pt x="9090" y="40"/>
                    <a:pt x="9003" y="1"/>
                    <a:pt x="8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88"/>
            <p:cNvSpPr/>
            <p:nvPr/>
          </p:nvSpPr>
          <p:spPr>
            <a:xfrm>
              <a:off x="-19341425" y="3532875"/>
              <a:ext cx="63025" cy="17350"/>
            </a:xfrm>
            <a:custGeom>
              <a:avLst/>
              <a:gdLst/>
              <a:ahLst/>
              <a:cxnLst/>
              <a:rect l="l" t="t" r="r" b="b"/>
              <a:pathLst>
                <a:path w="2521" h="694" extrusionOk="0">
                  <a:moveTo>
                    <a:pt x="410" y="0"/>
                  </a:moveTo>
                  <a:cubicBezTo>
                    <a:pt x="221" y="0"/>
                    <a:pt x="32" y="158"/>
                    <a:pt x="32" y="252"/>
                  </a:cubicBezTo>
                  <a:cubicBezTo>
                    <a:pt x="0" y="410"/>
                    <a:pt x="126" y="693"/>
                    <a:pt x="410" y="693"/>
                  </a:cubicBezTo>
                  <a:lnTo>
                    <a:pt x="2521" y="693"/>
                  </a:lnTo>
                  <a:cubicBezTo>
                    <a:pt x="2363" y="473"/>
                    <a:pt x="2237" y="221"/>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1" name="Google Shape;8861;p88"/>
          <p:cNvGrpSpPr/>
          <p:nvPr/>
        </p:nvGrpSpPr>
        <p:grpSpPr>
          <a:xfrm>
            <a:off x="3495032" y="2243580"/>
            <a:ext cx="453980" cy="449325"/>
            <a:chOff x="-19396575" y="3708500"/>
            <a:chExt cx="307200" cy="304050"/>
          </a:xfrm>
        </p:grpSpPr>
        <p:sp>
          <p:nvSpPr>
            <p:cNvPr id="8862" name="Google Shape;8862;p88"/>
            <p:cNvSpPr/>
            <p:nvPr/>
          </p:nvSpPr>
          <p:spPr>
            <a:xfrm>
              <a:off x="-19215425" y="3708500"/>
              <a:ext cx="70925" cy="70925"/>
            </a:xfrm>
            <a:custGeom>
              <a:avLst/>
              <a:gdLst/>
              <a:ahLst/>
              <a:cxnLst/>
              <a:rect l="l" t="t" r="r" b="b"/>
              <a:pathLst>
                <a:path w="2837" h="2837" extrusionOk="0">
                  <a:moveTo>
                    <a:pt x="1419" y="1"/>
                  </a:moveTo>
                  <a:cubicBezTo>
                    <a:pt x="631" y="1"/>
                    <a:pt x="1" y="631"/>
                    <a:pt x="1" y="1419"/>
                  </a:cubicBezTo>
                  <a:cubicBezTo>
                    <a:pt x="1" y="2206"/>
                    <a:pt x="631" y="2836"/>
                    <a:pt x="1419" y="2836"/>
                  </a:cubicBezTo>
                  <a:cubicBezTo>
                    <a:pt x="2206" y="2836"/>
                    <a:pt x="2836" y="2206"/>
                    <a:pt x="2836" y="1419"/>
                  </a:cubicBezTo>
                  <a:cubicBezTo>
                    <a:pt x="2836" y="631"/>
                    <a:pt x="2175" y="1"/>
                    <a:pt x="1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88"/>
            <p:cNvSpPr/>
            <p:nvPr/>
          </p:nvSpPr>
          <p:spPr>
            <a:xfrm>
              <a:off x="-19396575" y="3773100"/>
              <a:ext cx="277275" cy="239450"/>
            </a:xfrm>
            <a:custGeom>
              <a:avLst/>
              <a:gdLst/>
              <a:ahLst/>
              <a:cxnLst/>
              <a:rect l="l" t="t" r="r" b="b"/>
              <a:pathLst>
                <a:path w="11091" h="9578" extrusionOk="0">
                  <a:moveTo>
                    <a:pt x="5073" y="6207"/>
                  </a:moveTo>
                  <a:lnTo>
                    <a:pt x="5073" y="6774"/>
                  </a:lnTo>
                  <a:lnTo>
                    <a:pt x="4380" y="6774"/>
                  </a:lnTo>
                  <a:lnTo>
                    <a:pt x="5073" y="6207"/>
                  </a:lnTo>
                  <a:close/>
                  <a:moveTo>
                    <a:pt x="6806" y="0"/>
                  </a:moveTo>
                  <a:lnTo>
                    <a:pt x="6806" y="0"/>
                  </a:lnTo>
                  <a:cubicBezTo>
                    <a:pt x="6711" y="662"/>
                    <a:pt x="6900" y="1355"/>
                    <a:pt x="7373" y="1891"/>
                  </a:cubicBezTo>
                  <a:lnTo>
                    <a:pt x="8759" y="3371"/>
                  </a:lnTo>
                  <a:cubicBezTo>
                    <a:pt x="8917" y="3623"/>
                    <a:pt x="8759" y="3938"/>
                    <a:pt x="8444" y="3938"/>
                  </a:cubicBezTo>
                  <a:lnTo>
                    <a:pt x="7814" y="3938"/>
                  </a:lnTo>
                  <a:cubicBezTo>
                    <a:pt x="7499" y="2552"/>
                    <a:pt x="6459" y="1450"/>
                    <a:pt x="5136" y="1166"/>
                  </a:cubicBezTo>
                  <a:cubicBezTo>
                    <a:pt x="4862" y="1101"/>
                    <a:pt x="4592" y="1070"/>
                    <a:pt x="4326" y="1070"/>
                  </a:cubicBezTo>
                  <a:cubicBezTo>
                    <a:pt x="3557" y="1070"/>
                    <a:pt x="2831" y="1335"/>
                    <a:pt x="2175" y="1828"/>
                  </a:cubicBezTo>
                  <a:cubicBezTo>
                    <a:pt x="1419" y="2426"/>
                    <a:pt x="946" y="3245"/>
                    <a:pt x="851" y="4159"/>
                  </a:cubicBezTo>
                  <a:cubicBezTo>
                    <a:pt x="1135" y="4001"/>
                    <a:pt x="1513" y="3907"/>
                    <a:pt x="1860" y="3907"/>
                  </a:cubicBezTo>
                  <a:lnTo>
                    <a:pt x="2238" y="3907"/>
                  </a:lnTo>
                  <a:cubicBezTo>
                    <a:pt x="2427" y="3088"/>
                    <a:pt x="3120" y="2489"/>
                    <a:pt x="4002" y="2489"/>
                  </a:cubicBezTo>
                  <a:lnTo>
                    <a:pt x="4695" y="2489"/>
                  </a:lnTo>
                  <a:cubicBezTo>
                    <a:pt x="4884" y="2489"/>
                    <a:pt x="5042" y="2647"/>
                    <a:pt x="5042" y="2867"/>
                  </a:cubicBezTo>
                  <a:cubicBezTo>
                    <a:pt x="5042" y="3056"/>
                    <a:pt x="4884" y="3214"/>
                    <a:pt x="4695" y="3214"/>
                  </a:cubicBezTo>
                  <a:lnTo>
                    <a:pt x="4002" y="3214"/>
                  </a:lnTo>
                  <a:cubicBezTo>
                    <a:pt x="3498" y="3214"/>
                    <a:pt x="3120" y="3529"/>
                    <a:pt x="2962" y="3907"/>
                  </a:cubicBezTo>
                  <a:lnTo>
                    <a:pt x="5420" y="3907"/>
                  </a:lnTo>
                  <a:cubicBezTo>
                    <a:pt x="5609" y="3907"/>
                    <a:pt x="5766" y="4064"/>
                    <a:pt x="5766" y="4285"/>
                  </a:cubicBezTo>
                  <a:cubicBezTo>
                    <a:pt x="5766" y="4474"/>
                    <a:pt x="5609" y="4632"/>
                    <a:pt x="5420" y="4632"/>
                  </a:cubicBezTo>
                  <a:lnTo>
                    <a:pt x="1828" y="4632"/>
                  </a:lnTo>
                  <a:cubicBezTo>
                    <a:pt x="883" y="4632"/>
                    <a:pt x="1" y="5388"/>
                    <a:pt x="64" y="6427"/>
                  </a:cubicBezTo>
                  <a:cubicBezTo>
                    <a:pt x="84" y="6633"/>
                    <a:pt x="239" y="6745"/>
                    <a:pt x="397" y="6745"/>
                  </a:cubicBezTo>
                  <a:cubicBezTo>
                    <a:pt x="481" y="6745"/>
                    <a:pt x="565" y="6713"/>
                    <a:pt x="631" y="6648"/>
                  </a:cubicBezTo>
                  <a:cubicBezTo>
                    <a:pt x="1041" y="6238"/>
                    <a:pt x="1576" y="6049"/>
                    <a:pt x="2143" y="6049"/>
                  </a:cubicBezTo>
                  <a:lnTo>
                    <a:pt x="4096" y="6049"/>
                  </a:lnTo>
                  <a:lnTo>
                    <a:pt x="3025" y="6837"/>
                  </a:lnTo>
                  <a:cubicBezTo>
                    <a:pt x="2773" y="7026"/>
                    <a:pt x="2931" y="7467"/>
                    <a:pt x="3246" y="7467"/>
                  </a:cubicBezTo>
                  <a:lnTo>
                    <a:pt x="5010" y="7467"/>
                  </a:lnTo>
                  <a:lnTo>
                    <a:pt x="5010" y="9231"/>
                  </a:lnTo>
                  <a:cubicBezTo>
                    <a:pt x="5010" y="9420"/>
                    <a:pt x="5168" y="9578"/>
                    <a:pt x="5357" y="9578"/>
                  </a:cubicBezTo>
                  <a:cubicBezTo>
                    <a:pt x="5577" y="9578"/>
                    <a:pt x="5735" y="9420"/>
                    <a:pt x="5735" y="9231"/>
                  </a:cubicBezTo>
                  <a:lnTo>
                    <a:pt x="5735" y="7467"/>
                  </a:lnTo>
                  <a:lnTo>
                    <a:pt x="6428" y="7467"/>
                  </a:lnTo>
                  <a:lnTo>
                    <a:pt x="6428" y="7814"/>
                  </a:lnTo>
                  <a:cubicBezTo>
                    <a:pt x="6428" y="8003"/>
                    <a:pt x="6585" y="8160"/>
                    <a:pt x="6774" y="8160"/>
                  </a:cubicBezTo>
                  <a:cubicBezTo>
                    <a:pt x="6995" y="8160"/>
                    <a:pt x="7152" y="8003"/>
                    <a:pt x="7152" y="7814"/>
                  </a:cubicBezTo>
                  <a:lnTo>
                    <a:pt x="7152" y="7120"/>
                  </a:lnTo>
                  <a:cubicBezTo>
                    <a:pt x="7152" y="6900"/>
                    <a:pt x="6995" y="6774"/>
                    <a:pt x="6774" y="6774"/>
                  </a:cubicBezTo>
                  <a:lnTo>
                    <a:pt x="5735" y="6774"/>
                  </a:lnTo>
                  <a:lnTo>
                    <a:pt x="5735" y="6049"/>
                  </a:lnTo>
                  <a:lnTo>
                    <a:pt x="8413" y="6049"/>
                  </a:lnTo>
                  <a:cubicBezTo>
                    <a:pt x="9295" y="6049"/>
                    <a:pt x="10177" y="5545"/>
                    <a:pt x="10587" y="4726"/>
                  </a:cubicBezTo>
                  <a:cubicBezTo>
                    <a:pt x="11091" y="3781"/>
                    <a:pt x="10902" y="2584"/>
                    <a:pt x="10208" y="1828"/>
                  </a:cubicBezTo>
                  <a:lnTo>
                    <a:pt x="9389" y="882"/>
                  </a:lnTo>
                  <a:cubicBezTo>
                    <a:pt x="9137" y="977"/>
                    <a:pt x="8917" y="1008"/>
                    <a:pt x="8633" y="1008"/>
                  </a:cubicBezTo>
                  <a:cubicBezTo>
                    <a:pt x="7846" y="1008"/>
                    <a:pt x="7184" y="567"/>
                    <a:pt x="6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88"/>
            <p:cNvSpPr/>
            <p:nvPr/>
          </p:nvSpPr>
          <p:spPr>
            <a:xfrm>
              <a:off x="-19140600" y="3727425"/>
              <a:ext cx="51225" cy="70550"/>
            </a:xfrm>
            <a:custGeom>
              <a:avLst/>
              <a:gdLst/>
              <a:ahLst/>
              <a:cxnLst/>
              <a:rect l="l" t="t" r="r" b="b"/>
              <a:pathLst>
                <a:path w="2049" h="2822" extrusionOk="0">
                  <a:moveTo>
                    <a:pt x="442" y="0"/>
                  </a:moveTo>
                  <a:lnTo>
                    <a:pt x="442" y="0"/>
                  </a:lnTo>
                  <a:cubicBezTo>
                    <a:pt x="505" y="252"/>
                    <a:pt x="568" y="441"/>
                    <a:pt x="568" y="725"/>
                  </a:cubicBezTo>
                  <a:cubicBezTo>
                    <a:pt x="568" y="1260"/>
                    <a:pt x="316" y="1764"/>
                    <a:pt x="1" y="2142"/>
                  </a:cubicBezTo>
                  <a:cubicBezTo>
                    <a:pt x="505" y="2174"/>
                    <a:pt x="1041" y="2363"/>
                    <a:pt x="1419" y="2709"/>
                  </a:cubicBezTo>
                  <a:cubicBezTo>
                    <a:pt x="1503" y="2793"/>
                    <a:pt x="1601" y="2821"/>
                    <a:pt x="1694" y="2821"/>
                  </a:cubicBezTo>
                  <a:cubicBezTo>
                    <a:pt x="1741" y="2821"/>
                    <a:pt x="1786" y="2814"/>
                    <a:pt x="1828" y="2804"/>
                  </a:cubicBezTo>
                  <a:cubicBezTo>
                    <a:pt x="1923" y="2741"/>
                    <a:pt x="2049" y="2615"/>
                    <a:pt x="2049" y="2489"/>
                  </a:cubicBezTo>
                  <a:lnTo>
                    <a:pt x="2049" y="1764"/>
                  </a:lnTo>
                  <a:cubicBezTo>
                    <a:pt x="2017" y="882"/>
                    <a:pt x="1293" y="126"/>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5" name="Google Shape;8865;p88"/>
          <p:cNvGrpSpPr/>
          <p:nvPr/>
        </p:nvGrpSpPr>
        <p:grpSpPr>
          <a:xfrm>
            <a:off x="3489212" y="2796461"/>
            <a:ext cx="465618" cy="450101"/>
            <a:chOff x="-19394200" y="4084200"/>
            <a:chExt cx="315075" cy="304575"/>
          </a:xfrm>
        </p:grpSpPr>
        <p:sp>
          <p:nvSpPr>
            <p:cNvPr id="8866" name="Google Shape;8866;p88"/>
            <p:cNvSpPr/>
            <p:nvPr/>
          </p:nvSpPr>
          <p:spPr>
            <a:xfrm>
              <a:off x="-19185475" y="4234650"/>
              <a:ext cx="40175" cy="28375"/>
            </a:xfrm>
            <a:custGeom>
              <a:avLst/>
              <a:gdLst/>
              <a:ahLst/>
              <a:cxnLst/>
              <a:rect l="l" t="t" r="r" b="b"/>
              <a:pathLst>
                <a:path w="1607" h="1135" extrusionOk="0">
                  <a:moveTo>
                    <a:pt x="1134" y="0"/>
                  </a:moveTo>
                  <a:lnTo>
                    <a:pt x="0" y="1134"/>
                  </a:lnTo>
                  <a:lnTo>
                    <a:pt x="1607" y="1134"/>
                  </a:lnTo>
                  <a:cubicBezTo>
                    <a:pt x="1575" y="756"/>
                    <a:pt x="1418" y="347"/>
                    <a:pt x="1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88"/>
            <p:cNvSpPr/>
            <p:nvPr/>
          </p:nvSpPr>
          <p:spPr>
            <a:xfrm>
              <a:off x="-19244550" y="4293725"/>
              <a:ext cx="28375" cy="39400"/>
            </a:xfrm>
            <a:custGeom>
              <a:avLst/>
              <a:gdLst/>
              <a:ahLst/>
              <a:cxnLst/>
              <a:rect l="l" t="t" r="r" b="b"/>
              <a:pathLst>
                <a:path w="1135" h="1576" extrusionOk="0">
                  <a:moveTo>
                    <a:pt x="1134" y="0"/>
                  </a:moveTo>
                  <a:lnTo>
                    <a:pt x="0" y="1134"/>
                  </a:lnTo>
                  <a:cubicBezTo>
                    <a:pt x="315" y="1386"/>
                    <a:pt x="693" y="1512"/>
                    <a:pt x="1134" y="1575"/>
                  </a:cubicBez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88"/>
            <p:cNvSpPr/>
            <p:nvPr/>
          </p:nvSpPr>
          <p:spPr>
            <a:xfrm>
              <a:off x="-19280000" y="4201050"/>
              <a:ext cx="200875" cy="187725"/>
            </a:xfrm>
            <a:custGeom>
              <a:avLst/>
              <a:gdLst/>
              <a:ahLst/>
              <a:cxnLst/>
              <a:rect l="l" t="t" r="r" b="b"/>
              <a:pathLst>
                <a:path w="8035" h="7509" extrusionOk="0">
                  <a:moveTo>
                    <a:pt x="6410" y="1"/>
                  </a:moveTo>
                  <a:cubicBezTo>
                    <a:pt x="6316" y="1"/>
                    <a:pt x="6219" y="40"/>
                    <a:pt x="6144" y="115"/>
                  </a:cubicBezTo>
                  <a:lnTo>
                    <a:pt x="5388" y="872"/>
                  </a:lnTo>
                  <a:cubicBezTo>
                    <a:pt x="6459" y="2195"/>
                    <a:pt x="6302" y="4022"/>
                    <a:pt x="5136" y="5125"/>
                  </a:cubicBezTo>
                  <a:cubicBezTo>
                    <a:pt x="4533" y="5728"/>
                    <a:pt x="3723" y="6057"/>
                    <a:pt x="2891" y="6057"/>
                  </a:cubicBezTo>
                  <a:cubicBezTo>
                    <a:pt x="2201" y="6057"/>
                    <a:pt x="1497" y="5831"/>
                    <a:pt x="883" y="5345"/>
                  </a:cubicBezTo>
                  <a:lnTo>
                    <a:pt x="158" y="6101"/>
                  </a:lnTo>
                  <a:cubicBezTo>
                    <a:pt x="1" y="6259"/>
                    <a:pt x="1" y="6479"/>
                    <a:pt x="190" y="6637"/>
                  </a:cubicBezTo>
                  <a:cubicBezTo>
                    <a:pt x="991" y="7209"/>
                    <a:pt x="1954" y="7509"/>
                    <a:pt x="2924" y="7509"/>
                  </a:cubicBezTo>
                  <a:cubicBezTo>
                    <a:pt x="4090" y="7509"/>
                    <a:pt x="5264" y="7076"/>
                    <a:pt x="6176" y="6164"/>
                  </a:cubicBezTo>
                  <a:cubicBezTo>
                    <a:pt x="7877" y="4463"/>
                    <a:pt x="8034" y="2006"/>
                    <a:pt x="6680" y="147"/>
                  </a:cubicBezTo>
                  <a:cubicBezTo>
                    <a:pt x="6614" y="48"/>
                    <a:pt x="6513" y="1"/>
                    <a:pt x="6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88"/>
            <p:cNvSpPr/>
            <p:nvPr/>
          </p:nvSpPr>
          <p:spPr>
            <a:xfrm>
              <a:off x="-19197300" y="4293725"/>
              <a:ext cx="28375" cy="39400"/>
            </a:xfrm>
            <a:custGeom>
              <a:avLst/>
              <a:gdLst/>
              <a:ahLst/>
              <a:cxnLst/>
              <a:rect l="l" t="t" r="r" b="b"/>
              <a:pathLst>
                <a:path w="1135" h="1576" extrusionOk="0">
                  <a:moveTo>
                    <a:pt x="1" y="0"/>
                  </a:moveTo>
                  <a:lnTo>
                    <a:pt x="1" y="1575"/>
                  </a:lnTo>
                  <a:cubicBezTo>
                    <a:pt x="379" y="1512"/>
                    <a:pt x="788" y="1386"/>
                    <a:pt x="1135" y="1134"/>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88"/>
            <p:cNvSpPr/>
            <p:nvPr/>
          </p:nvSpPr>
          <p:spPr>
            <a:xfrm>
              <a:off x="-19394200" y="4084200"/>
              <a:ext cx="252850" cy="303275"/>
            </a:xfrm>
            <a:custGeom>
              <a:avLst/>
              <a:gdLst/>
              <a:ahLst/>
              <a:cxnLst/>
              <a:rect l="l" t="t" r="r" b="b"/>
              <a:pathLst>
                <a:path w="10114" h="12131" extrusionOk="0">
                  <a:moveTo>
                    <a:pt x="3938" y="1"/>
                  </a:moveTo>
                  <a:cubicBezTo>
                    <a:pt x="3718" y="1"/>
                    <a:pt x="3560" y="158"/>
                    <a:pt x="3560" y="347"/>
                  </a:cubicBezTo>
                  <a:cubicBezTo>
                    <a:pt x="3560" y="536"/>
                    <a:pt x="3718" y="694"/>
                    <a:pt x="3938" y="694"/>
                  </a:cubicBezTo>
                  <a:cubicBezTo>
                    <a:pt x="4411" y="694"/>
                    <a:pt x="4789" y="1040"/>
                    <a:pt x="4947" y="1481"/>
                  </a:cubicBezTo>
                  <a:cubicBezTo>
                    <a:pt x="2206" y="1670"/>
                    <a:pt x="0" y="4002"/>
                    <a:pt x="0" y="6806"/>
                  </a:cubicBezTo>
                  <a:cubicBezTo>
                    <a:pt x="0" y="9389"/>
                    <a:pt x="1922" y="11815"/>
                    <a:pt x="4758" y="12130"/>
                  </a:cubicBezTo>
                  <a:cubicBezTo>
                    <a:pt x="4411" y="11910"/>
                    <a:pt x="4033" y="11658"/>
                    <a:pt x="3718" y="11342"/>
                  </a:cubicBezTo>
                  <a:cubicBezTo>
                    <a:pt x="3560" y="11185"/>
                    <a:pt x="3560" y="10964"/>
                    <a:pt x="3718" y="10807"/>
                  </a:cubicBezTo>
                  <a:lnTo>
                    <a:pt x="10113" y="4411"/>
                  </a:lnTo>
                  <a:cubicBezTo>
                    <a:pt x="9231" y="2710"/>
                    <a:pt x="7593" y="1607"/>
                    <a:pt x="5671" y="1481"/>
                  </a:cubicBezTo>
                  <a:cubicBezTo>
                    <a:pt x="5514" y="662"/>
                    <a:pt x="4789" y="1"/>
                    <a:pt x="3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88"/>
            <p:cNvSpPr/>
            <p:nvPr/>
          </p:nvSpPr>
          <p:spPr>
            <a:xfrm>
              <a:off x="-19185475" y="4281100"/>
              <a:ext cx="40175" cy="28400"/>
            </a:xfrm>
            <a:custGeom>
              <a:avLst/>
              <a:gdLst/>
              <a:ahLst/>
              <a:cxnLst/>
              <a:rect l="l" t="t" r="r" b="b"/>
              <a:pathLst>
                <a:path w="1607" h="1136" extrusionOk="0">
                  <a:moveTo>
                    <a:pt x="0" y="1"/>
                  </a:moveTo>
                  <a:lnTo>
                    <a:pt x="1134" y="1135"/>
                  </a:lnTo>
                  <a:cubicBezTo>
                    <a:pt x="1418" y="820"/>
                    <a:pt x="1575" y="411"/>
                    <a:pt x="16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2" name="Google Shape;8872;p88"/>
          <p:cNvGrpSpPr/>
          <p:nvPr/>
        </p:nvGrpSpPr>
        <p:grpSpPr>
          <a:xfrm>
            <a:off x="6294923" y="1689001"/>
            <a:ext cx="400447" cy="450470"/>
            <a:chOff x="-17526750" y="3309200"/>
            <a:chExt cx="270975" cy="304825"/>
          </a:xfrm>
        </p:grpSpPr>
        <p:sp>
          <p:nvSpPr>
            <p:cNvPr id="8873" name="Google Shape;8873;p88"/>
            <p:cNvSpPr/>
            <p:nvPr/>
          </p:nvSpPr>
          <p:spPr>
            <a:xfrm>
              <a:off x="-17507050" y="3452525"/>
              <a:ext cx="232375" cy="161500"/>
            </a:xfrm>
            <a:custGeom>
              <a:avLst/>
              <a:gdLst/>
              <a:ahLst/>
              <a:cxnLst/>
              <a:rect l="l" t="t" r="r" b="b"/>
              <a:pathLst>
                <a:path w="9295" h="6460" extrusionOk="0">
                  <a:moveTo>
                    <a:pt x="1765" y="725"/>
                  </a:moveTo>
                  <a:cubicBezTo>
                    <a:pt x="1954" y="725"/>
                    <a:pt x="2111" y="883"/>
                    <a:pt x="2111" y="1072"/>
                  </a:cubicBezTo>
                  <a:cubicBezTo>
                    <a:pt x="2111" y="1261"/>
                    <a:pt x="1954" y="1419"/>
                    <a:pt x="1765" y="1419"/>
                  </a:cubicBezTo>
                  <a:cubicBezTo>
                    <a:pt x="1575" y="1419"/>
                    <a:pt x="1418" y="1261"/>
                    <a:pt x="1418" y="1072"/>
                  </a:cubicBezTo>
                  <a:cubicBezTo>
                    <a:pt x="1418" y="883"/>
                    <a:pt x="1575" y="725"/>
                    <a:pt x="1765" y="725"/>
                  </a:cubicBezTo>
                  <a:close/>
                  <a:moveTo>
                    <a:pt x="3214" y="725"/>
                  </a:moveTo>
                  <a:cubicBezTo>
                    <a:pt x="3434" y="725"/>
                    <a:pt x="3592" y="883"/>
                    <a:pt x="3592" y="1072"/>
                  </a:cubicBezTo>
                  <a:cubicBezTo>
                    <a:pt x="3592" y="1261"/>
                    <a:pt x="3434" y="1419"/>
                    <a:pt x="3214" y="1419"/>
                  </a:cubicBezTo>
                  <a:cubicBezTo>
                    <a:pt x="3025" y="1419"/>
                    <a:pt x="2867" y="1261"/>
                    <a:pt x="2867" y="1072"/>
                  </a:cubicBezTo>
                  <a:cubicBezTo>
                    <a:pt x="2867" y="883"/>
                    <a:pt x="3025" y="725"/>
                    <a:pt x="3214" y="725"/>
                  </a:cubicBezTo>
                  <a:close/>
                  <a:moveTo>
                    <a:pt x="2521" y="1419"/>
                  </a:moveTo>
                  <a:cubicBezTo>
                    <a:pt x="2710" y="1419"/>
                    <a:pt x="2867" y="1576"/>
                    <a:pt x="2867" y="1797"/>
                  </a:cubicBezTo>
                  <a:cubicBezTo>
                    <a:pt x="2867" y="1986"/>
                    <a:pt x="2710" y="2143"/>
                    <a:pt x="2521" y="2143"/>
                  </a:cubicBezTo>
                  <a:cubicBezTo>
                    <a:pt x="2332" y="2143"/>
                    <a:pt x="2174" y="1986"/>
                    <a:pt x="2174" y="1797"/>
                  </a:cubicBezTo>
                  <a:cubicBezTo>
                    <a:pt x="2111" y="1576"/>
                    <a:pt x="2332" y="1419"/>
                    <a:pt x="2521" y="1419"/>
                  </a:cubicBezTo>
                  <a:close/>
                  <a:moveTo>
                    <a:pt x="32" y="1"/>
                  </a:moveTo>
                  <a:lnTo>
                    <a:pt x="32" y="127"/>
                  </a:lnTo>
                  <a:lnTo>
                    <a:pt x="0" y="127"/>
                  </a:lnTo>
                  <a:cubicBezTo>
                    <a:pt x="0" y="2962"/>
                    <a:pt x="1796" y="5514"/>
                    <a:pt x="4537" y="6428"/>
                  </a:cubicBezTo>
                  <a:cubicBezTo>
                    <a:pt x="4568" y="6428"/>
                    <a:pt x="4600" y="6459"/>
                    <a:pt x="4631" y="6459"/>
                  </a:cubicBezTo>
                  <a:cubicBezTo>
                    <a:pt x="4694" y="6459"/>
                    <a:pt x="4726" y="6459"/>
                    <a:pt x="4757" y="6428"/>
                  </a:cubicBezTo>
                  <a:cubicBezTo>
                    <a:pt x="7467" y="5514"/>
                    <a:pt x="9294" y="2962"/>
                    <a:pt x="9294" y="127"/>
                  </a:cubicBezTo>
                  <a:lnTo>
                    <a:pt x="9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88"/>
            <p:cNvSpPr/>
            <p:nvPr/>
          </p:nvSpPr>
          <p:spPr>
            <a:xfrm>
              <a:off x="-17417275" y="3309200"/>
              <a:ext cx="52800" cy="54350"/>
            </a:xfrm>
            <a:custGeom>
              <a:avLst/>
              <a:gdLst/>
              <a:ahLst/>
              <a:cxnLst/>
              <a:rect l="l" t="t" r="r" b="b"/>
              <a:pathLst>
                <a:path w="2112" h="2174" extrusionOk="0">
                  <a:moveTo>
                    <a:pt x="347" y="0"/>
                  </a:moveTo>
                  <a:cubicBezTo>
                    <a:pt x="158" y="0"/>
                    <a:pt x="1" y="158"/>
                    <a:pt x="1" y="347"/>
                  </a:cubicBezTo>
                  <a:lnTo>
                    <a:pt x="1" y="1103"/>
                  </a:lnTo>
                  <a:cubicBezTo>
                    <a:pt x="1" y="1701"/>
                    <a:pt x="473" y="2174"/>
                    <a:pt x="1040" y="2174"/>
                  </a:cubicBezTo>
                  <a:cubicBezTo>
                    <a:pt x="1639" y="2174"/>
                    <a:pt x="2112" y="1701"/>
                    <a:pt x="2112" y="1103"/>
                  </a:cubicBezTo>
                  <a:lnTo>
                    <a:pt x="2112" y="347"/>
                  </a:lnTo>
                  <a:cubicBezTo>
                    <a:pt x="2112"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88"/>
            <p:cNvSpPr/>
            <p:nvPr/>
          </p:nvSpPr>
          <p:spPr>
            <a:xfrm>
              <a:off x="-17456650" y="3369825"/>
              <a:ext cx="130775" cy="64625"/>
            </a:xfrm>
            <a:custGeom>
              <a:avLst/>
              <a:gdLst/>
              <a:ahLst/>
              <a:cxnLst/>
              <a:rect l="l" t="t" r="r" b="b"/>
              <a:pathLst>
                <a:path w="5231" h="2585" extrusionOk="0">
                  <a:moveTo>
                    <a:pt x="1450" y="1"/>
                  </a:moveTo>
                  <a:cubicBezTo>
                    <a:pt x="631" y="442"/>
                    <a:pt x="1" y="1419"/>
                    <a:pt x="158" y="2584"/>
                  </a:cubicBezTo>
                  <a:lnTo>
                    <a:pt x="5073" y="2584"/>
                  </a:lnTo>
                  <a:cubicBezTo>
                    <a:pt x="5230" y="1513"/>
                    <a:pt x="4663" y="473"/>
                    <a:pt x="3718" y="1"/>
                  </a:cubicBezTo>
                  <a:cubicBezTo>
                    <a:pt x="3403" y="284"/>
                    <a:pt x="3025" y="442"/>
                    <a:pt x="2584" y="442"/>
                  </a:cubicBezTo>
                  <a:cubicBezTo>
                    <a:pt x="2143" y="442"/>
                    <a:pt x="1765" y="284"/>
                    <a:pt x="1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88"/>
            <p:cNvSpPr/>
            <p:nvPr/>
          </p:nvSpPr>
          <p:spPr>
            <a:xfrm>
              <a:off x="-17526750" y="3344625"/>
              <a:ext cx="95325" cy="89825"/>
            </a:xfrm>
            <a:custGeom>
              <a:avLst/>
              <a:gdLst/>
              <a:ahLst/>
              <a:cxnLst/>
              <a:rect l="l" t="t" r="r" b="b"/>
              <a:pathLst>
                <a:path w="3813" h="3593" extrusionOk="0">
                  <a:moveTo>
                    <a:pt x="3277" y="1"/>
                  </a:moveTo>
                  <a:cubicBezTo>
                    <a:pt x="1891" y="1"/>
                    <a:pt x="662" y="851"/>
                    <a:pt x="221" y="2175"/>
                  </a:cubicBezTo>
                  <a:cubicBezTo>
                    <a:pt x="1" y="2836"/>
                    <a:pt x="536" y="3529"/>
                    <a:pt x="1261" y="3529"/>
                  </a:cubicBezTo>
                  <a:lnTo>
                    <a:pt x="2231" y="3529"/>
                  </a:lnTo>
                  <a:cubicBezTo>
                    <a:pt x="2102" y="2170"/>
                    <a:pt x="2820" y="1000"/>
                    <a:pt x="3813" y="442"/>
                  </a:cubicBezTo>
                  <a:cubicBezTo>
                    <a:pt x="3750" y="316"/>
                    <a:pt x="3687" y="158"/>
                    <a:pt x="3655" y="1"/>
                  </a:cubicBezTo>
                  <a:close/>
                  <a:moveTo>
                    <a:pt x="2231" y="3529"/>
                  </a:moveTo>
                  <a:lnTo>
                    <a:pt x="2231" y="3529"/>
                  </a:lnTo>
                  <a:cubicBezTo>
                    <a:pt x="2233" y="3550"/>
                    <a:pt x="2235" y="3571"/>
                    <a:pt x="2237" y="3592"/>
                  </a:cubicBezTo>
                  <a:lnTo>
                    <a:pt x="2237" y="352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88"/>
            <p:cNvSpPr/>
            <p:nvPr/>
          </p:nvSpPr>
          <p:spPr>
            <a:xfrm>
              <a:off x="-17351900" y="3345425"/>
              <a:ext cx="96125" cy="89800"/>
            </a:xfrm>
            <a:custGeom>
              <a:avLst/>
              <a:gdLst/>
              <a:ahLst/>
              <a:cxnLst/>
              <a:rect l="l" t="t" r="r" b="b"/>
              <a:pathLst>
                <a:path w="3845" h="3592" extrusionOk="0">
                  <a:moveTo>
                    <a:pt x="158" y="0"/>
                  </a:moveTo>
                  <a:cubicBezTo>
                    <a:pt x="127" y="158"/>
                    <a:pt x="95" y="315"/>
                    <a:pt x="1" y="441"/>
                  </a:cubicBezTo>
                  <a:cubicBezTo>
                    <a:pt x="1103" y="1071"/>
                    <a:pt x="1734" y="2300"/>
                    <a:pt x="1576" y="3592"/>
                  </a:cubicBezTo>
                  <a:lnTo>
                    <a:pt x="2584" y="3592"/>
                  </a:lnTo>
                  <a:cubicBezTo>
                    <a:pt x="3309" y="3560"/>
                    <a:pt x="3844" y="2867"/>
                    <a:pt x="3592" y="2174"/>
                  </a:cubicBezTo>
                  <a:cubicBezTo>
                    <a:pt x="3151" y="882"/>
                    <a:pt x="195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8" name="Google Shape;8878;p88"/>
          <p:cNvGrpSpPr/>
          <p:nvPr/>
        </p:nvGrpSpPr>
        <p:grpSpPr>
          <a:xfrm>
            <a:off x="6271075" y="2244173"/>
            <a:ext cx="448143" cy="448143"/>
            <a:chOff x="-17542500" y="3684100"/>
            <a:chExt cx="303250" cy="303250"/>
          </a:xfrm>
        </p:grpSpPr>
        <p:sp>
          <p:nvSpPr>
            <p:cNvPr id="8879" name="Google Shape;8879;p88"/>
            <p:cNvSpPr/>
            <p:nvPr/>
          </p:nvSpPr>
          <p:spPr>
            <a:xfrm>
              <a:off x="-17542500" y="3863675"/>
              <a:ext cx="70900" cy="52800"/>
            </a:xfrm>
            <a:custGeom>
              <a:avLst/>
              <a:gdLst/>
              <a:ahLst/>
              <a:cxnLst/>
              <a:rect l="l" t="t" r="r" b="b"/>
              <a:pathLst>
                <a:path w="2836" h="2112" extrusionOk="0">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88"/>
            <p:cNvSpPr/>
            <p:nvPr/>
          </p:nvSpPr>
          <p:spPr>
            <a:xfrm>
              <a:off x="-17488150" y="3881000"/>
              <a:ext cx="70900" cy="106350"/>
            </a:xfrm>
            <a:custGeom>
              <a:avLst/>
              <a:gdLst/>
              <a:ahLst/>
              <a:cxnLst/>
              <a:rect l="l" t="t" r="r" b="b"/>
              <a:pathLst>
                <a:path w="2836" h="4254" extrusionOk="0">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88"/>
            <p:cNvSpPr/>
            <p:nvPr/>
          </p:nvSpPr>
          <p:spPr>
            <a:xfrm>
              <a:off x="-17310150" y="3863675"/>
              <a:ext cx="70900" cy="52800"/>
            </a:xfrm>
            <a:custGeom>
              <a:avLst/>
              <a:gdLst/>
              <a:ahLst/>
              <a:cxnLst/>
              <a:rect l="l" t="t" r="r" b="b"/>
              <a:pathLst>
                <a:path w="2836" h="2112" extrusionOk="0">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88"/>
            <p:cNvSpPr/>
            <p:nvPr/>
          </p:nvSpPr>
          <p:spPr>
            <a:xfrm>
              <a:off x="-17364500" y="3881000"/>
              <a:ext cx="70925" cy="106350"/>
            </a:xfrm>
            <a:custGeom>
              <a:avLst/>
              <a:gdLst/>
              <a:ahLst/>
              <a:cxnLst/>
              <a:rect l="l" t="t" r="r" b="b"/>
              <a:pathLst>
                <a:path w="2837" h="4254" extrusionOk="0">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88"/>
            <p:cNvSpPr/>
            <p:nvPr/>
          </p:nvSpPr>
          <p:spPr>
            <a:xfrm>
              <a:off x="-17505475" y="3845550"/>
              <a:ext cx="228425" cy="18150"/>
            </a:xfrm>
            <a:custGeom>
              <a:avLst/>
              <a:gdLst/>
              <a:ahLst/>
              <a:cxnLst/>
              <a:rect l="l" t="t" r="r" b="b"/>
              <a:pathLst>
                <a:path w="9137" h="726" extrusionOk="0">
                  <a:moveTo>
                    <a:pt x="0" y="1"/>
                  </a:moveTo>
                  <a:cubicBezTo>
                    <a:pt x="158" y="379"/>
                    <a:pt x="536" y="725"/>
                    <a:pt x="1008" y="725"/>
                  </a:cubicBezTo>
                  <a:lnTo>
                    <a:pt x="8129" y="725"/>
                  </a:lnTo>
                  <a:cubicBezTo>
                    <a:pt x="8601" y="725"/>
                    <a:pt x="8979" y="379"/>
                    <a:pt x="91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88"/>
            <p:cNvSpPr/>
            <p:nvPr/>
          </p:nvSpPr>
          <p:spPr>
            <a:xfrm>
              <a:off x="-17523600" y="3706925"/>
              <a:ext cx="265450" cy="121325"/>
            </a:xfrm>
            <a:custGeom>
              <a:avLst/>
              <a:gdLst/>
              <a:ahLst/>
              <a:cxnLst/>
              <a:rect l="l" t="t" r="r" b="b"/>
              <a:pathLst>
                <a:path w="10618" h="4853" extrusionOk="0">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88"/>
            <p:cNvSpPr/>
            <p:nvPr/>
          </p:nvSpPr>
          <p:spPr>
            <a:xfrm>
              <a:off x="-17448775" y="3684100"/>
              <a:ext cx="115800" cy="52800"/>
            </a:xfrm>
            <a:custGeom>
              <a:avLst/>
              <a:gdLst/>
              <a:ahLst/>
              <a:cxnLst/>
              <a:rect l="l" t="t" r="r" b="b"/>
              <a:pathLst>
                <a:path w="4632" h="2112" extrusionOk="0">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6" name="Google Shape;8886;p88"/>
          <p:cNvGrpSpPr/>
          <p:nvPr/>
        </p:nvGrpSpPr>
        <p:grpSpPr>
          <a:xfrm>
            <a:off x="6270484" y="2810817"/>
            <a:ext cx="449325" cy="421395"/>
            <a:chOff x="-17542500" y="4068450"/>
            <a:chExt cx="304050" cy="285150"/>
          </a:xfrm>
        </p:grpSpPr>
        <p:sp>
          <p:nvSpPr>
            <p:cNvPr id="8887" name="Google Shape;8887;p88"/>
            <p:cNvSpPr/>
            <p:nvPr/>
          </p:nvSpPr>
          <p:spPr>
            <a:xfrm>
              <a:off x="-17519650" y="4281900"/>
              <a:ext cx="256000" cy="71700"/>
            </a:xfrm>
            <a:custGeom>
              <a:avLst/>
              <a:gdLst/>
              <a:ahLst/>
              <a:cxnLst/>
              <a:rect l="l" t="t" r="r" b="b"/>
              <a:pathLst>
                <a:path w="10240" h="2868" extrusionOk="0">
                  <a:moveTo>
                    <a:pt x="10239" y="0"/>
                  </a:moveTo>
                  <a:cubicBezTo>
                    <a:pt x="9546" y="32"/>
                    <a:pt x="9042" y="0"/>
                    <a:pt x="8223" y="536"/>
                  </a:cubicBezTo>
                  <a:cubicBezTo>
                    <a:pt x="7341" y="1135"/>
                    <a:pt x="6333" y="1450"/>
                    <a:pt x="5261" y="1450"/>
                  </a:cubicBezTo>
                  <a:lnTo>
                    <a:pt x="4978" y="1450"/>
                  </a:lnTo>
                  <a:cubicBezTo>
                    <a:pt x="3938" y="1450"/>
                    <a:pt x="2899" y="1135"/>
                    <a:pt x="2048" y="536"/>
                  </a:cubicBezTo>
                  <a:cubicBezTo>
                    <a:pt x="1197" y="0"/>
                    <a:pt x="693" y="63"/>
                    <a:pt x="0" y="0"/>
                  </a:cubicBezTo>
                  <a:lnTo>
                    <a:pt x="0" y="0"/>
                  </a:lnTo>
                  <a:cubicBezTo>
                    <a:pt x="1103" y="1733"/>
                    <a:pt x="3025" y="2867"/>
                    <a:pt x="5104" y="2867"/>
                  </a:cubicBezTo>
                  <a:cubicBezTo>
                    <a:pt x="7183" y="2867"/>
                    <a:pt x="9168" y="1765"/>
                    <a:pt x="10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88"/>
            <p:cNvSpPr/>
            <p:nvPr/>
          </p:nvSpPr>
          <p:spPr>
            <a:xfrm>
              <a:off x="-17542500" y="4166900"/>
              <a:ext cx="304050" cy="133925"/>
            </a:xfrm>
            <a:custGeom>
              <a:avLst/>
              <a:gdLst/>
              <a:ahLst/>
              <a:cxnLst/>
              <a:rect l="l" t="t" r="r" b="b"/>
              <a:pathLst>
                <a:path w="12162" h="5357" extrusionOk="0">
                  <a:moveTo>
                    <a:pt x="4632" y="2458"/>
                  </a:moveTo>
                  <a:cubicBezTo>
                    <a:pt x="4852" y="2458"/>
                    <a:pt x="5010" y="2616"/>
                    <a:pt x="5010" y="2836"/>
                  </a:cubicBezTo>
                  <a:cubicBezTo>
                    <a:pt x="5010" y="3025"/>
                    <a:pt x="4852" y="3183"/>
                    <a:pt x="4632" y="3183"/>
                  </a:cubicBezTo>
                  <a:cubicBezTo>
                    <a:pt x="4443" y="3183"/>
                    <a:pt x="4285" y="3025"/>
                    <a:pt x="4285" y="2836"/>
                  </a:cubicBezTo>
                  <a:cubicBezTo>
                    <a:pt x="4285" y="2616"/>
                    <a:pt x="4443" y="2458"/>
                    <a:pt x="4632" y="2458"/>
                  </a:cubicBezTo>
                  <a:close/>
                  <a:moveTo>
                    <a:pt x="7467" y="2458"/>
                  </a:moveTo>
                  <a:cubicBezTo>
                    <a:pt x="7688" y="2458"/>
                    <a:pt x="7845" y="2616"/>
                    <a:pt x="7845" y="2836"/>
                  </a:cubicBezTo>
                  <a:cubicBezTo>
                    <a:pt x="7845" y="3025"/>
                    <a:pt x="7688" y="3183"/>
                    <a:pt x="7467" y="3183"/>
                  </a:cubicBezTo>
                  <a:cubicBezTo>
                    <a:pt x="7278" y="3183"/>
                    <a:pt x="7121" y="3025"/>
                    <a:pt x="7121" y="2836"/>
                  </a:cubicBezTo>
                  <a:cubicBezTo>
                    <a:pt x="7121" y="2616"/>
                    <a:pt x="7278" y="2458"/>
                    <a:pt x="7467" y="2458"/>
                  </a:cubicBezTo>
                  <a:close/>
                  <a:moveTo>
                    <a:pt x="6049" y="1"/>
                  </a:moveTo>
                  <a:cubicBezTo>
                    <a:pt x="5545" y="1040"/>
                    <a:pt x="4443" y="1765"/>
                    <a:pt x="3214" y="1765"/>
                  </a:cubicBezTo>
                  <a:cubicBezTo>
                    <a:pt x="2174" y="1765"/>
                    <a:pt x="1261" y="1261"/>
                    <a:pt x="662" y="473"/>
                  </a:cubicBezTo>
                  <a:cubicBezTo>
                    <a:pt x="221" y="1166"/>
                    <a:pt x="1" y="1986"/>
                    <a:pt x="1" y="2836"/>
                  </a:cubicBezTo>
                  <a:cubicBezTo>
                    <a:pt x="1" y="3403"/>
                    <a:pt x="473" y="3876"/>
                    <a:pt x="1072" y="3876"/>
                  </a:cubicBezTo>
                  <a:cubicBezTo>
                    <a:pt x="1891" y="3876"/>
                    <a:pt x="2647" y="4033"/>
                    <a:pt x="3372" y="4569"/>
                  </a:cubicBezTo>
                  <a:cubicBezTo>
                    <a:pt x="4128" y="5073"/>
                    <a:pt x="5041" y="5357"/>
                    <a:pt x="5955" y="5357"/>
                  </a:cubicBezTo>
                  <a:lnTo>
                    <a:pt x="6207" y="5357"/>
                  </a:lnTo>
                  <a:cubicBezTo>
                    <a:pt x="7121" y="5357"/>
                    <a:pt x="8034" y="5073"/>
                    <a:pt x="8790" y="4569"/>
                  </a:cubicBezTo>
                  <a:cubicBezTo>
                    <a:pt x="9515" y="4033"/>
                    <a:pt x="10271" y="3876"/>
                    <a:pt x="11090" y="3876"/>
                  </a:cubicBezTo>
                  <a:cubicBezTo>
                    <a:pt x="11689" y="3876"/>
                    <a:pt x="12161" y="3403"/>
                    <a:pt x="12161" y="2836"/>
                  </a:cubicBezTo>
                  <a:cubicBezTo>
                    <a:pt x="12130" y="1954"/>
                    <a:pt x="11878" y="1166"/>
                    <a:pt x="11468" y="473"/>
                  </a:cubicBezTo>
                  <a:cubicBezTo>
                    <a:pt x="10870" y="1261"/>
                    <a:pt x="9956" y="1765"/>
                    <a:pt x="8885" y="1765"/>
                  </a:cubicBezTo>
                  <a:cubicBezTo>
                    <a:pt x="7625" y="1765"/>
                    <a:pt x="6585" y="1040"/>
                    <a:pt x="6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88"/>
            <p:cNvSpPr/>
            <p:nvPr/>
          </p:nvSpPr>
          <p:spPr>
            <a:xfrm>
              <a:off x="-17329050" y="4121225"/>
              <a:ext cx="18125" cy="18150"/>
            </a:xfrm>
            <a:custGeom>
              <a:avLst/>
              <a:gdLst/>
              <a:ahLst/>
              <a:cxnLst/>
              <a:rect l="l" t="t" r="r" b="b"/>
              <a:pathLst>
                <a:path w="725" h="726" extrusionOk="0">
                  <a:moveTo>
                    <a:pt x="347" y="0"/>
                  </a:moveTo>
                  <a:cubicBezTo>
                    <a:pt x="158" y="0"/>
                    <a:pt x="0" y="158"/>
                    <a:pt x="0" y="347"/>
                  </a:cubicBezTo>
                  <a:cubicBezTo>
                    <a:pt x="0" y="568"/>
                    <a:pt x="158" y="725"/>
                    <a:pt x="347" y="725"/>
                  </a:cubicBezTo>
                  <a:cubicBezTo>
                    <a:pt x="567" y="725"/>
                    <a:pt x="725" y="568"/>
                    <a:pt x="725" y="347"/>
                  </a:cubicBez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88"/>
            <p:cNvSpPr/>
            <p:nvPr/>
          </p:nvSpPr>
          <p:spPr>
            <a:xfrm>
              <a:off x="-17381825" y="4068450"/>
              <a:ext cx="123675" cy="123675"/>
            </a:xfrm>
            <a:custGeom>
              <a:avLst/>
              <a:gdLst/>
              <a:ahLst/>
              <a:cxnLst/>
              <a:rect l="l" t="t" r="r" b="b"/>
              <a:pathLst>
                <a:path w="4947" h="4947" extrusionOk="0">
                  <a:moveTo>
                    <a:pt x="2458" y="1418"/>
                  </a:moveTo>
                  <a:cubicBezTo>
                    <a:pt x="3057" y="1418"/>
                    <a:pt x="3529" y="1891"/>
                    <a:pt x="3529" y="2458"/>
                  </a:cubicBezTo>
                  <a:cubicBezTo>
                    <a:pt x="3529" y="3057"/>
                    <a:pt x="3057" y="3529"/>
                    <a:pt x="2458" y="3529"/>
                  </a:cubicBezTo>
                  <a:cubicBezTo>
                    <a:pt x="1891" y="3529"/>
                    <a:pt x="1418" y="3057"/>
                    <a:pt x="1418" y="2458"/>
                  </a:cubicBezTo>
                  <a:cubicBezTo>
                    <a:pt x="1418" y="1891"/>
                    <a:pt x="1891" y="1418"/>
                    <a:pt x="2458" y="1418"/>
                  </a:cubicBezTo>
                  <a:close/>
                  <a:moveTo>
                    <a:pt x="2458" y="1"/>
                  </a:moveTo>
                  <a:cubicBezTo>
                    <a:pt x="1103" y="1"/>
                    <a:pt x="1" y="1103"/>
                    <a:pt x="1" y="2458"/>
                  </a:cubicBezTo>
                  <a:cubicBezTo>
                    <a:pt x="1" y="3844"/>
                    <a:pt x="1103" y="4947"/>
                    <a:pt x="2458" y="4947"/>
                  </a:cubicBezTo>
                  <a:cubicBezTo>
                    <a:pt x="3844" y="4947"/>
                    <a:pt x="4947" y="3844"/>
                    <a:pt x="4947" y="2458"/>
                  </a:cubicBezTo>
                  <a:cubicBezTo>
                    <a:pt x="4947" y="1103"/>
                    <a:pt x="3844"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88"/>
            <p:cNvSpPr/>
            <p:nvPr/>
          </p:nvSpPr>
          <p:spPr>
            <a:xfrm>
              <a:off x="-17471625" y="4121225"/>
              <a:ext cx="17375" cy="18150"/>
            </a:xfrm>
            <a:custGeom>
              <a:avLst/>
              <a:gdLst/>
              <a:ahLst/>
              <a:cxnLst/>
              <a:rect l="l" t="t" r="r" b="b"/>
              <a:pathLst>
                <a:path w="695" h="726" extrusionOk="0">
                  <a:moveTo>
                    <a:pt x="348" y="0"/>
                  </a:moveTo>
                  <a:cubicBezTo>
                    <a:pt x="158" y="0"/>
                    <a:pt x="1" y="158"/>
                    <a:pt x="1" y="347"/>
                  </a:cubicBezTo>
                  <a:cubicBezTo>
                    <a:pt x="1" y="568"/>
                    <a:pt x="158" y="725"/>
                    <a:pt x="348" y="725"/>
                  </a:cubicBezTo>
                  <a:cubicBezTo>
                    <a:pt x="537" y="725"/>
                    <a:pt x="694" y="568"/>
                    <a:pt x="694" y="347"/>
                  </a:cubicBezTo>
                  <a:cubicBezTo>
                    <a:pt x="694" y="158"/>
                    <a:pt x="53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88"/>
            <p:cNvSpPr/>
            <p:nvPr/>
          </p:nvSpPr>
          <p:spPr>
            <a:xfrm>
              <a:off x="-17525175" y="4068450"/>
              <a:ext cx="124475" cy="123675"/>
            </a:xfrm>
            <a:custGeom>
              <a:avLst/>
              <a:gdLst/>
              <a:ahLst/>
              <a:cxnLst/>
              <a:rect l="l" t="t" r="r" b="b"/>
              <a:pathLst>
                <a:path w="4979" h="4947" extrusionOk="0">
                  <a:moveTo>
                    <a:pt x="2490" y="1418"/>
                  </a:moveTo>
                  <a:cubicBezTo>
                    <a:pt x="3088" y="1418"/>
                    <a:pt x="3561" y="1891"/>
                    <a:pt x="3561" y="2458"/>
                  </a:cubicBezTo>
                  <a:cubicBezTo>
                    <a:pt x="3561" y="3057"/>
                    <a:pt x="3088" y="3529"/>
                    <a:pt x="2490" y="3529"/>
                  </a:cubicBezTo>
                  <a:cubicBezTo>
                    <a:pt x="1891" y="3529"/>
                    <a:pt x="1418" y="3057"/>
                    <a:pt x="1418" y="2458"/>
                  </a:cubicBezTo>
                  <a:cubicBezTo>
                    <a:pt x="1418" y="1891"/>
                    <a:pt x="1891" y="1418"/>
                    <a:pt x="2490" y="1418"/>
                  </a:cubicBezTo>
                  <a:close/>
                  <a:moveTo>
                    <a:pt x="2490" y="1"/>
                  </a:moveTo>
                  <a:cubicBezTo>
                    <a:pt x="1103" y="1"/>
                    <a:pt x="1" y="1103"/>
                    <a:pt x="1" y="2458"/>
                  </a:cubicBezTo>
                  <a:cubicBezTo>
                    <a:pt x="1" y="3844"/>
                    <a:pt x="1103" y="4947"/>
                    <a:pt x="2490" y="4947"/>
                  </a:cubicBezTo>
                  <a:cubicBezTo>
                    <a:pt x="3876" y="4947"/>
                    <a:pt x="4978" y="3844"/>
                    <a:pt x="4978" y="2458"/>
                  </a:cubicBezTo>
                  <a:cubicBezTo>
                    <a:pt x="4978" y="1103"/>
                    <a:pt x="3876" y="1"/>
                    <a:pt x="2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3" name="Google Shape;8893;p88"/>
          <p:cNvGrpSpPr/>
          <p:nvPr/>
        </p:nvGrpSpPr>
        <p:grpSpPr>
          <a:xfrm>
            <a:off x="3500906" y="3342211"/>
            <a:ext cx="343404" cy="449325"/>
            <a:chOff x="-15652200" y="3335975"/>
            <a:chExt cx="232375" cy="304050"/>
          </a:xfrm>
        </p:grpSpPr>
        <p:sp>
          <p:nvSpPr>
            <p:cNvPr id="8894" name="Google Shape;8894;p88"/>
            <p:cNvSpPr/>
            <p:nvPr/>
          </p:nvSpPr>
          <p:spPr>
            <a:xfrm>
              <a:off x="-15652200" y="3403700"/>
              <a:ext cx="36250" cy="168575"/>
            </a:xfrm>
            <a:custGeom>
              <a:avLst/>
              <a:gdLst/>
              <a:ahLst/>
              <a:cxnLst/>
              <a:rect l="l" t="t" r="r" b="b"/>
              <a:pathLst>
                <a:path w="1450" h="6743" extrusionOk="0">
                  <a:moveTo>
                    <a:pt x="0" y="1"/>
                  </a:moveTo>
                  <a:lnTo>
                    <a:pt x="0" y="6743"/>
                  </a:lnTo>
                  <a:lnTo>
                    <a:pt x="1450" y="6018"/>
                  </a:lnTo>
                  <a:lnTo>
                    <a:pt x="1450" y="69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88"/>
            <p:cNvSpPr/>
            <p:nvPr/>
          </p:nvSpPr>
          <p:spPr>
            <a:xfrm>
              <a:off x="-15455300" y="3403700"/>
              <a:ext cx="35475" cy="168575"/>
            </a:xfrm>
            <a:custGeom>
              <a:avLst/>
              <a:gdLst/>
              <a:ahLst/>
              <a:cxnLst/>
              <a:rect l="l" t="t" r="r" b="b"/>
              <a:pathLst>
                <a:path w="1419" h="6743" extrusionOk="0">
                  <a:moveTo>
                    <a:pt x="1418" y="1"/>
                  </a:moveTo>
                  <a:lnTo>
                    <a:pt x="1" y="694"/>
                  </a:lnTo>
                  <a:lnTo>
                    <a:pt x="1" y="6018"/>
                  </a:lnTo>
                  <a:lnTo>
                    <a:pt x="1418" y="6743"/>
                  </a:lnTo>
                  <a:lnTo>
                    <a:pt x="1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88"/>
            <p:cNvSpPr/>
            <p:nvPr/>
          </p:nvSpPr>
          <p:spPr>
            <a:xfrm>
              <a:off x="-15644325" y="3570675"/>
              <a:ext cx="62250" cy="62250"/>
            </a:xfrm>
            <a:custGeom>
              <a:avLst/>
              <a:gdLst/>
              <a:ahLst/>
              <a:cxnLst/>
              <a:rect l="l" t="t" r="r" b="b"/>
              <a:pathLst>
                <a:path w="2490" h="2490" extrusionOk="0">
                  <a:moveTo>
                    <a:pt x="1418" y="1"/>
                  </a:moveTo>
                  <a:lnTo>
                    <a:pt x="0" y="725"/>
                  </a:lnTo>
                  <a:lnTo>
                    <a:pt x="1765" y="2489"/>
                  </a:lnTo>
                  <a:lnTo>
                    <a:pt x="2489" y="1072"/>
                  </a:lnTo>
                  <a:lnTo>
                    <a:pt x="1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88"/>
            <p:cNvSpPr/>
            <p:nvPr/>
          </p:nvSpPr>
          <p:spPr>
            <a:xfrm>
              <a:off x="-15489950" y="3570675"/>
              <a:ext cx="63025" cy="62250"/>
            </a:xfrm>
            <a:custGeom>
              <a:avLst/>
              <a:gdLst/>
              <a:ahLst/>
              <a:cxnLst/>
              <a:rect l="l" t="t" r="r" b="b"/>
              <a:pathLst>
                <a:path w="2521" h="2490" extrusionOk="0">
                  <a:moveTo>
                    <a:pt x="1072" y="1"/>
                  </a:moveTo>
                  <a:lnTo>
                    <a:pt x="0" y="1072"/>
                  </a:lnTo>
                  <a:lnTo>
                    <a:pt x="725" y="2489"/>
                  </a:lnTo>
                  <a:lnTo>
                    <a:pt x="2521" y="725"/>
                  </a:lnTo>
                  <a:lnTo>
                    <a:pt x="1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88"/>
            <p:cNvSpPr/>
            <p:nvPr/>
          </p:nvSpPr>
          <p:spPr>
            <a:xfrm>
              <a:off x="-15644325" y="3342275"/>
              <a:ext cx="62250" cy="63025"/>
            </a:xfrm>
            <a:custGeom>
              <a:avLst/>
              <a:gdLst/>
              <a:ahLst/>
              <a:cxnLst/>
              <a:rect l="l" t="t" r="r" b="b"/>
              <a:pathLst>
                <a:path w="2490" h="2521" extrusionOk="0">
                  <a:moveTo>
                    <a:pt x="1765" y="0"/>
                  </a:moveTo>
                  <a:lnTo>
                    <a:pt x="0" y="1827"/>
                  </a:lnTo>
                  <a:lnTo>
                    <a:pt x="1418" y="2521"/>
                  </a:lnTo>
                  <a:lnTo>
                    <a:pt x="2489" y="1481"/>
                  </a:lnTo>
                  <a:lnTo>
                    <a:pt x="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88"/>
            <p:cNvSpPr/>
            <p:nvPr/>
          </p:nvSpPr>
          <p:spPr>
            <a:xfrm>
              <a:off x="-15489950" y="3342275"/>
              <a:ext cx="63025" cy="63025"/>
            </a:xfrm>
            <a:custGeom>
              <a:avLst/>
              <a:gdLst/>
              <a:ahLst/>
              <a:cxnLst/>
              <a:rect l="l" t="t" r="r" b="b"/>
              <a:pathLst>
                <a:path w="2521" h="2521" extrusionOk="0">
                  <a:moveTo>
                    <a:pt x="725" y="0"/>
                  </a:moveTo>
                  <a:lnTo>
                    <a:pt x="0" y="1481"/>
                  </a:lnTo>
                  <a:lnTo>
                    <a:pt x="1072" y="2521"/>
                  </a:lnTo>
                  <a:lnTo>
                    <a:pt x="2521" y="1827"/>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88"/>
            <p:cNvSpPr/>
            <p:nvPr/>
          </p:nvSpPr>
          <p:spPr>
            <a:xfrm>
              <a:off x="-15584475" y="3604550"/>
              <a:ext cx="96900" cy="35475"/>
            </a:xfrm>
            <a:custGeom>
              <a:avLst/>
              <a:gdLst/>
              <a:ahLst/>
              <a:cxnLst/>
              <a:rect l="l" t="t" r="r" b="b"/>
              <a:pathLst>
                <a:path w="3876" h="1419" extrusionOk="0">
                  <a:moveTo>
                    <a:pt x="725" y="0"/>
                  </a:moveTo>
                  <a:lnTo>
                    <a:pt x="1" y="1418"/>
                  </a:lnTo>
                  <a:lnTo>
                    <a:pt x="3876" y="1418"/>
                  </a:lnTo>
                  <a:lnTo>
                    <a:pt x="31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88"/>
            <p:cNvSpPr/>
            <p:nvPr/>
          </p:nvSpPr>
          <p:spPr>
            <a:xfrm>
              <a:off x="-15584475" y="3335975"/>
              <a:ext cx="96900" cy="35450"/>
            </a:xfrm>
            <a:custGeom>
              <a:avLst/>
              <a:gdLst/>
              <a:ahLst/>
              <a:cxnLst/>
              <a:rect l="l" t="t" r="r" b="b"/>
              <a:pathLst>
                <a:path w="3876" h="1418" extrusionOk="0">
                  <a:moveTo>
                    <a:pt x="1" y="0"/>
                  </a:moveTo>
                  <a:lnTo>
                    <a:pt x="725" y="1418"/>
                  </a:lnTo>
                  <a:lnTo>
                    <a:pt x="3151" y="1418"/>
                  </a:lnTo>
                  <a:lnTo>
                    <a:pt x="38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2" name="Google Shape;8902;p88"/>
            <p:cNvSpPr/>
            <p:nvPr/>
          </p:nvSpPr>
          <p:spPr>
            <a:xfrm>
              <a:off x="-15597850" y="3388725"/>
              <a:ext cx="124450" cy="197725"/>
            </a:xfrm>
            <a:custGeom>
              <a:avLst/>
              <a:gdLst/>
              <a:ahLst/>
              <a:cxnLst/>
              <a:rect l="l" t="t" r="r" b="b"/>
              <a:pathLst>
                <a:path w="4978" h="7909" extrusionOk="0">
                  <a:moveTo>
                    <a:pt x="1197" y="1"/>
                  </a:moveTo>
                  <a:lnTo>
                    <a:pt x="1197" y="33"/>
                  </a:lnTo>
                  <a:lnTo>
                    <a:pt x="0" y="1261"/>
                  </a:lnTo>
                  <a:lnTo>
                    <a:pt x="0" y="6712"/>
                  </a:lnTo>
                  <a:lnTo>
                    <a:pt x="1197" y="7909"/>
                  </a:lnTo>
                  <a:lnTo>
                    <a:pt x="3781" y="7909"/>
                  </a:lnTo>
                  <a:lnTo>
                    <a:pt x="4978" y="6712"/>
                  </a:lnTo>
                  <a:lnTo>
                    <a:pt x="4978" y="1230"/>
                  </a:lnTo>
                  <a:lnTo>
                    <a:pt x="37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3" name="Google Shape;8903;p88"/>
          <p:cNvGrpSpPr/>
          <p:nvPr/>
        </p:nvGrpSpPr>
        <p:grpSpPr>
          <a:xfrm>
            <a:off x="1274819" y="2243729"/>
            <a:ext cx="449325" cy="449030"/>
            <a:chOff x="-20945825" y="3692175"/>
            <a:chExt cx="304050" cy="303850"/>
          </a:xfrm>
        </p:grpSpPr>
        <p:sp>
          <p:nvSpPr>
            <p:cNvPr id="8904" name="Google Shape;8904;p88"/>
            <p:cNvSpPr/>
            <p:nvPr/>
          </p:nvSpPr>
          <p:spPr>
            <a:xfrm>
              <a:off x="-20841850" y="3692175"/>
              <a:ext cx="92950" cy="89600"/>
            </a:xfrm>
            <a:custGeom>
              <a:avLst/>
              <a:gdLst/>
              <a:ahLst/>
              <a:cxnLst/>
              <a:rect l="l" t="t" r="r" b="b"/>
              <a:pathLst>
                <a:path w="3718" h="3584" extrusionOk="0">
                  <a:moveTo>
                    <a:pt x="410" y="0"/>
                  </a:moveTo>
                  <a:cubicBezTo>
                    <a:pt x="323" y="0"/>
                    <a:pt x="237" y="40"/>
                    <a:pt x="158" y="118"/>
                  </a:cubicBezTo>
                  <a:cubicBezTo>
                    <a:pt x="0" y="276"/>
                    <a:pt x="0" y="465"/>
                    <a:pt x="158" y="622"/>
                  </a:cubicBezTo>
                  <a:lnTo>
                    <a:pt x="819" y="1221"/>
                  </a:lnTo>
                  <a:cubicBezTo>
                    <a:pt x="630" y="1442"/>
                    <a:pt x="473" y="1788"/>
                    <a:pt x="473" y="2166"/>
                  </a:cubicBezTo>
                  <a:cubicBezTo>
                    <a:pt x="473" y="2954"/>
                    <a:pt x="1103" y="3584"/>
                    <a:pt x="1891" y="3584"/>
                  </a:cubicBezTo>
                  <a:cubicBezTo>
                    <a:pt x="2678" y="3584"/>
                    <a:pt x="3308" y="2954"/>
                    <a:pt x="3308" y="2166"/>
                  </a:cubicBezTo>
                  <a:cubicBezTo>
                    <a:pt x="3308" y="1788"/>
                    <a:pt x="3182" y="1473"/>
                    <a:pt x="2962" y="1221"/>
                  </a:cubicBezTo>
                  <a:lnTo>
                    <a:pt x="3560" y="622"/>
                  </a:lnTo>
                  <a:cubicBezTo>
                    <a:pt x="3718" y="465"/>
                    <a:pt x="3718" y="276"/>
                    <a:pt x="3560" y="118"/>
                  </a:cubicBezTo>
                  <a:cubicBezTo>
                    <a:pt x="3482" y="40"/>
                    <a:pt x="3387" y="0"/>
                    <a:pt x="3293" y="0"/>
                  </a:cubicBezTo>
                  <a:cubicBezTo>
                    <a:pt x="3198" y="0"/>
                    <a:pt x="3103" y="40"/>
                    <a:pt x="3025" y="118"/>
                  </a:cubicBezTo>
                  <a:lnTo>
                    <a:pt x="2332" y="811"/>
                  </a:lnTo>
                  <a:cubicBezTo>
                    <a:pt x="2174" y="780"/>
                    <a:pt x="2017" y="748"/>
                    <a:pt x="1859" y="748"/>
                  </a:cubicBezTo>
                  <a:cubicBezTo>
                    <a:pt x="1702" y="748"/>
                    <a:pt x="1544" y="780"/>
                    <a:pt x="1386" y="811"/>
                  </a:cubicBezTo>
                  <a:lnTo>
                    <a:pt x="662" y="118"/>
                  </a:lnTo>
                  <a:cubicBezTo>
                    <a:pt x="583" y="40"/>
                    <a:pt x="496"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88"/>
            <p:cNvSpPr/>
            <p:nvPr/>
          </p:nvSpPr>
          <p:spPr>
            <a:xfrm>
              <a:off x="-20945825" y="3746325"/>
              <a:ext cx="304050" cy="70900"/>
            </a:xfrm>
            <a:custGeom>
              <a:avLst/>
              <a:gdLst/>
              <a:ahLst/>
              <a:cxnLst/>
              <a:rect l="l" t="t" r="r" b="b"/>
              <a:pathLst>
                <a:path w="12162" h="2836" extrusionOk="0">
                  <a:moveTo>
                    <a:pt x="1072" y="0"/>
                  </a:moveTo>
                  <a:cubicBezTo>
                    <a:pt x="473" y="0"/>
                    <a:pt x="1" y="473"/>
                    <a:pt x="1" y="1071"/>
                  </a:cubicBezTo>
                  <a:lnTo>
                    <a:pt x="1" y="1953"/>
                  </a:lnTo>
                  <a:cubicBezTo>
                    <a:pt x="1" y="2426"/>
                    <a:pt x="379" y="2836"/>
                    <a:pt x="851" y="2836"/>
                  </a:cubicBezTo>
                  <a:lnTo>
                    <a:pt x="11311" y="2836"/>
                  </a:lnTo>
                  <a:cubicBezTo>
                    <a:pt x="11783" y="2836"/>
                    <a:pt x="12162" y="2426"/>
                    <a:pt x="12162" y="1953"/>
                  </a:cubicBezTo>
                  <a:lnTo>
                    <a:pt x="12162" y="1071"/>
                  </a:lnTo>
                  <a:cubicBezTo>
                    <a:pt x="12162" y="473"/>
                    <a:pt x="11657" y="0"/>
                    <a:pt x="11059" y="0"/>
                  </a:cubicBezTo>
                  <a:cubicBezTo>
                    <a:pt x="9988" y="0"/>
                    <a:pt x="8916" y="284"/>
                    <a:pt x="8034" y="819"/>
                  </a:cubicBezTo>
                  <a:cubicBezTo>
                    <a:pt x="7719" y="1607"/>
                    <a:pt x="6932" y="2174"/>
                    <a:pt x="6050" y="2174"/>
                  </a:cubicBezTo>
                  <a:cubicBezTo>
                    <a:pt x="5136" y="2174"/>
                    <a:pt x="4411" y="1607"/>
                    <a:pt x="4096" y="819"/>
                  </a:cubicBezTo>
                  <a:cubicBezTo>
                    <a:pt x="3183" y="315"/>
                    <a:pt x="211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88"/>
            <p:cNvSpPr/>
            <p:nvPr/>
          </p:nvSpPr>
          <p:spPr>
            <a:xfrm>
              <a:off x="-20814300" y="3864450"/>
              <a:ext cx="39425" cy="131575"/>
            </a:xfrm>
            <a:custGeom>
              <a:avLst/>
              <a:gdLst/>
              <a:ahLst/>
              <a:cxnLst/>
              <a:rect l="l" t="t" r="r" b="b"/>
              <a:pathLst>
                <a:path w="1577" h="5263" extrusionOk="0">
                  <a:moveTo>
                    <a:pt x="789" y="1"/>
                  </a:moveTo>
                  <a:cubicBezTo>
                    <a:pt x="568" y="221"/>
                    <a:pt x="284" y="410"/>
                    <a:pt x="1" y="631"/>
                  </a:cubicBezTo>
                  <a:cubicBezTo>
                    <a:pt x="127" y="757"/>
                    <a:pt x="284" y="852"/>
                    <a:pt x="442" y="883"/>
                  </a:cubicBezTo>
                  <a:lnTo>
                    <a:pt x="442" y="4916"/>
                  </a:lnTo>
                  <a:cubicBezTo>
                    <a:pt x="442" y="5105"/>
                    <a:pt x="600" y="5262"/>
                    <a:pt x="789" y="5262"/>
                  </a:cubicBezTo>
                  <a:cubicBezTo>
                    <a:pt x="978" y="5262"/>
                    <a:pt x="1135" y="5105"/>
                    <a:pt x="1135" y="4916"/>
                  </a:cubicBezTo>
                  <a:lnTo>
                    <a:pt x="1135" y="883"/>
                  </a:lnTo>
                  <a:cubicBezTo>
                    <a:pt x="1293" y="852"/>
                    <a:pt x="1450" y="757"/>
                    <a:pt x="1576" y="631"/>
                  </a:cubicBezTo>
                  <a:cubicBezTo>
                    <a:pt x="1293" y="410"/>
                    <a:pt x="1041" y="22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88"/>
            <p:cNvSpPr/>
            <p:nvPr/>
          </p:nvSpPr>
          <p:spPr>
            <a:xfrm>
              <a:off x="-20929275" y="3834525"/>
              <a:ext cx="268600" cy="53600"/>
            </a:xfrm>
            <a:custGeom>
              <a:avLst/>
              <a:gdLst/>
              <a:ahLst/>
              <a:cxnLst/>
              <a:rect l="l" t="t" r="r" b="b"/>
              <a:pathLst>
                <a:path w="10744" h="2144" extrusionOk="0">
                  <a:moveTo>
                    <a:pt x="788" y="1"/>
                  </a:moveTo>
                  <a:cubicBezTo>
                    <a:pt x="441" y="1"/>
                    <a:pt x="126" y="284"/>
                    <a:pt x="32" y="631"/>
                  </a:cubicBezTo>
                  <a:cubicBezTo>
                    <a:pt x="0" y="788"/>
                    <a:pt x="0" y="914"/>
                    <a:pt x="0" y="1072"/>
                  </a:cubicBezTo>
                  <a:cubicBezTo>
                    <a:pt x="0" y="1670"/>
                    <a:pt x="473" y="2143"/>
                    <a:pt x="1071" y="2143"/>
                  </a:cubicBezTo>
                  <a:cubicBezTo>
                    <a:pt x="2111" y="2143"/>
                    <a:pt x="3308" y="1828"/>
                    <a:pt x="4253" y="1103"/>
                  </a:cubicBezTo>
                  <a:lnTo>
                    <a:pt x="4285" y="1072"/>
                  </a:lnTo>
                  <a:cubicBezTo>
                    <a:pt x="4537" y="914"/>
                    <a:pt x="4757" y="725"/>
                    <a:pt x="5009" y="473"/>
                  </a:cubicBezTo>
                  <a:lnTo>
                    <a:pt x="5104" y="379"/>
                  </a:lnTo>
                  <a:cubicBezTo>
                    <a:pt x="5167" y="316"/>
                    <a:pt x="5262" y="284"/>
                    <a:pt x="5360" y="284"/>
                  </a:cubicBezTo>
                  <a:cubicBezTo>
                    <a:pt x="5458" y="284"/>
                    <a:pt x="5561" y="316"/>
                    <a:pt x="5640" y="379"/>
                  </a:cubicBezTo>
                  <a:lnTo>
                    <a:pt x="5766" y="473"/>
                  </a:lnTo>
                  <a:cubicBezTo>
                    <a:pt x="5955" y="694"/>
                    <a:pt x="6175" y="914"/>
                    <a:pt x="6459" y="1072"/>
                  </a:cubicBezTo>
                  <a:lnTo>
                    <a:pt x="6490" y="1103"/>
                  </a:lnTo>
                  <a:cubicBezTo>
                    <a:pt x="7341" y="1702"/>
                    <a:pt x="8475" y="2143"/>
                    <a:pt x="9704" y="2143"/>
                  </a:cubicBezTo>
                  <a:cubicBezTo>
                    <a:pt x="10271" y="2143"/>
                    <a:pt x="10743" y="1670"/>
                    <a:pt x="10743" y="1072"/>
                  </a:cubicBezTo>
                  <a:cubicBezTo>
                    <a:pt x="10743" y="914"/>
                    <a:pt x="10743" y="788"/>
                    <a:pt x="10712" y="631"/>
                  </a:cubicBezTo>
                  <a:cubicBezTo>
                    <a:pt x="10712" y="284"/>
                    <a:pt x="10397" y="1"/>
                    <a:pt x="9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8" name="Google Shape;8908;p88"/>
          <p:cNvGrpSpPr/>
          <p:nvPr/>
        </p:nvGrpSpPr>
        <p:grpSpPr>
          <a:xfrm>
            <a:off x="4081644" y="1689848"/>
            <a:ext cx="372516" cy="448771"/>
            <a:chOff x="-18994100" y="3334775"/>
            <a:chExt cx="252075" cy="303675"/>
          </a:xfrm>
        </p:grpSpPr>
        <p:sp>
          <p:nvSpPr>
            <p:cNvPr id="8909" name="Google Shape;8909;p88"/>
            <p:cNvSpPr/>
            <p:nvPr/>
          </p:nvSpPr>
          <p:spPr>
            <a:xfrm>
              <a:off x="-18967300" y="3424975"/>
              <a:ext cx="198500" cy="207150"/>
            </a:xfrm>
            <a:custGeom>
              <a:avLst/>
              <a:gdLst/>
              <a:ahLst/>
              <a:cxnLst/>
              <a:rect l="l" t="t" r="r" b="b"/>
              <a:pathLst>
                <a:path w="7940" h="8286" extrusionOk="0">
                  <a:moveTo>
                    <a:pt x="2552" y="3592"/>
                  </a:moveTo>
                  <a:cubicBezTo>
                    <a:pt x="2772" y="3592"/>
                    <a:pt x="2930" y="3749"/>
                    <a:pt x="2930" y="3938"/>
                  </a:cubicBezTo>
                  <a:cubicBezTo>
                    <a:pt x="2930" y="4096"/>
                    <a:pt x="2772" y="4316"/>
                    <a:pt x="2552" y="4316"/>
                  </a:cubicBezTo>
                  <a:cubicBezTo>
                    <a:pt x="2363" y="4316"/>
                    <a:pt x="2205" y="4159"/>
                    <a:pt x="2205" y="3938"/>
                  </a:cubicBezTo>
                  <a:cubicBezTo>
                    <a:pt x="2205" y="3749"/>
                    <a:pt x="2363" y="3592"/>
                    <a:pt x="2552" y="3592"/>
                  </a:cubicBezTo>
                  <a:close/>
                  <a:moveTo>
                    <a:pt x="5387" y="3592"/>
                  </a:moveTo>
                  <a:cubicBezTo>
                    <a:pt x="5608" y="3592"/>
                    <a:pt x="5765" y="3749"/>
                    <a:pt x="5765" y="3938"/>
                  </a:cubicBezTo>
                  <a:cubicBezTo>
                    <a:pt x="5765" y="4096"/>
                    <a:pt x="5608" y="4316"/>
                    <a:pt x="5387" y="4316"/>
                  </a:cubicBezTo>
                  <a:cubicBezTo>
                    <a:pt x="5198" y="4316"/>
                    <a:pt x="5041" y="4159"/>
                    <a:pt x="5041" y="3938"/>
                  </a:cubicBezTo>
                  <a:cubicBezTo>
                    <a:pt x="5041" y="3749"/>
                    <a:pt x="5198" y="3592"/>
                    <a:pt x="5387" y="3592"/>
                  </a:cubicBezTo>
                  <a:close/>
                  <a:moveTo>
                    <a:pt x="3623" y="0"/>
                  </a:moveTo>
                  <a:cubicBezTo>
                    <a:pt x="3277" y="63"/>
                    <a:pt x="2930" y="126"/>
                    <a:pt x="2583" y="315"/>
                  </a:cubicBezTo>
                  <a:cubicBezTo>
                    <a:pt x="1733" y="725"/>
                    <a:pt x="1166" y="1418"/>
                    <a:pt x="882" y="2332"/>
                  </a:cubicBezTo>
                  <a:cubicBezTo>
                    <a:pt x="882" y="2363"/>
                    <a:pt x="851" y="2363"/>
                    <a:pt x="851" y="2426"/>
                  </a:cubicBezTo>
                  <a:cubicBezTo>
                    <a:pt x="756" y="2741"/>
                    <a:pt x="725" y="3056"/>
                    <a:pt x="725" y="3371"/>
                  </a:cubicBezTo>
                  <a:lnTo>
                    <a:pt x="725" y="3466"/>
                  </a:lnTo>
                  <a:cubicBezTo>
                    <a:pt x="725" y="3749"/>
                    <a:pt x="599" y="4001"/>
                    <a:pt x="410" y="4253"/>
                  </a:cubicBezTo>
                  <a:cubicBezTo>
                    <a:pt x="126" y="4600"/>
                    <a:pt x="0" y="4978"/>
                    <a:pt x="0" y="5356"/>
                  </a:cubicBezTo>
                  <a:cubicBezTo>
                    <a:pt x="0" y="6144"/>
                    <a:pt x="599" y="6900"/>
                    <a:pt x="1575" y="7372"/>
                  </a:cubicBezTo>
                  <a:cubicBezTo>
                    <a:pt x="1733" y="7782"/>
                    <a:pt x="2111" y="8034"/>
                    <a:pt x="2520" y="8286"/>
                  </a:cubicBezTo>
                  <a:lnTo>
                    <a:pt x="3592" y="6711"/>
                  </a:lnTo>
                  <a:lnTo>
                    <a:pt x="3592" y="6238"/>
                  </a:lnTo>
                  <a:lnTo>
                    <a:pt x="2993" y="5640"/>
                  </a:lnTo>
                  <a:cubicBezTo>
                    <a:pt x="2835" y="5482"/>
                    <a:pt x="2835" y="5293"/>
                    <a:pt x="2993" y="5136"/>
                  </a:cubicBezTo>
                  <a:cubicBezTo>
                    <a:pt x="3072" y="5057"/>
                    <a:pt x="3166" y="5017"/>
                    <a:pt x="3261" y="5017"/>
                  </a:cubicBezTo>
                  <a:cubicBezTo>
                    <a:pt x="3355" y="5017"/>
                    <a:pt x="3450" y="5057"/>
                    <a:pt x="3529" y="5136"/>
                  </a:cubicBezTo>
                  <a:lnTo>
                    <a:pt x="4001" y="5608"/>
                  </a:lnTo>
                  <a:lnTo>
                    <a:pt x="4474" y="5136"/>
                  </a:lnTo>
                  <a:cubicBezTo>
                    <a:pt x="4553" y="5057"/>
                    <a:pt x="4639" y="5017"/>
                    <a:pt x="4726" y="5017"/>
                  </a:cubicBezTo>
                  <a:cubicBezTo>
                    <a:pt x="4812" y="5017"/>
                    <a:pt x="4899" y="5057"/>
                    <a:pt x="4978" y="5136"/>
                  </a:cubicBezTo>
                  <a:cubicBezTo>
                    <a:pt x="5135" y="5293"/>
                    <a:pt x="5135" y="5482"/>
                    <a:pt x="4978" y="5640"/>
                  </a:cubicBezTo>
                  <a:lnTo>
                    <a:pt x="4379" y="6238"/>
                  </a:lnTo>
                  <a:lnTo>
                    <a:pt x="4379" y="6711"/>
                  </a:lnTo>
                  <a:lnTo>
                    <a:pt x="5450" y="8286"/>
                  </a:lnTo>
                  <a:cubicBezTo>
                    <a:pt x="5891" y="8097"/>
                    <a:pt x="6238" y="7782"/>
                    <a:pt x="6396" y="7372"/>
                  </a:cubicBezTo>
                  <a:cubicBezTo>
                    <a:pt x="7372" y="6900"/>
                    <a:pt x="7939" y="6144"/>
                    <a:pt x="7939" y="5356"/>
                  </a:cubicBezTo>
                  <a:cubicBezTo>
                    <a:pt x="7939" y="4978"/>
                    <a:pt x="7813" y="4631"/>
                    <a:pt x="7530" y="4253"/>
                  </a:cubicBezTo>
                  <a:cubicBezTo>
                    <a:pt x="7278" y="4001"/>
                    <a:pt x="7183" y="3718"/>
                    <a:pt x="7183" y="3466"/>
                  </a:cubicBezTo>
                  <a:lnTo>
                    <a:pt x="7183" y="3371"/>
                  </a:lnTo>
                  <a:cubicBezTo>
                    <a:pt x="7183" y="3025"/>
                    <a:pt x="7120" y="2710"/>
                    <a:pt x="7057" y="2426"/>
                  </a:cubicBezTo>
                  <a:cubicBezTo>
                    <a:pt x="7057" y="2363"/>
                    <a:pt x="7057" y="2363"/>
                    <a:pt x="7026" y="2332"/>
                  </a:cubicBezTo>
                  <a:cubicBezTo>
                    <a:pt x="6742" y="1418"/>
                    <a:pt x="6144" y="725"/>
                    <a:pt x="5324" y="315"/>
                  </a:cubicBezTo>
                  <a:cubicBezTo>
                    <a:pt x="5009" y="158"/>
                    <a:pt x="4631" y="63"/>
                    <a:pt x="4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88"/>
            <p:cNvSpPr/>
            <p:nvPr/>
          </p:nvSpPr>
          <p:spPr>
            <a:xfrm>
              <a:off x="-18885400" y="3610050"/>
              <a:ext cx="35475" cy="28400"/>
            </a:xfrm>
            <a:custGeom>
              <a:avLst/>
              <a:gdLst/>
              <a:ahLst/>
              <a:cxnLst/>
              <a:rect l="l" t="t" r="r" b="b"/>
              <a:pathLst>
                <a:path w="1419" h="1136" extrusionOk="0">
                  <a:moveTo>
                    <a:pt x="694" y="1"/>
                  </a:moveTo>
                  <a:lnTo>
                    <a:pt x="1" y="1072"/>
                  </a:lnTo>
                  <a:cubicBezTo>
                    <a:pt x="221" y="1104"/>
                    <a:pt x="473" y="1135"/>
                    <a:pt x="694" y="1135"/>
                  </a:cubicBezTo>
                  <a:cubicBezTo>
                    <a:pt x="946" y="1135"/>
                    <a:pt x="1166" y="1104"/>
                    <a:pt x="1418" y="1072"/>
                  </a:cubicBezTo>
                  <a:lnTo>
                    <a:pt x="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88"/>
            <p:cNvSpPr/>
            <p:nvPr/>
          </p:nvSpPr>
          <p:spPr>
            <a:xfrm>
              <a:off x="-18994100" y="3334775"/>
              <a:ext cx="96900" cy="140625"/>
            </a:xfrm>
            <a:custGeom>
              <a:avLst/>
              <a:gdLst/>
              <a:ahLst/>
              <a:cxnLst/>
              <a:rect l="l" t="t" r="r" b="b"/>
              <a:pathLst>
                <a:path w="3876" h="5625" extrusionOk="0">
                  <a:moveTo>
                    <a:pt x="855" y="1"/>
                  </a:moveTo>
                  <a:cubicBezTo>
                    <a:pt x="804" y="1"/>
                    <a:pt x="757" y="17"/>
                    <a:pt x="725" y="48"/>
                  </a:cubicBezTo>
                  <a:cubicBezTo>
                    <a:pt x="631" y="80"/>
                    <a:pt x="568" y="143"/>
                    <a:pt x="536" y="237"/>
                  </a:cubicBezTo>
                  <a:cubicBezTo>
                    <a:pt x="1" y="1529"/>
                    <a:pt x="1" y="2978"/>
                    <a:pt x="536" y="4301"/>
                  </a:cubicBezTo>
                  <a:cubicBezTo>
                    <a:pt x="725" y="4774"/>
                    <a:pt x="1009" y="5183"/>
                    <a:pt x="1324" y="5625"/>
                  </a:cubicBezTo>
                  <a:cubicBezTo>
                    <a:pt x="1702" y="4553"/>
                    <a:pt x="2427" y="3734"/>
                    <a:pt x="3372" y="3262"/>
                  </a:cubicBezTo>
                  <a:cubicBezTo>
                    <a:pt x="3529" y="3199"/>
                    <a:pt x="3718" y="3104"/>
                    <a:pt x="3876" y="3073"/>
                  </a:cubicBezTo>
                  <a:cubicBezTo>
                    <a:pt x="3876" y="3041"/>
                    <a:pt x="3844" y="2947"/>
                    <a:pt x="3844" y="2915"/>
                  </a:cubicBezTo>
                  <a:cubicBezTo>
                    <a:pt x="3277" y="1623"/>
                    <a:pt x="2301" y="584"/>
                    <a:pt x="1009" y="48"/>
                  </a:cubicBezTo>
                  <a:cubicBezTo>
                    <a:pt x="962" y="17"/>
                    <a:pt x="907" y="1"/>
                    <a:pt x="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2" name="Google Shape;8912;p88"/>
            <p:cNvSpPr/>
            <p:nvPr/>
          </p:nvSpPr>
          <p:spPr>
            <a:xfrm>
              <a:off x="-18838150" y="3334775"/>
              <a:ext cx="96125" cy="139850"/>
            </a:xfrm>
            <a:custGeom>
              <a:avLst/>
              <a:gdLst/>
              <a:ahLst/>
              <a:cxnLst/>
              <a:rect l="l" t="t" r="r" b="b"/>
              <a:pathLst>
                <a:path w="3845" h="5594" extrusionOk="0">
                  <a:moveTo>
                    <a:pt x="3010" y="1"/>
                  </a:moveTo>
                  <a:cubicBezTo>
                    <a:pt x="2962" y="1"/>
                    <a:pt x="2915" y="17"/>
                    <a:pt x="2868" y="48"/>
                  </a:cubicBezTo>
                  <a:cubicBezTo>
                    <a:pt x="1576" y="584"/>
                    <a:pt x="536" y="1623"/>
                    <a:pt x="32" y="2915"/>
                  </a:cubicBezTo>
                  <a:cubicBezTo>
                    <a:pt x="1" y="2947"/>
                    <a:pt x="1" y="3041"/>
                    <a:pt x="1" y="3073"/>
                  </a:cubicBezTo>
                  <a:cubicBezTo>
                    <a:pt x="190" y="3104"/>
                    <a:pt x="347" y="3167"/>
                    <a:pt x="568" y="3262"/>
                  </a:cubicBezTo>
                  <a:cubicBezTo>
                    <a:pt x="1513" y="3703"/>
                    <a:pt x="2206" y="4553"/>
                    <a:pt x="2553" y="5593"/>
                  </a:cubicBezTo>
                  <a:cubicBezTo>
                    <a:pt x="2868" y="5183"/>
                    <a:pt x="3151" y="4742"/>
                    <a:pt x="3340" y="4238"/>
                  </a:cubicBezTo>
                  <a:cubicBezTo>
                    <a:pt x="3813" y="3041"/>
                    <a:pt x="3844" y="1497"/>
                    <a:pt x="3340" y="237"/>
                  </a:cubicBezTo>
                  <a:cubicBezTo>
                    <a:pt x="3309" y="143"/>
                    <a:pt x="3214" y="80"/>
                    <a:pt x="3151" y="48"/>
                  </a:cubicBezTo>
                  <a:cubicBezTo>
                    <a:pt x="3104" y="17"/>
                    <a:pt x="3057"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3" name="Google Shape;8913;p88"/>
          <p:cNvGrpSpPr/>
          <p:nvPr/>
        </p:nvGrpSpPr>
        <p:grpSpPr>
          <a:xfrm>
            <a:off x="4096200" y="2244743"/>
            <a:ext cx="343404" cy="446998"/>
            <a:chOff x="-18983850" y="3710075"/>
            <a:chExt cx="232375" cy="302475"/>
          </a:xfrm>
        </p:grpSpPr>
        <p:sp>
          <p:nvSpPr>
            <p:cNvPr id="8914" name="Google Shape;8914;p88"/>
            <p:cNvSpPr/>
            <p:nvPr/>
          </p:nvSpPr>
          <p:spPr>
            <a:xfrm>
              <a:off x="-18840500" y="3874700"/>
              <a:ext cx="89025" cy="119750"/>
            </a:xfrm>
            <a:custGeom>
              <a:avLst/>
              <a:gdLst/>
              <a:ahLst/>
              <a:cxnLst/>
              <a:rect l="l" t="t" r="r" b="b"/>
              <a:pathLst>
                <a:path w="3561" h="4790" extrusionOk="0">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88"/>
            <p:cNvSpPr/>
            <p:nvPr/>
          </p:nvSpPr>
          <p:spPr>
            <a:xfrm>
              <a:off x="-18983850" y="3901475"/>
              <a:ext cx="208750" cy="111075"/>
            </a:xfrm>
            <a:custGeom>
              <a:avLst/>
              <a:gdLst/>
              <a:ahLst/>
              <a:cxnLst/>
              <a:rect l="l" t="t" r="r" b="b"/>
              <a:pathLst>
                <a:path w="8350" h="4443" extrusionOk="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88"/>
            <p:cNvSpPr/>
            <p:nvPr/>
          </p:nvSpPr>
          <p:spPr>
            <a:xfrm>
              <a:off x="-18947625" y="3710075"/>
              <a:ext cx="159925" cy="67775"/>
            </a:xfrm>
            <a:custGeom>
              <a:avLst/>
              <a:gdLst/>
              <a:ahLst/>
              <a:cxnLst/>
              <a:rect l="l" t="t" r="r" b="b"/>
              <a:pathLst>
                <a:path w="6397" h="2711" extrusionOk="0">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88"/>
            <p:cNvSpPr/>
            <p:nvPr/>
          </p:nvSpPr>
          <p:spPr>
            <a:xfrm>
              <a:off x="-18949200" y="3773100"/>
              <a:ext cx="159125" cy="133925"/>
            </a:xfrm>
            <a:custGeom>
              <a:avLst/>
              <a:gdLst/>
              <a:ahLst/>
              <a:cxnLst/>
              <a:rect l="l" t="t" r="r" b="b"/>
              <a:pathLst>
                <a:path w="6365" h="5357" extrusionOk="0">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8" name="Google Shape;8918;p88"/>
          <p:cNvGrpSpPr/>
          <p:nvPr/>
        </p:nvGrpSpPr>
        <p:grpSpPr>
          <a:xfrm>
            <a:off x="1274247" y="1689573"/>
            <a:ext cx="450470" cy="449325"/>
            <a:chOff x="-20946600" y="3317850"/>
            <a:chExt cx="304825" cy="304050"/>
          </a:xfrm>
        </p:grpSpPr>
        <p:sp>
          <p:nvSpPr>
            <p:cNvPr id="8919" name="Google Shape;8919;p88"/>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88"/>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88"/>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2" name="Google Shape;8922;p88"/>
          <p:cNvGrpSpPr/>
          <p:nvPr/>
        </p:nvGrpSpPr>
        <p:grpSpPr>
          <a:xfrm>
            <a:off x="1300422" y="2797442"/>
            <a:ext cx="398119" cy="448143"/>
            <a:chOff x="-20930075" y="4066100"/>
            <a:chExt cx="269400" cy="303250"/>
          </a:xfrm>
        </p:grpSpPr>
        <p:sp>
          <p:nvSpPr>
            <p:cNvPr id="8923" name="Google Shape;8923;p88"/>
            <p:cNvSpPr/>
            <p:nvPr/>
          </p:nvSpPr>
          <p:spPr>
            <a:xfrm>
              <a:off x="-20865475" y="4066100"/>
              <a:ext cx="141775" cy="144150"/>
            </a:xfrm>
            <a:custGeom>
              <a:avLst/>
              <a:gdLst/>
              <a:ahLst/>
              <a:cxnLst/>
              <a:rect l="l" t="t" r="r" b="b"/>
              <a:pathLst>
                <a:path w="5671" h="5766" extrusionOk="0">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88"/>
            <p:cNvSpPr/>
            <p:nvPr/>
          </p:nvSpPr>
          <p:spPr>
            <a:xfrm>
              <a:off x="-20930075" y="4191325"/>
              <a:ext cx="269400" cy="178025"/>
            </a:xfrm>
            <a:custGeom>
              <a:avLst/>
              <a:gdLst/>
              <a:ahLst/>
              <a:cxnLst/>
              <a:rect l="l" t="t" r="r" b="b"/>
              <a:pathLst>
                <a:path w="10776" h="7121" extrusionOk="0">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5" name="Google Shape;8925;p88"/>
          <p:cNvGrpSpPr/>
          <p:nvPr/>
        </p:nvGrpSpPr>
        <p:grpSpPr>
          <a:xfrm>
            <a:off x="4042667" y="2797422"/>
            <a:ext cx="450470" cy="448180"/>
            <a:chOff x="-19020075" y="4084200"/>
            <a:chExt cx="304825" cy="303275"/>
          </a:xfrm>
        </p:grpSpPr>
        <p:sp>
          <p:nvSpPr>
            <p:cNvPr id="8926" name="Google Shape;8926;p88"/>
            <p:cNvSpPr/>
            <p:nvPr/>
          </p:nvSpPr>
          <p:spPr>
            <a:xfrm>
              <a:off x="-18962575" y="4274800"/>
              <a:ext cx="103975" cy="94550"/>
            </a:xfrm>
            <a:custGeom>
              <a:avLst/>
              <a:gdLst/>
              <a:ahLst/>
              <a:cxnLst/>
              <a:rect l="l" t="t" r="r" b="b"/>
              <a:pathLst>
                <a:path w="4159" h="3782" extrusionOk="0">
                  <a:moveTo>
                    <a:pt x="3403" y="1"/>
                  </a:moveTo>
                  <a:cubicBezTo>
                    <a:pt x="3151" y="1356"/>
                    <a:pt x="1985" y="2364"/>
                    <a:pt x="599" y="2364"/>
                  </a:cubicBezTo>
                  <a:cubicBezTo>
                    <a:pt x="410" y="2364"/>
                    <a:pt x="221" y="2332"/>
                    <a:pt x="0" y="2301"/>
                  </a:cubicBezTo>
                  <a:lnTo>
                    <a:pt x="0" y="2301"/>
                  </a:lnTo>
                  <a:cubicBezTo>
                    <a:pt x="284" y="3151"/>
                    <a:pt x="1071" y="3781"/>
                    <a:pt x="2048" y="3781"/>
                  </a:cubicBezTo>
                  <a:cubicBezTo>
                    <a:pt x="3214" y="3781"/>
                    <a:pt x="4159" y="2836"/>
                    <a:pt x="4159" y="1671"/>
                  </a:cubicBezTo>
                  <a:cubicBezTo>
                    <a:pt x="4159" y="978"/>
                    <a:pt x="3875" y="410"/>
                    <a:pt x="3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7" name="Google Shape;8927;p88"/>
            <p:cNvSpPr/>
            <p:nvPr/>
          </p:nvSpPr>
          <p:spPr>
            <a:xfrm>
              <a:off x="-18883025" y="4281900"/>
              <a:ext cx="78000" cy="105575"/>
            </a:xfrm>
            <a:custGeom>
              <a:avLst/>
              <a:gdLst/>
              <a:ahLst/>
              <a:cxnLst/>
              <a:rect l="l" t="t" r="r" b="b"/>
              <a:pathLst>
                <a:path w="3120" h="4223" extrusionOk="0">
                  <a:moveTo>
                    <a:pt x="1323" y="0"/>
                  </a:moveTo>
                  <a:lnTo>
                    <a:pt x="1323" y="0"/>
                  </a:lnTo>
                  <a:cubicBezTo>
                    <a:pt x="1544" y="442"/>
                    <a:pt x="1670" y="914"/>
                    <a:pt x="1670" y="1387"/>
                  </a:cubicBezTo>
                  <a:cubicBezTo>
                    <a:pt x="1670" y="2552"/>
                    <a:pt x="977" y="3529"/>
                    <a:pt x="0" y="3970"/>
                  </a:cubicBezTo>
                  <a:cubicBezTo>
                    <a:pt x="284" y="4128"/>
                    <a:pt x="599" y="4222"/>
                    <a:pt x="977" y="4222"/>
                  </a:cubicBezTo>
                  <a:cubicBezTo>
                    <a:pt x="2142" y="4222"/>
                    <a:pt x="3088" y="3277"/>
                    <a:pt x="3088" y="2080"/>
                  </a:cubicBezTo>
                  <a:cubicBezTo>
                    <a:pt x="3119" y="1072"/>
                    <a:pt x="2331" y="189"/>
                    <a:pt x="1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8" name="Google Shape;8928;p88"/>
            <p:cNvSpPr/>
            <p:nvPr/>
          </p:nvSpPr>
          <p:spPr>
            <a:xfrm>
              <a:off x="-18809000" y="4281100"/>
              <a:ext cx="57525" cy="88250"/>
            </a:xfrm>
            <a:custGeom>
              <a:avLst/>
              <a:gdLst/>
              <a:ahLst/>
              <a:cxnLst/>
              <a:rect l="l" t="t" r="r" b="b"/>
              <a:pathLst>
                <a:path w="2301" h="3530" extrusionOk="0">
                  <a:moveTo>
                    <a:pt x="536" y="1"/>
                  </a:moveTo>
                  <a:cubicBezTo>
                    <a:pt x="316" y="1"/>
                    <a:pt x="158" y="32"/>
                    <a:pt x="1" y="64"/>
                  </a:cubicBezTo>
                  <a:cubicBezTo>
                    <a:pt x="568" y="568"/>
                    <a:pt x="883" y="1324"/>
                    <a:pt x="883" y="2112"/>
                  </a:cubicBezTo>
                  <a:cubicBezTo>
                    <a:pt x="883" y="2616"/>
                    <a:pt x="725" y="3088"/>
                    <a:pt x="473" y="3529"/>
                  </a:cubicBezTo>
                  <a:lnTo>
                    <a:pt x="536" y="3529"/>
                  </a:lnTo>
                  <a:cubicBezTo>
                    <a:pt x="1513" y="3529"/>
                    <a:pt x="2300" y="2742"/>
                    <a:pt x="2300" y="1765"/>
                  </a:cubicBezTo>
                  <a:cubicBezTo>
                    <a:pt x="2300" y="820"/>
                    <a:pt x="1513" y="1"/>
                    <a:pt x="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88"/>
            <p:cNvSpPr/>
            <p:nvPr/>
          </p:nvSpPr>
          <p:spPr>
            <a:xfrm>
              <a:off x="-18770400" y="4263000"/>
              <a:ext cx="55150" cy="66975"/>
            </a:xfrm>
            <a:custGeom>
              <a:avLst/>
              <a:gdLst/>
              <a:ahLst/>
              <a:cxnLst/>
              <a:rect l="l" t="t" r="r" b="b"/>
              <a:pathLst>
                <a:path w="2206" h="2679" extrusionOk="0">
                  <a:moveTo>
                    <a:pt x="756" y="0"/>
                  </a:moveTo>
                  <a:cubicBezTo>
                    <a:pt x="473" y="0"/>
                    <a:pt x="189" y="95"/>
                    <a:pt x="0" y="252"/>
                  </a:cubicBezTo>
                  <a:cubicBezTo>
                    <a:pt x="882" y="630"/>
                    <a:pt x="1450" y="1513"/>
                    <a:pt x="1450" y="2521"/>
                  </a:cubicBezTo>
                  <a:lnTo>
                    <a:pt x="1450" y="2678"/>
                  </a:lnTo>
                  <a:cubicBezTo>
                    <a:pt x="1891" y="2458"/>
                    <a:pt x="2206" y="1985"/>
                    <a:pt x="2206" y="1450"/>
                  </a:cubicBezTo>
                  <a:cubicBezTo>
                    <a:pt x="2174" y="662"/>
                    <a:pt x="1544"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88"/>
            <p:cNvSpPr/>
            <p:nvPr/>
          </p:nvSpPr>
          <p:spPr>
            <a:xfrm>
              <a:off x="-18768050" y="4227550"/>
              <a:ext cx="52025" cy="31525"/>
            </a:xfrm>
            <a:custGeom>
              <a:avLst/>
              <a:gdLst/>
              <a:ahLst/>
              <a:cxnLst/>
              <a:rect l="l" t="t" r="r" b="b"/>
              <a:pathLst>
                <a:path w="2081" h="1261" extrusionOk="0">
                  <a:moveTo>
                    <a:pt x="1009" y="1"/>
                  </a:moveTo>
                  <a:cubicBezTo>
                    <a:pt x="505" y="1"/>
                    <a:pt x="64" y="347"/>
                    <a:pt x="1" y="820"/>
                  </a:cubicBezTo>
                  <a:cubicBezTo>
                    <a:pt x="221" y="757"/>
                    <a:pt x="410" y="725"/>
                    <a:pt x="662" y="725"/>
                  </a:cubicBezTo>
                  <a:cubicBezTo>
                    <a:pt x="1198" y="725"/>
                    <a:pt x="1671" y="946"/>
                    <a:pt x="2080" y="1261"/>
                  </a:cubicBezTo>
                  <a:lnTo>
                    <a:pt x="2080" y="1072"/>
                  </a:lnTo>
                  <a:cubicBezTo>
                    <a:pt x="2080" y="473"/>
                    <a:pt x="1608"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88"/>
            <p:cNvSpPr/>
            <p:nvPr/>
          </p:nvSpPr>
          <p:spPr>
            <a:xfrm>
              <a:off x="-19000400" y="4262200"/>
              <a:ext cx="106350" cy="52800"/>
            </a:xfrm>
            <a:custGeom>
              <a:avLst/>
              <a:gdLst/>
              <a:ahLst/>
              <a:cxnLst/>
              <a:rect l="l" t="t" r="r" b="b"/>
              <a:pathLst>
                <a:path w="4254" h="2112" extrusionOk="0">
                  <a:moveTo>
                    <a:pt x="1" y="1"/>
                  </a:moveTo>
                  <a:cubicBezTo>
                    <a:pt x="1" y="1167"/>
                    <a:pt x="946" y="2112"/>
                    <a:pt x="2112" y="2112"/>
                  </a:cubicBezTo>
                  <a:cubicBezTo>
                    <a:pt x="3309" y="2112"/>
                    <a:pt x="4254" y="1230"/>
                    <a:pt x="4254" y="32"/>
                  </a:cubicBezTo>
                  <a:lnTo>
                    <a:pt x="4254" y="32"/>
                  </a:lnTo>
                  <a:cubicBezTo>
                    <a:pt x="3655" y="473"/>
                    <a:pt x="2899" y="757"/>
                    <a:pt x="2112" y="757"/>
                  </a:cubicBezTo>
                  <a:cubicBezTo>
                    <a:pt x="1324" y="757"/>
                    <a:pt x="568" y="47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88"/>
            <p:cNvSpPr/>
            <p:nvPr/>
          </p:nvSpPr>
          <p:spPr>
            <a:xfrm>
              <a:off x="-18912175" y="4173200"/>
              <a:ext cx="18125" cy="35475"/>
            </a:xfrm>
            <a:custGeom>
              <a:avLst/>
              <a:gdLst/>
              <a:ahLst/>
              <a:cxnLst/>
              <a:rect l="l" t="t" r="r" b="b"/>
              <a:pathLst>
                <a:path w="725" h="1419" extrusionOk="0">
                  <a:moveTo>
                    <a:pt x="378" y="1"/>
                  </a:moveTo>
                  <a:cubicBezTo>
                    <a:pt x="189" y="1"/>
                    <a:pt x="0" y="284"/>
                    <a:pt x="0" y="725"/>
                  </a:cubicBezTo>
                  <a:cubicBezTo>
                    <a:pt x="0" y="1166"/>
                    <a:pt x="189" y="1418"/>
                    <a:pt x="378" y="1418"/>
                  </a:cubicBezTo>
                  <a:cubicBezTo>
                    <a:pt x="536" y="1418"/>
                    <a:pt x="725" y="1166"/>
                    <a:pt x="725" y="725"/>
                  </a:cubicBezTo>
                  <a:cubicBezTo>
                    <a:pt x="725" y="284"/>
                    <a:pt x="536"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88"/>
            <p:cNvSpPr/>
            <p:nvPr/>
          </p:nvSpPr>
          <p:spPr>
            <a:xfrm>
              <a:off x="-19001975" y="4173200"/>
              <a:ext cx="18150" cy="35475"/>
            </a:xfrm>
            <a:custGeom>
              <a:avLst/>
              <a:gdLst/>
              <a:ahLst/>
              <a:cxnLst/>
              <a:rect l="l" t="t" r="r" b="b"/>
              <a:pathLst>
                <a:path w="726" h="1419" extrusionOk="0">
                  <a:moveTo>
                    <a:pt x="379" y="1"/>
                  </a:moveTo>
                  <a:cubicBezTo>
                    <a:pt x="221" y="1"/>
                    <a:pt x="1" y="284"/>
                    <a:pt x="1" y="725"/>
                  </a:cubicBezTo>
                  <a:cubicBezTo>
                    <a:pt x="1" y="1166"/>
                    <a:pt x="221" y="1418"/>
                    <a:pt x="379" y="1418"/>
                  </a:cubicBezTo>
                  <a:cubicBezTo>
                    <a:pt x="536" y="1418"/>
                    <a:pt x="725" y="1166"/>
                    <a:pt x="725" y="725"/>
                  </a:cubicBezTo>
                  <a:cubicBezTo>
                    <a:pt x="725" y="284"/>
                    <a:pt x="536"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88"/>
            <p:cNvSpPr/>
            <p:nvPr/>
          </p:nvSpPr>
          <p:spPr>
            <a:xfrm>
              <a:off x="-19020075" y="4084200"/>
              <a:ext cx="143375" cy="178025"/>
            </a:xfrm>
            <a:custGeom>
              <a:avLst/>
              <a:gdLst/>
              <a:ahLst/>
              <a:cxnLst/>
              <a:rect l="l" t="t" r="r" b="b"/>
              <a:pathLst>
                <a:path w="5735" h="7121" extrusionOk="0">
                  <a:moveTo>
                    <a:pt x="1418" y="1"/>
                  </a:moveTo>
                  <a:cubicBezTo>
                    <a:pt x="630" y="1"/>
                    <a:pt x="0" y="662"/>
                    <a:pt x="0" y="1450"/>
                  </a:cubicBezTo>
                  <a:cubicBezTo>
                    <a:pt x="0" y="1923"/>
                    <a:pt x="221" y="2301"/>
                    <a:pt x="567" y="2584"/>
                  </a:cubicBezTo>
                  <a:cubicBezTo>
                    <a:pt x="315" y="2962"/>
                    <a:pt x="95" y="3435"/>
                    <a:pt x="32" y="3907"/>
                  </a:cubicBezTo>
                  <a:cubicBezTo>
                    <a:pt x="158" y="3277"/>
                    <a:pt x="536" y="2868"/>
                    <a:pt x="1040" y="2868"/>
                  </a:cubicBezTo>
                  <a:cubicBezTo>
                    <a:pt x="1638" y="2868"/>
                    <a:pt x="2111" y="3498"/>
                    <a:pt x="2111" y="4285"/>
                  </a:cubicBezTo>
                  <a:cubicBezTo>
                    <a:pt x="2111" y="5073"/>
                    <a:pt x="1638" y="5703"/>
                    <a:pt x="1040" y="5703"/>
                  </a:cubicBezTo>
                  <a:cubicBezTo>
                    <a:pt x="567" y="5703"/>
                    <a:pt x="158" y="5262"/>
                    <a:pt x="32" y="4632"/>
                  </a:cubicBezTo>
                  <a:lnTo>
                    <a:pt x="32" y="4632"/>
                  </a:lnTo>
                  <a:cubicBezTo>
                    <a:pt x="189" y="6050"/>
                    <a:pt x="1418" y="7121"/>
                    <a:pt x="2867" y="7121"/>
                  </a:cubicBezTo>
                  <a:cubicBezTo>
                    <a:pt x="4316" y="7121"/>
                    <a:pt x="5514" y="6018"/>
                    <a:pt x="5703" y="4632"/>
                  </a:cubicBezTo>
                  <a:lnTo>
                    <a:pt x="5703" y="4632"/>
                  </a:lnTo>
                  <a:cubicBezTo>
                    <a:pt x="5577" y="5262"/>
                    <a:pt x="5199" y="5703"/>
                    <a:pt x="4694" y="5703"/>
                  </a:cubicBezTo>
                  <a:cubicBezTo>
                    <a:pt x="4096" y="5703"/>
                    <a:pt x="3623" y="5073"/>
                    <a:pt x="3623" y="4285"/>
                  </a:cubicBezTo>
                  <a:cubicBezTo>
                    <a:pt x="3623" y="3498"/>
                    <a:pt x="4096" y="2868"/>
                    <a:pt x="4694" y="2868"/>
                  </a:cubicBezTo>
                  <a:cubicBezTo>
                    <a:pt x="5199" y="2868"/>
                    <a:pt x="5577" y="3277"/>
                    <a:pt x="5703" y="3907"/>
                  </a:cubicBezTo>
                  <a:cubicBezTo>
                    <a:pt x="5608" y="3403"/>
                    <a:pt x="5419" y="2962"/>
                    <a:pt x="5136" y="2584"/>
                  </a:cubicBezTo>
                  <a:cubicBezTo>
                    <a:pt x="5514" y="2301"/>
                    <a:pt x="5734" y="1923"/>
                    <a:pt x="5734" y="1450"/>
                  </a:cubicBezTo>
                  <a:cubicBezTo>
                    <a:pt x="5734" y="662"/>
                    <a:pt x="5104" y="1"/>
                    <a:pt x="4316" y="1"/>
                  </a:cubicBezTo>
                  <a:cubicBezTo>
                    <a:pt x="4127" y="1"/>
                    <a:pt x="3970" y="127"/>
                    <a:pt x="3970" y="347"/>
                  </a:cubicBezTo>
                  <a:cubicBezTo>
                    <a:pt x="3970" y="536"/>
                    <a:pt x="4127" y="694"/>
                    <a:pt x="4316" y="694"/>
                  </a:cubicBezTo>
                  <a:cubicBezTo>
                    <a:pt x="4726" y="694"/>
                    <a:pt x="5041" y="1040"/>
                    <a:pt x="5041" y="1450"/>
                  </a:cubicBezTo>
                  <a:cubicBezTo>
                    <a:pt x="5041" y="1702"/>
                    <a:pt x="4883" y="1954"/>
                    <a:pt x="4631" y="2080"/>
                  </a:cubicBezTo>
                  <a:cubicBezTo>
                    <a:pt x="4159" y="1670"/>
                    <a:pt x="3529" y="1450"/>
                    <a:pt x="2867" y="1450"/>
                  </a:cubicBezTo>
                  <a:cubicBezTo>
                    <a:pt x="2206" y="1450"/>
                    <a:pt x="1607" y="1670"/>
                    <a:pt x="1103" y="2080"/>
                  </a:cubicBezTo>
                  <a:cubicBezTo>
                    <a:pt x="851" y="1954"/>
                    <a:pt x="693" y="1702"/>
                    <a:pt x="693" y="1450"/>
                  </a:cubicBezTo>
                  <a:cubicBezTo>
                    <a:pt x="693" y="1040"/>
                    <a:pt x="1008" y="694"/>
                    <a:pt x="1418" y="694"/>
                  </a:cubicBezTo>
                  <a:cubicBezTo>
                    <a:pt x="1607" y="694"/>
                    <a:pt x="1764" y="536"/>
                    <a:pt x="1764" y="347"/>
                  </a:cubicBezTo>
                  <a:cubicBezTo>
                    <a:pt x="1764" y="127"/>
                    <a:pt x="1607"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5" name="Google Shape;8935;p88"/>
          <p:cNvGrpSpPr/>
          <p:nvPr/>
        </p:nvGrpSpPr>
        <p:grpSpPr>
          <a:xfrm>
            <a:off x="6859931" y="1689001"/>
            <a:ext cx="396937" cy="450470"/>
            <a:chOff x="-17149475" y="3309200"/>
            <a:chExt cx="268600" cy="304825"/>
          </a:xfrm>
        </p:grpSpPr>
        <p:sp>
          <p:nvSpPr>
            <p:cNvPr id="8936" name="Google Shape;8936;p88"/>
            <p:cNvSpPr/>
            <p:nvPr/>
          </p:nvSpPr>
          <p:spPr>
            <a:xfrm>
              <a:off x="-17021100" y="3309200"/>
              <a:ext cx="102425" cy="72475"/>
            </a:xfrm>
            <a:custGeom>
              <a:avLst/>
              <a:gdLst/>
              <a:ahLst/>
              <a:cxnLst/>
              <a:rect l="l" t="t" r="r" b="b"/>
              <a:pathLst>
                <a:path w="4097" h="2899" extrusionOk="0">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88"/>
            <p:cNvSpPr/>
            <p:nvPr/>
          </p:nvSpPr>
          <p:spPr>
            <a:xfrm>
              <a:off x="-17149475" y="3346200"/>
              <a:ext cx="268600" cy="267825"/>
            </a:xfrm>
            <a:custGeom>
              <a:avLst/>
              <a:gdLst/>
              <a:ahLst/>
              <a:cxnLst/>
              <a:rect l="l" t="t" r="r" b="b"/>
              <a:pathLst>
                <a:path w="10744" h="10713" extrusionOk="0">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8" name="Google Shape;8938;p88"/>
          <p:cNvGrpSpPr/>
          <p:nvPr/>
        </p:nvGrpSpPr>
        <p:grpSpPr>
          <a:xfrm>
            <a:off x="6833737" y="2258120"/>
            <a:ext cx="449325" cy="420249"/>
            <a:chOff x="-17168375" y="3692750"/>
            <a:chExt cx="304050" cy="284375"/>
          </a:xfrm>
        </p:grpSpPr>
        <p:sp>
          <p:nvSpPr>
            <p:cNvPr id="8939" name="Google Shape;8939;p88"/>
            <p:cNvSpPr/>
            <p:nvPr/>
          </p:nvSpPr>
          <p:spPr>
            <a:xfrm>
              <a:off x="-16963600" y="3694325"/>
              <a:ext cx="99275" cy="92175"/>
            </a:xfrm>
            <a:custGeom>
              <a:avLst/>
              <a:gdLst/>
              <a:ahLst/>
              <a:cxnLst/>
              <a:rect l="l" t="t" r="r" b="b"/>
              <a:pathLst>
                <a:path w="3971" h="3687" extrusionOk="0">
                  <a:moveTo>
                    <a:pt x="1859" y="1"/>
                  </a:moveTo>
                  <a:cubicBezTo>
                    <a:pt x="1072" y="1"/>
                    <a:pt x="379" y="410"/>
                    <a:pt x="1" y="1041"/>
                  </a:cubicBezTo>
                  <a:cubicBezTo>
                    <a:pt x="1387" y="1482"/>
                    <a:pt x="2553" y="2458"/>
                    <a:pt x="3277" y="3687"/>
                  </a:cubicBezTo>
                  <a:cubicBezTo>
                    <a:pt x="3687" y="3277"/>
                    <a:pt x="3970" y="2710"/>
                    <a:pt x="3970" y="2112"/>
                  </a:cubicBezTo>
                  <a:cubicBezTo>
                    <a:pt x="3970" y="915"/>
                    <a:pt x="3025" y="1"/>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8940;p88"/>
            <p:cNvSpPr/>
            <p:nvPr/>
          </p:nvSpPr>
          <p:spPr>
            <a:xfrm>
              <a:off x="-17102225" y="3817525"/>
              <a:ext cx="61475" cy="69650"/>
            </a:xfrm>
            <a:custGeom>
              <a:avLst/>
              <a:gdLst/>
              <a:ahLst/>
              <a:cxnLst/>
              <a:rect l="l" t="t" r="r" b="b"/>
              <a:pathLst>
                <a:path w="2459" h="2786" extrusionOk="0">
                  <a:moveTo>
                    <a:pt x="1293" y="1437"/>
                  </a:moveTo>
                  <a:cubicBezTo>
                    <a:pt x="1482" y="1437"/>
                    <a:pt x="1639" y="1594"/>
                    <a:pt x="1639" y="1783"/>
                  </a:cubicBezTo>
                  <a:cubicBezTo>
                    <a:pt x="1639" y="2004"/>
                    <a:pt x="1482" y="2161"/>
                    <a:pt x="1293" y="2161"/>
                  </a:cubicBezTo>
                  <a:cubicBezTo>
                    <a:pt x="1103" y="2161"/>
                    <a:pt x="946" y="2004"/>
                    <a:pt x="946" y="1783"/>
                  </a:cubicBezTo>
                  <a:cubicBezTo>
                    <a:pt x="946" y="1594"/>
                    <a:pt x="1103" y="1437"/>
                    <a:pt x="1293" y="1437"/>
                  </a:cubicBezTo>
                  <a:close/>
                  <a:moveTo>
                    <a:pt x="1452" y="0"/>
                  </a:moveTo>
                  <a:cubicBezTo>
                    <a:pt x="939" y="0"/>
                    <a:pt x="434" y="473"/>
                    <a:pt x="221" y="1059"/>
                  </a:cubicBezTo>
                  <a:cubicBezTo>
                    <a:pt x="1" y="1720"/>
                    <a:pt x="158" y="2539"/>
                    <a:pt x="725" y="2729"/>
                  </a:cubicBezTo>
                  <a:cubicBezTo>
                    <a:pt x="818" y="2768"/>
                    <a:pt x="916" y="2786"/>
                    <a:pt x="1017" y="2786"/>
                  </a:cubicBezTo>
                  <a:cubicBezTo>
                    <a:pt x="1157" y="2786"/>
                    <a:pt x="1304" y="2752"/>
                    <a:pt x="1450" y="2697"/>
                  </a:cubicBezTo>
                  <a:cubicBezTo>
                    <a:pt x="1576" y="2508"/>
                    <a:pt x="1734" y="2287"/>
                    <a:pt x="1923" y="2098"/>
                  </a:cubicBezTo>
                  <a:cubicBezTo>
                    <a:pt x="1986" y="2004"/>
                    <a:pt x="2112" y="1909"/>
                    <a:pt x="2206" y="1846"/>
                  </a:cubicBezTo>
                  <a:cubicBezTo>
                    <a:pt x="2458" y="1153"/>
                    <a:pt x="2364" y="271"/>
                    <a:pt x="1734" y="51"/>
                  </a:cubicBezTo>
                  <a:cubicBezTo>
                    <a:pt x="1641" y="16"/>
                    <a:pt x="1546" y="0"/>
                    <a:pt x="1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1" name="Google Shape;8941;p88"/>
            <p:cNvSpPr/>
            <p:nvPr/>
          </p:nvSpPr>
          <p:spPr>
            <a:xfrm>
              <a:off x="-17064400" y="3870925"/>
              <a:ext cx="93750" cy="106200"/>
            </a:xfrm>
            <a:custGeom>
              <a:avLst/>
              <a:gdLst/>
              <a:ahLst/>
              <a:cxnLst/>
              <a:rect l="l" t="t" r="r" b="b"/>
              <a:pathLst>
                <a:path w="3750" h="4248" extrusionOk="0">
                  <a:moveTo>
                    <a:pt x="1992" y="0"/>
                  </a:moveTo>
                  <a:cubicBezTo>
                    <a:pt x="1596" y="0"/>
                    <a:pt x="1195" y="152"/>
                    <a:pt x="945" y="435"/>
                  </a:cubicBezTo>
                  <a:cubicBezTo>
                    <a:pt x="221" y="1286"/>
                    <a:pt x="0" y="1727"/>
                    <a:pt x="284" y="4090"/>
                  </a:cubicBezTo>
                  <a:cubicBezTo>
                    <a:pt x="567" y="4216"/>
                    <a:pt x="914" y="4247"/>
                    <a:pt x="1229" y="4247"/>
                  </a:cubicBezTo>
                  <a:lnTo>
                    <a:pt x="1575" y="4247"/>
                  </a:lnTo>
                  <a:lnTo>
                    <a:pt x="1575" y="2609"/>
                  </a:lnTo>
                  <a:lnTo>
                    <a:pt x="1008" y="2010"/>
                  </a:lnTo>
                  <a:cubicBezTo>
                    <a:pt x="914" y="1947"/>
                    <a:pt x="882" y="1853"/>
                    <a:pt x="882" y="1790"/>
                  </a:cubicBezTo>
                  <a:cubicBezTo>
                    <a:pt x="882" y="1191"/>
                    <a:pt x="1355" y="719"/>
                    <a:pt x="1953" y="719"/>
                  </a:cubicBezTo>
                  <a:cubicBezTo>
                    <a:pt x="2552" y="719"/>
                    <a:pt x="3025" y="1191"/>
                    <a:pt x="3025" y="1790"/>
                  </a:cubicBezTo>
                  <a:cubicBezTo>
                    <a:pt x="3025" y="1853"/>
                    <a:pt x="2962" y="1979"/>
                    <a:pt x="2898" y="2010"/>
                  </a:cubicBezTo>
                  <a:lnTo>
                    <a:pt x="2300" y="2609"/>
                  </a:lnTo>
                  <a:lnTo>
                    <a:pt x="2300" y="4247"/>
                  </a:lnTo>
                  <a:lnTo>
                    <a:pt x="2489" y="4247"/>
                  </a:lnTo>
                  <a:cubicBezTo>
                    <a:pt x="2930" y="4247"/>
                    <a:pt x="3277" y="4216"/>
                    <a:pt x="3655" y="4090"/>
                  </a:cubicBezTo>
                  <a:cubicBezTo>
                    <a:pt x="3749" y="2483"/>
                    <a:pt x="3749" y="1664"/>
                    <a:pt x="3434" y="1065"/>
                  </a:cubicBezTo>
                  <a:cubicBezTo>
                    <a:pt x="3308" y="845"/>
                    <a:pt x="3119" y="593"/>
                    <a:pt x="2930" y="372"/>
                  </a:cubicBezTo>
                  <a:cubicBezTo>
                    <a:pt x="2693" y="120"/>
                    <a:pt x="2344" y="0"/>
                    <a:pt x="19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88"/>
            <p:cNvSpPr/>
            <p:nvPr/>
          </p:nvSpPr>
          <p:spPr>
            <a:xfrm>
              <a:off x="-17025025" y="3907200"/>
              <a:ext cx="15775" cy="13200"/>
            </a:xfrm>
            <a:custGeom>
              <a:avLst/>
              <a:gdLst/>
              <a:ahLst/>
              <a:cxnLst/>
              <a:rect l="l" t="t" r="r" b="b"/>
              <a:pathLst>
                <a:path w="631" h="528" extrusionOk="0">
                  <a:moveTo>
                    <a:pt x="327" y="0"/>
                  </a:moveTo>
                  <a:cubicBezTo>
                    <a:pt x="189" y="0"/>
                    <a:pt x="48" y="71"/>
                    <a:pt x="0" y="213"/>
                  </a:cubicBezTo>
                  <a:lnTo>
                    <a:pt x="315" y="528"/>
                  </a:lnTo>
                  <a:lnTo>
                    <a:pt x="630" y="213"/>
                  </a:lnTo>
                  <a:cubicBezTo>
                    <a:pt x="599" y="71"/>
                    <a:pt x="465"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3" name="Google Shape;8943;p88"/>
            <p:cNvSpPr/>
            <p:nvPr/>
          </p:nvSpPr>
          <p:spPr>
            <a:xfrm>
              <a:off x="-16995100" y="3817825"/>
              <a:ext cx="63025" cy="69900"/>
            </a:xfrm>
            <a:custGeom>
              <a:avLst/>
              <a:gdLst/>
              <a:ahLst/>
              <a:cxnLst/>
              <a:rect l="l" t="t" r="r" b="b"/>
              <a:pathLst>
                <a:path w="2521" h="2796" extrusionOk="0">
                  <a:moveTo>
                    <a:pt x="1292" y="1425"/>
                  </a:moveTo>
                  <a:cubicBezTo>
                    <a:pt x="1481" y="1425"/>
                    <a:pt x="1670" y="1582"/>
                    <a:pt x="1670" y="1771"/>
                  </a:cubicBezTo>
                  <a:cubicBezTo>
                    <a:pt x="1639" y="1992"/>
                    <a:pt x="1481" y="2149"/>
                    <a:pt x="1292" y="2149"/>
                  </a:cubicBezTo>
                  <a:cubicBezTo>
                    <a:pt x="1103" y="2149"/>
                    <a:pt x="946" y="1992"/>
                    <a:pt x="946" y="1771"/>
                  </a:cubicBezTo>
                  <a:cubicBezTo>
                    <a:pt x="946" y="1582"/>
                    <a:pt x="1103" y="1425"/>
                    <a:pt x="1292" y="1425"/>
                  </a:cubicBezTo>
                  <a:close/>
                  <a:moveTo>
                    <a:pt x="1017" y="0"/>
                  </a:moveTo>
                  <a:cubicBezTo>
                    <a:pt x="931" y="0"/>
                    <a:pt x="844" y="12"/>
                    <a:pt x="757" y="39"/>
                  </a:cubicBezTo>
                  <a:cubicBezTo>
                    <a:pt x="158" y="259"/>
                    <a:pt x="0" y="1047"/>
                    <a:pt x="190" y="1708"/>
                  </a:cubicBezTo>
                  <a:cubicBezTo>
                    <a:pt x="347" y="1771"/>
                    <a:pt x="505" y="1897"/>
                    <a:pt x="631" y="2023"/>
                  </a:cubicBezTo>
                  <a:cubicBezTo>
                    <a:pt x="851" y="2244"/>
                    <a:pt x="1072" y="2496"/>
                    <a:pt x="1229" y="2748"/>
                  </a:cubicBezTo>
                  <a:cubicBezTo>
                    <a:pt x="1308" y="2780"/>
                    <a:pt x="1395" y="2795"/>
                    <a:pt x="1481" y="2795"/>
                  </a:cubicBezTo>
                  <a:cubicBezTo>
                    <a:pt x="1568" y="2795"/>
                    <a:pt x="1654" y="2780"/>
                    <a:pt x="1733" y="2748"/>
                  </a:cubicBezTo>
                  <a:cubicBezTo>
                    <a:pt x="2269" y="2527"/>
                    <a:pt x="2521" y="1771"/>
                    <a:pt x="2237" y="1047"/>
                  </a:cubicBezTo>
                  <a:cubicBezTo>
                    <a:pt x="2047" y="477"/>
                    <a:pt x="1553" y="0"/>
                    <a:pt x="10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4" name="Google Shape;8944;p88"/>
            <p:cNvSpPr/>
            <p:nvPr/>
          </p:nvSpPr>
          <p:spPr>
            <a:xfrm>
              <a:off x="-17150275" y="3728200"/>
              <a:ext cx="267825" cy="236300"/>
            </a:xfrm>
            <a:custGeom>
              <a:avLst/>
              <a:gdLst/>
              <a:ahLst/>
              <a:cxnLst/>
              <a:rect l="l" t="t" r="r" b="b"/>
              <a:pathLst>
                <a:path w="10713" h="9452" extrusionOk="0">
                  <a:moveTo>
                    <a:pt x="5325" y="1"/>
                  </a:moveTo>
                  <a:cubicBezTo>
                    <a:pt x="2395" y="1"/>
                    <a:pt x="1" y="2269"/>
                    <a:pt x="1" y="5010"/>
                  </a:cubicBezTo>
                  <a:cubicBezTo>
                    <a:pt x="1" y="6900"/>
                    <a:pt x="1135" y="8601"/>
                    <a:pt x="2899" y="9452"/>
                  </a:cubicBezTo>
                  <a:cubicBezTo>
                    <a:pt x="2773" y="8412"/>
                    <a:pt x="2773" y="7688"/>
                    <a:pt x="2994" y="7089"/>
                  </a:cubicBezTo>
                  <a:lnTo>
                    <a:pt x="2931" y="7089"/>
                  </a:lnTo>
                  <a:cubicBezTo>
                    <a:pt x="2742" y="7089"/>
                    <a:pt x="2584" y="7058"/>
                    <a:pt x="2427" y="7026"/>
                  </a:cubicBezTo>
                  <a:cubicBezTo>
                    <a:pt x="1482" y="6680"/>
                    <a:pt x="1104" y="5482"/>
                    <a:pt x="1482" y="4380"/>
                  </a:cubicBezTo>
                  <a:cubicBezTo>
                    <a:pt x="1822" y="3490"/>
                    <a:pt x="2596" y="2883"/>
                    <a:pt x="3390" y="2883"/>
                  </a:cubicBezTo>
                  <a:cubicBezTo>
                    <a:pt x="3553" y="2883"/>
                    <a:pt x="3716" y="2909"/>
                    <a:pt x="3876" y="2962"/>
                  </a:cubicBezTo>
                  <a:cubicBezTo>
                    <a:pt x="4601" y="3214"/>
                    <a:pt x="5105" y="4002"/>
                    <a:pt x="4947" y="5041"/>
                  </a:cubicBezTo>
                  <a:cubicBezTo>
                    <a:pt x="5073" y="5010"/>
                    <a:pt x="5231" y="5010"/>
                    <a:pt x="5388" y="5010"/>
                  </a:cubicBezTo>
                  <a:cubicBezTo>
                    <a:pt x="5451" y="5010"/>
                    <a:pt x="5546" y="5010"/>
                    <a:pt x="5672" y="5041"/>
                  </a:cubicBezTo>
                  <a:cubicBezTo>
                    <a:pt x="5546" y="4002"/>
                    <a:pt x="6018" y="3246"/>
                    <a:pt x="6712" y="2962"/>
                  </a:cubicBezTo>
                  <a:cubicBezTo>
                    <a:pt x="6883" y="2899"/>
                    <a:pt x="7058" y="2870"/>
                    <a:pt x="7233" y="2870"/>
                  </a:cubicBezTo>
                  <a:cubicBezTo>
                    <a:pt x="8023" y="2870"/>
                    <a:pt x="8802" y="3477"/>
                    <a:pt x="9137" y="4380"/>
                  </a:cubicBezTo>
                  <a:cubicBezTo>
                    <a:pt x="9515" y="5482"/>
                    <a:pt x="9074" y="6680"/>
                    <a:pt x="8161" y="7026"/>
                  </a:cubicBezTo>
                  <a:cubicBezTo>
                    <a:pt x="8003" y="7058"/>
                    <a:pt x="7877" y="7089"/>
                    <a:pt x="7751" y="7089"/>
                  </a:cubicBezTo>
                  <a:cubicBezTo>
                    <a:pt x="7909" y="7688"/>
                    <a:pt x="7909" y="8444"/>
                    <a:pt x="7783" y="9452"/>
                  </a:cubicBezTo>
                  <a:cubicBezTo>
                    <a:pt x="9547" y="8633"/>
                    <a:pt x="10713" y="6900"/>
                    <a:pt x="10713" y="5010"/>
                  </a:cubicBezTo>
                  <a:cubicBezTo>
                    <a:pt x="10681" y="2269"/>
                    <a:pt x="8287" y="1"/>
                    <a:pt x="5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5" name="Google Shape;8945;p88"/>
            <p:cNvSpPr/>
            <p:nvPr/>
          </p:nvSpPr>
          <p:spPr>
            <a:xfrm>
              <a:off x="-17168375" y="3692750"/>
              <a:ext cx="99250" cy="92975"/>
            </a:xfrm>
            <a:custGeom>
              <a:avLst/>
              <a:gdLst/>
              <a:ahLst/>
              <a:cxnLst/>
              <a:rect l="l" t="t" r="r" b="b"/>
              <a:pathLst>
                <a:path w="3970" h="3719" extrusionOk="0">
                  <a:moveTo>
                    <a:pt x="2111" y="1"/>
                  </a:moveTo>
                  <a:cubicBezTo>
                    <a:pt x="946" y="1"/>
                    <a:pt x="0" y="946"/>
                    <a:pt x="0" y="2143"/>
                  </a:cubicBezTo>
                  <a:cubicBezTo>
                    <a:pt x="0" y="2773"/>
                    <a:pt x="284" y="3309"/>
                    <a:pt x="693" y="3718"/>
                  </a:cubicBezTo>
                  <a:cubicBezTo>
                    <a:pt x="1418" y="2521"/>
                    <a:pt x="2552" y="1545"/>
                    <a:pt x="3970" y="1072"/>
                  </a:cubicBezTo>
                  <a:cubicBezTo>
                    <a:pt x="3623" y="442"/>
                    <a:pt x="2899"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6" name="Google Shape;8946;p88"/>
          <p:cNvGrpSpPr/>
          <p:nvPr/>
        </p:nvGrpSpPr>
        <p:grpSpPr>
          <a:xfrm>
            <a:off x="6830246" y="2796852"/>
            <a:ext cx="456308" cy="449325"/>
            <a:chOff x="-17170750" y="4058800"/>
            <a:chExt cx="308775" cy="304050"/>
          </a:xfrm>
        </p:grpSpPr>
        <p:sp>
          <p:nvSpPr>
            <p:cNvPr id="8947" name="Google Shape;8947;p88"/>
            <p:cNvSpPr/>
            <p:nvPr/>
          </p:nvSpPr>
          <p:spPr>
            <a:xfrm>
              <a:off x="-17041575" y="4058800"/>
              <a:ext cx="49650" cy="49850"/>
            </a:xfrm>
            <a:custGeom>
              <a:avLst/>
              <a:gdLst/>
              <a:ahLst/>
              <a:cxnLst/>
              <a:rect l="l" t="t" r="r" b="b"/>
              <a:pathLst>
                <a:path w="1986" h="1994" extrusionOk="0">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8" name="Google Shape;8948;p88"/>
            <p:cNvSpPr/>
            <p:nvPr/>
          </p:nvSpPr>
          <p:spPr>
            <a:xfrm>
              <a:off x="-17041575" y="4312625"/>
              <a:ext cx="49650" cy="50225"/>
            </a:xfrm>
            <a:custGeom>
              <a:avLst/>
              <a:gdLst/>
              <a:ahLst/>
              <a:cxnLst/>
              <a:rect l="l" t="t" r="r" b="b"/>
              <a:pathLst>
                <a:path w="1986" h="2009" extrusionOk="0">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9" name="Google Shape;8949;p88"/>
            <p:cNvSpPr/>
            <p:nvPr/>
          </p:nvSpPr>
          <p:spPr>
            <a:xfrm>
              <a:off x="-17170750" y="4186600"/>
              <a:ext cx="52800" cy="48075"/>
            </a:xfrm>
            <a:custGeom>
              <a:avLst/>
              <a:gdLst/>
              <a:ahLst/>
              <a:cxnLst/>
              <a:rect l="l" t="t" r="r" b="b"/>
              <a:pathLst>
                <a:path w="2112" h="1923" extrusionOk="0">
                  <a:moveTo>
                    <a:pt x="1639" y="0"/>
                  </a:moveTo>
                  <a:lnTo>
                    <a:pt x="284" y="630"/>
                  </a:lnTo>
                  <a:cubicBezTo>
                    <a:pt x="1" y="788"/>
                    <a:pt x="1" y="1135"/>
                    <a:pt x="284" y="1261"/>
                  </a:cubicBezTo>
                  <a:lnTo>
                    <a:pt x="1639" y="1922"/>
                  </a:lnTo>
                  <a:lnTo>
                    <a:pt x="1639" y="1891"/>
                  </a:lnTo>
                  <a:lnTo>
                    <a:pt x="2112" y="946"/>
                  </a:lnTo>
                  <a:lnTo>
                    <a:pt x="1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0" name="Google Shape;8950;p88"/>
            <p:cNvSpPr/>
            <p:nvPr/>
          </p:nvSpPr>
          <p:spPr>
            <a:xfrm>
              <a:off x="-16914775" y="4185025"/>
              <a:ext cx="52800" cy="49650"/>
            </a:xfrm>
            <a:custGeom>
              <a:avLst/>
              <a:gdLst/>
              <a:ahLst/>
              <a:cxnLst/>
              <a:rect l="l" t="t" r="r" b="b"/>
              <a:pathLst>
                <a:path w="2112" h="1986" extrusionOk="0">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1" name="Google Shape;8951;p88"/>
            <p:cNvSpPr/>
            <p:nvPr/>
          </p:nvSpPr>
          <p:spPr>
            <a:xfrm>
              <a:off x="-17127800" y="4273225"/>
              <a:ext cx="47650" cy="46500"/>
            </a:xfrm>
            <a:custGeom>
              <a:avLst/>
              <a:gdLst/>
              <a:ahLst/>
              <a:cxnLst/>
              <a:rect l="l" t="t" r="r" b="b"/>
              <a:pathLst>
                <a:path w="1906" h="1860" extrusionOk="0">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2" name="Google Shape;8952;p88"/>
            <p:cNvSpPr/>
            <p:nvPr/>
          </p:nvSpPr>
          <p:spPr>
            <a:xfrm>
              <a:off x="-16952575" y="4100775"/>
              <a:ext cx="47675" cy="47250"/>
            </a:xfrm>
            <a:custGeom>
              <a:avLst/>
              <a:gdLst/>
              <a:ahLst/>
              <a:cxnLst/>
              <a:rect l="l" t="t" r="r" b="b"/>
              <a:pathLst>
                <a:path w="1907" h="1890" extrusionOk="0">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3" name="Google Shape;8953;p88"/>
            <p:cNvSpPr/>
            <p:nvPr/>
          </p:nvSpPr>
          <p:spPr>
            <a:xfrm>
              <a:off x="-16954150" y="4273225"/>
              <a:ext cx="49200" cy="47800"/>
            </a:xfrm>
            <a:custGeom>
              <a:avLst/>
              <a:gdLst/>
              <a:ahLst/>
              <a:cxnLst/>
              <a:rect l="l" t="t" r="r" b="b"/>
              <a:pathLst>
                <a:path w="1968" h="1912" extrusionOk="0">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8954;p88"/>
            <p:cNvSpPr/>
            <p:nvPr/>
          </p:nvSpPr>
          <p:spPr>
            <a:xfrm>
              <a:off x="-17128625" y="4101275"/>
              <a:ext cx="48475" cy="46750"/>
            </a:xfrm>
            <a:custGeom>
              <a:avLst/>
              <a:gdLst/>
              <a:ahLst/>
              <a:cxnLst/>
              <a:rect l="l" t="t" r="r" b="b"/>
              <a:pathLst>
                <a:path w="1939" h="1870" extrusionOk="0">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5" name="Google Shape;8955;p88"/>
            <p:cNvSpPr/>
            <p:nvPr/>
          </p:nvSpPr>
          <p:spPr>
            <a:xfrm>
              <a:off x="-17043150" y="4183450"/>
              <a:ext cx="52800" cy="52800"/>
            </a:xfrm>
            <a:custGeom>
              <a:avLst/>
              <a:gdLst/>
              <a:ahLst/>
              <a:cxnLst/>
              <a:rect l="l" t="t" r="r" b="b"/>
              <a:pathLst>
                <a:path w="2112" h="2112" extrusionOk="0">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6" name="Google Shape;8956;p88"/>
            <p:cNvSpPr/>
            <p:nvPr/>
          </p:nvSpPr>
          <p:spPr>
            <a:xfrm>
              <a:off x="-17070725" y="4111975"/>
              <a:ext cx="44925" cy="60475"/>
            </a:xfrm>
            <a:custGeom>
              <a:avLst/>
              <a:gdLst/>
              <a:ahLst/>
              <a:cxnLst/>
              <a:rect l="l" t="t" r="r" b="b"/>
              <a:pathLst>
                <a:path w="1797" h="2419" extrusionOk="0">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7" name="Google Shape;8957;p88"/>
            <p:cNvSpPr/>
            <p:nvPr/>
          </p:nvSpPr>
          <p:spPr>
            <a:xfrm>
              <a:off x="-16979350" y="4156675"/>
              <a:ext cx="60675" cy="45700"/>
            </a:xfrm>
            <a:custGeom>
              <a:avLst/>
              <a:gdLst/>
              <a:ahLst/>
              <a:cxnLst/>
              <a:rect l="l" t="t" r="r" b="b"/>
              <a:pathLst>
                <a:path w="2427" h="1828" extrusionOk="0">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8" name="Google Shape;8958;p88"/>
            <p:cNvSpPr/>
            <p:nvPr/>
          </p:nvSpPr>
          <p:spPr>
            <a:xfrm>
              <a:off x="-17116400" y="4155875"/>
              <a:ext cx="63050" cy="44125"/>
            </a:xfrm>
            <a:custGeom>
              <a:avLst/>
              <a:gdLst/>
              <a:ahLst/>
              <a:cxnLst/>
              <a:rect l="l" t="t" r="r" b="b"/>
              <a:pathLst>
                <a:path w="2522" h="1765" extrusionOk="0">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9" name="Google Shape;8959;p88"/>
            <p:cNvSpPr/>
            <p:nvPr/>
          </p:nvSpPr>
          <p:spPr>
            <a:xfrm>
              <a:off x="-17007700" y="4112450"/>
              <a:ext cx="44925" cy="60775"/>
            </a:xfrm>
            <a:custGeom>
              <a:avLst/>
              <a:gdLst/>
              <a:ahLst/>
              <a:cxnLst/>
              <a:rect l="l" t="t" r="r" b="b"/>
              <a:pathLst>
                <a:path w="1797" h="2431" extrusionOk="0">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0" name="Google Shape;8960;p88"/>
            <p:cNvSpPr/>
            <p:nvPr/>
          </p:nvSpPr>
          <p:spPr>
            <a:xfrm>
              <a:off x="-17007700" y="4248025"/>
              <a:ext cx="44925" cy="61475"/>
            </a:xfrm>
            <a:custGeom>
              <a:avLst/>
              <a:gdLst/>
              <a:ahLst/>
              <a:cxnLst/>
              <a:rect l="l" t="t" r="r" b="b"/>
              <a:pathLst>
                <a:path w="1797" h="2459" extrusionOk="0">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1" name="Google Shape;8961;p88"/>
            <p:cNvSpPr/>
            <p:nvPr/>
          </p:nvSpPr>
          <p:spPr>
            <a:xfrm>
              <a:off x="-16980125" y="4219675"/>
              <a:ext cx="61450" cy="45700"/>
            </a:xfrm>
            <a:custGeom>
              <a:avLst/>
              <a:gdLst/>
              <a:ahLst/>
              <a:cxnLst/>
              <a:rect l="l" t="t" r="r" b="b"/>
              <a:pathLst>
                <a:path w="2458" h="1828" extrusionOk="0">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2" name="Google Shape;8962;p88"/>
            <p:cNvSpPr/>
            <p:nvPr/>
          </p:nvSpPr>
          <p:spPr>
            <a:xfrm>
              <a:off x="-17070725" y="4247250"/>
              <a:ext cx="44925" cy="61300"/>
            </a:xfrm>
            <a:custGeom>
              <a:avLst/>
              <a:gdLst/>
              <a:ahLst/>
              <a:cxnLst/>
              <a:rect l="l" t="t" r="r" b="b"/>
              <a:pathLst>
                <a:path w="1797" h="2452" extrusionOk="0">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3" name="Google Shape;8963;p88"/>
            <p:cNvSpPr/>
            <p:nvPr/>
          </p:nvSpPr>
          <p:spPr>
            <a:xfrm>
              <a:off x="-17115600" y="4218900"/>
              <a:ext cx="61450" cy="44900"/>
            </a:xfrm>
            <a:custGeom>
              <a:avLst/>
              <a:gdLst/>
              <a:ahLst/>
              <a:cxnLst/>
              <a:rect l="l" t="t" r="r" b="b"/>
              <a:pathLst>
                <a:path w="2458" h="1796" extrusionOk="0">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4" name="Google Shape;8964;p88"/>
          <p:cNvGrpSpPr/>
          <p:nvPr/>
        </p:nvGrpSpPr>
        <p:grpSpPr>
          <a:xfrm>
            <a:off x="5692143" y="3343358"/>
            <a:ext cx="450470" cy="446998"/>
            <a:chOff x="-15688425" y="3707725"/>
            <a:chExt cx="304825" cy="302475"/>
          </a:xfrm>
        </p:grpSpPr>
        <p:sp>
          <p:nvSpPr>
            <p:cNvPr id="8965" name="Google Shape;8965;p88"/>
            <p:cNvSpPr/>
            <p:nvPr/>
          </p:nvSpPr>
          <p:spPr>
            <a:xfrm>
              <a:off x="-15687650" y="3884950"/>
              <a:ext cx="304050" cy="125250"/>
            </a:xfrm>
            <a:custGeom>
              <a:avLst/>
              <a:gdLst/>
              <a:ahLst/>
              <a:cxnLst/>
              <a:rect l="l" t="t" r="r" b="b"/>
              <a:pathLst>
                <a:path w="12162" h="5010" extrusionOk="0">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6" name="Google Shape;8966;p88"/>
            <p:cNvSpPr/>
            <p:nvPr/>
          </p:nvSpPr>
          <p:spPr>
            <a:xfrm>
              <a:off x="-15634875" y="3956600"/>
              <a:ext cx="49650" cy="18150"/>
            </a:xfrm>
            <a:custGeom>
              <a:avLst/>
              <a:gdLst/>
              <a:ahLst/>
              <a:cxnLst/>
              <a:rect l="l" t="t" r="r" b="b"/>
              <a:pathLst>
                <a:path w="1986" h="726" extrusionOk="0">
                  <a:moveTo>
                    <a:pt x="379" y="1"/>
                  </a:moveTo>
                  <a:cubicBezTo>
                    <a:pt x="158" y="1"/>
                    <a:pt x="1" y="158"/>
                    <a:pt x="1" y="348"/>
                  </a:cubicBezTo>
                  <a:cubicBezTo>
                    <a:pt x="1" y="568"/>
                    <a:pt x="158" y="726"/>
                    <a:pt x="379" y="726"/>
                  </a:cubicBezTo>
                  <a:lnTo>
                    <a:pt x="1985" y="726"/>
                  </a:lnTo>
                  <a:lnTo>
                    <a:pt x="1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7" name="Google Shape;8967;p88"/>
            <p:cNvSpPr/>
            <p:nvPr/>
          </p:nvSpPr>
          <p:spPr>
            <a:xfrm>
              <a:off x="-15434025" y="3920375"/>
              <a:ext cx="31525" cy="18150"/>
            </a:xfrm>
            <a:custGeom>
              <a:avLst/>
              <a:gdLst/>
              <a:ahLst/>
              <a:cxnLst/>
              <a:rect l="l" t="t" r="r" b="b"/>
              <a:pathLst>
                <a:path w="1261" h="726" extrusionOk="0">
                  <a:moveTo>
                    <a:pt x="567" y="1"/>
                  </a:moveTo>
                  <a:lnTo>
                    <a:pt x="0" y="725"/>
                  </a:lnTo>
                  <a:lnTo>
                    <a:pt x="914" y="725"/>
                  </a:lnTo>
                  <a:cubicBezTo>
                    <a:pt x="1103" y="725"/>
                    <a:pt x="1261" y="568"/>
                    <a:pt x="1261" y="347"/>
                  </a:cubicBezTo>
                  <a:cubicBezTo>
                    <a:pt x="1261" y="158"/>
                    <a:pt x="1103" y="1"/>
                    <a:pt x="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8" name="Google Shape;8968;p88"/>
            <p:cNvSpPr/>
            <p:nvPr/>
          </p:nvSpPr>
          <p:spPr>
            <a:xfrm>
              <a:off x="-15436400" y="3974725"/>
              <a:ext cx="52800" cy="17350"/>
            </a:xfrm>
            <a:custGeom>
              <a:avLst/>
              <a:gdLst/>
              <a:ahLst/>
              <a:cxnLst/>
              <a:rect l="l" t="t" r="r" b="b"/>
              <a:pathLst>
                <a:path w="2112" h="694" extrusionOk="0">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9" name="Google Shape;8969;p88"/>
            <p:cNvSpPr/>
            <p:nvPr/>
          </p:nvSpPr>
          <p:spPr>
            <a:xfrm>
              <a:off x="-15688425" y="3992050"/>
              <a:ext cx="54350" cy="18150"/>
            </a:xfrm>
            <a:custGeom>
              <a:avLst/>
              <a:gdLst/>
              <a:ahLst/>
              <a:cxnLst/>
              <a:rect l="l" t="t" r="r" b="b"/>
              <a:pathLst>
                <a:path w="2174" h="726" extrusionOk="0">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0" name="Google Shape;8970;p88"/>
            <p:cNvSpPr/>
            <p:nvPr/>
          </p:nvSpPr>
          <p:spPr>
            <a:xfrm>
              <a:off x="-15664800" y="3707725"/>
              <a:ext cx="252850" cy="161475"/>
            </a:xfrm>
            <a:custGeom>
              <a:avLst/>
              <a:gdLst/>
              <a:ahLst/>
              <a:cxnLst/>
              <a:rect l="l" t="t" r="r" b="b"/>
              <a:pathLst>
                <a:path w="10114" h="6459" extrusionOk="0">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1" name="Google Shape;8971;p88"/>
          <p:cNvGrpSpPr/>
          <p:nvPr/>
        </p:nvGrpSpPr>
        <p:grpSpPr>
          <a:xfrm>
            <a:off x="1836300" y="1690441"/>
            <a:ext cx="451653" cy="447589"/>
            <a:chOff x="-20572500" y="3319025"/>
            <a:chExt cx="305625" cy="302875"/>
          </a:xfrm>
        </p:grpSpPr>
        <p:sp>
          <p:nvSpPr>
            <p:cNvPr id="8972" name="Google Shape;8972;p88"/>
            <p:cNvSpPr/>
            <p:nvPr/>
          </p:nvSpPr>
          <p:spPr>
            <a:xfrm>
              <a:off x="-20429150" y="3569900"/>
              <a:ext cx="18150" cy="52000"/>
            </a:xfrm>
            <a:custGeom>
              <a:avLst/>
              <a:gdLst/>
              <a:ahLst/>
              <a:cxnLst/>
              <a:rect l="l" t="t" r="r" b="b"/>
              <a:pathLst>
                <a:path w="726" h="2080" extrusionOk="0">
                  <a:moveTo>
                    <a:pt x="347" y="0"/>
                  </a:moveTo>
                  <a:lnTo>
                    <a:pt x="1" y="126"/>
                  </a:lnTo>
                  <a:lnTo>
                    <a:pt x="1" y="1733"/>
                  </a:lnTo>
                  <a:cubicBezTo>
                    <a:pt x="1" y="1922"/>
                    <a:pt x="158" y="2079"/>
                    <a:pt x="347" y="2079"/>
                  </a:cubicBezTo>
                  <a:cubicBezTo>
                    <a:pt x="568" y="2079"/>
                    <a:pt x="725" y="1922"/>
                    <a:pt x="725" y="1733"/>
                  </a:cubicBezTo>
                  <a:lnTo>
                    <a:pt x="725" y="126"/>
                  </a:lnTo>
                  <a:lnTo>
                    <a:pt x="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3" name="Google Shape;8973;p88"/>
            <p:cNvSpPr/>
            <p:nvPr/>
          </p:nvSpPr>
          <p:spPr>
            <a:xfrm>
              <a:off x="-20572500" y="3319025"/>
              <a:ext cx="305625" cy="267350"/>
            </a:xfrm>
            <a:custGeom>
              <a:avLst/>
              <a:gdLst/>
              <a:ahLst/>
              <a:cxnLst/>
              <a:rect l="l" t="t" r="r" b="b"/>
              <a:pathLst>
                <a:path w="12225" h="10694" extrusionOk="0">
                  <a:moveTo>
                    <a:pt x="6097" y="1"/>
                  </a:moveTo>
                  <a:cubicBezTo>
                    <a:pt x="5979" y="1"/>
                    <a:pt x="5861" y="48"/>
                    <a:pt x="5798" y="143"/>
                  </a:cubicBezTo>
                  <a:lnTo>
                    <a:pt x="5168" y="1119"/>
                  </a:lnTo>
                  <a:cubicBezTo>
                    <a:pt x="4758" y="1749"/>
                    <a:pt x="4034" y="2159"/>
                    <a:pt x="3246" y="2159"/>
                  </a:cubicBezTo>
                  <a:cubicBezTo>
                    <a:pt x="2931" y="2159"/>
                    <a:pt x="2773" y="2537"/>
                    <a:pt x="3025" y="2757"/>
                  </a:cubicBezTo>
                  <a:cubicBezTo>
                    <a:pt x="3593" y="3388"/>
                    <a:pt x="3813" y="4900"/>
                    <a:pt x="3403" y="5813"/>
                  </a:cubicBezTo>
                  <a:cubicBezTo>
                    <a:pt x="2931" y="5656"/>
                    <a:pt x="2490" y="5372"/>
                    <a:pt x="2143" y="5057"/>
                  </a:cubicBezTo>
                  <a:cubicBezTo>
                    <a:pt x="2080" y="4994"/>
                    <a:pt x="2006" y="4966"/>
                    <a:pt x="1932" y="4966"/>
                  </a:cubicBezTo>
                  <a:cubicBezTo>
                    <a:pt x="1823" y="4966"/>
                    <a:pt x="1714" y="5026"/>
                    <a:pt x="1639" y="5120"/>
                  </a:cubicBezTo>
                  <a:cubicBezTo>
                    <a:pt x="1293" y="5624"/>
                    <a:pt x="789" y="6034"/>
                    <a:pt x="221" y="6286"/>
                  </a:cubicBezTo>
                  <a:cubicBezTo>
                    <a:pt x="64" y="6381"/>
                    <a:pt x="1" y="6570"/>
                    <a:pt x="64" y="6759"/>
                  </a:cubicBezTo>
                  <a:cubicBezTo>
                    <a:pt x="284" y="7326"/>
                    <a:pt x="411" y="7956"/>
                    <a:pt x="379" y="8523"/>
                  </a:cubicBezTo>
                  <a:cubicBezTo>
                    <a:pt x="379" y="8743"/>
                    <a:pt x="537" y="8932"/>
                    <a:pt x="726" y="8932"/>
                  </a:cubicBezTo>
                  <a:lnTo>
                    <a:pt x="883" y="8932"/>
                  </a:lnTo>
                  <a:cubicBezTo>
                    <a:pt x="1293" y="8932"/>
                    <a:pt x="1671" y="8964"/>
                    <a:pt x="2049" y="9121"/>
                  </a:cubicBezTo>
                  <a:lnTo>
                    <a:pt x="1482" y="10193"/>
                  </a:lnTo>
                  <a:cubicBezTo>
                    <a:pt x="1349" y="10432"/>
                    <a:pt x="1530" y="10694"/>
                    <a:pt x="1779" y="10694"/>
                  </a:cubicBezTo>
                  <a:cubicBezTo>
                    <a:pt x="1825" y="10694"/>
                    <a:pt x="1874" y="10685"/>
                    <a:pt x="1923" y="10665"/>
                  </a:cubicBezTo>
                  <a:lnTo>
                    <a:pt x="5735" y="9405"/>
                  </a:lnTo>
                  <a:lnTo>
                    <a:pt x="5735" y="9153"/>
                  </a:lnTo>
                  <a:lnTo>
                    <a:pt x="2395" y="7830"/>
                  </a:lnTo>
                  <a:cubicBezTo>
                    <a:pt x="2206" y="7735"/>
                    <a:pt x="2112" y="7546"/>
                    <a:pt x="2206" y="7357"/>
                  </a:cubicBezTo>
                  <a:cubicBezTo>
                    <a:pt x="2252" y="7219"/>
                    <a:pt x="2366" y="7131"/>
                    <a:pt x="2498" y="7131"/>
                  </a:cubicBezTo>
                  <a:cubicBezTo>
                    <a:pt x="2546" y="7131"/>
                    <a:pt x="2597" y="7143"/>
                    <a:pt x="2647" y="7168"/>
                  </a:cubicBezTo>
                  <a:lnTo>
                    <a:pt x="5735" y="8397"/>
                  </a:lnTo>
                  <a:lnTo>
                    <a:pt x="5735" y="3923"/>
                  </a:lnTo>
                  <a:cubicBezTo>
                    <a:pt x="5735" y="3734"/>
                    <a:pt x="5892" y="3577"/>
                    <a:pt x="6081" y="3577"/>
                  </a:cubicBezTo>
                  <a:cubicBezTo>
                    <a:pt x="6302" y="3577"/>
                    <a:pt x="6459" y="3734"/>
                    <a:pt x="6459" y="3923"/>
                  </a:cubicBezTo>
                  <a:lnTo>
                    <a:pt x="6459" y="8397"/>
                  </a:lnTo>
                  <a:lnTo>
                    <a:pt x="9515" y="7168"/>
                  </a:lnTo>
                  <a:cubicBezTo>
                    <a:pt x="9566" y="7143"/>
                    <a:pt x="9619" y="7131"/>
                    <a:pt x="9671" y="7131"/>
                  </a:cubicBezTo>
                  <a:cubicBezTo>
                    <a:pt x="9811" y="7131"/>
                    <a:pt x="9942" y="7219"/>
                    <a:pt x="9988" y="7357"/>
                  </a:cubicBezTo>
                  <a:cubicBezTo>
                    <a:pt x="10083" y="7546"/>
                    <a:pt x="9988" y="7735"/>
                    <a:pt x="9799" y="7830"/>
                  </a:cubicBezTo>
                  <a:lnTo>
                    <a:pt x="6459" y="9153"/>
                  </a:lnTo>
                  <a:lnTo>
                    <a:pt x="6459" y="9405"/>
                  </a:lnTo>
                  <a:lnTo>
                    <a:pt x="10272" y="10665"/>
                  </a:lnTo>
                  <a:cubicBezTo>
                    <a:pt x="10311" y="10685"/>
                    <a:pt x="10352" y="10694"/>
                    <a:pt x="10394" y="10694"/>
                  </a:cubicBezTo>
                  <a:cubicBezTo>
                    <a:pt x="10619" y="10694"/>
                    <a:pt x="10841" y="10432"/>
                    <a:pt x="10681" y="10193"/>
                  </a:cubicBezTo>
                  <a:lnTo>
                    <a:pt x="10146" y="9121"/>
                  </a:lnTo>
                  <a:cubicBezTo>
                    <a:pt x="10492" y="8995"/>
                    <a:pt x="10902" y="8932"/>
                    <a:pt x="11280" y="8932"/>
                  </a:cubicBezTo>
                  <a:lnTo>
                    <a:pt x="11437" y="8932"/>
                  </a:lnTo>
                  <a:cubicBezTo>
                    <a:pt x="11658" y="8932"/>
                    <a:pt x="11847" y="8806"/>
                    <a:pt x="11847" y="8523"/>
                  </a:cubicBezTo>
                  <a:cubicBezTo>
                    <a:pt x="11815" y="7956"/>
                    <a:pt x="11910" y="7326"/>
                    <a:pt x="12162" y="6759"/>
                  </a:cubicBezTo>
                  <a:cubicBezTo>
                    <a:pt x="12225" y="6570"/>
                    <a:pt x="12162" y="6381"/>
                    <a:pt x="12004" y="6286"/>
                  </a:cubicBezTo>
                  <a:cubicBezTo>
                    <a:pt x="11437" y="6034"/>
                    <a:pt x="10933" y="5624"/>
                    <a:pt x="10587" y="5120"/>
                  </a:cubicBezTo>
                  <a:cubicBezTo>
                    <a:pt x="10518" y="5001"/>
                    <a:pt x="10404" y="4946"/>
                    <a:pt x="10293" y="4946"/>
                  </a:cubicBezTo>
                  <a:cubicBezTo>
                    <a:pt x="10200" y="4946"/>
                    <a:pt x="10109" y="4985"/>
                    <a:pt x="10051" y="5057"/>
                  </a:cubicBezTo>
                  <a:cubicBezTo>
                    <a:pt x="9704" y="5372"/>
                    <a:pt x="9263" y="5656"/>
                    <a:pt x="8791" y="5813"/>
                  </a:cubicBezTo>
                  <a:cubicBezTo>
                    <a:pt x="8413" y="4900"/>
                    <a:pt x="8602" y="3325"/>
                    <a:pt x="9200" y="2757"/>
                  </a:cubicBezTo>
                  <a:cubicBezTo>
                    <a:pt x="9421" y="2537"/>
                    <a:pt x="9263" y="2159"/>
                    <a:pt x="8948" y="2159"/>
                  </a:cubicBezTo>
                  <a:cubicBezTo>
                    <a:pt x="8161" y="2159"/>
                    <a:pt x="7468" y="1749"/>
                    <a:pt x="7027" y="1119"/>
                  </a:cubicBezTo>
                  <a:lnTo>
                    <a:pt x="6396" y="143"/>
                  </a:lnTo>
                  <a:cubicBezTo>
                    <a:pt x="6333" y="48"/>
                    <a:pt x="6215" y="1"/>
                    <a:pt x="6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4" name="Google Shape;8974;p88"/>
          <p:cNvGrpSpPr/>
          <p:nvPr/>
        </p:nvGrpSpPr>
        <p:grpSpPr>
          <a:xfrm>
            <a:off x="1837463" y="2305410"/>
            <a:ext cx="449325" cy="325670"/>
            <a:chOff x="-20571700" y="3722875"/>
            <a:chExt cx="304050" cy="220375"/>
          </a:xfrm>
        </p:grpSpPr>
        <p:sp>
          <p:nvSpPr>
            <p:cNvPr id="8975" name="Google Shape;8975;p88"/>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6" name="Google Shape;8976;p88"/>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7" name="Google Shape;8977;p88"/>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8" name="Google Shape;8978;p88"/>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9" name="Google Shape;8979;p88"/>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0" name="Google Shape;8980;p88"/>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1" name="Google Shape;8981;p88"/>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2" name="Google Shape;8982;p88"/>
          <p:cNvGrpSpPr/>
          <p:nvPr/>
        </p:nvGrpSpPr>
        <p:grpSpPr>
          <a:xfrm>
            <a:off x="1836891" y="2796278"/>
            <a:ext cx="450470" cy="450470"/>
            <a:chOff x="-20571700" y="4066875"/>
            <a:chExt cx="304825" cy="304825"/>
          </a:xfrm>
        </p:grpSpPr>
        <p:sp>
          <p:nvSpPr>
            <p:cNvPr id="8983" name="Google Shape;8983;p88"/>
            <p:cNvSpPr/>
            <p:nvPr/>
          </p:nvSpPr>
          <p:spPr>
            <a:xfrm>
              <a:off x="-20385825" y="4211025"/>
              <a:ext cx="118950" cy="160675"/>
            </a:xfrm>
            <a:custGeom>
              <a:avLst/>
              <a:gdLst/>
              <a:ahLst/>
              <a:cxnLst/>
              <a:rect l="l" t="t" r="r" b="b"/>
              <a:pathLst>
                <a:path w="4758" h="6427" extrusionOk="0">
                  <a:moveTo>
                    <a:pt x="757" y="0"/>
                  </a:moveTo>
                  <a:cubicBezTo>
                    <a:pt x="473" y="0"/>
                    <a:pt x="221" y="63"/>
                    <a:pt x="1" y="189"/>
                  </a:cubicBezTo>
                  <a:lnTo>
                    <a:pt x="2836" y="6427"/>
                  </a:lnTo>
                  <a:lnTo>
                    <a:pt x="4380" y="6427"/>
                  </a:lnTo>
                  <a:cubicBezTo>
                    <a:pt x="4474" y="6427"/>
                    <a:pt x="4600" y="6332"/>
                    <a:pt x="4695" y="6269"/>
                  </a:cubicBezTo>
                  <a:cubicBezTo>
                    <a:pt x="4758" y="6143"/>
                    <a:pt x="4758" y="6017"/>
                    <a:pt x="4695" y="5891"/>
                  </a:cubicBezTo>
                  <a:lnTo>
                    <a:pt x="2111" y="819"/>
                  </a:lnTo>
                  <a:cubicBezTo>
                    <a:pt x="1891" y="315"/>
                    <a:pt x="1387" y="0"/>
                    <a:pt x="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4" name="Google Shape;8984;p88"/>
            <p:cNvSpPr/>
            <p:nvPr/>
          </p:nvSpPr>
          <p:spPr>
            <a:xfrm>
              <a:off x="-20412600" y="4084875"/>
              <a:ext cx="109500" cy="89925"/>
            </a:xfrm>
            <a:custGeom>
              <a:avLst/>
              <a:gdLst/>
              <a:ahLst/>
              <a:cxnLst/>
              <a:rect l="l" t="t" r="r" b="b"/>
              <a:pathLst>
                <a:path w="4380" h="3597" extrusionOk="0">
                  <a:moveTo>
                    <a:pt x="2203" y="0"/>
                  </a:moveTo>
                  <a:cubicBezTo>
                    <a:pt x="2118" y="0"/>
                    <a:pt x="2029" y="10"/>
                    <a:pt x="1922" y="37"/>
                  </a:cubicBezTo>
                  <a:cubicBezTo>
                    <a:pt x="1261" y="194"/>
                    <a:pt x="788" y="824"/>
                    <a:pt x="788" y="1486"/>
                  </a:cubicBezTo>
                  <a:cubicBezTo>
                    <a:pt x="284" y="1707"/>
                    <a:pt x="0" y="2211"/>
                    <a:pt x="126" y="2715"/>
                  </a:cubicBezTo>
                  <a:cubicBezTo>
                    <a:pt x="252" y="3219"/>
                    <a:pt x="694" y="3597"/>
                    <a:pt x="1198" y="3597"/>
                  </a:cubicBezTo>
                  <a:lnTo>
                    <a:pt x="3308" y="3597"/>
                  </a:lnTo>
                  <a:cubicBezTo>
                    <a:pt x="3876" y="3597"/>
                    <a:pt x="4380" y="3124"/>
                    <a:pt x="4380" y="2526"/>
                  </a:cubicBezTo>
                  <a:cubicBezTo>
                    <a:pt x="4380" y="2179"/>
                    <a:pt x="4222" y="1801"/>
                    <a:pt x="3813" y="1580"/>
                  </a:cubicBezTo>
                  <a:cubicBezTo>
                    <a:pt x="3718" y="1549"/>
                    <a:pt x="3655" y="1423"/>
                    <a:pt x="3624" y="1297"/>
                  </a:cubicBezTo>
                  <a:cubicBezTo>
                    <a:pt x="3561" y="635"/>
                    <a:pt x="3119" y="194"/>
                    <a:pt x="2552" y="37"/>
                  </a:cubicBezTo>
                  <a:cubicBezTo>
                    <a:pt x="2425" y="19"/>
                    <a:pt x="2319" y="0"/>
                    <a:pt x="2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5" name="Google Shape;8985;p88"/>
            <p:cNvSpPr/>
            <p:nvPr/>
          </p:nvSpPr>
          <p:spPr>
            <a:xfrm>
              <a:off x="-20332275" y="4066875"/>
              <a:ext cx="64625" cy="80375"/>
            </a:xfrm>
            <a:custGeom>
              <a:avLst/>
              <a:gdLst/>
              <a:ahLst/>
              <a:cxnLst/>
              <a:rect l="l" t="t" r="r" b="b"/>
              <a:pathLst>
                <a:path w="2585" h="3215" extrusionOk="0">
                  <a:moveTo>
                    <a:pt x="820" y="1"/>
                  </a:moveTo>
                  <a:cubicBezTo>
                    <a:pt x="505" y="1"/>
                    <a:pt x="221" y="95"/>
                    <a:pt x="1" y="253"/>
                  </a:cubicBezTo>
                  <a:cubicBezTo>
                    <a:pt x="253" y="379"/>
                    <a:pt x="505" y="568"/>
                    <a:pt x="726" y="851"/>
                  </a:cubicBezTo>
                  <a:cubicBezTo>
                    <a:pt x="915" y="1103"/>
                    <a:pt x="1072" y="1418"/>
                    <a:pt x="1135" y="1733"/>
                  </a:cubicBezTo>
                  <a:cubicBezTo>
                    <a:pt x="1356" y="1891"/>
                    <a:pt x="1608" y="2174"/>
                    <a:pt x="1702" y="2490"/>
                  </a:cubicBezTo>
                  <a:cubicBezTo>
                    <a:pt x="1797" y="2679"/>
                    <a:pt x="1860" y="2962"/>
                    <a:pt x="1860" y="3214"/>
                  </a:cubicBezTo>
                  <a:cubicBezTo>
                    <a:pt x="2301" y="2899"/>
                    <a:pt x="2584" y="2363"/>
                    <a:pt x="2584" y="1796"/>
                  </a:cubicBezTo>
                  <a:cubicBezTo>
                    <a:pt x="2584" y="788"/>
                    <a:pt x="1797"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6" name="Google Shape;8986;p88"/>
            <p:cNvSpPr/>
            <p:nvPr/>
          </p:nvSpPr>
          <p:spPr>
            <a:xfrm>
              <a:off x="-20553575" y="4103900"/>
              <a:ext cx="107925" cy="89025"/>
            </a:xfrm>
            <a:custGeom>
              <a:avLst/>
              <a:gdLst/>
              <a:ahLst/>
              <a:cxnLst/>
              <a:rect l="l" t="t" r="r" b="b"/>
              <a:pathLst>
                <a:path w="4317" h="3561" extrusionOk="0">
                  <a:moveTo>
                    <a:pt x="2174" y="0"/>
                  </a:moveTo>
                  <a:cubicBezTo>
                    <a:pt x="1386" y="0"/>
                    <a:pt x="756" y="630"/>
                    <a:pt x="756" y="1418"/>
                  </a:cubicBezTo>
                  <a:lnTo>
                    <a:pt x="756" y="1481"/>
                  </a:lnTo>
                  <a:cubicBezTo>
                    <a:pt x="284" y="1639"/>
                    <a:pt x="63" y="2048"/>
                    <a:pt x="63" y="2458"/>
                  </a:cubicBezTo>
                  <a:cubicBezTo>
                    <a:pt x="0" y="3088"/>
                    <a:pt x="473" y="3560"/>
                    <a:pt x="1071" y="3560"/>
                  </a:cubicBezTo>
                  <a:lnTo>
                    <a:pt x="3214" y="3560"/>
                  </a:lnTo>
                  <a:cubicBezTo>
                    <a:pt x="3686" y="3560"/>
                    <a:pt x="4159" y="3214"/>
                    <a:pt x="4253" y="2710"/>
                  </a:cubicBezTo>
                  <a:cubicBezTo>
                    <a:pt x="4253" y="2615"/>
                    <a:pt x="4316" y="2552"/>
                    <a:pt x="4316" y="2521"/>
                  </a:cubicBezTo>
                  <a:cubicBezTo>
                    <a:pt x="4316" y="2080"/>
                    <a:pt x="4033" y="1670"/>
                    <a:pt x="3592" y="1481"/>
                  </a:cubicBezTo>
                  <a:cubicBezTo>
                    <a:pt x="3592" y="1135"/>
                    <a:pt x="3529" y="819"/>
                    <a:pt x="3308" y="536"/>
                  </a:cubicBezTo>
                  <a:cubicBezTo>
                    <a:pt x="3056" y="189"/>
                    <a:pt x="2646" y="0"/>
                    <a:pt x="2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7" name="Google Shape;8987;p88"/>
            <p:cNvSpPr/>
            <p:nvPr/>
          </p:nvSpPr>
          <p:spPr>
            <a:xfrm>
              <a:off x="-20515000" y="4168475"/>
              <a:ext cx="119750" cy="91400"/>
            </a:xfrm>
            <a:custGeom>
              <a:avLst/>
              <a:gdLst/>
              <a:ahLst/>
              <a:cxnLst/>
              <a:rect l="l" t="t" r="r" b="b"/>
              <a:pathLst>
                <a:path w="4790" h="3656" extrusionOk="0">
                  <a:moveTo>
                    <a:pt x="3435" y="1"/>
                  </a:moveTo>
                  <a:cubicBezTo>
                    <a:pt x="3435" y="316"/>
                    <a:pt x="3372" y="599"/>
                    <a:pt x="3151" y="914"/>
                  </a:cubicBezTo>
                  <a:cubicBezTo>
                    <a:pt x="2773" y="1450"/>
                    <a:pt x="2206" y="1702"/>
                    <a:pt x="1671" y="1702"/>
                  </a:cubicBezTo>
                  <a:lnTo>
                    <a:pt x="473" y="1702"/>
                  </a:lnTo>
                  <a:lnTo>
                    <a:pt x="1" y="2710"/>
                  </a:lnTo>
                  <a:lnTo>
                    <a:pt x="946" y="3655"/>
                  </a:lnTo>
                  <a:lnTo>
                    <a:pt x="2143" y="2490"/>
                  </a:lnTo>
                  <a:cubicBezTo>
                    <a:pt x="2222" y="2411"/>
                    <a:pt x="2309" y="2371"/>
                    <a:pt x="2395" y="2371"/>
                  </a:cubicBezTo>
                  <a:cubicBezTo>
                    <a:pt x="2482" y="2371"/>
                    <a:pt x="2568" y="2411"/>
                    <a:pt x="2647" y="2490"/>
                  </a:cubicBezTo>
                  <a:lnTo>
                    <a:pt x="3844" y="3655"/>
                  </a:lnTo>
                  <a:lnTo>
                    <a:pt x="4790" y="2710"/>
                  </a:lnTo>
                  <a:lnTo>
                    <a:pt x="3718" y="410"/>
                  </a:lnTo>
                  <a:cubicBezTo>
                    <a:pt x="3624" y="253"/>
                    <a:pt x="3561" y="127"/>
                    <a:pt x="3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8" name="Google Shape;8988;p88"/>
            <p:cNvSpPr/>
            <p:nvPr/>
          </p:nvSpPr>
          <p:spPr>
            <a:xfrm>
              <a:off x="-20571700" y="4250400"/>
              <a:ext cx="233950" cy="120525"/>
            </a:xfrm>
            <a:custGeom>
              <a:avLst/>
              <a:gdLst/>
              <a:ahLst/>
              <a:cxnLst/>
              <a:rect l="l" t="t" r="r" b="b"/>
              <a:pathLst>
                <a:path w="9358" h="4821" extrusionOk="0">
                  <a:moveTo>
                    <a:pt x="4695" y="0"/>
                  </a:moveTo>
                  <a:lnTo>
                    <a:pt x="3497" y="1166"/>
                  </a:lnTo>
                  <a:cubicBezTo>
                    <a:pt x="3419" y="1245"/>
                    <a:pt x="3332" y="1284"/>
                    <a:pt x="3245" y="1284"/>
                  </a:cubicBezTo>
                  <a:cubicBezTo>
                    <a:pt x="3159" y="1284"/>
                    <a:pt x="3072" y="1245"/>
                    <a:pt x="2993" y="1166"/>
                  </a:cubicBezTo>
                  <a:lnTo>
                    <a:pt x="1954" y="158"/>
                  </a:lnTo>
                  <a:lnTo>
                    <a:pt x="32" y="4316"/>
                  </a:lnTo>
                  <a:cubicBezTo>
                    <a:pt x="0" y="4442"/>
                    <a:pt x="0" y="4568"/>
                    <a:pt x="63" y="4694"/>
                  </a:cubicBezTo>
                  <a:cubicBezTo>
                    <a:pt x="158" y="4789"/>
                    <a:pt x="252" y="4820"/>
                    <a:pt x="379" y="4820"/>
                  </a:cubicBezTo>
                  <a:lnTo>
                    <a:pt x="8979" y="4820"/>
                  </a:lnTo>
                  <a:cubicBezTo>
                    <a:pt x="9105" y="4820"/>
                    <a:pt x="9200" y="4757"/>
                    <a:pt x="9294" y="4694"/>
                  </a:cubicBezTo>
                  <a:cubicBezTo>
                    <a:pt x="9357" y="4568"/>
                    <a:pt x="9357" y="4442"/>
                    <a:pt x="9326" y="4316"/>
                  </a:cubicBezTo>
                  <a:lnTo>
                    <a:pt x="7341" y="158"/>
                  </a:lnTo>
                  <a:lnTo>
                    <a:pt x="6333" y="1166"/>
                  </a:lnTo>
                  <a:cubicBezTo>
                    <a:pt x="6270" y="1260"/>
                    <a:pt x="6175" y="1292"/>
                    <a:pt x="6112" y="1292"/>
                  </a:cubicBezTo>
                  <a:cubicBezTo>
                    <a:pt x="6018" y="1292"/>
                    <a:pt x="5892" y="1260"/>
                    <a:pt x="5860" y="1166"/>
                  </a:cubicBezTo>
                  <a:lnTo>
                    <a:pt x="4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9" name="Google Shape;8989;p88"/>
          <p:cNvGrpSpPr/>
          <p:nvPr/>
        </p:nvGrpSpPr>
        <p:grpSpPr>
          <a:xfrm>
            <a:off x="4603593" y="1688259"/>
            <a:ext cx="453980" cy="451948"/>
            <a:chOff x="-18645175" y="3334200"/>
            <a:chExt cx="307200" cy="305825"/>
          </a:xfrm>
        </p:grpSpPr>
        <p:sp>
          <p:nvSpPr>
            <p:cNvPr id="8990" name="Google Shape;8990;p88"/>
            <p:cNvSpPr/>
            <p:nvPr/>
          </p:nvSpPr>
          <p:spPr>
            <a:xfrm>
              <a:off x="-18627850" y="3424975"/>
              <a:ext cx="289875" cy="215050"/>
            </a:xfrm>
            <a:custGeom>
              <a:avLst/>
              <a:gdLst/>
              <a:ahLst/>
              <a:cxnLst/>
              <a:rect l="l" t="t" r="r" b="b"/>
              <a:pathLst>
                <a:path w="11595" h="8602" extrusionOk="0">
                  <a:moveTo>
                    <a:pt x="7530" y="2111"/>
                  </a:moveTo>
                  <a:cubicBezTo>
                    <a:pt x="7719" y="2111"/>
                    <a:pt x="7877" y="2269"/>
                    <a:pt x="7877" y="2458"/>
                  </a:cubicBezTo>
                  <a:lnTo>
                    <a:pt x="7877" y="4568"/>
                  </a:lnTo>
                  <a:cubicBezTo>
                    <a:pt x="7877" y="4789"/>
                    <a:pt x="7719" y="4946"/>
                    <a:pt x="7530" y="4946"/>
                  </a:cubicBezTo>
                  <a:cubicBezTo>
                    <a:pt x="7341" y="4946"/>
                    <a:pt x="7184" y="4789"/>
                    <a:pt x="7184" y="4568"/>
                  </a:cubicBezTo>
                  <a:lnTo>
                    <a:pt x="7184" y="2458"/>
                  </a:lnTo>
                  <a:cubicBezTo>
                    <a:pt x="7184" y="2269"/>
                    <a:pt x="7341" y="2111"/>
                    <a:pt x="7530" y="2111"/>
                  </a:cubicBezTo>
                  <a:close/>
                  <a:moveTo>
                    <a:pt x="2584" y="0"/>
                  </a:moveTo>
                  <a:cubicBezTo>
                    <a:pt x="2364" y="0"/>
                    <a:pt x="2206" y="158"/>
                    <a:pt x="2206" y="347"/>
                  </a:cubicBezTo>
                  <a:lnTo>
                    <a:pt x="2206" y="1764"/>
                  </a:lnTo>
                  <a:lnTo>
                    <a:pt x="2206" y="2489"/>
                  </a:lnTo>
                  <a:cubicBezTo>
                    <a:pt x="2206" y="2678"/>
                    <a:pt x="2364" y="2836"/>
                    <a:pt x="2584" y="2836"/>
                  </a:cubicBezTo>
                  <a:lnTo>
                    <a:pt x="3624" y="2836"/>
                  </a:lnTo>
                  <a:cubicBezTo>
                    <a:pt x="4821" y="2836"/>
                    <a:pt x="5766" y="3781"/>
                    <a:pt x="5766" y="4978"/>
                  </a:cubicBezTo>
                  <a:cubicBezTo>
                    <a:pt x="5766" y="6144"/>
                    <a:pt x="4821" y="7089"/>
                    <a:pt x="3624" y="7089"/>
                  </a:cubicBezTo>
                  <a:lnTo>
                    <a:pt x="3277" y="7089"/>
                  </a:lnTo>
                  <a:cubicBezTo>
                    <a:pt x="2616" y="7089"/>
                    <a:pt x="1986" y="6931"/>
                    <a:pt x="1387" y="6711"/>
                  </a:cubicBezTo>
                  <a:cubicBezTo>
                    <a:pt x="1072" y="7183"/>
                    <a:pt x="694" y="7593"/>
                    <a:pt x="221" y="7908"/>
                  </a:cubicBezTo>
                  <a:cubicBezTo>
                    <a:pt x="95" y="8002"/>
                    <a:pt x="1" y="8160"/>
                    <a:pt x="64" y="8317"/>
                  </a:cubicBezTo>
                  <a:cubicBezTo>
                    <a:pt x="95" y="8475"/>
                    <a:pt x="253" y="8538"/>
                    <a:pt x="410" y="8538"/>
                  </a:cubicBezTo>
                  <a:lnTo>
                    <a:pt x="3624" y="8538"/>
                  </a:lnTo>
                  <a:lnTo>
                    <a:pt x="3624" y="8191"/>
                  </a:lnTo>
                  <a:cubicBezTo>
                    <a:pt x="3624" y="8002"/>
                    <a:pt x="3781" y="7845"/>
                    <a:pt x="4002" y="7845"/>
                  </a:cubicBezTo>
                  <a:cubicBezTo>
                    <a:pt x="4191" y="7845"/>
                    <a:pt x="4348" y="8002"/>
                    <a:pt x="4348" y="8191"/>
                  </a:cubicBezTo>
                  <a:lnTo>
                    <a:pt x="4348" y="8538"/>
                  </a:lnTo>
                  <a:lnTo>
                    <a:pt x="6522" y="8538"/>
                  </a:lnTo>
                  <a:lnTo>
                    <a:pt x="6522" y="6049"/>
                  </a:lnTo>
                  <a:cubicBezTo>
                    <a:pt x="6522" y="5829"/>
                    <a:pt x="6680" y="5671"/>
                    <a:pt x="6869" y="5671"/>
                  </a:cubicBezTo>
                  <a:cubicBezTo>
                    <a:pt x="7058" y="5671"/>
                    <a:pt x="7215" y="5829"/>
                    <a:pt x="7215" y="6049"/>
                  </a:cubicBezTo>
                  <a:lnTo>
                    <a:pt x="7215" y="8601"/>
                  </a:lnTo>
                  <a:lnTo>
                    <a:pt x="11153" y="8601"/>
                  </a:lnTo>
                  <a:cubicBezTo>
                    <a:pt x="11468" y="8538"/>
                    <a:pt x="11595" y="8128"/>
                    <a:pt x="11311" y="7939"/>
                  </a:cubicBezTo>
                  <a:cubicBezTo>
                    <a:pt x="10208" y="7215"/>
                    <a:pt x="9547" y="5986"/>
                    <a:pt x="9389" y="4726"/>
                  </a:cubicBezTo>
                  <a:lnTo>
                    <a:pt x="10681" y="3434"/>
                  </a:lnTo>
                  <a:cubicBezTo>
                    <a:pt x="10775" y="3371"/>
                    <a:pt x="10807" y="3277"/>
                    <a:pt x="10807" y="3182"/>
                  </a:cubicBezTo>
                  <a:lnTo>
                    <a:pt x="10807" y="1764"/>
                  </a:lnTo>
                  <a:cubicBezTo>
                    <a:pt x="10807" y="1563"/>
                    <a:pt x="10625" y="1422"/>
                    <a:pt x="10440" y="1422"/>
                  </a:cubicBezTo>
                  <a:cubicBezTo>
                    <a:pt x="10394" y="1422"/>
                    <a:pt x="10347" y="1431"/>
                    <a:pt x="10303" y="1449"/>
                  </a:cubicBezTo>
                  <a:lnTo>
                    <a:pt x="9389" y="1922"/>
                  </a:lnTo>
                  <a:lnTo>
                    <a:pt x="9389" y="347"/>
                  </a:lnTo>
                  <a:cubicBezTo>
                    <a:pt x="9389" y="158"/>
                    <a:pt x="9232" y="0"/>
                    <a:pt x="9043" y="0"/>
                  </a:cubicBezTo>
                  <a:lnTo>
                    <a:pt x="6522" y="0"/>
                  </a:lnTo>
                  <a:lnTo>
                    <a:pt x="6522" y="3245"/>
                  </a:lnTo>
                  <a:cubicBezTo>
                    <a:pt x="6522" y="3434"/>
                    <a:pt x="6365" y="3592"/>
                    <a:pt x="6144" y="3592"/>
                  </a:cubicBezTo>
                  <a:cubicBezTo>
                    <a:pt x="5955" y="3592"/>
                    <a:pt x="5798" y="3434"/>
                    <a:pt x="5798" y="3245"/>
                  </a:cubicBezTo>
                  <a:lnTo>
                    <a:pt x="5798" y="0"/>
                  </a:lnTo>
                  <a:lnTo>
                    <a:pt x="4348" y="0"/>
                  </a:lnTo>
                  <a:lnTo>
                    <a:pt x="4348" y="1764"/>
                  </a:lnTo>
                  <a:cubicBezTo>
                    <a:pt x="4348" y="1985"/>
                    <a:pt x="4191" y="2143"/>
                    <a:pt x="4002" y="2143"/>
                  </a:cubicBezTo>
                  <a:cubicBezTo>
                    <a:pt x="3781" y="2143"/>
                    <a:pt x="3624" y="1985"/>
                    <a:pt x="3624" y="1764"/>
                  </a:cubicBezTo>
                  <a:lnTo>
                    <a:pt x="36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1" name="Google Shape;8991;p88"/>
            <p:cNvSpPr/>
            <p:nvPr/>
          </p:nvSpPr>
          <p:spPr>
            <a:xfrm>
              <a:off x="-18645175" y="3424975"/>
              <a:ext cx="141800" cy="159900"/>
            </a:xfrm>
            <a:custGeom>
              <a:avLst/>
              <a:gdLst/>
              <a:ahLst/>
              <a:cxnLst/>
              <a:rect l="l" t="t" r="r" b="b"/>
              <a:pathLst>
                <a:path w="5672" h="6396" extrusionOk="0">
                  <a:moveTo>
                    <a:pt x="347" y="0"/>
                  </a:moveTo>
                  <a:cubicBezTo>
                    <a:pt x="158" y="0"/>
                    <a:pt x="1" y="158"/>
                    <a:pt x="1" y="347"/>
                  </a:cubicBezTo>
                  <a:lnTo>
                    <a:pt x="1" y="2489"/>
                  </a:lnTo>
                  <a:cubicBezTo>
                    <a:pt x="1" y="4600"/>
                    <a:pt x="1733" y="6396"/>
                    <a:pt x="3907" y="6396"/>
                  </a:cubicBezTo>
                  <a:lnTo>
                    <a:pt x="4254" y="6396"/>
                  </a:lnTo>
                  <a:cubicBezTo>
                    <a:pt x="5041" y="6396"/>
                    <a:pt x="5671" y="5766"/>
                    <a:pt x="5671" y="4978"/>
                  </a:cubicBezTo>
                  <a:cubicBezTo>
                    <a:pt x="5671" y="4190"/>
                    <a:pt x="5041" y="3560"/>
                    <a:pt x="4254" y="3560"/>
                  </a:cubicBezTo>
                  <a:lnTo>
                    <a:pt x="3183" y="3560"/>
                  </a:lnTo>
                  <a:cubicBezTo>
                    <a:pt x="2584" y="3560"/>
                    <a:pt x="2111" y="3088"/>
                    <a:pt x="2111" y="2489"/>
                  </a:cubicBezTo>
                  <a:lnTo>
                    <a:pt x="2111" y="1764"/>
                  </a:lnTo>
                  <a:cubicBezTo>
                    <a:pt x="2111" y="788"/>
                    <a:pt x="132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2" name="Google Shape;8992;p88"/>
            <p:cNvSpPr/>
            <p:nvPr/>
          </p:nvSpPr>
          <p:spPr>
            <a:xfrm>
              <a:off x="-18466375" y="3334200"/>
              <a:ext cx="54350" cy="71100"/>
            </a:xfrm>
            <a:custGeom>
              <a:avLst/>
              <a:gdLst/>
              <a:ahLst/>
              <a:cxnLst/>
              <a:rect l="l" t="t" r="r" b="b"/>
              <a:pathLst>
                <a:path w="2174" h="2844" extrusionOk="0">
                  <a:moveTo>
                    <a:pt x="1449" y="0"/>
                  </a:moveTo>
                  <a:cubicBezTo>
                    <a:pt x="1371" y="0"/>
                    <a:pt x="1292" y="24"/>
                    <a:pt x="1229" y="71"/>
                  </a:cubicBezTo>
                  <a:cubicBezTo>
                    <a:pt x="1197" y="103"/>
                    <a:pt x="0" y="953"/>
                    <a:pt x="0" y="2150"/>
                  </a:cubicBezTo>
                  <a:cubicBezTo>
                    <a:pt x="0" y="2403"/>
                    <a:pt x="95" y="2623"/>
                    <a:pt x="158" y="2844"/>
                  </a:cubicBezTo>
                  <a:lnTo>
                    <a:pt x="756" y="2844"/>
                  </a:lnTo>
                  <a:cubicBezTo>
                    <a:pt x="882" y="1898"/>
                    <a:pt x="1386" y="1048"/>
                    <a:pt x="2174" y="544"/>
                  </a:cubicBezTo>
                  <a:cubicBezTo>
                    <a:pt x="1954" y="260"/>
                    <a:pt x="1701" y="71"/>
                    <a:pt x="1670" y="71"/>
                  </a:cubicBezTo>
                  <a:cubicBezTo>
                    <a:pt x="1607" y="24"/>
                    <a:pt x="1528" y="0"/>
                    <a:pt x="1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3" name="Google Shape;8993;p88"/>
            <p:cNvSpPr/>
            <p:nvPr/>
          </p:nvSpPr>
          <p:spPr>
            <a:xfrm>
              <a:off x="-18428575" y="3352500"/>
              <a:ext cx="87450" cy="82725"/>
            </a:xfrm>
            <a:custGeom>
              <a:avLst/>
              <a:gdLst/>
              <a:ahLst/>
              <a:cxnLst/>
              <a:rect l="l" t="t" r="r" b="b"/>
              <a:pathLst>
                <a:path w="3498" h="3309" extrusionOk="0">
                  <a:moveTo>
                    <a:pt x="2426" y="1"/>
                  </a:moveTo>
                  <a:cubicBezTo>
                    <a:pt x="1166" y="1"/>
                    <a:pt x="158" y="946"/>
                    <a:pt x="0" y="2112"/>
                  </a:cubicBezTo>
                  <a:lnTo>
                    <a:pt x="1009" y="2112"/>
                  </a:lnTo>
                  <a:cubicBezTo>
                    <a:pt x="1607" y="2112"/>
                    <a:pt x="2080" y="2584"/>
                    <a:pt x="2080" y="3183"/>
                  </a:cubicBezTo>
                  <a:lnTo>
                    <a:pt x="2080" y="3309"/>
                  </a:lnTo>
                  <a:cubicBezTo>
                    <a:pt x="2899" y="2899"/>
                    <a:pt x="3497" y="2049"/>
                    <a:pt x="3497" y="1072"/>
                  </a:cubicBezTo>
                  <a:lnTo>
                    <a:pt x="3497" y="347"/>
                  </a:lnTo>
                  <a:cubicBezTo>
                    <a:pt x="3497"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4" name="Google Shape;8994;p88"/>
            <p:cNvSpPr/>
            <p:nvPr/>
          </p:nvSpPr>
          <p:spPr>
            <a:xfrm>
              <a:off x="-18645175" y="3334400"/>
              <a:ext cx="70900" cy="70900"/>
            </a:xfrm>
            <a:custGeom>
              <a:avLst/>
              <a:gdLst/>
              <a:ahLst/>
              <a:cxnLst/>
              <a:rect l="l" t="t" r="r" b="b"/>
              <a:pathLst>
                <a:path w="2836" h="2836" extrusionOk="0">
                  <a:moveTo>
                    <a:pt x="1765" y="0"/>
                  </a:moveTo>
                  <a:cubicBezTo>
                    <a:pt x="788" y="0"/>
                    <a:pt x="1" y="788"/>
                    <a:pt x="1" y="1796"/>
                  </a:cubicBezTo>
                  <a:lnTo>
                    <a:pt x="1" y="2489"/>
                  </a:lnTo>
                  <a:cubicBezTo>
                    <a:pt x="1" y="2678"/>
                    <a:pt x="158" y="2836"/>
                    <a:pt x="347" y="2836"/>
                  </a:cubicBezTo>
                  <a:lnTo>
                    <a:pt x="1072" y="2836"/>
                  </a:lnTo>
                  <a:cubicBezTo>
                    <a:pt x="2048" y="2836"/>
                    <a:pt x="2836" y="2048"/>
                    <a:pt x="2836" y="1071"/>
                  </a:cubicBezTo>
                  <a:lnTo>
                    <a:pt x="2836" y="347"/>
                  </a:lnTo>
                  <a:cubicBezTo>
                    <a:pt x="2836" y="158"/>
                    <a:pt x="2679"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5" name="Google Shape;8995;p88"/>
          <p:cNvGrpSpPr/>
          <p:nvPr/>
        </p:nvGrpSpPr>
        <p:grpSpPr>
          <a:xfrm>
            <a:off x="4604184" y="2242989"/>
            <a:ext cx="452798" cy="450507"/>
            <a:chOff x="-18645175" y="3708500"/>
            <a:chExt cx="306400" cy="304850"/>
          </a:xfrm>
        </p:grpSpPr>
        <p:sp>
          <p:nvSpPr>
            <p:cNvPr id="8996" name="Google Shape;8996;p88"/>
            <p:cNvSpPr/>
            <p:nvPr/>
          </p:nvSpPr>
          <p:spPr>
            <a:xfrm>
              <a:off x="-18555375" y="38172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7" name="Google Shape;8997;p88"/>
            <p:cNvSpPr/>
            <p:nvPr/>
          </p:nvSpPr>
          <p:spPr>
            <a:xfrm>
              <a:off x="-18501825" y="3894000"/>
              <a:ext cx="18150" cy="16950"/>
            </a:xfrm>
            <a:custGeom>
              <a:avLst/>
              <a:gdLst/>
              <a:ahLst/>
              <a:cxnLst/>
              <a:rect l="l" t="t" r="r" b="b"/>
              <a:pathLst>
                <a:path w="726" h="678" extrusionOk="0">
                  <a:moveTo>
                    <a:pt x="351" y="0"/>
                  </a:moveTo>
                  <a:cubicBezTo>
                    <a:pt x="197" y="0"/>
                    <a:pt x="48" y="79"/>
                    <a:pt x="0" y="237"/>
                  </a:cubicBezTo>
                  <a:lnTo>
                    <a:pt x="379" y="678"/>
                  </a:lnTo>
                  <a:lnTo>
                    <a:pt x="725" y="237"/>
                  </a:lnTo>
                  <a:cubicBezTo>
                    <a:pt x="662" y="79"/>
                    <a:pt x="505"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8" name="Google Shape;8998;p88"/>
            <p:cNvSpPr/>
            <p:nvPr/>
          </p:nvSpPr>
          <p:spPr>
            <a:xfrm>
              <a:off x="-18546725" y="3835325"/>
              <a:ext cx="108725" cy="124450"/>
            </a:xfrm>
            <a:custGeom>
              <a:avLst/>
              <a:gdLst/>
              <a:ahLst/>
              <a:cxnLst/>
              <a:rect l="l" t="t" r="r" b="b"/>
              <a:pathLst>
                <a:path w="4349" h="4978" extrusionOk="0">
                  <a:moveTo>
                    <a:pt x="2175" y="0"/>
                  </a:moveTo>
                  <a:cubicBezTo>
                    <a:pt x="1481" y="0"/>
                    <a:pt x="914" y="473"/>
                    <a:pt x="757" y="1134"/>
                  </a:cubicBezTo>
                  <a:lnTo>
                    <a:pt x="221" y="3151"/>
                  </a:lnTo>
                  <a:cubicBezTo>
                    <a:pt x="1" y="4096"/>
                    <a:pt x="725" y="4978"/>
                    <a:pt x="1639" y="4978"/>
                  </a:cubicBezTo>
                  <a:lnTo>
                    <a:pt x="1796" y="4978"/>
                  </a:lnTo>
                  <a:lnTo>
                    <a:pt x="1796" y="3686"/>
                  </a:lnTo>
                  <a:lnTo>
                    <a:pt x="1198" y="2899"/>
                  </a:lnTo>
                  <a:cubicBezTo>
                    <a:pt x="1135" y="2804"/>
                    <a:pt x="1103" y="2741"/>
                    <a:pt x="1103" y="2647"/>
                  </a:cubicBezTo>
                  <a:cubicBezTo>
                    <a:pt x="1103" y="2048"/>
                    <a:pt x="1576" y="1575"/>
                    <a:pt x="2175" y="1575"/>
                  </a:cubicBezTo>
                  <a:cubicBezTo>
                    <a:pt x="2773" y="1575"/>
                    <a:pt x="3246" y="2048"/>
                    <a:pt x="3246" y="2647"/>
                  </a:cubicBezTo>
                  <a:cubicBezTo>
                    <a:pt x="3246" y="2741"/>
                    <a:pt x="3183" y="2804"/>
                    <a:pt x="3151" y="2899"/>
                  </a:cubicBezTo>
                  <a:lnTo>
                    <a:pt x="2521" y="3686"/>
                  </a:lnTo>
                  <a:lnTo>
                    <a:pt x="2521" y="4978"/>
                  </a:lnTo>
                  <a:lnTo>
                    <a:pt x="2679" y="4978"/>
                  </a:lnTo>
                  <a:cubicBezTo>
                    <a:pt x="3624" y="4978"/>
                    <a:pt x="4348" y="4064"/>
                    <a:pt x="4096" y="3151"/>
                  </a:cubicBezTo>
                  <a:lnTo>
                    <a:pt x="3592" y="1134"/>
                  </a:lnTo>
                  <a:cubicBezTo>
                    <a:pt x="3435" y="441"/>
                    <a:pt x="2836" y="0"/>
                    <a:pt x="2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9" name="Google Shape;8999;p88"/>
            <p:cNvSpPr/>
            <p:nvPr/>
          </p:nvSpPr>
          <p:spPr>
            <a:xfrm>
              <a:off x="-18644375" y="3728200"/>
              <a:ext cx="305600" cy="285150"/>
            </a:xfrm>
            <a:custGeom>
              <a:avLst/>
              <a:gdLst/>
              <a:ahLst/>
              <a:cxnLst/>
              <a:rect l="l" t="t" r="r" b="b"/>
              <a:pathLst>
                <a:path w="12224" h="11406" extrusionOk="0">
                  <a:moveTo>
                    <a:pt x="8128" y="2836"/>
                  </a:moveTo>
                  <a:cubicBezTo>
                    <a:pt x="8695" y="2836"/>
                    <a:pt x="9168" y="3309"/>
                    <a:pt x="9168" y="3907"/>
                  </a:cubicBezTo>
                  <a:cubicBezTo>
                    <a:pt x="9257" y="4501"/>
                    <a:pt x="8814" y="4984"/>
                    <a:pt x="8182" y="4984"/>
                  </a:cubicBezTo>
                  <a:cubicBezTo>
                    <a:pt x="8143" y="4984"/>
                    <a:pt x="8105" y="4982"/>
                    <a:pt x="8065" y="4978"/>
                  </a:cubicBezTo>
                  <a:lnTo>
                    <a:pt x="8065" y="4978"/>
                  </a:lnTo>
                  <a:cubicBezTo>
                    <a:pt x="8128" y="5041"/>
                    <a:pt x="8160" y="5136"/>
                    <a:pt x="8160" y="5199"/>
                  </a:cubicBezTo>
                  <a:lnTo>
                    <a:pt x="8664" y="7247"/>
                  </a:lnTo>
                  <a:cubicBezTo>
                    <a:pt x="9011" y="8633"/>
                    <a:pt x="7971" y="9988"/>
                    <a:pt x="6553" y="9988"/>
                  </a:cubicBezTo>
                  <a:lnTo>
                    <a:pt x="5513" y="9988"/>
                  </a:lnTo>
                  <a:cubicBezTo>
                    <a:pt x="4096" y="9988"/>
                    <a:pt x="3025" y="8633"/>
                    <a:pt x="3403" y="7247"/>
                  </a:cubicBezTo>
                  <a:lnTo>
                    <a:pt x="3907" y="5199"/>
                  </a:lnTo>
                  <a:cubicBezTo>
                    <a:pt x="3938" y="5136"/>
                    <a:pt x="3938" y="5041"/>
                    <a:pt x="3970" y="4978"/>
                  </a:cubicBezTo>
                  <a:lnTo>
                    <a:pt x="3970" y="4978"/>
                  </a:lnTo>
                  <a:cubicBezTo>
                    <a:pt x="3934" y="4982"/>
                    <a:pt x="3899" y="4983"/>
                    <a:pt x="3864" y="4983"/>
                  </a:cubicBezTo>
                  <a:cubicBezTo>
                    <a:pt x="3255" y="4983"/>
                    <a:pt x="2804" y="4473"/>
                    <a:pt x="2804" y="3907"/>
                  </a:cubicBezTo>
                  <a:cubicBezTo>
                    <a:pt x="2804" y="3309"/>
                    <a:pt x="3277" y="2836"/>
                    <a:pt x="3875" y="2836"/>
                  </a:cubicBezTo>
                  <a:cubicBezTo>
                    <a:pt x="4411" y="2836"/>
                    <a:pt x="4883" y="3277"/>
                    <a:pt x="4915" y="3844"/>
                  </a:cubicBezTo>
                  <a:cubicBezTo>
                    <a:pt x="5230" y="3624"/>
                    <a:pt x="5608" y="3561"/>
                    <a:pt x="5986" y="3561"/>
                  </a:cubicBezTo>
                  <a:cubicBezTo>
                    <a:pt x="6396" y="3561"/>
                    <a:pt x="6742" y="3687"/>
                    <a:pt x="7057" y="3844"/>
                  </a:cubicBezTo>
                  <a:cubicBezTo>
                    <a:pt x="7089" y="3277"/>
                    <a:pt x="7561" y="2836"/>
                    <a:pt x="8128" y="2836"/>
                  </a:cubicBezTo>
                  <a:close/>
                  <a:moveTo>
                    <a:pt x="4285" y="1"/>
                  </a:moveTo>
                  <a:cubicBezTo>
                    <a:pt x="2710" y="1"/>
                    <a:pt x="1449" y="946"/>
                    <a:pt x="1449" y="2143"/>
                  </a:cubicBezTo>
                  <a:lnTo>
                    <a:pt x="1449" y="2773"/>
                  </a:lnTo>
                  <a:cubicBezTo>
                    <a:pt x="1449" y="4380"/>
                    <a:pt x="945" y="5955"/>
                    <a:pt x="95" y="7310"/>
                  </a:cubicBezTo>
                  <a:cubicBezTo>
                    <a:pt x="0" y="7373"/>
                    <a:pt x="0" y="7530"/>
                    <a:pt x="32" y="7625"/>
                  </a:cubicBezTo>
                  <a:cubicBezTo>
                    <a:pt x="945" y="9893"/>
                    <a:pt x="3182" y="11405"/>
                    <a:pt x="5671" y="11405"/>
                  </a:cubicBezTo>
                  <a:lnTo>
                    <a:pt x="6553" y="11405"/>
                  </a:lnTo>
                  <a:cubicBezTo>
                    <a:pt x="9011" y="11405"/>
                    <a:pt x="11216" y="9893"/>
                    <a:pt x="12161" y="7625"/>
                  </a:cubicBezTo>
                  <a:cubicBezTo>
                    <a:pt x="12224" y="7499"/>
                    <a:pt x="12224" y="7373"/>
                    <a:pt x="12129" y="7310"/>
                  </a:cubicBezTo>
                  <a:cubicBezTo>
                    <a:pt x="11184" y="5955"/>
                    <a:pt x="10680" y="4380"/>
                    <a:pt x="10680" y="2773"/>
                  </a:cubicBezTo>
                  <a:lnTo>
                    <a:pt x="10680" y="2143"/>
                  </a:lnTo>
                  <a:cubicBezTo>
                    <a:pt x="10680" y="946"/>
                    <a:pt x="9420" y="1"/>
                    <a:pt x="7845" y="1"/>
                  </a:cubicBezTo>
                  <a:cubicBezTo>
                    <a:pt x="7183" y="1"/>
                    <a:pt x="6553" y="158"/>
                    <a:pt x="6081" y="473"/>
                  </a:cubicBezTo>
                  <a:cubicBezTo>
                    <a:pt x="5545" y="158"/>
                    <a:pt x="4915" y="1"/>
                    <a:pt x="4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0" name="Google Shape;9000;p88"/>
            <p:cNvSpPr/>
            <p:nvPr/>
          </p:nvSpPr>
          <p:spPr>
            <a:xfrm>
              <a:off x="-18448275" y="38172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725" y="536"/>
                    <a:pt x="725"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1" name="Google Shape;9001;p88"/>
            <p:cNvSpPr/>
            <p:nvPr/>
          </p:nvSpPr>
          <p:spPr>
            <a:xfrm>
              <a:off x="-18645175" y="3708500"/>
              <a:ext cx="74050" cy="91400"/>
            </a:xfrm>
            <a:custGeom>
              <a:avLst/>
              <a:gdLst/>
              <a:ahLst/>
              <a:cxnLst/>
              <a:rect l="l" t="t" r="r" b="b"/>
              <a:pathLst>
                <a:path w="2962" h="3656" extrusionOk="0">
                  <a:moveTo>
                    <a:pt x="2111" y="1"/>
                  </a:moveTo>
                  <a:cubicBezTo>
                    <a:pt x="946" y="1"/>
                    <a:pt x="1" y="946"/>
                    <a:pt x="1" y="2143"/>
                  </a:cubicBezTo>
                  <a:cubicBezTo>
                    <a:pt x="1" y="2710"/>
                    <a:pt x="221" y="3277"/>
                    <a:pt x="631" y="3656"/>
                  </a:cubicBezTo>
                  <a:lnTo>
                    <a:pt x="631" y="3498"/>
                  </a:lnTo>
                  <a:lnTo>
                    <a:pt x="631" y="2868"/>
                  </a:lnTo>
                  <a:cubicBezTo>
                    <a:pt x="631" y="1608"/>
                    <a:pt x="1576" y="600"/>
                    <a:pt x="2962" y="190"/>
                  </a:cubicBezTo>
                  <a:cubicBezTo>
                    <a:pt x="2679" y="95"/>
                    <a:pt x="2395"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2" name="Google Shape;9002;p88"/>
            <p:cNvSpPr/>
            <p:nvPr/>
          </p:nvSpPr>
          <p:spPr>
            <a:xfrm>
              <a:off x="-18415975" y="3710075"/>
              <a:ext cx="74850" cy="92975"/>
            </a:xfrm>
            <a:custGeom>
              <a:avLst/>
              <a:gdLst/>
              <a:ahLst/>
              <a:cxnLst/>
              <a:rect l="l" t="t" r="r" b="b"/>
              <a:pathLst>
                <a:path w="2994" h="3719" extrusionOk="0">
                  <a:moveTo>
                    <a:pt x="883" y="1"/>
                  </a:moveTo>
                  <a:cubicBezTo>
                    <a:pt x="568" y="1"/>
                    <a:pt x="284" y="64"/>
                    <a:pt x="1" y="190"/>
                  </a:cubicBezTo>
                  <a:cubicBezTo>
                    <a:pt x="1292" y="568"/>
                    <a:pt x="2206" y="1608"/>
                    <a:pt x="2206" y="2836"/>
                  </a:cubicBezTo>
                  <a:lnTo>
                    <a:pt x="2206" y="3466"/>
                  </a:lnTo>
                  <a:cubicBezTo>
                    <a:pt x="2206" y="3529"/>
                    <a:pt x="2206" y="3656"/>
                    <a:pt x="2237" y="3719"/>
                  </a:cubicBezTo>
                  <a:cubicBezTo>
                    <a:pt x="2710" y="3340"/>
                    <a:pt x="2993" y="2742"/>
                    <a:pt x="2993" y="2112"/>
                  </a:cubicBezTo>
                  <a:cubicBezTo>
                    <a:pt x="2993" y="946"/>
                    <a:pt x="2048" y="1"/>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3" name="Google Shape;9003;p88"/>
          <p:cNvGrpSpPr/>
          <p:nvPr/>
        </p:nvGrpSpPr>
        <p:grpSpPr>
          <a:xfrm>
            <a:off x="4601857" y="2795630"/>
            <a:ext cx="457453" cy="451763"/>
            <a:chOff x="-18647525" y="4082625"/>
            <a:chExt cx="309550" cy="305700"/>
          </a:xfrm>
        </p:grpSpPr>
        <p:sp>
          <p:nvSpPr>
            <p:cNvPr id="9004" name="Google Shape;9004;p88"/>
            <p:cNvSpPr/>
            <p:nvPr/>
          </p:nvSpPr>
          <p:spPr>
            <a:xfrm>
              <a:off x="-18609725" y="4082625"/>
              <a:ext cx="123675" cy="61475"/>
            </a:xfrm>
            <a:custGeom>
              <a:avLst/>
              <a:gdLst/>
              <a:ahLst/>
              <a:cxnLst/>
              <a:rect l="l" t="t" r="r" b="b"/>
              <a:pathLst>
                <a:path w="4947" h="2459" extrusionOk="0">
                  <a:moveTo>
                    <a:pt x="2473" y="1"/>
                  </a:moveTo>
                  <a:cubicBezTo>
                    <a:pt x="2387" y="1"/>
                    <a:pt x="2300" y="32"/>
                    <a:pt x="2237" y="95"/>
                  </a:cubicBezTo>
                  <a:cubicBezTo>
                    <a:pt x="2206" y="127"/>
                    <a:pt x="1576" y="694"/>
                    <a:pt x="1450" y="1481"/>
                  </a:cubicBezTo>
                  <a:cubicBezTo>
                    <a:pt x="1324" y="1418"/>
                    <a:pt x="1166" y="1418"/>
                    <a:pt x="1071" y="1418"/>
                  </a:cubicBezTo>
                  <a:lnTo>
                    <a:pt x="347" y="1418"/>
                  </a:lnTo>
                  <a:cubicBezTo>
                    <a:pt x="158" y="1418"/>
                    <a:pt x="0" y="1576"/>
                    <a:pt x="0" y="1797"/>
                  </a:cubicBezTo>
                  <a:cubicBezTo>
                    <a:pt x="0" y="2017"/>
                    <a:pt x="32" y="2206"/>
                    <a:pt x="126" y="2427"/>
                  </a:cubicBezTo>
                  <a:cubicBezTo>
                    <a:pt x="1008" y="2175"/>
                    <a:pt x="1922" y="2175"/>
                    <a:pt x="2489" y="2175"/>
                  </a:cubicBezTo>
                  <a:cubicBezTo>
                    <a:pt x="3277" y="2175"/>
                    <a:pt x="4096" y="2206"/>
                    <a:pt x="4852" y="2458"/>
                  </a:cubicBezTo>
                  <a:cubicBezTo>
                    <a:pt x="4915" y="2269"/>
                    <a:pt x="4947" y="2017"/>
                    <a:pt x="4947" y="1797"/>
                  </a:cubicBezTo>
                  <a:cubicBezTo>
                    <a:pt x="4947" y="1576"/>
                    <a:pt x="4789" y="1418"/>
                    <a:pt x="4600" y="1418"/>
                  </a:cubicBezTo>
                  <a:lnTo>
                    <a:pt x="3907" y="1418"/>
                  </a:lnTo>
                  <a:cubicBezTo>
                    <a:pt x="3781" y="1418"/>
                    <a:pt x="3623" y="1418"/>
                    <a:pt x="3497" y="1481"/>
                  </a:cubicBezTo>
                  <a:cubicBezTo>
                    <a:pt x="3340" y="694"/>
                    <a:pt x="2710" y="127"/>
                    <a:pt x="2710" y="95"/>
                  </a:cubicBezTo>
                  <a:cubicBezTo>
                    <a:pt x="2647" y="32"/>
                    <a:pt x="2560" y="1"/>
                    <a:pt x="2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5" name="Google Shape;9005;p88"/>
            <p:cNvSpPr/>
            <p:nvPr/>
          </p:nvSpPr>
          <p:spPr>
            <a:xfrm>
              <a:off x="-18647525" y="4155875"/>
              <a:ext cx="148075" cy="195350"/>
            </a:xfrm>
            <a:custGeom>
              <a:avLst/>
              <a:gdLst/>
              <a:ahLst/>
              <a:cxnLst/>
              <a:rect l="l" t="t" r="r" b="b"/>
              <a:pathLst>
                <a:path w="5923" h="7814" extrusionOk="0">
                  <a:moveTo>
                    <a:pt x="1859" y="2836"/>
                  </a:moveTo>
                  <a:cubicBezTo>
                    <a:pt x="2048" y="2836"/>
                    <a:pt x="2205" y="2994"/>
                    <a:pt x="2205" y="3183"/>
                  </a:cubicBezTo>
                  <a:lnTo>
                    <a:pt x="2205" y="3907"/>
                  </a:lnTo>
                  <a:cubicBezTo>
                    <a:pt x="2205" y="4096"/>
                    <a:pt x="2048" y="4254"/>
                    <a:pt x="1859" y="4254"/>
                  </a:cubicBezTo>
                  <a:cubicBezTo>
                    <a:pt x="1670" y="4254"/>
                    <a:pt x="1512" y="4096"/>
                    <a:pt x="1512" y="3907"/>
                  </a:cubicBezTo>
                  <a:lnTo>
                    <a:pt x="1512" y="3183"/>
                  </a:lnTo>
                  <a:cubicBezTo>
                    <a:pt x="1512" y="2994"/>
                    <a:pt x="1670" y="2836"/>
                    <a:pt x="1859" y="2836"/>
                  </a:cubicBezTo>
                  <a:close/>
                  <a:moveTo>
                    <a:pt x="3938" y="1"/>
                  </a:moveTo>
                  <a:cubicBezTo>
                    <a:pt x="2678" y="1"/>
                    <a:pt x="0" y="1"/>
                    <a:pt x="0" y="2836"/>
                  </a:cubicBezTo>
                  <a:cubicBezTo>
                    <a:pt x="0" y="4569"/>
                    <a:pt x="914" y="6774"/>
                    <a:pt x="2205" y="7814"/>
                  </a:cubicBezTo>
                  <a:cubicBezTo>
                    <a:pt x="2016" y="6995"/>
                    <a:pt x="1985" y="6018"/>
                    <a:pt x="2268" y="4915"/>
                  </a:cubicBezTo>
                  <a:cubicBezTo>
                    <a:pt x="2457" y="4222"/>
                    <a:pt x="2741" y="3466"/>
                    <a:pt x="3088" y="2805"/>
                  </a:cubicBezTo>
                  <a:cubicBezTo>
                    <a:pt x="2962" y="2710"/>
                    <a:pt x="2899" y="2647"/>
                    <a:pt x="2899" y="2490"/>
                  </a:cubicBezTo>
                  <a:lnTo>
                    <a:pt x="2899" y="1765"/>
                  </a:lnTo>
                  <a:cubicBezTo>
                    <a:pt x="2899" y="1576"/>
                    <a:pt x="3056" y="1418"/>
                    <a:pt x="3245" y="1418"/>
                  </a:cubicBezTo>
                  <a:cubicBezTo>
                    <a:pt x="3434" y="1418"/>
                    <a:pt x="3592" y="1576"/>
                    <a:pt x="3592" y="1765"/>
                  </a:cubicBezTo>
                  <a:lnTo>
                    <a:pt x="3592" y="1954"/>
                  </a:lnTo>
                  <a:cubicBezTo>
                    <a:pt x="3781" y="1702"/>
                    <a:pt x="4033" y="1450"/>
                    <a:pt x="4222" y="1229"/>
                  </a:cubicBezTo>
                  <a:cubicBezTo>
                    <a:pt x="4726" y="694"/>
                    <a:pt x="5324" y="347"/>
                    <a:pt x="5923" y="190"/>
                  </a:cubicBezTo>
                  <a:cubicBezTo>
                    <a:pt x="5293" y="32"/>
                    <a:pt x="4631" y="1"/>
                    <a:pt x="3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6" name="Google Shape;9006;p88"/>
            <p:cNvSpPr/>
            <p:nvPr/>
          </p:nvSpPr>
          <p:spPr>
            <a:xfrm>
              <a:off x="-18442750" y="4150575"/>
              <a:ext cx="102400" cy="100625"/>
            </a:xfrm>
            <a:custGeom>
              <a:avLst/>
              <a:gdLst/>
              <a:ahLst/>
              <a:cxnLst/>
              <a:rect l="l" t="t" r="r" b="b"/>
              <a:pathLst>
                <a:path w="4096" h="4025" extrusionOk="0">
                  <a:moveTo>
                    <a:pt x="630" y="0"/>
                  </a:moveTo>
                  <a:cubicBezTo>
                    <a:pt x="544" y="0"/>
                    <a:pt x="457" y="39"/>
                    <a:pt x="378" y="118"/>
                  </a:cubicBezTo>
                  <a:cubicBezTo>
                    <a:pt x="221" y="276"/>
                    <a:pt x="95" y="496"/>
                    <a:pt x="0" y="685"/>
                  </a:cubicBezTo>
                  <a:cubicBezTo>
                    <a:pt x="851" y="1063"/>
                    <a:pt x="1481" y="1725"/>
                    <a:pt x="1891" y="2134"/>
                  </a:cubicBezTo>
                  <a:cubicBezTo>
                    <a:pt x="2300" y="2513"/>
                    <a:pt x="2962" y="3206"/>
                    <a:pt x="3371" y="4025"/>
                  </a:cubicBezTo>
                  <a:cubicBezTo>
                    <a:pt x="3560" y="3962"/>
                    <a:pt x="3749" y="3836"/>
                    <a:pt x="3907" y="3647"/>
                  </a:cubicBezTo>
                  <a:cubicBezTo>
                    <a:pt x="4096" y="3552"/>
                    <a:pt x="4096" y="3332"/>
                    <a:pt x="3938" y="3206"/>
                  </a:cubicBezTo>
                  <a:lnTo>
                    <a:pt x="3434" y="2702"/>
                  </a:lnTo>
                  <a:cubicBezTo>
                    <a:pt x="3371" y="2607"/>
                    <a:pt x="3245" y="2544"/>
                    <a:pt x="3119" y="2450"/>
                  </a:cubicBezTo>
                  <a:cubicBezTo>
                    <a:pt x="3560" y="1788"/>
                    <a:pt x="3529" y="937"/>
                    <a:pt x="3529" y="906"/>
                  </a:cubicBezTo>
                  <a:cubicBezTo>
                    <a:pt x="3529" y="717"/>
                    <a:pt x="3371" y="591"/>
                    <a:pt x="3151" y="559"/>
                  </a:cubicBezTo>
                  <a:cubicBezTo>
                    <a:pt x="3147" y="559"/>
                    <a:pt x="3130" y="559"/>
                    <a:pt x="3103" y="559"/>
                  </a:cubicBezTo>
                  <a:cubicBezTo>
                    <a:pt x="2910" y="559"/>
                    <a:pt x="2190" y="583"/>
                    <a:pt x="1639" y="969"/>
                  </a:cubicBezTo>
                  <a:cubicBezTo>
                    <a:pt x="1544" y="843"/>
                    <a:pt x="1481" y="748"/>
                    <a:pt x="1387" y="654"/>
                  </a:cubicBezTo>
                  <a:lnTo>
                    <a:pt x="882" y="118"/>
                  </a:lnTo>
                  <a:cubicBezTo>
                    <a:pt x="804" y="39"/>
                    <a:pt x="717" y="0"/>
                    <a:pt x="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7" name="Google Shape;9007;p88"/>
            <p:cNvSpPr/>
            <p:nvPr/>
          </p:nvSpPr>
          <p:spPr>
            <a:xfrm>
              <a:off x="-18581375" y="4176775"/>
              <a:ext cx="243400" cy="211550"/>
            </a:xfrm>
            <a:custGeom>
              <a:avLst/>
              <a:gdLst/>
              <a:ahLst/>
              <a:cxnLst/>
              <a:rect l="l" t="t" r="r" b="b"/>
              <a:pathLst>
                <a:path w="9736" h="8462" extrusionOk="0">
                  <a:moveTo>
                    <a:pt x="4191" y="1000"/>
                  </a:moveTo>
                  <a:cubicBezTo>
                    <a:pt x="4277" y="1000"/>
                    <a:pt x="4364" y="1039"/>
                    <a:pt x="4443" y="1118"/>
                  </a:cubicBezTo>
                  <a:cubicBezTo>
                    <a:pt x="4600" y="1275"/>
                    <a:pt x="4600" y="1465"/>
                    <a:pt x="4443" y="1654"/>
                  </a:cubicBezTo>
                  <a:lnTo>
                    <a:pt x="3939" y="2158"/>
                  </a:lnTo>
                  <a:cubicBezTo>
                    <a:pt x="3860" y="2236"/>
                    <a:pt x="3765" y="2276"/>
                    <a:pt x="3675" y="2276"/>
                  </a:cubicBezTo>
                  <a:cubicBezTo>
                    <a:pt x="3584" y="2276"/>
                    <a:pt x="3498" y="2236"/>
                    <a:pt x="3435" y="2158"/>
                  </a:cubicBezTo>
                  <a:cubicBezTo>
                    <a:pt x="3277" y="2000"/>
                    <a:pt x="3277" y="1811"/>
                    <a:pt x="3435" y="1654"/>
                  </a:cubicBezTo>
                  <a:lnTo>
                    <a:pt x="3939" y="1118"/>
                  </a:lnTo>
                  <a:cubicBezTo>
                    <a:pt x="4017" y="1039"/>
                    <a:pt x="4104" y="1000"/>
                    <a:pt x="4191" y="1000"/>
                  </a:cubicBezTo>
                  <a:close/>
                  <a:moveTo>
                    <a:pt x="5230" y="3048"/>
                  </a:moveTo>
                  <a:cubicBezTo>
                    <a:pt x="5317" y="3048"/>
                    <a:pt x="5404" y="3087"/>
                    <a:pt x="5482" y="3166"/>
                  </a:cubicBezTo>
                  <a:cubicBezTo>
                    <a:pt x="5640" y="3323"/>
                    <a:pt x="5640" y="3512"/>
                    <a:pt x="5482" y="3701"/>
                  </a:cubicBezTo>
                  <a:lnTo>
                    <a:pt x="4978" y="4205"/>
                  </a:lnTo>
                  <a:cubicBezTo>
                    <a:pt x="4900" y="4284"/>
                    <a:pt x="4805" y="4324"/>
                    <a:pt x="4710" y="4324"/>
                  </a:cubicBezTo>
                  <a:cubicBezTo>
                    <a:pt x="4616" y="4324"/>
                    <a:pt x="4521" y="4284"/>
                    <a:pt x="4443" y="4205"/>
                  </a:cubicBezTo>
                  <a:cubicBezTo>
                    <a:pt x="4285" y="4048"/>
                    <a:pt x="4285" y="3796"/>
                    <a:pt x="4443" y="3701"/>
                  </a:cubicBezTo>
                  <a:lnTo>
                    <a:pt x="4978" y="3166"/>
                  </a:lnTo>
                  <a:cubicBezTo>
                    <a:pt x="5057" y="3087"/>
                    <a:pt x="5144" y="3048"/>
                    <a:pt x="5230" y="3048"/>
                  </a:cubicBezTo>
                  <a:close/>
                  <a:moveTo>
                    <a:pt x="2674" y="3583"/>
                  </a:moveTo>
                  <a:cubicBezTo>
                    <a:pt x="2765" y="3583"/>
                    <a:pt x="2852" y="3623"/>
                    <a:pt x="2930" y="3701"/>
                  </a:cubicBezTo>
                  <a:cubicBezTo>
                    <a:pt x="3088" y="3796"/>
                    <a:pt x="3088" y="4048"/>
                    <a:pt x="2930" y="4205"/>
                  </a:cubicBezTo>
                  <a:lnTo>
                    <a:pt x="2395" y="4710"/>
                  </a:lnTo>
                  <a:cubicBezTo>
                    <a:pt x="2316" y="4788"/>
                    <a:pt x="2229" y="4828"/>
                    <a:pt x="2143" y="4828"/>
                  </a:cubicBezTo>
                  <a:cubicBezTo>
                    <a:pt x="2056" y="4828"/>
                    <a:pt x="1970" y="4788"/>
                    <a:pt x="1891" y="4710"/>
                  </a:cubicBezTo>
                  <a:cubicBezTo>
                    <a:pt x="1733" y="4552"/>
                    <a:pt x="1733" y="4363"/>
                    <a:pt x="1891" y="4205"/>
                  </a:cubicBezTo>
                  <a:lnTo>
                    <a:pt x="2395" y="3701"/>
                  </a:lnTo>
                  <a:cubicBezTo>
                    <a:pt x="2489" y="3623"/>
                    <a:pt x="2584" y="3583"/>
                    <a:pt x="2674" y="3583"/>
                  </a:cubicBezTo>
                  <a:close/>
                  <a:moveTo>
                    <a:pt x="7207" y="4087"/>
                  </a:moveTo>
                  <a:cubicBezTo>
                    <a:pt x="7302" y="4087"/>
                    <a:pt x="7388" y="4127"/>
                    <a:pt x="7436" y="4205"/>
                  </a:cubicBezTo>
                  <a:cubicBezTo>
                    <a:pt x="7625" y="4363"/>
                    <a:pt x="7625" y="4552"/>
                    <a:pt x="7436" y="4710"/>
                  </a:cubicBezTo>
                  <a:lnTo>
                    <a:pt x="6932" y="5214"/>
                  </a:lnTo>
                  <a:cubicBezTo>
                    <a:pt x="6853" y="5292"/>
                    <a:pt x="6766" y="5332"/>
                    <a:pt x="6680" y="5332"/>
                  </a:cubicBezTo>
                  <a:cubicBezTo>
                    <a:pt x="6593" y="5332"/>
                    <a:pt x="6506" y="5292"/>
                    <a:pt x="6427" y="5214"/>
                  </a:cubicBezTo>
                  <a:cubicBezTo>
                    <a:pt x="6270" y="5056"/>
                    <a:pt x="6270" y="4867"/>
                    <a:pt x="6427" y="4710"/>
                  </a:cubicBezTo>
                  <a:lnTo>
                    <a:pt x="6932" y="4205"/>
                  </a:lnTo>
                  <a:cubicBezTo>
                    <a:pt x="7010" y="4127"/>
                    <a:pt x="7113" y="4087"/>
                    <a:pt x="7207" y="4087"/>
                  </a:cubicBezTo>
                  <a:close/>
                  <a:moveTo>
                    <a:pt x="5388" y="4875"/>
                  </a:moveTo>
                  <a:cubicBezTo>
                    <a:pt x="5474" y="4875"/>
                    <a:pt x="5561" y="4914"/>
                    <a:pt x="5640" y="4993"/>
                  </a:cubicBezTo>
                  <a:cubicBezTo>
                    <a:pt x="5797" y="5151"/>
                    <a:pt x="5797" y="5340"/>
                    <a:pt x="5640" y="5497"/>
                  </a:cubicBezTo>
                  <a:lnTo>
                    <a:pt x="5136" y="6001"/>
                  </a:lnTo>
                  <a:cubicBezTo>
                    <a:pt x="5057" y="6080"/>
                    <a:pt x="4963" y="6119"/>
                    <a:pt x="4868" y="6119"/>
                  </a:cubicBezTo>
                  <a:cubicBezTo>
                    <a:pt x="4773" y="6119"/>
                    <a:pt x="4679" y="6080"/>
                    <a:pt x="4600" y="6001"/>
                  </a:cubicBezTo>
                  <a:cubicBezTo>
                    <a:pt x="4443" y="5844"/>
                    <a:pt x="4443" y="5655"/>
                    <a:pt x="4600" y="5497"/>
                  </a:cubicBezTo>
                  <a:lnTo>
                    <a:pt x="5136" y="4993"/>
                  </a:lnTo>
                  <a:cubicBezTo>
                    <a:pt x="5215" y="4914"/>
                    <a:pt x="5301" y="4875"/>
                    <a:pt x="5388" y="4875"/>
                  </a:cubicBezTo>
                  <a:close/>
                  <a:moveTo>
                    <a:pt x="2674" y="5568"/>
                  </a:moveTo>
                  <a:cubicBezTo>
                    <a:pt x="2765" y="5568"/>
                    <a:pt x="2852" y="5607"/>
                    <a:pt x="2930" y="5686"/>
                  </a:cubicBezTo>
                  <a:cubicBezTo>
                    <a:pt x="3088" y="5844"/>
                    <a:pt x="3088" y="6064"/>
                    <a:pt x="2930" y="6222"/>
                  </a:cubicBezTo>
                  <a:lnTo>
                    <a:pt x="2395" y="6726"/>
                  </a:lnTo>
                  <a:cubicBezTo>
                    <a:pt x="2316" y="6805"/>
                    <a:pt x="2229" y="6844"/>
                    <a:pt x="2143" y="6844"/>
                  </a:cubicBezTo>
                  <a:cubicBezTo>
                    <a:pt x="2056" y="6844"/>
                    <a:pt x="1970" y="6805"/>
                    <a:pt x="1891" y="6726"/>
                  </a:cubicBezTo>
                  <a:cubicBezTo>
                    <a:pt x="1733" y="6568"/>
                    <a:pt x="1733" y="6379"/>
                    <a:pt x="1891" y="6222"/>
                  </a:cubicBezTo>
                  <a:lnTo>
                    <a:pt x="2395" y="5686"/>
                  </a:lnTo>
                  <a:cubicBezTo>
                    <a:pt x="2489" y="5607"/>
                    <a:pt x="2584" y="5568"/>
                    <a:pt x="2674" y="5568"/>
                  </a:cubicBezTo>
                  <a:close/>
                  <a:moveTo>
                    <a:pt x="4065" y="1"/>
                  </a:moveTo>
                  <a:cubicBezTo>
                    <a:pt x="3468" y="1"/>
                    <a:pt x="2828" y="244"/>
                    <a:pt x="2174" y="897"/>
                  </a:cubicBezTo>
                  <a:cubicBezTo>
                    <a:pt x="1355" y="1717"/>
                    <a:pt x="662" y="2977"/>
                    <a:pt x="347" y="4268"/>
                  </a:cubicBezTo>
                  <a:cubicBezTo>
                    <a:pt x="0" y="5781"/>
                    <a:pt x="190" y="7009"/>
                    <a:pt x="914" y="7702"/>
                  </a:cubicBezTo>
                  <a:cubicBezTo>
                    <a:pt x="1466" y="8255"/>
                    <a:pt x="2204" y="8461"/>
                    <a:pt x="2972" y="8461"/>
                  </a:cubicBezTo>
                  <a:cubicBezTo>
                    <a:pt x="3430" y="8461"/>
                    <a:pt x="3900" y="8387"/>
                    <a:pt x="4348" y="8270"/>
                  </a:cubicBezTo>
                  <a:cubicBezTo>
                    <a:pt x="5608" y="7955"/>
                    <a:pt x="6900" y="7230"/>
                    <a:pt x="7719" y="6442"/>
                  </a:cubicBezTo>
                  <a:cubicBezTo>
                    <a:pt x="9736" y="4426"/>
                    <a:pt x="7845" y="2536"/>
                    <a:pt x="6963" y="1654"/>
                  </a:cubicBezTo>
                  <a:cubicBezTo>
                    <a:pt x="6367" y="1057"/>
                    <a:pt x="5310" y="1"/>
                    <a:pt x="4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8" name="Google Shape;9008;p88"/>
          <p:cNvGrpSpPr/>
          <p:nvPr/>
        </p:nvGrpSpPr>
        <p:grpSpPr>
          <a:xfrm>
            <a:off x="7412241" y="1689592"/>
            <a:ext cx="395755" cy="449288"/>
            <a:chOff x="-16775350" y="3309200"/>
            <a:chExt cx="267800" cy="304025"/>
          </a:xfrm>
        </p:grpSpPr>
        <p:sp>
          <p:nvSpPr>
            <p:cNvPr id="9009" name="Google Shape;9009;p88"/>
            <p:cNvSpPr/>
            <p:nvPr/>
          </p:nvSpPr>
          <p:spPr>
            <a:xfrm>
              <a:off x="-16775350" y="3309200"/>
              <a:ext cx="267800" cy="160675"/>
            </a:xfrm>
            <a:custGeom>
              <a:avLst/>
              <a:gdLst/>
              <a:ahLst/>
              <a:cxnLst/>
              <a:rect l="l" t="t" r="r" b="b"/>
              <a:pathLst>
                <a:path w="10712" h="6427" extrusionOk="0">
                  <a:moveTo>
                    <a:pt x="4978" y="1418"/>
                  </a:moveTo>
                  <a:cubicBezTo>
                    <a:pt x="5388" y="1418"/>
                    <a:pt x="5703" y="1733"/>
                    <a:pt x="5703" y="2111"/>
                  </a:cubicBezTo>
                  <a:cubicBezTo>
                    <a:pt x="5703" y="2520"/>
                    <a:pt x="5388" y="2835"/>
                    <a:pt x="4978" y="2835"/>
                  </a:cubicBezTo>
                  <a:cubicBezTo>
                    <a:pt x="4600" y="2835"/>
                    <a:pt x="4285" y="2520"/>
                    <a:pt x="4285" y="2111"/>
                  </a:cubicBezTo>
                  <a:cubicBezTo>
                    <a:pt x="4285" y="1733"/>
                    <a:pt x="4600" y="1418"/>
                    <a:pt x="4978" y="1418"/>
                  </a:cubicBezTo>
                  <a:close/>
                  <a:moveTo>
                    <a:pt x="3182" y="2867"/>
                  </a:moveTo>
                  <a:cubicBezTo>
                    <a:pt x="3781" y="2867"/>
                    <a:pt x="4254" y="3340"/>
                    <a:pt x="4254" y="3938"/>
                  </a:cubicBezTo>
                  <a:cubicBezTo>
                    <a:pt x="4285" y="4505"/>
                    <a:pt x="3781" y="5009"/>
                    <a:pt x="3182" y="5009"/>
                  </a:cubicBezTo>
                  <a:cubicBezTo>
                    <a:pt x="2584" y="5009"/>
                    <a:pt x="2111" y="4537"/>
                    <a:pt x="2111" y="3938"/>
                  </a:cubicBezTo>
                  <a:cubicBezTo>
                    <a:pt x="2111" y="3340"/>
                    <a:pt x="2584" y="2867"/>
                    <a:pt x="3182" y="2867"/>
                  </a:cubicBezTo>
                  <a:close/>
                  <a:moveTo>
                    <a:pt x="5356" y="0"/>
                  </a:moveTo>
                  <a:cubicBezTo>
                    <a:pt x="2395" y="0"/>
                    <a:pt x="0" y="2394"/>
                    <a:pt x="0" y="5356"/>
                  </a:cubicBezTo>
                  <a:cubicBezTo>
                    <a:pt x="0" y="5954"/>
                    <a:pt x="473" y="6427"/>
                    <a:pt x="1040" y="6427"/>
                  </a:cubicBezTo>
                  <a:lnTo>
                    <a:pt x="9609" y="6427"/>
                  </a:lnTo>
                  <a:cubicBezTo>
                    <a:pt x="10208" y="6427"/>
                    <a:pt x="10681" y="5954"/>
                    <a:pt x="10681" y="5356"/>
                  </a:cubicBezTo>
                  <a:cubicBezTo>
                    <a:pt x="10712" y="2394"/>
                    <a:pt x="8286" y="0"/>
                    <a:pt x="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0" name="Google Shape;9010;p88"/>
            <p:cNvSpPr/>
            <p:nvPr/>
          </p:nvSpPr>
          <p:spPr>
            <a:xfrm>
              <a:off x="-16704475" y="3398975"/>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1" name="Google Shape;9011;p88"/>
            <p:cNvSpPr/>
            <p:nvPr/>
          </p:nvSpPr>
          <p:spPr>
            <a:xfrm>
              <a:off x="-16707625" y="3487200"/>
              <a:ext cx="129200" cy="126025"/>
            </a:xfrm>
            <a:custGeom>
              <a:avLst/>
              <a:gdLst/>
              <a:ahLst/>
              <a:cxnLst/>
              <a:rect l="l" t="t" r="r" b="b"/>
              <a:pathLst>
                <a:path w="5168" h="5041" extrusionOk="0">
                  <a:moveTo>
                    <a:pt x="1135" y="0"/>
                  </a:moveTo>
                  <a:cubicBezTo>
                    <a:pt x="1072" y="725"/>
                    <a:pt x="914" y="1449"/>
                    <a:pt x="631" y="2079"/>
                  </a:cubicBezTo>
                  <a:cubicBezTo>
                    <a:pt x="1" y="3592"/>
                    <a:pt x="1103" y="5041"/>
                    <a:pt x="2584" y="5041"/>
                  </a:cubicBezTo>
                  <a:cubicBezTo>
                    <a:pt x="3939" y="5041"/>
                    <a:pt x="5168" y="3875"/>
                    <a:pt x="4632" y="2237"/>
                  </a:cubicBezTo>
                  <a:cubicBezTo>
                    <a:pt x="4411" y="1449"/>
                    <a:pt x="4222" y="725"/>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2" name="Google Shape;9012;p88"/>
          <p:cNvGrpSpPr/>
          <p:nvPr/>
        </p:nvGrpSpPr>
        <p:grpSpPr>
          <a:xfrm>
            <a:off x="7412241" y="2241827"/>
            <a:ext cx="395755" cy="452835"/>
            <a:chOff x="-16775350" y="3683300"/>
            <a:chExt cx="267800" cy="306425"/>
          </a:xfrm>
        </p:grpSpPr>
        <p:sp>
          <p:nvSpPr>
            <p:cNvPr id="9013" name="Google Shape;9013;p8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4" name="Google Shape;9014;p8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5" name="Google Shape;9015;p8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6" name="Google Shape;9016;p88"/>
          <p:cNvGrpSpPr/>
          <p:nvPr/>
        </p:nvGrpSpPr>
        <p:grpSpPr>
          <a:xfrm>
            <a:off x="7384292" y="2796870"/>
            <a:ext cx="451653" cy="449288"/>
            <a:chOff x="-16794250" y="4058225"/>
            <a:chExt cx="305625" cy="304025"/>
          </a:xfrm>
        </p:grpSpPr>
        <p:sp>
          <p:nvSpPr>
            <p:cNvPr id="9017" name="Google Shape;9017;p88"/>
            <p:cNvSpPr/>
            <p:nvPr/>
          </p:nvSpPr>
          <p:spPr>
            <a:xfrm>
              <a:off x="-16793475" y="4309475"/>
              <a:ext cx="70925" cy="17350"/>
            </a:xfrm>
            <a:custGeom>
              <a:avLst/>
              <a:gdLst/>
              <a:ahLst/>
              <a:cxnLst/>
              <a:rect l="l" t="t" r="r" b="b"/>
              <a:pathLst>
                <a:path w="2837" h="694" extrusionOk="0">
                  <a:moveTo>
                    <a:pt x="347" y="0"/>
                  </a:moveTo>
                  <a:cubicBezTo>
                    <a:pt x="158" y="0"/>
                    <a:pt x="1" y="158"/>
                    <a:pt x="1" y="347"/>
                  </a:cubicBezTo>
                  <a:cubicBezTo>
                    <a:pt x="1" y="536"/>
                    <a:pt x="158" y="693"/>
                    <a:pt x="347" y="693"/>
                  </a:cubicBezTo>
                  <a:lnTo>
                    <a:pt x="2490" y="693"/>
                  </a:lnTo>
                  <a:cubicBezTo>
                    <a:pt x="2679" y="693"/>
                    <a:pt x="2836" y="536"/>
                    <a:pt x="2836" y="347"/>
                  </a:cubicBezTo>
                  <a:cubicBezTo>
                    <a:pt x="2836" y="158"/>
                    <a:pt x="2679" y="0"/>
                    <a:pt x="2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8" name="Google Shape;9018;p88"/>
            <p:cNvSpPr/>
            <p:nvPr/>
          </p:nvSpPr>
          <p:spPr>
            <a:xfrm>
              <a:off x="-16758025" y="4344900"/>
              <a:ext cx="89800" cy="17350"/>
            </a:xfrm>
            <a:custGeom>
              <a:avLst/>
              <a:gdLst/>
              <a:ahLst/>
              <a:cxnLst/>
              <a:rect l="l" t="t" r="r" b="b"/>
              <a:pathLst>
                <a:path w="3592" h="694" extrusionOk="0">
                  <a:moveTo>
                    <a:pt x="347" y="1"/>
                  </a:moveTo>
                  <a:cubicBezTo>
                    <a:pt x="158" y="1"/>
                    <a:pt x="0" y="158"/>
                    <a:pt x="0" y="347"/>
                  </a:cubicBezTo>
                  <a:cubicBezTo>
                    <a:pt x="0" y="536"/>
                    <a:pt x="158" y="694"/>
                    <a:pt x="347" y="694"/>
                  </a:cubicBezTo>
                  <a:lnTo>
                    <a:pt x="3245" y="694"/>
                  </a:lnTo>
                  <a:cubicBezTo>
                    <a:pt x="3435" y="694"/>
                    <a:pt x="3592" y="536"/>
                    <a:pt x="3592" y="347"/>
                  </a:cubicBezTo>
                  <a:cubicBezTo>
                    <a:pt x="3592" y="158"/>
                    <a:pt x="3435" y="1"/>
                    <a:pt x="3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9" name="Google Shape;9019;p88"/>
            <p:cNvSpPr/>
            <p:nvPr/>
          </p:nvSpPr>
          <p:spPr>
            <a:xfrm>
              <a:off x="-16615475" y="4344900"/>
              <a:ext cx="89825" cy="17350"/>
            </a:xfrm>
            <a:custGeom>
              <a:avLst/>
              <a:gdLst/>
              <a:ahLst/>
              <a:cxnLst/>
              <a:rect l="l" t="t" r="r" b="b"/>
              <a:pathLst>
                <a:path w="3593" h="694" extrusionOk="0">
                  <a:moveTo>
                    <a:pt x="379" y="1"/>
                  </a:moveTo>
                  <a:cubicBezTo>
                    <a:pt x="158" y="1"/>
                    <a:pt x="1" y="158"/>
                    <a:pt x="1" y="347"/>
                  </a:cubicBezTo>
                  <a:cubicBezTo>
                    <a:pt x="1" y="536"/>
                    <a:pt x="158" y="694"/>
                    <a:pt x="379" y="694"/>
                  </a:cubicBezTo>
                  <a:lnTo>
                    <a:pt x="3246" y="694"/>
                  </a:lnTo>
                  <a:cubicBezTo>
                    <a:pt x="3435" y="694"/>
                    <a:pt x="3592" y="536"/>
                    <a:pt x="3592" y="347"/>
                  </a:cubicBezTo>
                  <a:cubicBezTo>
                    <a:pt x="3592" y="158"/>
                    <a:pt x="3435" y="1"/>
                    <a:pt x="3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0" name="Google Shape;9020;p88"/>
            <p:cNvSpPr/>
            <p:nvPr/>
          </p:nvSpPr>
          <p:spPr>
            <a:xfrm>
              <a:off x="-16561900" y="4309475"/>
              <a:ext cx="71700" cy="17350"/>
            </a:xfrm>
            <a:custGeom>
              <a:avLst/>
              <a:gdLst/>
              <a:ahLst/>
              <a:cxnLst/>
              <a:rect l="l" t="t" r="r" b="b"/>
              <a:pathLst>
                <a:path w="2868" h="694" extrusionOk="0">
                  <a:moveTo>
                    <a:pt x="347" y="0"/>
                  </a:moveTo>
                  <a:cubicBezTo>
                    <a:pt x="158" y="0"/>
                    <a:pt x="0" y="158"/>
                    <a:pt x="0" y="347"/>
                  </a:cubicBezTo>
                  <a:cubicBezTo>
                    <a:pt x="0" y="536"/>
                    <a:pt x="158" y="693"/>
                    <a:pt x="347" y="693"/>
                  </a:cubicBezTo>
                  <a:lnTo>
                    <a:pt x="2521" y="693"/>
                  </a:lnTo>
                  <a:cubicBezTo>
                    <a:pt x="2710" y="693"/>
                    <a:pt x="2867" y="536"/>
                    <a:pt x="2867" y="347"/>
                  </a:cubicBezTo>
                  <a:cubicBezTo>
                    <a:pt x="2867" y="158"/>
                    <a:pt x="2710" y="0"/>
                    <a:pt x="2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1" name="Google Shape;9021;p88"/>
            <p:cNvSpPr/>
            <p:nvPr/>
          </p:nvSpPr>
          <p:spPr>
            <a:xfrm>
              <a:off x="-16704475" y="4309475"/>
              <a:ext cx="125275" cy="17350"/>
            </a:xfrm>
            <a:custGeom>
              <a:avLst/>
              <a:gdLst/>
              <a:ahLst/>
              <a:cxnLst/>
              <a:rect l="l" t="t" r="r" b="b"/>
              <a:pathLst>
                <a:path w="5011" h="694" extrusionOk="0">
                  <a:moveTo>
                    <a:pt x="347" y="0"/>
                  </a:moveTo>
                  <a:cubicBezTo>
                    <a:pt x="158" y="0"/>
                    <a:pt x="1" y="158"/>
                    <a:pt x="1" y="347"/>
                  </a:cubicBezTo>
                  <a:cubicBezTo>
                    <a:pt x="1" y="536"/>
                    <a:pt x="158" y="693"/>
                    <a:pt x="347" y="693"/>
                  </a:cubicBezTo>
                  <a:lnTo>
                    <a:pt x="4632" y="693"/>
                  </a:lnTo>
                  <a:cubicBezTo>
                    <a:pt x="4821" y="693"/>
                    <a:pt x="5010" y="536"/>
                    <a:pt x="5010" y="347"/>
                  </a:cubicBezTo>
                  <a:cubicBezTo>
                    <a:pt x="5010" y="158"/>
                    <a:pt x="4821" y="0"/>
                    <a:pt x="4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2" name="Google Shape;9022;p88"/>
            <p:cNvSpPr/>
            <p:nvPr/>
          </p:nvSpPr>
          <p:spPr>
            <a:xfrm>
              <a:off x="-16704475" y="4074750"/>
              <a:ext cx="126050" cy="165425"/>
            </a:xfrm>
            <a:custGeom>
              <a:avLst/>
              <a:gdLst/>
              <a:ahLst/>
              <a:cxnLst/>
              <a:rect l="l" t="t" r="r" b="b"/>
              <a:pathLst>
                <a:path w="5042" h="6617" extrusionOk="0">
                  <a:moveTo>
                    <a:pt x="1072" y="2931"/>
                  </a:moveTo>
                  <a:cubicBezTo>
                    <a:pt x="1261" y="2931"/>
                    <a:pt x="1419" y="3088"/>
                    <a:pt x="1419" y="3277"/>
                  </a:cubicBezTo>
                  <a:lnTo>
                    <a:pt x="1419" y="5483"/>
                  </a:lnTo>
                  <a:cubicBezTo>
                    <a:pt x="1419" y="5672"/>
                    <a:pt x="1261" y="5829"/>
                    <a:pt x="1072" y="5829"/>
                  </a:cubicBezTo>
                  <a:cubicBezTo>
                    <a:pt x="851" y="5829"/>
                    <a:pt x="694" y="5672"/>
                    <a:pt x="694" y="5483"/>
                  </a:cubicBezTo>
                  <a:lnTo>
                    <a:pt x="694" y="3277"/>
                  </a:lnTo>
                  <a:cubicBezTo>
                    <a:pt x="694" y="3088"/>
                    <a:pt x="851" y="2931"/>
                    <a:pt x="1072" y="2931"/>
                  </a:cubicBezTo>
                  <a:close/>
                  <a:moveTo>
                    <a:pt x="3939" y="2931"/>
                  </a:moveTo>
                  <a:cubicBezTo>
                    <a:pt x="4128" y="2931"/>
                    <a:pt x="4285" y="3088"/>
                    <a:pt x="4285" y="3277"/>
                  </a:cubicBezTo>
                  <a:lnTo>
                    <a:pt x="4285" y="5483"/>
                  </a:lnTo>
                  <a:cubicBezTo>
                    <a:pt x="4285" y="5672"/>
                    <a:pt x="4128" y="5829"/>
                    <a:pt x="3939" y="5829"/>
                  </a:cubicBezTo>
                  <a:cubicBezTo>
                    <a:pt x="3718" y="5829"/>
                    <a:pt x="3561" y="5672"/>
                    <a:pt x="3561" y="5483"/>
                  </a:cubicBezTo>
                  <a:lnTo>
                    <a:pt x="3561" y="3277"/>
                  </a:lnTo>
                  <a:cubicBezTo>
                    <a:pt x="3561" y="3088"/>
                    <a:pt x="3718" y="2931"/>
                    <a:pt x="3939" y="2931"/>
                  </a:cubicBezTo>
                  <a:close/>
                  <a:moveTo>
                    <a:pt x="1" y="1"/>
                  </a:moveTo>
                  <a:lnTo>
                    <a:pt x="1" y="6554"/>
                  </a:lnTo>
                  <a:cubicBezTo>
                    <a:pt x="116" y="6542"/>
                    <a:pt x="240" y="6535"/>
                    <a:pt x="366" y="6535"/>
                  </a:cubicBezTo>
                  <a:cubicBezTo>
                    <a:pt x="584" y="6535"/>
                    <a:pt x="809" y="6557"/>
                    <a:pt x="1009" y="6617"/>
                  </a:cubicBezTo>
                  <a:cubicBezTo>
                    <a:pt x="1293" y="6207"/>
                    <a:pt x="1671" y="5924"/>
                    <a:pt x="2143" y="5829"/>
                  </a:cubicBezTo>
                  <a:lnTo>
                    <a:pt x="2143" y="3939"/>
                  </a:lnTo>
                  <a:cubicBezTo>
                    <a:pt x="2143" y="3750"/>
                    <a:pt x="2332" y="3592"/>
                    <a:pt x="2521" y="3592"/>
                  </a:cubicBezTo>
                  <a:cubicBezTo>
                    <a:pt x="2710" y="3592"/>
                    <a:pt x="2868" y="3750"/>
                    <a:pt x="2868" y="3939"/>
                  </a:cubicBezTo>
                  <a:lnTo>
                    <a:pt x="2868" y="5829"/>
                  </a:lnTo>
                  <a:cubicBezTo>
                    <a:pt x="3340" y="5955"/>
                    <a:pt x="3750" y="6239"/>
                    <a:pt x="4002" y="6617"/>
                  </a:cubicBezTo>
                  <a:cubicBezTo>
                    <a:pt x="4207" y="6555"/>
                    <a:pt x="4439" y="6507"/>
                    <a:pt x="4672" y="6507"/>
                  </a:cubicBezTo>
                  <a:cubicBezTo>
                    <a:pt x="4796" y="6507"/>
                    <a:pt x="4921" y="6521"/>
                    <a:pt x="5042" y="6554"/>
                  </a:cubicBezTo>
                  <a:lnTo>
                    <a:pt x="5042" y="1"/>
                  </a:lnTo>
                  <a:lnTo>
                    <a:pt x="4285" y="1"/>
                  </a:lnTo>
                  <a:lnTo>
                    <a:pt x="4285" y="1796"/>
                  </a:lnTo>
                  <a:cubicBezTo>
                    <a:pt x="4285" y="1985"/>
                    <a:pt x="4128" y="2143"/>
                    <a:pt x="3939" y="2143"/>
                  </a:cubicBezTo>
                  <a:cubicBezTo>
                    <a:pt x="3718" y="2143"/>
                    <a:pt x="3561" y="1985"/>
                    <a:pt x="3561" y="1796"/>
                  </a:cubicBezTo>
                  <a:lnTo>
                    <a:pt x="3561" y="1"/>
                  </a:lnTo>
                  <a:lnTo>
                    <a:pt x="2868" y="1"/>
                  </a:lnTo>
                  <a:lnTo>
                    <a:pt x="2868" y="2490"/>
                  </a:lnTo>
                  <a:cubicBezTo>
                    <a:pt x="2868" y="2679"/>
                    <a:pt x="2710" y="2836"/>
                    <a:pt x="2521" y="2836"/>
                  </a:cubicBezTo>
                  <a:cubicBezTo>
                    <a:pt x="2301" y="2836"/>
                    <a:pt x="2143" y="2679"/>
                    <a:pt x="2143" y="2490"/>
                  </a:cubicBezTo>
                  <a:lnTo>
                    <a:pt x="2143" y="1"/>
                  </a:lnTo>
                  <a:lnTo>
                    <a:pt x="1450" y="1"/>
                  </a:lnTo>
                  <a:lnTo>
                    <a:pt x="1450" y="1796"/>
                  </a:lnTo>
                  <a:cubicBezTo>
                    <a:pt x="1450" y="1985"/>
                    <a:pt x="1293" y="2143"/>
                    <a:pt x="1103" y="2143"/>
                  </a:cubicBezTo>
                  <a:cubicBezTo>
                    <a:pt x="883" y="2143"/>
                    <a:pt x="725" y="1985"/>
                    <a:pt x="725" y="1796"/>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3" name="Google Shape;9023;p88"/>
            <p:cNvSpPr/>
            <p:nvPr/>
          </p:nvSpPr>
          <p:spPr>
            <a:xfrm>
              <a:off x="-16725725" y="4237800"/>
              <a:ext cx="164625" cy="53575"/>
            </a:xfrm>
            <a:custGeom>
              <a:avLst/>
              <a:gdLst/>
              <a:ahLst/>
              <a:cxnLst/>
              <a:rect l="l" t="t" r="r" b="b"/>
              <a:pathLst>
                <a:path w="6585" h="2143" extrusionOk="0">
                  <a:moveTo>
                    <a:pt x="3308" y="0"/>
                  </a:moveTo>
                  <a:cubicBezTo>
                    <a:pt x="2867" y="0"/>
                    <a:pt x="2458" y="252"/>
                    <a:pt x="2300" y="693"/>
                  </a:cubicBezTo>
                  <a:cubicBezTo>
                    <a:pt x="2232" y="830"/>
                    <a:pt x="2082" y="933"/>
                    <a:pt x="1921" y="933"/>
                  </a:cubicBezTo>
                  <a:cubicBezTo>
                    <a:pt x="1859" y="933"/>
                    <a:pt x="1795" y="917"/>
                    <a:pt x="1733" y="882"/>
                  </a:cubicBezTo>
                  <a:cubicBezTo>
                    <a:pt x="1570" y="774"/>
                    <a:pt x="1377" y="721"/>
                    <a:pt x="1181" y="721"/>
                  </a:cubicBezTo>
                  <a:cubicBezTo>
                    <a:pt x="809" y="721"/>
                    <a:pt x="427" y="910"/>
                    <a:pt x="221" y="1260"/>
                  </a:cubicBezTo>
                  <a:cubicBezTo>
                    <a:pt x="63" y="1512"/>
                    <a:pt x="0" y="1827"/>
                    <a:pt x="126" y="2143"/>
                  </a:cubicBezTo>
                  <a:lnTo>
                    <a:pt x="6522" y="2143"/>
                  </a:lnTo>
                  <a:cubicBezTo>
                    <a:pt x="6585" y="1890"/>
                    <a:pt x="6585" y="1575"/>
                    <a:pt x="6459" y="1292"/>
                  </a:cubicBezTo>
                  <a:cubicBezTo>
                    <a:pt x="6292" y="918"/>
                    <a:pt x="5893" y="708"/>
                    <a:pt x="5487" y="708"/>
                  </a:cubicBezTo>
                  <a:cubicBezTo>
                    <a:pt x="5278" y="708"/>
                    <a:pt x="5066" y="764"/>
                    <a:pt x="4883" y="882"/>
                  </a:cubicBezTo>
                  <a:cubicBezTo>
                    <a:pt x="4820" y="924"/>
                    <a:pt x="4747" y="945"/>
                    <a:pt x="4675" y="945"/>
                  </a:cubicBezTo>
                  <a:cubicBezTo>
                    <a:pt x="4530" y="945"/>
                    <a:pt x="4390" y="861"/>
                    <a:pt x="4348" y="693"/>
                  </a:cubicBezTo>
                  <a:cubicBezTo>
                    <a:pt x="4190" y="252"/>
                    <a:pt x="3781" y="0"/>
                    <a:pt x="33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88"/>
            <p:cNvSpPr/>
            <p:nvPr/>
          </p:nvSpPr>
          <p:spPr>
            <a:xfrm>
              <a:off x="-16559550" y="4058225"/>
              <a:ext cx="70925" cy="233150"/>
            </a:xfrm>
            <a:custGeom>
              <a:avLst/>
              <a:gdLst/>
              <a:ahLst/>
              <a:cxnLst/>
              <a:rect l="l" t="t" r="r" b="b"/>
              <a:pathLst>
                <a:path w="2837" h="9326" extrusionOk="0">
                  <a:moveTo>
                    <a:pt x="694" y="0"/>
                  </a:moveTo>
                  <a:cubicBezTo>
                    <a:pt x="284" y="0"/>
                    <a:pt x="1" y="315"/>
                    <a:pt x="1" y="725"/>
                  </a:cubicBezTo>
                  <a:lnTo>
                    <a:pt x="1" y="7530"/>
                  </a:lnTo>
                  <a:cubicBezTo>
                    <a:pt x="127" y="7719"/>
                    <a:pt x="347" y="7908"/>
                    <a:pt x="442" y="8160"/>
                  </a:cubicBezTo>
                  <a:cubicBezTo>
                    <a:pt x="662" y="8506"/>
                    <a:pt x="694" y="8947"/>
                    <a:pt x="599" y="9326"/>
                  </a:cubicBezTo>
                  <a:lnTo>
                    <a:pt x="2458" y="9326"/>
                  </a:lnTo>
                  <a:cubicBezTo>
                    <a:pt x="2647" y="9326"/>
                    <a:pt x="2836" y="9168"/>
                    <a:pt x="2836" y="8979"/>
                  </a:cubicBezTo>
                  <a:lnTo>
                    <a:pt x="2836" y="2520"/>
                  </a:lnTo>
                  <a:cubicBezTo>
                    <a:pt x="2836" y="2048"/>
                    <a:pt x="2521" y="1670"/>
                    <a:pt x="2112" y="1512"/>
                  </a:cubicBezTo>
                  <a:lnTo>
                    <a:pt x="2112" y="6112"/>
                  </a:lnTo>
                  <a:cubicBezTo>
                    <a:pt x="2112" y="6301"/>
                    <a:pt x="1954" y="6459"/>
                    <a:pt x="1765" y="6459"/>
                  </a:cubicBezTo>
                  <a:cubicBezTo>
                    <a:pt x="1576" y="6459"/>
                    <a:pt x="1387" y="6301"/>
                    <a:pt x="1387" y="6112"/>
                  </a:cubicBezTo>
                  <a:lnTo>
                    <a:pt x="1387" y="725"/>
                  </a:lnTo>
                  <a:cubicBezTo>
                    <a:pt x="1387" y="315"/>
                    <a:pt x="1040" y="0"/>
                    <a:pt x="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88"/>
            <p:cNvSpPr/>
            <p:nvPr/>
          </p:nvSpPr>
          <p:spPr>
            <a:xfrm>
              <a:off x="-16794250" y="4059000"/>
              <a:ext cx="70900" cy="232375"/>
            </a:xfrm>
            <a:custGeom>
              <a:avLst/>
              <a:gdLst/>
              <a:ahLst/>
              <a:cxnLst/>
              <a:rect l="l" t="t" r="r" b="b"/>
              <a:pathLst>
                <a:path w="2836" h="9295" extrusionOk="0">
                  <a:moveTo>
                    <a:pt x="2111" y="1"/>
                  </a:moveTo>
                  <a:cubicBezTo>
                    <a:pt x="1733" y="1"/>
                    <a:pt x="1418" y="316"/>
                    <a:pt x="1418" y="725"/>
                  </a:cubicBezTo>
                  <a:lnTo>
                    <a:pt x="1418" y="6113"/>
                  </a:lnTo>
                  <a:cubicBezTo>
                    <a:pt x="1418" y="6302"/>
                    <a:pt x="1260" y="6459"/>
                    <a:pt x="1071" y="6459"/>
                  </a:cubicBezTo>
                  <a:cubicBezTo>
                    <a:pt x="851" y="6459"/>
                    <a:pt x="693" y="6302"/>
                    <a:pt x="693" y="6113"/>
                  </a:cubicBezTo>
                  <a:lnTo>
                    <a:pt x="693" y="1513"/>
                  </a:lnTo>
                  <a:cubicBezTo>
                    <a:pt x="284" y="1670"/>
                    <a:pt x="0" y="2048"/>
                    <a:pt x="0" y="2521"/>
                  </a:cubicBezTo>
                  <a:lnTo>
                    <a:pt x="0" y="8979"/>
                  </a:lnTo>
                  <a:cubicBezTo>
                    <a:pt x="0" y="9137"/>
                    <a:pt x="158" y="9295"/>
                    <a:pt x="347" y="9295"/>
                  </a:cubicBezTo>
                  <a:lnTo>
                    <a:pt x="2174" y="9295"/>
                  </a:lnTo>
                  <a:cubicBezTo>
                    <a:pt x="2080" y="8885"/>
                    <a:pt x="2111" y="8444"/>
                    <a:pt x="2363" y="8034"/>
                  </a:cubicBezTo>
                  <a:cubicBezTo>
                    <a:pt x="2489" y="7845"/>
                    <a:pt x="2647" y="7688"/>
                    <a:pt x="2836" y="7530"/>
                  </a:cubicBezTo>
                  <a:lnTo>
                    <a:pt x="2836" y="725"/>
                  </a:lnTo>
                  <a:cubicBezTo>
                    <a:pt x="2836" y="316"/>
                    <a:pt x="2489"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6" name="Google Shape;9026;p88"/>
          <p:cNvSpPr/>
          <p:nvPr/>
        </p:nvSpPr>
        <p:spPr>
          <a:xfrm>
            <a:off x="7962960" y="1689084"/>
            <a:ext cx="452798" cy="450470"/>
          </a:xfrm>
          <a:custGeom>
            <a:avLst/>
            <a:gdLst/>
            <a:ahLst/>
            <a:cxnLst/>
            <a:rect l="l" t="t" r="r" b="b"/>
            <a:pathLst>
              <a:path w="12256" h="12193" extrusionOk="0">
                <a:moveTo>
                  <a:pt x="5324" y="2899"/>
                </a:moveTo>
                <a:cubicBezTo>
                  <a:pt x="5513" y="2899"/>
                  <a:pt x="5671" y="3056"/>
                  <a:pt x="5671" y="3245"/>
                </a:cubicBezTo>
                <a:lnTo>
                  <a:pt x="5671" y="3970"/>
                </a:lnTo>
                <a:cubicBezTo>
                  <a:pt x="5671" y="4159"/>
                  <a:pt x="5513" y="4316"/>
                  <a:pt x="5324" y="4316"/>
                </a:cubicBezTo>
                <a:cubicBezTo>
                  <a:pt x="5104" y="4316"/>
                  <a:pt x="4946" y="4159"/>
                  <a:pt x="4946" y="3970"/>
                </a:cubicBezTo>
                <a:lnTo>
                  <a:pt x="4946" y="3245"/>
                </a:lnTo>
                <a:cubicBezTo>
                  <a:pt x="4946" y="3056"/>
                  <a:pt x="5104" y="2899"/>
                  <a:pt x="5324" y="2899"/>
                </a:cubicBezTo>
                <a:close/>
                <a:moveTo>
                  <a:pt x="6742" y="2899"/>
                </a:moveTo>
                <a:cubicBezTo>
                  <a:pt x="6931" y="2899"/>
                  <a:pt x="7089" y="3056"/>
                  <a:pt x="7089" y="3245"/>
                </a:cubicBezTo>
                <a:lnTo>
                  <a:pt x="7089" y="3970"/>
                </a:lnTo>
                <a:cubicBezTo>
                  <a:pt x="7089" y="4159"/>
                  <a:pt x="6931" y="4316"/>
                  <a:pt x="6742" y="4316"/>
                </a:cubicBezTo>
                <a:cubicBezTo>
                  <a:pt x="6522" y="4316"/>
                  <a:pt x="6364" y="4159"/>
                  <a:pt x="6364" y="3970"/>
                </a:cubicBezTo>
                <a:lnTo>
                  <a:pt x="6364" y="3245"/>
                </a:lnTo>
                <a:cubicBezTo>
                  <a:pt x="6364" y="3056"/>
                  <a:pt x="6522" y="2899"/>
                  <a:pt x="6742" y="2899"/>
                </a:cubicBezTo>
                <a:close/>
                <a:moveTo>
                  <a:pt x="6017" y="5041"/>
                </a:moveTo>
                <a:cubicBezTo>
                  <a:pt x="6206" y="5041"/>
                  <a:pt x="6364" y="5198"/>
                  <a:pt x="6364" y="5387"/>
                </a:cubicBezTo>
                <a:lnTo>
                  <a:pt x="6364" y="6081"/>
                </a:lnTo>
                <a:cubicBezTo>
                  <a:pt x="6364" y="6301"/>
                  <a:pt x="6206" y="6427"/>
                  <a:pt x="6017" y="6427"/>
                </a:cubicBezTo>
                <a:cubicBezTo>
                  <a:pt x="5828" y="6427"/>
                  <a:pt x="5671" y="6301"/>
                  <a:pt x="5671" y="6081"/>
                </a:cubicBezTo>
                <a:lnTo>
                  <a:pt x="5671" y="5387"/>
                </a:lnTo>
                <a:cubicBezTo>
                  <a:pt x="5671" y="5198"/>
                  <a:pt x="5828" y="5041"/>
                  <a:pt x="6017" y="5041"/>
                </a:cubicBezTo>
                <a:close/>
                <a:moveTo>
                  <a:pt x="5324" y="7183"/>
                </a:moveTo>
                <a:cubicBezTo>
                  <a:pt x="5513" y="7183"/>
                  <a:pt x="5671" y="7341"/>
                  <a:pt x="5671" y="7561"/>
                </a:cubicBezTo>
                <a:lnTo>
                  <a:pt x="5671" y="8254"/>
                </a:lnTo>
                <a:cubicBezTo>
                  <a:pt x="5671" y="8443"/>
                  <a:pt x="5513" y="8601"/>
                  <a:pt x="5324" y="8601"/>
                </a:cubicBezTo>
                <a:cubicBezTo>
                  <a:pt x="5104" y="8601"/>
                  <a:pt x="4946" y="8443"/>
                  <a:pt x="4946" y="8254"/>
                </a:cubicBezTo>
                <a:lnTo>
                  <a:pt x="4946" y="7561"/>
                </a:lnTo>
                <a:cubicBezTo>
                  <a:pt x="4946" y="7341"/>
                  <a:pt x="5104" y="7183"/>
                  <a:pt x="5324" y="7183"/>
                </a:cubicBezTo>
                <a:close/>
                <a:moveTo>
                  <a:pt x="6742" y="7183"/>
                </a:moveTo>
                <a:cubicBezTo>
                  <a:pt x="6931" y="7183"/>
                  <a:pt x="7089" y="7341"/>
                  <a:pt x="7089" y="7561"/>
                </a:cubicBezTo>
                <a:lnTo>
                  <a:pt x="7089" y="8254"/>
                </a:lnTo>
                <a:cubicBezTo>
                  <a:pt x="7089" y="8443"/>
                  <a:pt x="6931" y="8601"/>
                  <a:pt x="6742" y="8601"/>
                </a:cubicBezTo>
                <a:cubicBezTo>
                  <a:pt x="6522" y="8601"/>
                  <a:pt x="6364" y="8443"/>
                  <a:pt x="6364" y="8254"/>
                </a:cubicBezTo>
                <a:lnTo>
                  <a:pt x="6364" y="7561"/>
                </a:lnTo>
                <a:cubicBezTo>
                  <a:pt x="6364" y="7341"/>
                  <a:pt x="6522" y="7183"/>
                  <a:pt x="6742" y="7183"/>
                </a:cubicBezTo>
                <a:close/>
                <a:moveTo>
                  <a:pt x="6017" y="9326"/>
                </a:moveTo>
                <a:cubicBezTo>
                  <a:pt x="6206" y="9326"/>
                  <a:pt x="6364" y="9483"/>
                  <a:pt x="6364" y="9672"/>
                </a:cubicBezTo>
                <a:lnTo>
                  <a:pt x="6364" y="10397"/>
                </a:lnTo>
                <a:cubicBezTo>
                  <a:pt x="6364" y="10586"/>
                  <a:pt x="6206" y="10743"/>
                  <a:pt x="6017" y="10743"/>
                </a:cubicBezTo>
                <a:cubicBezTo>
                  <a:pt x="5828" y="10743"/>
                  <a:pt x="5671" y="10586"/>
                  <a:pt x="5671" y="10397"/>
                </a:cubicBezTo>
                <a:lnTo>
                  <a:pt x="5671" y="9672"/>
                </a:lnTo>
                <a:cubicBezTo>
                  <a:pt x="5671" y="9483"/>
                  <a:pt x="5828" y="9326"/>
                  <a:pt x="6017" y="9326"/>
                </a:cubicBezTo>
                <a:close/>
                <a:moveTo>
                  <a:pt x="1418" y="0"/>
                </a:moveTo>
                <a:cubicBezTo>
                  <a:pt x="630" y="0"/>
                  <a:pt x="0" y="630"/>
                  <a:pt x="0" y="1418"/>
                </a:cubicBezTo>
                <a:lnTo>
                  <a:pt x="0" y="4631"/>
                </a:lnTo>
                <a:cubicBezTo>
                  <a:pt x="0" y="6396"/>
                  <a:pt x="1449" y="7876"/>
                  <a:pt x="3245" y="7876"/>
                </a:cubicBezTo>
                <a:lnTo>
                  <a:pt x="3623" y="7876"/>
                </a:lnTo>
                <a:lnTo>
                  <a:pt x="3623" y="11499"/>
                </a:lnTo>
                <a:lnTo>
                  <a:pt x="2552" y="11499"/>
                </a:lnTo>
                <a:cubicBezTo>
                  <a:pt x="2363" y="11499"/>
                  <a:pt x="2205" y="11657"/>
                  <a:pt x="2205" y="11846"/>
                </a:cubicBezTo>
                <a:cubicBezTo>
                  <a:pt x="2205" y="12035"/>
                  <a:pt x="2363" y="12193"/>
                  <a:pt x="2552" y="12193"/>
                </a:cubicBezTo>
                <a:lnTo>
                  <a:pt x="9704" y="12193"/>
                </a:lnTo>
                <a:cubicBezTo>
                  <a:pt x="9893" y="12193"/>
                  <a:pt x="10050" y="12035"/>
                  <a:pt x="10050" y="11846"/>
                </a:cubicBezTo>
                <a:cubicBezTo>
                  <a:pt x="10050" y="11657"/>
                  <a:pt x="9893" y="11499"/>
                  <a:pt x="9704" y="11499"/>
                </a:cubicBezTo>
                <a:lnTo>
                  <a:pt x="8632" y="11499"/>
                </a:lnTo>
                <a:lnTo>
                  <a:pt x="8632" y="10743"/>
                </a:lnTo>
                <a:lnTo>
                  <a:pt x="9010" y="10743"/>
                </a:lnTo>
                <a:cubicBezTo>
                  <a:pt x="10775" y="10743"/>
                  <a:pt x="12255" y="9294"/>
                  <a:pt x="12255" y="7498"/>
                </a:cubicBezTo>
                <a:lnTo>
                  <a:pt x="12255" y="5041"/>
                </a:lnTo>
                <a:cubicBezTo>
                  <a:pt x="12129" y="4253"/>
                  <a:pt x="11499" y="3623"/>
                  <a:pt x="10712" y="3623"/>
                </a:cubicBezTo>
                <a:cubicBezTo>
                  <a:pt x="9924" y="3623"/>
                  <a:pt x="9294" y="4253"/>
                  <a:pt x="9294" y="5041"/>
                </a:cubicBezTo>
                <a:lnTo>
                  <a:pt x="9294" y="7498"/>
                </a:lnTo>
                <a:cubicBezTo>
                  <a:pt x="9294" y="7719"/>
                  <a:pt x="9136" y="7876"/>
                  <a:pt x="8947" y="7876"/>
                </a:cubicBezTo>
                <a:lnTo>
                  <a:pt x="8538" y="7876"/>
                </a:lnTo>
                <a:lnTo>
                  <a:pt x="8538" y="3214"/>
                </a:lnTo>
                <a:cubicBezTo>
                  <a:pt x="8538" y="1827"/>
                  <a:pt x="7435" y="725"/>
                  <a:pt x="6049" y="725"/>
                </a:cubicBezTo>
                <a:cubicBezTo>
                  <a:pt x="4694" y="725"/>
                  <a:pt x="3592" y="1827"/>
                  <a:pt x="3592" y="3214"/>
                </a:cubicBezTo>
                <a:lnTo>
                  <a:pt x="3592" y="4978"/>
                </a:lnTo>
                <a:lnTo>
                  <a:pt x="3182" y="4978"/>
                </a:lnTo>
                <a:cubicBezTo>
                  <a:pt x="2993" y="4978"/>
                  <a:pt x="2835" y="4820"/>
                  <a:pt x="2835" y="4631"/>
                </a:cubicBezTo>
                <a:lnTo>
                  <a:pt x="2835" y="1418"/>
                </a:lnTo>
                <a:cubicBezTo>
                  <a:pt x="2835" y="630"/>
                  <a:pt x="2205"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7" name="Google Shape;9027;p88"/>
          <p:cNvGrpSpPr/>
          <p:nvPr/>
        </p:nvGrpSpPr>
        <p:grpSpPr>
          <a:xfrm>
            <a:off x="2385709" y="1689573"/>
            <a:ext cx="457453" cy="449325"/>
            <a:chOff x="-20199150" y="3317850"/>
            <a:chExt cx="309550" cy="304050"/>
          </a:xfrm>
        </p:grpSpPr>
        <p:sp>
          <p:nvSpPr>
            <p:cNvPr id="9028" name="Google Shape;9028;p88"/>
            <p:cNvSpPr/>
            <p:nvPr/>
          </p:nvSpPr>
          <p:spPr>
            <a:xfrm>
              <a:off x="-20161350" y="3507675"/>
              <a:ext cx="68550" cy="43325"/>
            </a:xfrm>
            <a:custGeom>
              <a:avLst/>
              <a:gdLst/>
              <a:ahLst/>
              <a:cxnLst/>
              <a:rect l="l" t="t" r="r" b="b"/>
              <a:pathLst>
                <a:path w="2742" h="1733" extrusionOk="0">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9" name="Google Shape;9029;p88"/>
            <p:cNvSpPr/>
            <p:nvPr/>
          </p:nvSpPr>
          <p:spPr>
            <a:xfrm>
              <a:off x="-20161350" y="3389525"/>
              <a:ext cx="68550" cy="43350"/>
            </a:xfrm>
            <a:custGeom>
              <a:avLst/>
              <a:gdLst/>
              <a:ahLst/>
              <a:cxnLst/>
              <a:rect l="l" t="t" r="r" b="b"/>
              <a:pathLst>
                <a:path w="2742" h="1734" extrusionOk="0">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0" name="Google Shape;9030;p88"/>
            <p:cNvSpPr/>
            <p:nvPr/>
          </p:nvSpPr>
          <p:spPr>
            <a:xfrm>
              <a:off x="-20199150" y="3443075"/>
              <a:ext cx="97675" cy="53225"/>
            </a:xfrm>
            <a:custGeom>
              <a:avLst/>
              <a:gdLst/>
              <a:ahLst/>
              <a:cxnLst/>
              <a:rect l="l" t="t" r="r" b="b"/>
              <a:pathLst>
                <a:path w="3907" h="2129" extrusionOk="0">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88"/>
            <p:cNvSpPr/>
            <p:nvPr/>
          </p:nvSpPr>
          <p:spPr>
            <a:xfrm>
              <a:off x="-20091250" y="3479325"/>
              <a:ext cx="92175" cy="142575"/>
            </a:xfrm>
            <a:custGeom>
              <a:avLst/>
              <a:gdLst/>
              <a:ahLst/>
              <a:cxnLst/>
              <a:rect l="l" t="t" r="r" b="b"/>
              <a:pathLst>
                <a:path w="3687" h="5703" extrusionOk="0">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88"/>
            <p:cNvSpPr/>
            <p:nvPr/>
          </p:nvSpPr>
          <p:spPr>
            <a:xfrm>
              <a:off x="-20090475" y="3317850"/>
              <a:ext cx="91400" cy="142575"/>
            </a:xfrm>
            <a:custGeom>
              <a:avLst/>
              <a:gdLst/>
              <a:ahLst/>
              <a:cxnLst/>
              <a:rect l="l" t="t" r="r" b="b"/>
              <a:pathLst>
                <a:path w="3656" h="5703" extrusionOk="0">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88"/>
            <p:cNvSpPr/>
            <p:nvPr/>
          </p:nvSpPr>
          <p:spPr>
            <a:xfrm>
              <a:off x="-19984925" y="3389525"/>
              <a:ext cx="94550" cy="107925"/>
            </a:xfrm>
            <a:custGeom>
              <a:avLst/>
              <a:gdLst/>
              <a:ahLst/>
              <a:cxnLst/>
              <a:rect l="l" t="t" r="r" b="b"/>
              <a:pathLst>
                <a:path w="3782" h="4317" extrusionOk="0">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88"/>
            <p:cNvSpPr/>
            <p:nvPr/>
          </p:nvSpPr>
          <p:spPr>
            <a:xfrm>
              <a:off x="-19984125" y="3514750"/>
              <a:ext cx="94525" cy="107150"/>
            </a:xfrm>
            <a:custGeom>
              <a:avLst/>
              <a:gdLst/>
              <a:ahLst/>
              <a:cxnLst/>
              <a:rect l="l" t="t" r="r" b="b"/>
              <a:pathLst>
                <a:path w="3781" h="4286" extrusionOk="0">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5" name="Google Shape;9035;p88"/>
          <p:cNvGrpSpPr/>
          <p:nvPr/>
        </p:nvGrpSpPr>
        <p:grpSpPr>
          <a:xfrm>
            <a:off x="2388036" y="2242861"/>
            <a:ext cx="452798" cy="450766"/>
            <a:chOff x="-20199150" y="3693150"/>
            <a:chExt cx="306400" cy="305025"/>
          </a:xfrm>
        </p:grpSpPr>
        <p:sp>
          <p:nvSpPr>
            <p:cNvPr id="9036" name="Google Shape;9036;p88"/>
            <p:cNvSpPr/>
            <p:nvPr/>
          </p:nvSpPr>
          <p:spPr>
            <a:xfrm>
              <a:off x="-20182625" y="3762250"/>
              <a:ext cx="227650" cy="212650"/>
            </a:xfrm>
            <a:custGeom>
              <a:avLst/>
              <a:gdLst/>
              <a:ahLst/>
              <a:cxnLst/>
              <a:rect l="l" t="t" r="r" b="b"/>
              <a:pathLst>
                <a:path w="9106" h="8506" extrusionOk="0">
                  <a:moveTo>
                    <a:pt x="1862" y="1"/>
                  </a:moveTo>
                  <a:cubicBezTo>
                    <a:pt x="1462" y="1"/>
                    <a:pt x="1056" y="148"/>
                    <a:pt x="726" y="466"/>
                  </a:cubicBezTo>
                  <a:cubicBezTo>
                    <a:pt x="1" y="1222"/>
                    <a:pt x="158" y="2514"/>
                    <a:pt x="1104" y="3018"/>
                  </a:cubicBezTo>
                  <a:lnTo>
                    <a:pt x="4097" y="4687"/>
                  </a:lnTo>
                  <a:lnTo>
                    <a:pt x="5735" y="7680"/>
                  </a:lnTo>
                  <a:cubicBezTo>
                    <a:pt x="6024" y="8223"/>
                    <a:pt x="6562" y="8506"/>
                    <a:pt x="7117" y="8506"/>
                  </a:cubicBezTo>
                  <a:cubicBezTo>
                    <a:pt x="7529" y="8506"/>
                    <a:pt x="7951" y="8349"/>
                    <a:pt x="8287" y="8027"/>
                  </a:cubicBezTo>
                  <a:cubicBezTo>
                    <a:pt x="9106" y="7239"/>
                    <a:pt x="8854" y="5853"/>
                    <a:pt x="7783" y="5412"/>
                  </a:cubicBezTo>
                  <a:lnTo>
                    <a:pt x="4632" y="4152"/>
                  </a:lnTo>
                  <a:lnTo>
                    <a:pt x="3372" y="1001"/>
                  </a:lnTo>
                  <a:cubicBezTo>
                    <a:pt x="3102" y="366"/>
                    <a:pt x="2491" y="1"/>
                    <a:pt x="1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88"/>
            <p:cNvSpPr/>
            <p:nvPr/>
          </p:nvSpPr>
          <p:spPr>
            <a:xfrm>
              <a:off x="-20077075" y="3785225"/>
              <a:ext cx="97700" cy="91075"/>
            </a:xfrm>
            <a:custGeom>
              <a:avLst/>
              <a:gdLst/>
              <a:ahLst/>
              <a:cxnLst/>
              <a:rect l="l" t="t" r="r" b="b"/>
              <a:pathLst>
                <a:path w="3908" h="3643" extrusionOk="0">
                  <a:moveTo>
                    <a:pt x="1187" y="1"/>
                  </a:moveTo>
                  <a:cubicBezTo>
                    <a:pt x="799" y="1"/>
                    <a:pt x="395" y="94"/>
                    <a:pt x="1" y="303"/>
                  </a:cubicBezTo>
                  <a:lnTo>
                    <a:pt x="946" y="2697"/>
                  </a:lnTo>
                  <a:lnTo>
                    <a:pt x="3372" y="3642"/>
                  </a:lnTo>
                  <a:cubicBezTo>
                    <a:pt x="3907" y="2571"/>
                    <a:pt x="3624" y="1469"/>
                    <a:pt x="2931" y="713"/>
                  </a:cubicBezTo>
                  <a:cubicBezTo>
                    <a:pt x="2473" y="275"/>
                    <a:pt x="1852" y="1"/>
                    <a:pt x="1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88"/>
            <p:cNvSpPr/>
            <p:nvPr/>
          </p:nvSpPr>
          <p:spPr>
            <a:xfrm>
              <a:off x="-20051875" y="3693150"/>
              <a:ext cx="159125" cy="176850"/>
            </a:xfrm>
            <a:custGeom>
              <a:avLst/>
              <a:gdLst/>
              <a:ahLst/>
              <a:cxnLst/>
              <a:rect l="l" t="t" r="r" b="b"/>
              <a:pathLst>
                <a:path w="6365" h="7074" extrusionOk="0">
                  <a:moveTo>
                    <a:pt x="3159" y="1"/>
                  </a:moveTo>
                  <a:cubicBezTo>
                    <a:pt x="3104" y="1"/>
                    <a:pt x="3057" y="16"/>
                    <a:pt x="3025" y="48"/>
                  </a:cubicBezTo>
                  <a:lnTo>
                    <a:pt x="190" y="1466"/>
                  </a:lnTo>
                  <a:cubicBezTo>
                    <a:pt x="64" y="1529"/>
                    <a:pt x="1" y="1655"/>
                    <a:pt x="1" y="1781"/>
                  </a:cubicBezTo>
                  <a:lnTo>
                    <a:pt x="1" y="2978"/>
                  </a:lnTo>
                  <a:cubicBezTo>
                    <a:pt x="54" y="2975"/>
                    <a:pt x="107" y="2974"/>
                    <a:pt x="159" y="2974"/>
                  </a:cubicBezTo>
                  <a:cubicBezTo>
                    <a:pt x="727" y="2974"/>
                    <a:pt x="1246" y="3128"/>
                    <a:pt x="1765" y="3387"/>
                  </a:cubicBezTo>
                  <a:lnTo>
                    <a:pt x="2206" y="2631"/>
                  </a:lnTo>
                  <a:cubicBezTo>
                    <a:pt x="2249" y="2524"/>
                    <a:pt x="2379" y="2461"/>
                    <a:pt x="2507" y="2461"/>
                  </a:cubicBezTo>
                  <a:cubicBezTo>
                    <a:pt x="2568" y="2461"/>
                    <a:pt x="2628" y="2475"/>
                    <a:pt x="2679" y="2505"/>
                  </a:cubicBezTo>
                  <a:cubicBezTo>
                    <a:pt x="2836" y="2600"/>
                    <a:pt x="2899" y="2820"/>
                    <a:pt x="2773" y="2978"/>
                  </a:cubicBezTo>
                  <a:lnTo>
                    <a:pt x="2301" y="3828"/>
                  </a:lnTo>
                  <a:cubicBezTo>
                    <a:pt x="2553" y="4017"/>
                    <a:pt x="2679" y="4080"/>
                    <a:pt x="2899" y="4490"/>
                  </a:cubicBezTo>
                  <a:lnTo>
                    <a:pt x="3813" y="4238"/>
                  </a:lnTo>
                  <a:cubicBezTo>
                    <a:pt x="3832" y="4235"/>
                    <a:pt x="3852" y="4233"/>
                    <a:pt x="3872" y="4233"/>
                  </a:cubicBezTo>
                  <a:cubicBezTo>
                    <a:pt x="4045" y="4233"/>
                    <a:pt x="4226" y="4352"/>
                    <a:pt x="4254" y="4522"/>
                  </a:cubicBezTo>
                  <a:cubicBezTo>
                    <a:pt x="4285" y="4711"/>
                    <a:pt x="4159" y="4931"/>
                    <a:pt x="3970" y="4963"/>
                  </a:cubicBezTo>
                  <a:lnTo>
                    <a:pt x="3183" y="5152"/>
                  </a:lnTo>
                  <a:cubicBezTo>
                    <a:pt x="3372" y="5750"/>
                    <a:pt x="3435" y="6412"/>
                    <a:pt x="3214" y="7073"/>
                  </a:cubicBezTo>
                  <a:cubicBezTo>
                    <a:pt x="3340" y="7042"/>
                    <a:pt x="6050" y="5719"/>
                    <a:pt x="6176" y="5624"/>
                  </a:cubicBezTo>
                  <a:cubicBezTo>
                    <a:pt x="6302" y="5561"/>
                    <a:pt x="6365" y="5435"/>
                    <a:pt x="6365" y="5309"/>
                  </a:cubicBezTo>
                  <a:lnTo>
                    <a:pt x="6365" y="1718"/>
                  </a:lnTo>
                  <a:cubicBezTo>
                    <a:pt x="6365" y="1623"/>
                    <a:pt x="6302" y="1497"/>
                    <a:pt x="6176" y="1466"/>
                  </a:cubicBezTo>
                  <a:lnTo>
                    <a:pt x="3340" y="48"/>
                  </a:lnTo>
                  <a:cubicBezTo>
                    <a:pt x="3277" y="16"/>
                    <a:pt x="3214" y="1"/>
                    <a:pt x="3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88"/>
            <p:cNvSpPr/>
            <p:nvPr/>
          </p:nvSpPr>
          <p:spPr>
            <a:xfrm>
              <a:off x="-20155825" y="3861300"/>
              <a:ext cx="92950" cy="92175"/>
            </a:xfrm>
            <a:custGeom>
              <a:avLst/>
              <a:gdLst/>
              <a:ahLst/>
              <a:cxnLst/>
              <a:rect l="l" t="t" r="r" b="b"/>
              <a:pathLst>
                <a:path w="3718" h="3687" extrusionOk="0">
                  <a:moveTo>
                    <a:pt x="221" y="1"/>
                  </a:moveTo>
                  <a:lnTo>
                    <a:pt x="63" y="158"/>
                  </a:lnTo>
                  <a:lnTo>
                    <a:pt x="0" y="190"/>
                  </a:lnTo>
                  <a:lnTo>
                    <a:pt x="3529" y="3687"/>
                  </a:lnTo>
                  <a:lnTo>
                    <a:pt x="3560" y="3655"/>
                  </a:lnTo>
                  <a:lnTo>
                    <a:pt x="3718" y="3498"/>
                  </a:lnTo>
                  <a:lnTo>
                    <a:pt x="2457" y="1230"/>
                  </a:lnTo>
                  <a:lnTo>
                    <a:pt x="2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9040;p88"/>
            <p:cNvSpPr/>
            <p:nvPr/>
          </p:nvSpPr>
          <p:spPr>
            <a:xfrm>
              <a:off x="-20199150" y="3918025"/>
              <a:ext cx="81150" cy="80150"/>
            </a:xfrm>
            <a:custGeom>
              <a:avLst/>
              <a:gdLst/>
              <a:ahLst/>
              <a:cxnLst/>
              <a:rect l="l" t="t" r="r" b="b"/>
              <a:pathLst>
                <a:path w="3246" h="3206" extrusionOk="0">
                  <a:moveTo>
                    <a:pt x="851" y="0"/>
                  </a:moveTo>
                  <a:lnTo>
                    <a:pt x="851" y="0"/>
                  </a:lnTo>
                  <a:cubicBezTo>
                    <a:pt x="756" y="536"/>
                    <a:pt x="851" y="1134"/>
                    <a:pt x="1071" y="1670"/>
                  </a:cubicBezTo>
                  <a:lnTo>
                    <a:pt x="158" y="2584"/>
                  </a:lnTo>
                  <a:cubicBezTo>
                    <a:pt x="0" y="2741"/>
                    <a:pt x="0" y="2930"/>
                    <a:pt x="158" y="3088"/>
                  </a:cubicBezTo>
                  <a:cubicBezTo>
                    <a:pt x="237" y="3166"/>
                    <a:pt x="331" y="3206"/>
                    <a:pt x="426" y="3206"/>
                  </a:cubicBezTo>
                  <a:cubicBezTo>
                    <a:pt x="520" y="3206"/>
                    <a:pt x="615" y="3166"/>
                    <a:pt x="693" y="3088"/>
                  </a:cubicBezTo>
                  <a:lnTo>
                    <a:pt x="1607" y="2174"/>
                  </a:lnTo>
                  <a:cubicBezTo>
                    <a:pt x="2017" y="2332"/>
                    <a:pt x="2458" y="2458"/>
                    <a:pt x="2899" y="2458"/>
                  </a:cubicBezTo>
                  <a:cubicBezTo>
                    <a:pt x="3025" y="2458"/>
                    <a:pt x="3119" y="2426"/>
                    <a:pt x="3245" y="2426"/>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88"/>
            <p:cNvSpPr/>
            <p:nvPr/>
          </p:nvSpPr>
          <p:spPr>
            <a:xfrm>
              <a:off x="-20173950" y="3880200"/>
              <a:ext cx="92175" cy="92200"/>
            </a:xfrm>
            <a:custGeom>
              <a:avLst/>
              <a:gdLst/>
              <a:ahLst/>
              <a:cxnLst/>
              <a:rect l="l" t="t" r="r" b="b"/>
              <a:pathLst>
                <a:path w="3687" h="3688" extrusionOk="0">
                  <a:moveTo>
                    <a:pt x="316" y="1"/>
                  </a:moveTo>
                  <a:cubicBezTo>
                    <a:pt x="189" y="222"/>
                    <a:pt x="63" y="442"/>
                    <a:pt x="0" y="663"/>
                  </a:cubicBezTo>
                  <a:lnTo>
                    <a:pt x="3025" y="3687"/>
                  </a:lnTo>
                  <a:cubicBezTo>
                    <a:pt x="3245" y="3624"/>
                    <a:pt x="3498" y="3498"/>
                    <a:pt x="3687" y="3372"/>
                  </a:cubicBezTo>
                  <a:lnTo>
                    <a:pt x="3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2" name="Google Shape;9042;p88"/>
          <p:cNvGrpSpPr/>
          <p:nvPr/>
        </p:nvGrpSpPr>
        <p:grpSpPr>
          <a:xfrm>
            <a:off x="2388609" y="2795687"/>
            <a:ext cx="451653" cy="451653"/>
            <a:chOff x="-20197575" y="4066875"/>
            <a:chExt cx="305625" cy="305625"/>
          </a:xfrm>
        </p:grpSpPr>
        <p:sp>
          <p:nvSpPr>
            <p:cNvPr id="9043" name="Google Shape;9043;p88"/>
            <p:cNvSpPr/>
            <p:nvPr/>
          </p:nvSpPr>
          <p:spPr>
            <a:xfrm>
              <a:off x="-20089675" y="4066875"/>
              <a:ext cx="89025" cy="92175"/>
            </a:xfrm>
            <a:custGeom>
              <a:avLst/>
              <a:gdLst/>
              <a:ahLst/>
              <a:cxnLst/>
              <a:rect l="l" t="t" r="r" b="b"/>
              <a:pathLst>
                <a:path w="3561" h="3687" extrusionOk="0">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9044;p88"/>
            <p:cNvSpPr/>
            <p:nvPr/>
          </p:nvSpPr>
          <p:spPr>
            <a:xfrm>
              <a:off x="-20024300" y="4085775"/>
              <a:ext cx="132350" cy="125250"/>
            </a:xfrm>
            <a:custGeom>
              <a:avLst/>
              <a:gdLst/>
              <a:ahLst/>
              <a:cxnLst/>
              <a:rect l="l" t="t" r="r" b="b"/>
              <a:pathLst>
                <a:path w="5294" h="5010" extrusionOk="0">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88"/>
            <p:cNvSpPr/>
            <p:nvPr/>
          </p:nvSpPr>
          <p:spPr>
            <a:xfrm>
              <a:off x="-19983350" y="4263775"/>
              <a:ext cx="18925" cy="18150"/>
            </a:xfrm>
            <a:custGeom>
              <a:avLst/>
              <a:gdLst/>
              <a:ahLst/>
              <a:cxnLst/>
              <a:rect l="l" t="t" r="r" b="b"/>
              <a:pathLst>
                <a:path w="757" h="726" extrusionOk="0">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88"/>
            <p:cNvSpPr/>
            <p:nvPr/>
          </p:nvSpPr>
          <p:spPr>
            <a:xfrm>
              <a:off x="-20035325" y="4228350"/>
              <a:ext cx="125250" cy="143350"/>
            </a:xfrm>
            <a:custGeom>
              <a:avLst/>
              <a:gdLst/>
              <a:ahLst/>
              <a:cxnLst/>
              <a:rect l="l" t="t" r="r" b="b"/>
              <a:pathLst>
                <a:path w="5010" h="5734" extrusionOk="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88"/>
            <p:cNvSpPr/>
            <p:nvPr/>
          </p:nvSpPr>
          <p:spPr>
            <a:xfrm>
              <a:off x="-20054225" y="4175575"/>
              <a:ext cx="18125" cy="125250"/>
            </a:xfrm>
            <a:custGeom>
              <a:avLst/>
              <a:gdLst/>
              <a:ahLst/>
              <a:cxnLst/>
              <a:rect l="l" t="t" r="r" b="b"/>
              <a:pathLst>
                <a:path w="725" h="5010" extrusionOk="0">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88"/>
            <p:cNvSpPr/>
            <p:nvPr/>
          </p:nvSpPr>
          <p:spPr>
            <a:xfrm>
              <a:off x="-20197575" y="4085775"/>
              <a:ext cx="132350" cy="125250"/>
            </a:xfrm>
            <a:custGeom>
              <a:avLst/>
              <a:gdLst/>
              <a:ahLst/>
              <a:cxnLst/>
              <a:rect l="l" t="t" r="r" b="b"/>
              <a:pathLst>
                <a:path w="5294" h="5010" extrusionOk="0">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88"/>
            <p:cNvSpPr/>
            <p:nvPr/>
          </p:nvSpPr>
          <p:spPr>
            <a:xfrm>
              <a:off x="-20179475" y="4229925"/>
              <a:ext cx="125275" cy="142575"/>
            </a:xfrm>
            <a:custGeom>
              <a:avLst/>
              <a:gdLst/>
              <a:ahLst/>
              <a:cxnLst/>
              <a:rect l="l" t="t" r="r" b="b"/>
              <a:pathLst>
                <a:path w="5011" h="5703" extrusionOk="0">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88"/>
            <p:cNvSpPr/>
            <p:nvPr/>
          </p:nvSpPr>
          <p:spPr>
            <a:xfrm>
              <a:off x="-20125125" y="4263775"/>
              <a:ext cx="18150" cy="18150"/>
            </a:xfrm>
            <a:custGeom>
              <a:avLst/>
              <a:gdLst/>
              <a:ahLst/>
              <a:cxnLst/>
              <a:rect l="l" t="t" r="r" b="b"/>
              <a:pathLst>
                <a:path w="726" h="726" extrusionOk="0">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1" name="Google Shape;9051;p88"/>
          <p:cNvGrpSpPr/>
          <p:nvPr/>
        </p:nvGrpSpPr>
        <p:grpSpPr>
          <a:xfrm>
            <a:off x="5170827" y="1687520"/>
            <a:ext cx="449325" cy="453426"/>
            <a:chOff x="-18271050" y="3333200"/>
            <a:chExt cx="304050" cy="306825"/>
          </a:xfrm>
        </p:grpSpPr>
        <p:sp>
          <p:nvSpPr>
            <p:cNvPr id="9052" name="Google Shape;9052;p88"/>
            <p:cNvSpPr/>
            <p:nvPr/>
          </p:nvSpPr>
          <p:spPr>
            <a:xfrm>
              <a:off x="-18271050" y="3407650"/>
              <a:ext cx="63025" cy="79575"/>
            </a:xfrm>
            <a:custGeom>
              <a:avLst/>
              <a:gdLst/>
              <a:ahLst/>
              <a:cxnLst/>
              <a:rect l="l" t="t" r="r" b="b"/>
              <a:pathLst>
                <a:path w="2521" h="3183" extrusionOk="0">
                  <a:moveTo>
                    <a:pt x="1765" y="0"/>
                  </a:moveTo>
                  <a:cubicBezTo>
                    <a:pt x="788" y="0"/>
                    <a:pt x="0" y="788"/>
                    <a:pt x="0" y="1764"/>
                  </a:cubicBezTo>
                  <a:cubicBezTo>
                    <a:pt x="0" y="2363"/>
                    <a:pt x="284" y="2867"/>
                    <a:pt x="694" y="3182"/>
                  </a:cubicBezTo>
                  <a:cubicBezTo>
                    <a:pt x="694" y="1733"/>
                    <a:pt x="1544" y="567"/>
                    <a:pt x="2521" y="158"/>
                  </a:cubicBezTo>
                  <a:cubicBezTo>
                    <a:pt x="2300" y="32"/>
                    <a:pt x="2048"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9053;p88"/>
            <p:cNvSpPr/>
            <p:nvPr/>
          </p:nvSpPr>
          <p:spPr>
            <a:xfrm>
              <a:off x="-18030050" y="3406850"/>
              <a:ext cx="63050" cy="79575"/>
            </a:xfrm>
            <a:custGeom>
              <a:avLst/>
              <a:gdLst/>
              <a:ahLst/>
              <a:cxnLst/>
              <a:rect l="l" t="t" r="r" b="b"/>
              <a:pathLst>
                <a:path w="2522" h="3183" extrusionOk="0">
                  <a:moveTo>
                    <a:pt x="757" y="1"/>
                  </a:moveTo>
                  <a:cubicBezTo>
                    <a:pt x="474" y="1"/>
                    <a:pt x="253" y="64"/>
                    <a:pt x="1" y="158"/>
                  </a:cubicBezTo>
                  <a:cubicBezTo>
                    <a:pt x="978" y="568"/>
                    <a:pt x="1828" y="1733"/>
                    <a:pt x="1828" y="3183"/>
                  </a:cubicBezTo>
                  <a:cubicBezTo>
                    <a:pt x="2238" y="2868"/>
                    <a:pt x="2521" y="2332"/>
                    <a:pt x="2521" y="1765"/>
                  </a:cubicBezTo>
                  <a:cubicBezTo>
                    <a:pt x="2521" y="788"/>
                    <a:pt x="1734"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88"/>
            <p:cNvSpPr/>
            <p:nvPr/>
          </p:nvSpPr>
          <p:spPr>
            <a:xfrm>
              <a:off x="-18136375" y="3549400"/>
              <a:ext cx="35475" cy="32325"/>
            </a:xfrm>
            <a:custGeom>
              <a:avLst/>
              <a:gdLst/>
              <a:ahLst/>
              <a:cxnLst/>
              <a:rect l="l" t="t" r="r" b="b"/>
              <a:pathLst>
                <a:path w="1419" h="1293" extrusionOk="0">
                  <a:moveTo>
                    <a:pt x="725" y="1"/>
                  </a:moveTo>
                  <a:cubicBezTo>
                    <a:pt x="347" y="1"/>
                    <a:pt x="95" y="222"/>
                    <a:pt x="1" y="600"/>
                  </a:cubicBezTo>
                  <a:lnTo>
                    <a:pt x="725" y="1293"/>
                  </a:lnTo>
                  <a:lnTo>
                    <a:pt x="1419" y="600"/>
                  </a:lnTo>
                  <a:cubicBezTo>
                    <a:pt x="1355" y="285"/>
                    <a:pt x="1072"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88"/>
            <p:cNvSpPr/>
            <p:nvPr/>
          </p:nvSpPr>
          <p:spPr>
            <a:xfrm>
              <a:off x="-18233250" y="3423625"/>
              <a:ext cx="230800" cy="216400"/>
            </a:xfrm>
            <a:custGeom>
              <a:avLst/>
              <a:gdLst/>
              <a:ahLst/>
              <a:cxnLst/>
              <a:rect l="l" t="t" r="r" b="b"/>
              <a:pathLst>
                <a:path w="9232" h="8656" extrusionOk="0">
                  <a:moveTo>
                    <a:pt x="2427" y="2890"/>
                  </a:moveTo>
                  <a:cubicBezTo>
                    <a:pt x="2616" y="2890"/>
                    <a:pt x="2773" y="3047"/>
                    <a:pt x="2773" y="3268"/>
                  </a:cubicBezTo>
                  <a:cubicBezTo>
                    <a:pt x="2773" y="3457"/>
                    <a:pt x="2616" y="3614"/>
                    <a:pt x="2427" y="3614"/>
                  </a:cubicBezTo>
                  <a:cubicBezTo>
                    <a:pt x="2238" y="3614"/>
                    <a:pt x="2080" y="3457"/>
                    <a:pt x="2080" y="3268"/>
                  </a:cubicBezTo>
                  <a:cubicBezTo>
                    <a:pt x="2080" y="3047"/>
                    <a:pt x="2238" y="2890"/>
                    <a:pt x="2427" y="2890"/>
                  </a:cubicBezTo>
                  <a:close/>
                  <a:moveTo>
                    <a:pt x="6711" y="2890"/>
                  </a:moveTo>
                  <a:cubicBezTo>
                    <a:pt x="6900" y="2890"/>
                    <a:pt x="7089" y="3047"/>
                    <a:pt x="7089" y="3268"/>
                  </a:cubicBezTo>
                  <a:cubicBezTo>
                    <a:pt x="7058" y="3457"/>
                    <a:pt x="6900" y="3614"/>
                    <a:pt x="6711" y="3614"/>
                  </a:cubicBezTo>
                  <a:cubicBezTo>
                    <a:pt x="6522" y="3614"/>
                    <a:pt x="6365" y="3457"/>
                    <a:pt x="6365" y="3268"/>
                  </a:cubicBezTo>
                  <a:cubicBezTo>
                    <a:pt x="6365" y="3047"/>
                    <a:pt x="6522" y="2890"/>
                    <a:pt x="6711" y="2890"/>
                  </a:cubicBezTo>
                  <a:close/>
                  <a:moveTo>
                    <a:pt x="2066" y="0"/>
                  </a:moveTo>
                  <a:cubicBezTo>
                    <a:pt x="1647" y="0"/>
                    <a:pt x="1224" y="147"/>
                    <a:pt x="883" y="464"/>
                  </a:cubicBezTo>
                  <a:cubicBezTo>
                    <a:pt x="316" y="999"/>
                    <a:pt x="1" y="1724"/>
                    <a:pt x="1" y="2543"/>
                  </a:cubicBezTo>
                  <a:cubicBezTo>
                    <a:pt x="1" y="4528"/>
                    <a:pt x="1765" y="8308"/>
                    <a:pt x="4285" y="8655"/>
                  </a:cubicBezTo>
                  <a:lnTo>
                    <a:pt x="4285" y="6985"/>
                  </a:lnTo>
                  <a:lnTo>
                    <a:pt x="3372" y="6103"/>
                  </a:lnTo>
                  <a:lnTo>
                    <a:pt x="3340" y="6040"/>
                  </a:lnTo>
                  <a:cubicBezTo>
                    <a:pt x="3246" y="5977"/>
                    <a:pt x="3214" y="5883"/>
                    <a:pt x="3214" y="5820"/>
                  </a:cubicBezTo>
                  <a:cubicBezTo>
                    <a:pt x="3214" y="5032"/>
                    <a:pt x="3844" y="4402"/>
                    <a:pt x="4632" y="4402"/>
                  </a:cubicBezTo>
                  <a:cubicBezTo>
                    <a:pt x="5420" y="4402"/>
                    <a:pt x="6050" y="5032"/>
                    <a:pt x="6050" y="5820"/>
                  </a:cubicBezTo>
                  <a:cubicBezTo>
                    <a:pt x="6050" y="5883"/>
                    <a:pt x="6018" y="6009"/>
                    <a:pt x="5924" y="6040"/>
                  </a:cubicBezTo>
                  <a:lnTo>
                    <a:pt x="4947" y="6985"/>
                  </a:lnTo>
                  <a:lnTo>
                    <a:pt x="4947" y="8655"/>
                  </a:lnTo>
                  <a:cubicBezTo>
                    <a:pt x="7436" y="8340"/>
                    <a:pt x="9232" y="4559"/>
                    <a:pt x="9232" y="2543"/>
                  </a:cubicBezTo>
                  <a:cubicBezTo>
                    <a:pt x="9232" y="1724"/>
                    <a:pt x="8917" y="999"/>
                    <a:pt x="8349" y="464"/>
                  </a:cubicBezTo>
                  <a:cubicBezTo>
                    <a:pt x="7984" y="157"/>
                    <a:pt x="7553" y="14"/>
                    <a:pt x="7131" y="14"/>
                  </a:cubicBezTo>
                  <a:cubicBezTo>
                    <a:pt x="6425" y="14"/>
                    <a:pt x="5747" y="415"/>
                    <a:pt x="5451" y="1125"/>
                  </a:cubicBezTo>
                  <a:lnTo>
                    <a:pt x="5230" y="1755"/>
                  </a:lnTo>
                  <a:cubicBezTo>
                    <a:pt x="5104" y="2039"/>
                    <a:pt x="4852" y="2197"/>
                    <a:pt x="4600" y="2197"/>
                  </a:cubicBezTo>
                  <a:cubicBezTo>
                    <a:pt x="4317" y="2197"/>
                    <a:pt x="4033" y="2039"/>
                    <a:pt x="3970" y="1755"/>
                  </a:cubicBezTo>
                  <a:lnTo>
                    <a:pt x="3718" y="1125"/>
                  </a:lnTo>
                  <a:cubicBezTo>
                    <a:pt x="3461" y="414"/>
                    <a:pt x="2771" y="0"/>
                    <a:pt x="2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88"/>
            <p:cNvSpPr/>
            <p:nvPr/>
          </p:nvSpPr>
          <p:spPr>
            <a:xfrm>
              <a:off x="-18231675" y="3333200"/>
              <a:ext cx="220575" cy="125650"/>
            </a:xfrm>
            <a:custGeom>
              <a:avLst/>
              <a:gdLst/>
              <a:ahLst/>
              <a:cxnLst/>
              <a:rect l="l" t="t" r="r" b="b"/>
              <a:pathLst>
                <a:path w="8823" h="5026" extrusionOk="0">
                  <a:moveTo>
                    <a:pt x="3088" y="1088"/>
                  </a:moveTo>
                  <a:cubicBezTo>
                    <a:pt x="3277" y="1088"/>
                    <a:pt x="3435" y="1245"/>
                    <a:pt x="3435" y="1434"/>
                  </a:cubicBezTo>
                  <a:lnTo>
                    <a:pt x="3435" y="2159"/>
                  </a:lnTo>
                  <a:cubicBezTo>
                    <a:pt x="3435" y="2348"/>
                    <a:pt x="3277" y="2506"/>
                    <a:pt x="3088" y="2506"/>
                  </a:cubicBezTo>
                  <a:cubicBezTo>
                    <a:pt x="2868" y="2506"/>
                    <a:pt x="2710" y="2348"/>
                    <a:pt x="2710" y="2159"/>
                  </a:cubicBezTo>
                  <a:lnTo>
                    <a:pt x="2710" y="1434"/>
                  </a:lnTo>
                  <a:cubicBezTo>
                    <a:pt x="2710" y="1245"/>
                    <a:pt x="2868" y="1088"/>
                    <a:pt x="3088" y="1088"/>
                  </a:cubicBezTo>
                  <a:close/>
                  <a:moveTo>
                    <a:pt x="5955" y="1088"/>
                  </a:moveTo>
                  <a:cubicBezTo>
                    <a:pt x="6144" y="1088"/>
                    <a:pt x="6302" y="1245"/>
                    <a:pt x="6302" y="1434"/>
                  </a:cubicBezTo>
                  <a:lnTo>
                    <a:pt x="6302" y="2159"/>
                  </a:lnTo>
                  <a:cubicBezTo>
                    <a:pt x="6302" y="2348"/>
                    <a:pt x="6144" y="2506"/>
                    <a:pt x="5955" y="2506"/>
                  </a:cubicBezTo>
                  <a:cubicBezTo>
                    <a:pt x="5735" y="2506"/>
                    <a:pt x="5577" y="2348"/>
                    <a:pt x="5577" y="2159"/>
                  </a:cubicBezTo>
                  <a:lnTo>
                    <a:pt x="5577" y="1434"/>
                  </a:lnTo>
                  <a:cubicBezTo>
                    <a:pt x="5577" y="1245"/>
                    <a:pt x="5735" y="1088"/>
                    <a:pt x="5955" y="1088"/>
                  </a:cubicBezTo>
                  <a:close/>
                  <a:moveTo>
                    <a:pt x="4537" y="1781"/>
                  </a:moveTo>
                  <a:cubicBezTo>
                    <a:pt x="4726" y="1781"/>
                    <a:pt x="4884" y="1938"/>
                    <a:pt x="4884" y="2159"/>
                  </a:cubicBezTo>
                  <a:lnTo>
                    <a:pt x="4884" y="2852"/>
                  </a:lnTo>
                  <a:cubicBezTo>
                    <a:pt x="4884" y="3041"/>
                    <a:pt x="4726" y="3199"/>
                    <a:pt x="4537" y="3199"/>
                  </a:cubicBezTo>
                  <a:cubicBezTo>
                    <a:pt x="4317" y="3199"/>
                    <a:pt x="4159" y="3041"/>
                    <a:pt x="4159" y="2852"/>
                  </a:cubicBezTo>
                  <a:lnTo>
                    <a:pt x="4159" y="2159"/>
                  </a:lnTo>
                  <a:cubicBezTo>
                    <a:pt x="4159" y="1938"/>
                    <a:pt x="4317" y="1781"/>
                    <a:pt x="4537" y="1781"/>
                  </a:cubicBezTo>
                  <a:close/>
                  <a:moveTo>
                    <a:pt x="4427" y="1"/>
                  </a:moveTo>
                  <a:cubicBezTo>
                    <a:pt x="4372" y="1"/>
                    <a:pt x="4317" y="17"/>
                    <a:pt x="4254" y="48"/>
                  </a:cubicBezTo>
                  <a:lnTo>
                    <a:pt x="3655" y="395"/>
                  </a:lnTo>
                  <a:lnTo>
                    <a:pt x="2994" y="237"/>
                  </a:lnTo>
                  <a:cubicBezTo>
                    <a:pt x="2964" y="230"/>
                    <a:pt x="2934" y="226"/>
                    <a:pt x="2905" y="226"/>
                  </a:cubicBezTo>
                  <a:cubicBezTo>
                    <a:pt x="2810" y="226"/>
                    <a:pt x="2719" y="267"/>
                    <a:pt x="2647" y="363"/>
                  </a:cubicBezTo>
                  <a:lnTo>
                    <a:pt x="2175" y="836"/>
                  </a:lnTo>
                  <a:lnTo>
                    <a:pt x="1481" y="867"/>
                  </a:lnTo>
                  <a:cubicBezTo>
                    <a:pt x="1387" y="867"/>
                    <a:pt x="1261" y="962"/>
                    <a:pt x="1166" y="1088"/>
                  </a:cubicBezTo>
                  <a:lnTo>
                    <a:pt x="851" y="1655"/>
                  </a:lnTo>
                  <a:cubicBezTo>
                    <a:pt x="599" y="1749"/>
                    <a:pt x="127" y="1875"/>
                    <a:pt x="1" y="2096"/>
                  </a:cubicBezTo>
                  <a:cubicBezTo>
                    <a:pt x="851" y="2159"/>
                    <a:pt x="1450" y="2380"/>
                    <a:pt x="1922" y="2821"/>
                  </a:cubicBezTo>
                  <a:cubicBezTo>
                    <a:pt x="2994" y="2821"/>
                    <a:pt x="3907" y="3451"/>
                    <a:pt x="4285" y="4396"/>
                  </a:cubicBezTo>
                  <a:lnTo>
                    <a:pt x="4537" y="5026"/>
                  </a:lnTo>
                  <a:lnTo>
                    <a:pt x="4726" y="4396"/>
                  </a:lnTo>
                  <a:cubicBezTo>
                    <a:pt x="5104" y="3451"/>
                    <a:pt x="6018" y="2821"/>
                    <a:pt x="7058" y="2821"/>
                  </a:cubicBezTo>
                  <a:cubicBezTo>
                    <a:pt x="7486" y="2421"/>
                    <a:pt x="7992" y="2150"/>
                    <a:pt x="8623" y="2150"/>
                  </a:cubicBezTo>
                  <a:cubicBezTo>
                    <a:pt x="8688" y="2150"/>
                    <a:pt x="8754" y="2153"/>
                    <a:pt x="8822" y="2159"/>
                  </a:cubicBezTo>
                  <a:cubicBezTo>
                    <a:pt x="8791" y="2033"/>
                    <a:pt x="8696" y="1938"/>
                    <a:pt x="8633" y="1907"/>
                  </a:cubicBezTo>
                  <a:lnTo>
                    <a:pt x="8003" y="1655"/>
                  </a:lnTo>
                  <a:lnTo>
                    <a:pt x="7688" y="1088"/>
                  </a:lnTo>
                  <a:cubicBezTo>
                    <a:pt x="7656" y="962"/>
                    <a:pt x="7530" y="867"/>
                    <a:pt x="7373" y="867"/>
                  </a:cubicBezTo>
                  <a:lnTo>
                    <a:pt x="6711" y="836"/>
                  </a:lnTo>
                  <a:lnTo>
                    <a:pt x="6239" y="363"/>
                  </a:lnTo>
                  <a:cubicBezTo>
                    <a:pt x="6144" y="300"/>
                    <a:pt x="5987" y="237"/>
                    <a:pt x="5861" y="237"/>
                  </a:cubicBezTo>
                  <a:lnTo>
                    <a:pt x="5199" y="395"/>
                  </a:lnTo>
                  <a:lnTo>
                    <a:pt x="4600" y="48"/>
                  </a:lnTo>
                  <a:cubicBezTo>
                    <a:pt x="4537" y="17"/>
                    <a:pt x="4482" y="1"/>
                    <a:pt x="4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7" name="Google Shape;9057;p88"/>
          <p:cNvGrpSpPr/>
          <p:nvPr/>
        </p:nvGrpSpPr>
        <p:grpSpPr>
          <a:xfrm>
            <a:off x="5171399" y="2244171"/>
            <a:ext cx="448180" cy="448143"/>
            <a:chOff x="-18270275" y="3710875"/>
            <a:chExt cx="303275" cy="303250"/>
          </a:xfrm>
        </p:grpSpPr>
        <p:sp>
          <p:nvSpPr>
            <p:cNvPr id="9058" name="Google Shape;9058;p8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8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8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8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8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8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4" name="Google Shape;9064;p88"/>
          <p:cNvGrpSpPr/>
          <p:nvPr/>
        </p:nvGrpSpPr>
        <p:grpSpPr>
          <a:xfrm>
            <a:off x="5224951" y="2797422"/>
            <a:ext cx="341076" cy="448180"/>
            <a:chOff x="-18234025" y="4084200"/>
            <a:chExt cx="230800" cy="303275"/>
          </a:xfrm>
        </p:grpSpPr>
        <p:sp>
          <p:nvSpPr>
            <p:cNvPr id="9065" name="Google Shape;9065;p88"/>
            <p:cNvSpPr/>
            <p:nvPr/>
          </p:nvSpPr>
          <p:spPr>
            <a:xfrm>
              <a:off x="-18234025" y="4246450"/>
              <a:ext cx="230800" cy="141025"/>
            </a:xfrm>
            <a:custGeom>
              <a:avLst/>
              <a:gdLst/>
              <a:ahLst/>
              <a:cxnLst/>
              <a:rect l="l" t="t" r="r" b="b"/>
              <a:pathLst>
                <a:path w="9232" h="5641" extrusionOk="0">
                  <a:moveTo>
                    <a:pt x="1796" y="1"/>
                  </a:moveTo>
                  <a:lnTo>
                    <a:pt x="0" y="851"/>
                  </a:lnTo>
                  <a:cubicBezTo>
                    <a:pt x="221" y="3687"/>
                    <a:pt x="2048" y="5640"/>
                    <a:pt x="4631" y="5640"/>
                  </a:cubicBezTo>
                  <a:cubicBezTo>
                    <a:pt x="7183" y="5640"/>
                    <a:pt x="9042" y="3687"/>
                    <a:pt x="9231" y="851"/>
                  </a:cubicBezTo>
                  <a:lnTo>
                    <a:pt x="7467" y="1"/>
                  </a:lnTo>
                  <a:lnTo>
                    <a:pt x="6207" y="631"/>
                  </a:lnTo>
                  <a:cubicBezTo>
                    <a:pt x="6144" y="647"/>
                    <a:pt x="6081" y="654"/>
                    <a:pt x="6025" y="654"/>
                  </a:cubicBezTo>
                  <a:cubicBezTo>
                    <a:pt x="5970" y="654"/>
                    <a:pt x="5923" y="647"/>
                    <a:pt x="5892" y="631"/>
                  </a:cubicBezTo>
                  <a:lnTo>
                    <a:pt x="4631" y="1"/>
                  </a:lnTo>
                  <a:lnTo>
                    <a:pt x="3371" y="631"/>
                  </a:lnTo>
                  <a:cubicBezTo>
                    <a:pt x="3308" y="647"/>
                    <a:pt x="3245" y="654"/>
                    <a:pt x="3190" y="654"/>
                  </a:cubicBezTo>
                  <a:cubicBezTo>
                    <a:pt x="3135" y="654"/>
                    <a:pt x="3088" y="647"/>
                    <a:pt x="3056" y="631"/>
                  </a:cubicBezTo>
                  <a:lnTo>
                    <a:pt x="17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88"/>
            <p:cNvSpPr/>
            <p:nvPr/>
          </p:nvSpPr>
          <p:spPr>
            <a:xfrm>
              <a:off x="-18200175" y="4156675"/>
              <a:ext cx="161500" cy="87450"/>
            </a:xfrm>
            <a:custGeom>
              <a:avLst/>
              <a:gdLst/>
              <a:ahLst/>
              <a:cxnLst/>
              <a:rect l="l" t="t" r="r" b="b"/>
              <a:pathLst>
                <a:path w="6460" h="3498" extrusionOk="0">
                  <a:moveTo>
                    <a:pt x="2206" y="1040"/>
                  </a:moveTo>
                  <a:cubicBezTo>
                    <a:pt x="2395" y="1040"/>
                    <a:pt x="2553" y="1197"/>
                    <a:pt x="2553" y="1386"/>
                  </a:cubicBezTo>
                  <a:cubicBezTo>
                    <a:pt x="2553" y="1575"/>
                    <a:pt x="2395" y="1733"/>
                    <a:pt x="2206" y="1733"/>
                  </a:cubicBezTo>
                  <a:cubicBezTo>
                    <a:pt x="2017" y="1733"/>
                    <a:pt x="1860" y="1575"/>
                    <a:pt x="1860" y="1386"/>
                  </a:cubicBezTo>
                  <a:cubicBezTo>
                    <a:pt x="1860" y="1197"/>
                    <a:pt x="2017" y="1040"/>
                    <a:pt x="2206" y="1040"/>
                  </a:cubicBezTo>
                  <a:close/>
                  <a:moveTo>
                    <a:pt x="4317" y="1040"/>
                  </a:moveTo>
                  <a:cubicBezTo>
                    <a:pt x="4538" y="1040"/>
                    <a:pt x="4695" y="1197"/>
                    <a:pt x="4695" y="1386"/>
                  </a:cubicBezTo>
                  <a:cubicBezTo>
                    <a:pt x="4695" y="1575"/>
                    <a:pt x="4538" y="1733"/>
                    <a:pt x="4317" y="1733"/>
                  </a:cubicBezTo>
                  <a:cubicBezTo>
                    <a:pt x="4128" y="1733"/>
                    <a:pt x="3971" y="1575"/>
                    <a:pt x="3971" y="1386"/>
                  </a:cubicBezTo>
                  <a:cubicBezTo>
                    <a:pt x="3971" y="1197"/>
                    <a:pt x="4128" y="1040"/>
                    <a:pt x="4317" y="1040"/>
                  </a:cubicBezTo>
                  <a:close/>
                  <a:moveTo>
                    <a:pt x="1765" y="0"/>
                  </a:moveTo>
                  <a:lnTo>
                    <a:pt x="284" y="504"/>
                  </a:lnTo>
                  <a:cubicBezTo>
                    <a:pt x="127" y="914"/>
                    <a:pt x="1" y="1355"/>
                    <a:pt x="1" y="1764"/>
                  </a:cubicBezTo>
                  <a:cubicBezTo>
                    <a:pt x="1" y="2174"/>
                    <a:pt x="64" y="2521"/>
                    <a:pt x="190" y="2867"/>
                  </a:cubicBezTo>
                  <a:cubicBezTo>
                    <a:pt x="253" y="2851"/>
                    <a:pt x="300" y="2843"/>
                    <a:pt x="347" y="2843"/>
                  </a:cubicBezTo>
                  <a:cubicBezTo>
                    <a:pt x="395" y="2843"/>
                    <a:pt x="442" y="2851"/>
                    <a:pt x="505" y="2867"/>
                  </a:cubicBezTo>
                  <a:lnTo>
                    <a:pt x="1765" y="3497"/>
                  </a:lnTo>
                  <a:lnTo>
                    <a:pt x="2836" y="2962"/>
                  </a:lnTo>
                  <a:lnTo>
                    <a:pt x="2836" y="2458"/>
                  </a:lnTo>
                  <a:cubicBezTo>
                    <a:pt x="2836" y="2237"/>
                    <a:pt x="2994" y="2079"/>
                    <a:pt x="3183" y="2079"/>
                  </a:cubicBezTo>
                  <a:cubicBezTo>
                    <a:pt x="3403" y="2079"/>
                    <a:pt x="3561" y="2237"/>
                    <a:pt x="3561" y="2458"/>
                  </a:cubicBezTo>
                  <a:lnTo>
                    <a:pt x="3561" y="2962"/>
                  </a:lnTo>
                  <a:lnTo>
                    <a:pt x="4695" y="3497"/>
                  </a:lnTo>
                  <a:lnTo>
                    <a:pt x="5955" y="2867"/>
                  </a:lnTo>
                  <a:cubicBezTo>
                    <a:pt x="6003" y="2851"/>
                    <a:pt x="6050" y="2843"/>
                    <a:pt x="6101" y="2843"/>
                  </a:cubicBezTo>
                  <a:cubicBezTo>
                    <a:pt x="6152" y="2843"/>
                    <a:pt x="6207" y="2851"/>
                    <a:pt x="6270" y="2867"/>
                  </a:cubicBezTo>
                  <a:cubicBezTo>
                    <a:pt x="6365" y="2521"/>
                    <a:pt x="6459" y="2174"/>
                    <a:pt x="6459" y="1764"/>
                  </a:cubicBezTo>
                  <a:cubicBezTo>
                    <a:pt x="6459" y="1323"/>
                    <a:pt x="6365" y="914"/>
                    <a:pt x="6176" y="504"/>
                  </a:cubicBezTo>
                  <a:lnTo>
                    <a:pt x="4695" y="0"/>
                  </a:lnTo>
                  <a:lnTo>
                    <a:pt x="3372" y="630"/>
                  </a:lnTo>
                  <a:cubicBezTo>
                    <a:pt x="3325" y="646"/>
                    <a:pt x="3270" y="654"/>
                    <a:pt x="3214" y="654"/>
                  </a:cubicBezTo>
                  <a:cubicBezTo>
                    <a:pt x="3159" y="654"/>
                    <a:pt x="3104" y="646"/>
                    <a:pt x="3057" y="630"/>
                  </a:cubicBezTo>
                  <a:lnTo>
                    <a:pt x="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88"/>
            <p:cNvSpPr/>
            <p:nvPr/>
          </p:nvSpPr>
          <p:spPr>
            <a:xfrm>
              <a:off x="-18211200" y="4084200"/>
              <a:ext cx="185125" cy="71700"/>
            </a:xfrm>
            <a:custGeom>
              <a:avLst/>
              <a:gdLst/>
              <a:ahLst/>
              <a:cxnLst/>
              <a:rect l="l" t="t" r="r" b="b"/>
              <a:pathLst>
                <a:path w="7405" h="2868" extrusionOk="0">
                  <a:moveTo>
                    <a:pt x="3718" y="1"/>
                  </a:moveTo>
                  <a:cubicBezTo>
                    <a:pt x="2301" y="1"/>
                    <a:pt x="914" y="1040"/>
                    <a:pt x="1" y="2868"/>
                  </a:cubicBezTo>
                  <a:lnTo>
                    <a:pt x="2175" y="2143"/>
                  </a:lnTo>
                  <a:cubicBezTo>
                    <a:pt x="2206" y="2127"/>
                    <a:pt x="2246" y="2119"/>
                    <a:pt x="2293" y="2119"/>
                  </a:cubicBezTo>
                  <a:cubicBezTo>
                    <a:pt x="2340" y="2119"/>
                    <a:pt x="2395" y="2127"/>
                    <a:pt x="2458" y="2143"/>
                  </a:cubicBezTo>
                  <a:lnTo>
                    <a:pt x="3718" y="2773"/>
                  </a:lnTo>
                  <a:lnTo>
                    <a:pt x="4979" y="2143"/>
                  </a:lnTo>
                  <a:cubicBezTo>
                    <a:pt x="5010" y="2127"/>
                    <a:pt x="5057" y="2119"/>
                    <a:pt x="5105" y="2119"/>
                  </a:cubicBezTo>
                  <a:cubicBezTo>
                    <a:pt x="5152" y="2119"/>
                    <a:pt x="5199" y="2127"/>
                    <a:pt x="5231" y="2143"/>
                  </a:cubicBezTo>
                  <a:lnTo>
                    <a:pt x="7404" y="2868"/>
                  </a:lnTo>
                  <a:cubicBezTo>
                    <a:pt x="6491" y="1040"/>
                    <a:pt x="5136" y="1"/>
                    <a:pt x="3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8" name="Google Shape;9068;p88"/>
          <p:cNvGrpSpPr/>
          <p:nvPr/>
        </p:nvGrpSpPr>
        <p:grpSpPr>
          <a:xfrm>
            <a:off x="2337506" y="3341641"/>
            <a:ext cx="449325" cy="450470"/>
            <a:chOff x="-16419350" y="3308400"/>
            <a:chExt cx="304050" cy="304825"/>
          </a:xfrm>
        </p:grpSpPr>
        <p:sp>
          <p:nvSpPr>
            <p:cNvPr id="9069" name="Google Shape;9069;p88"/>
            <p:cNvSpPr/>
            <p:nvPr/>
          </p:nvSpPr>
          <p:spPr>
            <a:xfrm>
              <a:off x="-16222450" y="3344625"/>
              <a:ext cx="53600" cy="67775"/>
            </a:xfrm>
            <a:custGeom>
              <a:avLst/>
              <a:gdLst/>
              <a:ahLst/>
              <a:cxnLst/>
              <a:rect l="l" t="t" r="r" b="b"/>
              <a:pathLst>
                <a:path w="2144" h="2711" extrusionOk="0">
                  <a:moveTo>
                    <a:pt x="1072" y="1"/>
                  </a:moveTo>
                  <a:cubicBezTo>
                    <a:pt x="473" y="1"/>
                    <a:pt x="1" y="473"/>
                    <a:pt x="1" y="1072"/>
                  </a:cubicBezTo>
                  <a:cubicBezTo>
                    <a:pt x="1" y="1576"/>
                    <a:pt x="284" y="1954"/>
                    <a:pt x="725" y="2112"/>
                  </a:cubicBezTo>
                  <a:lnTo>
                    <a:pt x="725" y="2710"/>
                  </a:lnTo>
                  <a:cubicBezTo>
                    <a:pt x="946" y="2584"/>
                    <a:pt x="1198" y="2521"/>
                    <a:pt x="1419" y="2427"/>
                  </a:cubicBezTo>
                  <a:lnTo>
                    <a:pt x="1419" y="2080"/>
                  </a:lnTo>
                  <a:cubicBezTo>
                    <a:pt x="1860" y="1923"/>
                    <a:pt x="2143" y="1544"/>
                    <a:pt x="2143" y="1072"/>
                  </a:cubicBezTo>
                  <a:cubicBezTo>
                    <a:pt x="2143" y="473"/>
                    <a:pt x="167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88"/>
            <p:cNvSpPr/>
            <p:nvPr/>
          </p:nvSpPr>
          <p:spPr>
            <a:xfrm>
              <a:off x="-16365000" y="3346200"/>
              <a:ext cx="52800" cy="66975"/>
            </a:xfrm>
            <a:custGeom>
              <a:avLst/>
              <a:gdLst/>
              <a:ahLst/>
              <a:cxnLst/>
              <a:rect l="l" t="t" r="r" b="b"/>
              <a:pathLst>
                <a:path w="2112" h="2679" extrusionOk="0">
                  <a:moveTo>
                    <a:pt x="1072" y="1"/>
                  </a:moveTo>
                  <a:cubicBezTo>
                    <a:pt x="473" y="1"/>
                    <a:pt x="0" y="473"/>
                    <a:pt x="0" y="1072"/>
                  </a:cubicBezTo>
                  <a:cubicBezTo>
                    <a:pt x="0" y="1513"/>
                    <a:pt x="284" y="1891"/>
                    <a:pt x="694" y="2049"/>
                  </a:cubicBezTo>
                  <a:lnTo>
                    <a:pt x="694" y="2395"/>
                  </a:lnTo>
                  <a:cubicBezTo>
                    <a:pt x="946" y="2490"/>
                    <a:pt x="1166" y="2553"/>
                    <a:pt x="1418" y="2679"/>
                  </a:cubicBezTo>
                  <a:lnTo>
                    <a:pt x="1418" y="2080"/>
                  </a:lnTo>
                  <a:cubicBezTo>
                    <a:pt x="1859" y="1923"/>
                    <a:pt x="2111" y="1544"/>
                    <a:pt x="2111" y="1072"/>
                  </a:cubicBezTo>
                  <a:cubicBezTo>
                    <a:pt x="2111" y="473"/>
                    <a:pt x="1639"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88"/>
            <p:cNvSpPr/>
            <p:nvPr/>
          </p:nvSpPr>
          <p:spPr>
            <a:xfrm>
              <a:off x="-16419350" y="3417100"/>
              <a:ext cx="142575" cy="160700"/>
            </a:xfrm>
            <a:custGeom>
              <a:avLst/>
              <a:gdLst/>
              <a:ahLst/>
              <a:cxnLst/>
              <a:rect l="l" t="t" r="r" b="b"/>
              <a:pathLst>
                <a:path w="5703" h="6428" extrusionOk="0">
                  <a:moveTo>
                    <a:pt x="347" y="0"/>
                  </a:moveTo>
                  <a:cubicBezTo>
                    <a:pt x="158" y="0"/>
                    <a:pt x="1" y="158"/>
                    <a:pt x="1" y="347"/>
                  </a:cubicBezTo>
                  <a:lnTo>
                    <a:pt x="1" y="1071"/>
                  </a:lnTo>
                  <a:cubicBezTo>
                    <a:pt x="1" y="4033"/>
                    <a:pt x="2395" y="6427"/>
                    <a:pt x="5356" y="6427"/>
                  </a:cubicBezTo>
                  <a:lnTo>
                    <a:pt x="5703" y="6427"/>
                  </a:lnTo>
                  <a:lnTo>
                    <a:pt x="5703" y="4001"/>
                  </a:lnTo>
                  <a:cubicBezTo>
                    <a:pt x="5703" y="2773"/>
                    <a:pt x="5073" y="1575"/>
                    <a:pt x="4065" y="914"/>
                  </a:cubicBezTo>
                  <a:cubicBezTo>
                    <a:pt x="3277" y="378"/>
                    <a:pt x="2206"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88"/>
            <p:cNvSpPr/>
            <p:nvPr/>
          </p:nvSpPr>
          <p:spPr>
            <a:xfrm>
              <a:off x="-16258675" y="3417100"/>
              <a:ext cx="143375" cy="161475"/>
            </a:xfrm>
            <a:custGeom>
              <a:avLst/>
              <a:gdLst/>
              <a:ahLst/>
              <a:cxnLst/>
              <a:rect l="l" t="t" r="r" b="b"/>
              <a:pathLst>
                <a:path w="5735" h="6459" extrusionOk="0">
                  <a:moveTo>
                    <a:pt x="4632" y="0"/>
                  </a:moveTo>
                  <a:cubicBezTo>
                    <a:pt x="3529" y="0"/>
                    <a:pt x="2521" y="347"/>
                    <a:pt x="1702" y="914"/>
                  </a:cubicBezTo>
                  <a:cubicBezTo>
                    <a:pt x="631" y="1575"/>
                    <a:pt x="1" y="2773"/>
                    <a:pt x="1" y="4033"/>
                  </a:cubicBezTo>
                  <a:lnTo>
                    <a:pt x="1" y="6459"/>
                  </a:lnTo>
                  <a:lnTo>
                    <a:pt x="347" y="6459"/>
                  </a:lnTo>
                  <a:cubicBezTo>
                    <a:pt x="3309" y="6459"/>
                    <a:pt x="5703" y="4064"/>
                    <a:pt x="5703" y="1103"/>
                  </a:cubicBezTo>
                  <a:lnTo>
                    <a:pt x="5703" y="410"/>
                  </a:lnTo>
                  <a:cubicBezTo>
                    <a:pt x="5735" y="158"/>
                    <a:pt x="5577"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88"/>
            <p:cNvSpPr/>
            <p:nvPr/>
          </p:nvSpPr>
          <p:spPr>
            <a:xfrm>
              <a:off x="-16310650" y="3308400"/>
              <a:ext cx="86650" cy="155975"/>
            </a:xfrm>
            <a:custGeom>
              <a:avLst/>
              <a:gdLst/>
              <a:ahLst/>
              <a:cxnLst/>
              <a:rect l="l" t="t" r="r" b="b"/>
              <a:pathLst>
                <a:path w="3466" h="6239" extrusionOk="0">
                  <a:moveTo>
                    <a:pt x="1733" y="1"/>
                  </a:moveTo>
                  <a:cubicBezTo>
                    <a:pt x="1134" y="1"/>
                    <a:pt x="662" y="473"/>
                    <a:pt x="662" y="1040"/>
                  </a:cubicBezTo>
                  <a:cubicBezTo>
                    <a:pt x="662" y="1513"/>
                    <a:pt x="977" y="1922"/>
                    <a:pt x="1355" y="2080"/>
                  </a:cubicBezTo>
                  <a:lnTo>
                    <a:pt x="1355" y="3088"/>
                  </a:lnTo>
                  <a:cubicBezTo>
                    <a:pt x="1103" y="3340"/>
                    <a:pt x="504" y="3844"/>
                    <a:pt x="0" y="4600"/>
                  </a:cubicBezTo>
                  <a:cubicBezTo>
                    <a:pt x="662" y="5041"/>
                    <a:pt x="1260" y="5577"/>
                    <a:pt x="1733" y="6238"/>
                  </a:cubicBezTo>
                  <a:cubicBezTo>
                    <a:pt x="2206" y="5577"/>
                    <a:pt x="2773" y="5041"/>
                    <a:pt x="3466" y="4600"/>
                  </a:cubicBezTo>
                  <a:cubicBezTo>
                    <a:pt x="2930" y="3844"/>
                    <a:pt x="2363" y="3340"/>
                    <a:pt x="2080" y="3088"/>
                  </a:cubicBezTo>
                  <a:lnTo>
                    <a:pt x="2080" y="2080"/>
                  </a:lnTo>
                  <a:cubicBezTo>
                    <a:pt x="2521" y="1922"/>
                    <a:pt x="2773" y="1513"/>
                    <a:pt x="2773" y="1040"/>
                  </a:cubicBezTo>
                  <a:cubicBezTo>
                    <a:pt x="2773" y="473"/>
                    <a:pt x="2300"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88"/>
            <p:cNvSpPr/>
            <p:nvPr/>
          </p:nvSpPr>
          <p:spPr>
            <a:xfrm>
              <a:off x="-16327975" y="3589575"/>
              <a:ext cx="51200" cy="23650"/>
            </a:xfrm>
            <a:custGeom>
              <a:avLst/>
              <a:gdLst/>
              <a:ahLst/>
              <a:cxnLst/>
              <a:rect l="l" t="t" r="r" b="b"/>
              <a:pathLst>
                <a:path w="2048" h="946" extrusionOk="0">
                  <a:moveTo>
                    <a:pt x="0" y="1"/>
                  </a:moveTo>
                  <a:lnTo>
                    <a:pt x="0" y="1"/>
                  </a:lnTo>
                  <a:cubicBezTo>
                    <a:pt x="221" y="536"/>
                    <a:pt x="725" y="946"/>
                    <a:pt x="1355" y="946"/>
                  </a:cubicBezTo>
                  <a:lnTo>
                    <a:pt x="1481" y="946"/>
                  </a:lnTo>
                  <a:cubicBezTo>
                    <a:pt x="1827" y="914"/>
                    <a:pt x="2048" y="631"/>
                    <a:pt x="2048" y="316"/>
                  </a:cubicBezTo>
                  <a:lnTo>
                    <a:pt x="2048" y="253"/>
                  </a:lnTo>
                  <a:lnTo>
                    <a:pt x="1701" y="253"/>
                  </a:lnTo>
                  <a:cubicBezTo>
                    <a:pt x="1103" y="253"/>
                    <a:pt x="567" y="15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75;p88"/>
            <p:cNvSpPr/>
            <p:nvPr/>
          </p:nvSpPr>
          <p:spPr>
            <a:xfrm>
              <a:off x="-16258675" y="3589575"/>
              <a:ext cx="51225" cy="23650"/>
            </a:xfrm>
            <a:custGeom>
              <a:avLst/>
              <a:gdLst/>
              <a:ahLst/>
              <a:cxnLst/>
              <a:rect l="l" t="t" r="r" b="b"/>
              <a:pathLst>
                <a:path w="2049" h="946" extrusionOk="0">
                  <a:moveTo>
                    <a:pt x="2048" y="1"/>
                  </a:moveTo>
                  <a:lnTo>
                    <a:pt x="2048" y="1"/>
                  </a:lnTo>
                  <a:cubicBezTo>
                    <a:pt x="1481" y="158"/>
                    <a:pt x="946" y="253"/>
                    <a:pt x="347" y="253"/>
                  </a:cubicBezTo>
                  <a:lnTo>
                    <a:pt x="1" y="253"/>
                  </a:lnTo>
                  <a:cubicBezTo>
                    <a:pt x="1" y="631"/>
                    <a:pt x="284" y="946"/>
                    <a:pt x="662" y="946"/>
                  </a:cubicBezTo>
                  <a:lnTo>
                    <a:pt x="694" y="946"/>
                  </a:lnTo>
                  <a:cubicBezTo>
                    <a:pt x="1324" y="946"/>
                    <a:pt x="1859" y="568"/>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6" name="Google Shape;9076;p88"/>
          <p:cNvGrpSpPr/>
          <p:nvPr/>
        </p:nvGrpSpPr>
        <p:grpSpPr>
          <a:xfrm>
            <a:off x="4609062" y="3340423"/>
            <a:ext cx="395755" cy="452872"/>
            <a:chOff x="-16401225" y="3683275"/>
            <a:chExt cx="267800" cy="306450"/>
          </a:xfrm>
        </p:grpSpPr>
        <p:sp>
          <p:nvSpPr>
            <p:cNvPr id="9077" name="Google Shape;9077;p88"/>
            <p:cNvSpPr/>
            <p:nvPr/>
          </p:nvSpPr>
          <p:spPr>
            <a:xfrm>
              <a:off x="-16257875" y="3826650"/>
              <a:ext cx="70900" cy="72500"/>
            </a:xfrm>
            <a:custGeom>
              <a:avLst/>
              <a:gdLst/>
              <a:ahLst/>
              <a:cxnLst/>
              <a:rect l="l" t="t" r="r" b="b"/>
              <a:pathLst>
                <a:path w="2836" h="2900" extrusionOk="0">
                  <a:moveTo>
                    <a:pt x="567" y="1"/>
                  </a:moveTo>
                  <a:cubicBezTo>
                    <a:pt x="630" y="158"/>
                    <a:pt x="725" y="347"/>
                    <a:pt x="725" y="568"/>
                  </a:cubicBezTo>
                  <a:cubicBezTo>
                    <a:pt x="725" y="631"/>
                    <a:pt x="662" y="725"/>
                    <a:pt x="630" y="788"/>
                  </a:cubicBezTo>
                  <a:lnTo>
                    <a:pt x="0" y="1576"/>
                  </a:lnTo>
                  <a:cubicBezTo>
                    <a:pt x="32" y="2332"/>
                    <a:pt x="662" y="2899"/>
                    <a:pt x="1418" y="2899"/>
                  </a:cubicBezTo>
                  <a:cubicBezTo>
                    <a:pt x="2205" y="2899"/>
                    <a:pt x="2836" y="2269"/>
                    <a:pt x="2836" y="1481"/>
                  </a:cubicBezTo>
                  <a:cubicBezTo>
                    <a:pt x="2836" y="631"/>
                    <a:pt x="2205"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88"/>
            <p:cNvSpPr/>
            <p:nvPr/>
          </p:nvSpPr>
          <p:spPr>
            <a:xfrm>
              <a:off x="-16275200" y="3832375"/>
              <a:ext cx="16550" cy="16350"/>
            </a:xfrm>
            <a:custGeom>
              <a:avLst/>
              <a:gdLst/>
              <a:ahLst/>
              <a:cxnLst/>
              <a:rect l="l" t="t" r="r" b="b"/>
              <a:pathLst>
                <a:path w="662" h="654" extrusionOk="0">
                  <a:moveTo>
                    <a:pt x="319" y="0"/>
                  </a:moveTo>
                  <a:cubicBezTo>
                    <a:pt x="173" y="0"/>
                    <a:pt x="32" y="71"/>
                    <a:pt x="0" y="213"/>
                  </a:cubicBezTo>
                  <a:lnTo>
                    <a:pt x="347" y="654"/>
                  </a:lnTo>
                  <a:lnTo>
                    <a:pt x="662" y="213"/>
                  </a:lnTo>
                  <a:cubicBezTo>
                    <a:pt x="614" y="71"/>
                    <a:pt x="465" y="0"/>
                    <a:pt x="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88"/>
            <p:cNvSpPr/>
            <p:nvPr/>
          </p:nvSpPr>
          <p:spPr>
            <a:xfrm>
              <a:off x="-16347675" y="3825875"/>
              <a:ext cx="70900" cy="70900"/>
            </a:xfrm>
            <a:custGeom>
              <a:avLst/>
              <a:gdLst/>
              <a:ahLst/>
              <a:cxnLst/>
              <a:rect l="l" t="t" r="r" b="b"/>
              <a:pathLst>
                <a:path w="2836" h="2836" extrusionOk="0">
                  <a:moveTo>
                    <a:pt x="1418" y="0"/>
                  </a:moveTo>
                  <a:cubicBezTo>
                    <a:pt x="631" y="0"/>
                    <a:pt x="1" y="630"/>
                    <a:pt x="1" y="1418"/>
                  </a:cubicBezTo>
                  <a:cubicBezTo>
                    <a:pt x="1" y="2205"/>
                    <a:pt x="631" y="2836"/>
                    <a:pt x="1418" y="2836"/>
                  </a:cubicBezTo>
                  <a:cubicBezTo>
                    <a:pt x="2174" y="2836"/>
                    <a:pt x="2773" y="2237"/>
                    <a:pt x="2836" y="1544"/>
                  </a:cubicBezTo>
                  <a:lnTo>
                    <a:pt x="2206" y="788"/>
                  </a:lnTo>
                  <a:cubicBezTo>
                    <a:pt x="2174" y="725"/>
                    <a:pt x="2143" y="630"/>
                    <a:pt x="2143" y="536"/>
                  </a:cubicBezTo>
                  <a:cubicBezTo>
                    <a:pt x="2143" y="347"/>
                    <a:pt x="2174" y="158"/>
                    <a:pt x="2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88"/>
            <p:cNvSpPr/>
            <p:nvPr/>
          </p:nvSpPr>
          <p:spPr>
            <a:xfrm>
              <a:off x="-16338225" y="3907775"/>
              <a:ext cx="35475" cy="81950"/>
            </a:xfrm>
            <a:custGeom>
              <a:avLst/>
              <a:gdLst/>
              <a:ahLst/>
              <a:cxnLst/>
              <a:rect l="l" t="t" r="r" b="b"/>
              <a:pathLst>
                <a:path w="1419" h="3278" extrusionOk="0">
                  <a:moveTo>
                    <a:pt x="1" y="1"/>
                  </a:moveTo>
                  <a:lnTo>
                    <a:pt x="1" y="1796"/>
                  </a:lnTo>
                  <a:cubicBezTo>
                    <a:pt x="1" y="2206"/>
                    <a:pt x="158" y="2553"/>
                    <a:pt x="410" y="2836"/>
                  </a:cubicBezTo>
                  <a:cubicBezTo>
                    <a:pt x="694" y="3120"/>
                    <a:pt x="1040" y="3277"/>
                    <a:pt x="1418" y="3277"/>
                  </a:cubicBezTo>
                  <a:lnTo>
                    <a:pt x="1418" y="347"/>
                  </a:lnTo>
                  <a:cubicBezTo>
                    <a:pt x="1292" y="379"/>
                    <a:pt x="1166" y="379"/>
                    <a:pt x="1103" y="379"/>
                  </a:cubicBezTo>
                  <a:cubicBezTo>
                    <a:pt x="662" y="316"/>
                    <a:pt x="253" y="19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81;p88"/>
            <p:cNvSpPr/>
            <p:nvPr/>
          </p:nvSpPr>
          <p:spPr>
            <a:xfrm>
              <a:off x="-16231900" y="3906200"/>
              <a:ext cx="35475" cy="81150"/>
            </a:xfrm>
            <a:custGeom>
              <a:avLst/>
              <a:gdLst/>
              <a:ahLst/>
              <a:cxnLst/>
              <a:rect l="l" t="t" r="r" b="b"/>
              <a:pathLst>
                <a:path w="1419" h="3246" extrusionOk="0">
                  <a:moveTo>
                    <a:pt x="1419" y="1"/>
                  </a:moveTo>
                  <a:cubicBezTo>
                    <a:pt x="1135" y="253"/>
                    <a:pt x="725" y="379"/>
                    <a:pt x="347" y="379"/>
                  </a:cubicBezTo>
                  <a:cubicBezTo>
                    <a:pt x="221" y="379"/>
                    <a:pt x="95" y="379"/>
                    <a:pt x="1" y="316"/>
                  </a:cubicBezTo>
                  <a:lnTo>
                    <a:pt x="1" y="3246"/>
                  </a:lnTo>
                  <a:cubicBezTo>
                    <a:pt x="788" y="3246"/>
                    <a:pt x="1419" y="2584"/>
                    <a:pt x="1419" y="1796"/>
                  </a:cubicBezTo>
                  <a:lnTo>
                    <a:pt x="14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88"/>
            <p:cNvSpPr/>
            <p:nvPr/>
          </p:nvSpPr>
          <p:spPr>
            <a:xfrm>
              <a:off x="-16285450" y="3891250"/>
              <a:ext cx="35475" cy="59875"/>
            </a:xfrm>
            <a:custGeom>
              <a:avLst/>
              <a:gdLst/>
              <a:ahLst/>
              <a:cxnLst/>
              <a:rect l="l" t="t" r="r" b="b"/>
              <a:pathLst>
                <a:path w="1419" h="2395" extrusionOk="0">
                  <a:moveTo>
                    <a:pt x="725" y="0"/>
                  </a:moveTo>
                  <a:cubicBezTo>
                    <a:pt x="505" y="252"/>
                    <a:pt x="284" y="504"/>
                    <a:pt x="0" y="662"/>
                  </a:cubicBezTo>
                  <a:lnTo>
                    <a:pt x="0" y="2268"/>
                  </a:lnTo>
                  <a:cubicBezTo>
                    <a:pt x="252" y="2363"/>
                    <a:pt x="473" y="2394"/>
                    <a:pt x="725" y="2394"/>
                  </a:cubicBezTo>
                  <a:cubicBezTo>
                    <a:pt x="946" y="2394"/>
                    <a:pt x="1198" y="2363"/>
                    <a:pt x="1418" y="2268"/>
                  </a:cubicBezTo>
                  <a:lnTo>
                    <a:pt x="1418" y="662"/>
                  </a:lnTo>
                  <a:cubicBezTo>
                    <a:pt x="1135" y="504"/>
                    <a:pt x="914" y="315"/>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88"/>
            <p:cNvSpPr/>
            <p:nvPr/>
          </p:nvSpPr>
          <p:spPr>
            <a:xfrm>
              <a:off x="-16401225" y="3683275"/>
              <a:ext cx="267800" cy="249725"/>
            </a:xfrm>
            <a:custGeom>
              <a:avLst/>
              <a:gdLst/>
              <a:ahLst/>
              <a:cxnLst/>
              <a:rect l="l" t="t" r="r" b="b"/>
              <a:pathLst>
                <a:path w="10712" h="9989" extrusionOk="0">
                  <a:moveTo>
                    <a:pt x="3214" y="2900"/>
                  </a:moveTo>
                  <a:cubicBezTo>
                    <a:pt x="3403" y="2900"/>
                    <a:pt x="3560" y="3058"/>
                    <a:pt x="3560" y="3278"/>
                  </a:cubicBezTo>
                  <a:cubicBezTo>
                    <a:pt x="3560" y="3467"/>
                    <a:pt x="3403" y="3625"/>
                    <a:pt x="3214" y="3625"/>
                  </a:cubicBezTo>
                  <a:cubicBezTo>
                    <a:pt x="3025" y="3625"/>
                    <a:pt x="2867" y="3467"/>
                    <a:pt x="2867" y="3278"/>
                  </a:cubicBezTo>
                  <a:cubicBezTo>
                    <a:pt x="2867" y="3058"/>
                    <a:pt x="3025" y="2900"/>
                    <a:pt x="3214" y="2900"/>
                  </a:cubicBezTo>
                  <a:close/>
                  <a:moveTo>
                    <a:pt x="7498" y="2900"/>
                  </a:moveTo>
                  <a:cubicBezTo>
                    <a:pt x="7719" y="2900"/>
                    <a:pt x="7876" y="3058"/>
                    <a:pt x="7876" y="3278"/>
                  </a:cubicBezTo>
                  <a:cubicBezTo>
                    <a:pt x="7876" y="3467"/>
                    <a:pt x="7719" y="3625"/>
                    <a:pt x="7498" y="3625"/>
                  </a:cubicBezTo>
                  <a:cubicBezTo>
                    <a:pt x="7309" y="3625"/>
                    <a:pt x="7152" y="3467"/>
                    <a:pt x="7152" y="3278"/>
                  </a:cubicBezTo>
                  <a:cubicBezTo>
                    <a:pt x="7152" y="3058"/>
                    <a:pt x="7309" y="2900"/>
                    <a:pt x="7498" y="2900"/>
                  </a:cubicBezTo>
                  <a:close/>
                  <a:moveTo>
                    <a:pt x="5322" y="0"/>
                  </a:moveTo>
                  <a:cubicBezTo>
                    <a:pt x="5281" y="0"/>
                    <a:pt x="5240" y="1"/>
                    <a:pt x="5199" y="2"/>
                  </a:cubicBezTo>
                  <a:cubicBezTo>
                    <a:pt x="2300" y="65"/>
                    <a:pt x="0" y="2585"/>
                    <a:pt x="0" y="5578"/>
                  </a:cubicBezTo>
                  <a:lnTo>
                    <a:pt x="0" y="8225"/>
                  </a:lnTo>
                  <a:cubicBezTo>
                    <a:pt x="0" y="9201"/>
                    <a:pt x="788" y="9989"/>
                    <a:pt x="1764" y="9989"/>
                  </a:cubicBezTo>
                  <a:lnTo>
                    <a:pt x="1764" y="8319"/>
                  </a:lnTo>
                  <a:cubicBezTo>
                    <a:pt x="1512" y="7941"/>
                    <a:pt x="1418" y="7563"/>
                    <a:pt x="1418" y="7122"/>
                  </a:cubicBezTo>
                  <a:cubicBezTo>
                    <a:pt x="1418" y="5956"/>
                    <a:pt x="2363" y="5011"/>
                    <a:pt x="3529" y="5011"/>
                  </a:cubicBezTo>
                  <a:lnTo>
                    <a:pt x="7089" y="5011"/>
                  </a:lnTo>
                  <a:cubicBezTo>
                    <a:pt x="8255" y="5011"/>
                    <a:pt x="9200" y="5956"/>
                    <a:pt x="9200" y="7122"/>
                  </a:cubicBezTo>
                  <a:cubicBezTo>
                    <a:pt x="9200" y="7563"/>
                    <a:pt x="9074" y="7941"/>
                    <a:pt x="8853" y="8319"/>
                  </a:cubicBezTo>
                  <a:lnTo>
                    <a:pt x="8853" y="9989"/>
                  </a:lnTo>
                  <a:cubicBezTo>
                    <a:pt x="9830" y="9989"/>
                    <a:pt x="10617" y="9201"/>
                    <a:pt x="10617" y="8225"/>
                  </a:cubicBezTo>
                  <a:lnTo>
                    <a:pt x="10617" y="5389"/>
                  </a:lnTo>
                  <a:cubicBezTo>
                    <a:pt x="10712" y="3940"/>
                    <a:pt x="10113" y="2554"/>
                    <a:pt x="9074" y="1546"/>
                  </a:cubicBezTo>
                  <a:cubicBezTo>
                    <a:pt x="8063" y="535"/>
                    <a:pt x="6754" y="0"/>
                    <a:pt x="5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4" name="Google Shape;9084;p88"/>
          <p:cNvGrpSpPr/>
          <p:nvPr/>
        </p:nvGrpSpPr>
        <p:grpSpPr>
          <a:xfrm>
            <a:off x="7974511" y="2797062"/>
            <a:ext cx="450470" cy="448180"/>
            <a:chOff x="-16419350" y="4058200"/>
            <a:chExt cx="304825" cy="303275"/>
          </a:xfrm>
        </p:grpSpPr>
        <p:sp>
          <p:nvSpPr>
            <p:cNvPr id="9085" name="Google Shape;9085;p88"/>
            <p:cNvSpPr/>
            <p:nvPr/>
          </p:nvSpPr>
          <p:spPr>
            <a:xfrm>
              <a:off x="-16347675" y="4202350"/>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88"/>
            <p:cNvSpPr/>
            <p:nvPr/>
          </p:nvSpPr>
          <p:spPr>
            <a:xfrm>
              <a:off x="-16400450" y="4166900"/>
              <a:ext cx="35475" cy="35475"/>
            </a:xfrm>
            <a:custGeom>
              <a:avLst/>
              <a:gdLst/>
              <a:ahLst/>
              <a:cxnLst/>
              <a:rect l="l" t="t" r="r" b="b"/>
              <a:pathLst>
                <a:path w="1419" h="1419" extrusionOk="0">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88"/>
            <p:cNvSpPr/>
            <p:nvPr/>
          </p:nvSpPr>
          <p:spPr>
            <a:xfrm>
              <a:off x="-16389425" y="4058200"/>
              <a:ext cx="220575" cy="106950"/>
            </a:xfrm>
            <a:custGeom>
              <a:avLst/>
              <a:gdLst/>
              <a:ahLst/>
              <a:cxnLst/>
              <a:rect l="l" t="t" r="r" b="b"/>
              <a:pathLst>
                <a:path w="8823" h="4278" extrusionOk="0">
                  <a:moveTo>
                    <a:pt x="6621" y="0"/>
                  </a:moveTo>
                  <a:cubicBezTo>
                    <a:pt x="6312" y="0"/>
                    <a:pt x="6008" y="97"/>
                    <a:pt x="5766" y="285"/>
                  </a:cubicBezTo>
                  <a:cubicBezTo>
                    <a:pt x="5703" y="348"/>
                    <a:pt x="5609" y="411"/>
                    <a:pt x="5546" y="474"/>
                  </a:cubicBezTo>
                  <a:cubicBezTo>
                    <a:pt x="5451" y="411"/>
                    <a:pt x="5388" y="316"/>
                    <a:pt x="5294" y="285"/>
                  </a:cubicBezTo>
                  <a:cubicBezTo>
                    <a:pt x="5057" y="111"/>
                    <a:pt x="4758" y="25"/>
                    <a:pt x="4459" y="25"/>
                  </a:cubicBezTo>
                  <a:cubicBezTo>
                    <a:pt x="4159" y="25"/>
                    <a:pt x="3860" y="111"/>
                    <a:pt x="3624" y="285"/>
                  </a:cubicBezTo>
                  <a:cubicBezTo>
                    <a:pt x="3529" y="348"/>
                    <a:pt x="3466" y="411"/>
                    <a:pt x="3372" y="474"/>
                  </a:cubicBezTo>
                  <a:cubicBezTo>
                    <a:pt x="3309" y="411"/>
                    <a:pt x="3214" y="316"/>
                    <a:pt x="3151" y="285"/>
                  </a:cubicBezTo>
                  <a:cubicBezTo>
                    <a:pt x="2915" y="101"/>
                    <a:pt x="2618" y="10"/>
                    <a:pt x="2316" y="10"/>
                  </a:cubicBezTo>
                  <a:cubicBezTo>
                    <a:pt x="1894" y="10"/>
                    <a:pt x="1460" y="188"/>
                    <a:pt x="1166" y="537"/>
                  </a:cubicBezTo>
                  <a:cubicBezTo>
                    <a:pt x="1103" y="631"/>
                    <a:pt x="1072" y="757"/>
                    <a:pt x="977" y="820"/>
                  </a:cubicBezTo>
                  <a:cubicBezTo>
                    <a:pt x="1" y="1356"/>
                    <a:pt x="1" y="2931"/>
                    <a:pt x="1103" y="3435"/>
                  </a:cubicBezTo>
                  <a:cubicBezTo>
                    <a:pt x="1166" y="3624"/>
                    <a:pt x="1356" y="3876"/>
                    <a:pt x="1513" y="3971"/>
                  </a:cubicBezTo>
                  <a:cubicBezTo>
                    <a:pt x="1781" y="4144"/>
                    <a:pt x="2088" y="4231"/>
                    <a:pt x="2387" y="4231"/>
                  </a:cubicBezTo>
                  <a:cubicBezTo>
                    <a:pt x="2687" y="4231"/>
                    <a:pt x="2978" y="4144"/>
                    <a:pt x="3214" y="3971"/>
                  </a:cubicBezTo>
                  <a:cubicBezTo>
                    <a:pt x="3277" y="3939"/>
                    <a:pt x="3356" y="3923"/>
                    <a:pt x="3435" y="3923"/>
                  </a:cubicBezTo>
                  <a:cubicBezTo>
                    <a:pt x="3514" y="3923"/>
                    <a:pt x="3592" y="3939"/>
                    <a:pt x="3655" y="3971"/>
                  </a:cubicBezTo>
                  <a:cubicBezTo>
                    <a:pt x="3907" y="4175"/>
                    <a:pt x="4215" y="4278"/>
                    <a:pt x="4518" y="4278"/>
                  </a:cubicBezTo>
                  <a:cubicBezTo>
                    <a:pt x="4821" y="4278"/>
                    <a:pt x="5120" y="4175"/>
                    <a:pt x="5357" y="3971"/>
                  </a:cubicBezTo>
                  <a:cubicBezTo>
                    <a:pt x="5404" y="3939"/>
                    <a:pt x="5483" y="3923"/>
                    <a:pt x="5561" y="3923"/>
                  </a:cubicBezTo>
                  <a:cubicBezTo>
                    <a:pt x="5640" y="3923"/>
                    <a:pt x="5719" y="3939"/>
                    <a:pt x="5766" y="3971"/>
                  </a:cubicBezTo>
                  <a:cubicBezTo>
                    <a:pt x="6018" y="4166"/>
                    <a:pt x="6312" y="4256"/>
                    <a:pt x="6604" y="4256"/>
                  </a:cubicBezTo>
                  <a:cubicBezTo>
                    <a:pt x="7114" y="4256"/>
                    <a:pt x="7616" y="3979"/>
                    <a:pt x="7877" y="3498"/>
                  </a:cubicBezTo>
                  <a:cubicBezTo>
                    <a:pt x="7909" y="3435"/>
                    <a:pt x="7940" y="3404"/>
                    <a:pt x="8035" y="3341"/>
                  </a:cubicBezTo>
                  <a:cubicBezTo>
                    <a:pt x="8507" y="3120"/>
                    <a:pt x="8822" y="2616"/>
                    <a:pt x="8728" y="1986"/>
                  </a:cubicBezTo>
                  <a:cubicBezTo>
                    <a:pt x="8696" y="1576"/>
                    <a:pt x="8507" y="1198"/>
                    <a:pt x="8129" y="946"/>
                  </a:cubicBezTo>
                  <a:cubicBezTo>
                    <a:pt x="8066" y="915"/>
                    <a:pt x="8035" y="883"/>
                    <a:pt x="7940" y="820"/>
                  </a:cubicBezTo>
                  <a:cubicBezTo>
                    <a:pt x="7909" y="694"/>
                    <a:pt x="7814" y="631"/>
                    <a:pt x="7751" y="537"/>
                  </a:cubicBezTo>
                  <a:cubicBezTo>
                    <a:pt x="7462" y="175"/>
                    <a:pt x="7038" y="0"/>
                    <a:pt x="6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88"/>
            <p:cNvSpPr/>
            <p:nvPr/>
          </p:nvSpPr>
          <p:spPr>
            <a:xfrm>
              <a:off x="-16298850" y="4178725"/>
              <a:ext cx="41000" cy="47275"/>
            </a:xfrm>
            <a:custGeom>
              <a:avLst/>
              <a:gdLst/>
              <a:ahLst/>
              <a:cxnLst/>
              <a:rect l="l" t="t" r="r" b="b"/>
              <a:pathLst>
                <a:path w="1640" h="1891" extrusionOk="0">
                  <a:moveTo>
                    <a:pt x="1" y="0"/>
                  </a:moveTo>
                  <a:cubicBezTo>
                    <a:pt x="158" y="252"/>
                    <a:pt x="221" y="630"/>
                    <a:pt x="221" y="945"/>
                  </a:cubicBezTo>
                  <a:cubicBezTo>
                    <a:pt x="221" y="1292"/>
                    <a:pt x="158" y="1607"/>
                    <a:pt x="1" y="1891"/>
                  </a:cubicBezTo>
                  <a:cubicBezTo>
                    <a:pt x="473" y="1733"/>
                    <a:pt x="946" y="1670"/>
                    <a:pt x="1419" y="1670"/>
                  </a:cubicBezTo>
                  <a:cubicBezTo>
                    <a:pt x="1576" y="1450"/>
                    <a:pt x="1639" y="1197"/>
                    <a:pt x="1639" y="945"/>
                  </a:cubicBezTo>
                  <a:cubicBezTo>
                    <a:pt x="1639" y="662"/>
                    <a:pt x="1576" y="378"/>
                    <a:pt x="1419" y="158"/>
                  </a:cubicBezTo>
                  <a:cubicBezTo>
                    <a:pt x="1272" y="187"/>
                    <a:pt x="1120" y="201"/>
                    <a:pt x="967" y="201"/>
                  </a:cubicBezTo>
                  <a:cubicBezTo>
                    <a:pt x="626" y="201"/>
                    <a:pt x="284" y="13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88"/>
            <p:cNvSpPr/>
            <p:nvPr/>
          </p:nvSpPr>
          <p:spPr>
            <a:xfrm>
              <a:off x="-16246075" y="4178725"/>
              <a:ext cx="41775" cy="55150"/>
            </a:xfrm>
            <a:custGeom>
              <a:avLst/>
              <a:gdLst/>
              <a:ahLst/>
              <a:cxnLst/>
              <a:rect l="l" t="t" r="r" b="b"/>
              <a:pathLst>
                <a:path w="1671" h="2206" extrusionOk="0">
                  <a:moveTo>
                    <a:pt x="1" y="0"/>
                  </a:moveTo>
                  <a:lnTo>
                    <a:pt x="1" y="0"/>
                  </a:lnTo>
                  <a:cubicBezTo>
                    <a:pt x="158" y="252"/>
                    <a:pt x="253" y="630"/>
                    <a:pt x="253" y="945"/>
                  </a:cubicBezTo>
                  <a:cubicBezTo>
                    <a:pt x="253" y="1197"/>
                    <a:pt x="190" y="1481"/>
                    <a:pt x="95" y="1765"/>
                  </a:cubicBezTo>
                  <a:cubicBezTo>
                    <a:pt x="505" y="1828"/>
                    <a:pt x="914" y="1954"/>
                    <a:pt x="1292" y="2206"/>
                  </a:cubicBezTo>
                  <a:cubicBezTo>
                    <a:pt x="1576" y="1891"/>
                    <a:pt x="1670" y="1355"/>
                    <a:pt x="1670" y="945"/>
                  </a:cubicBezTo>
                  <a:cubicBezTo>
                    <a:pt x="1670" y="662"/>
                    <a:pt x="1576" y="378"/>
                    <a:pt x="1418" y="158"/>
                  </a:cubicBezTo>
                  <a:cubicBezTo>
                    <a:pt x="1261" y="189"/>
                    <a:pt x="1103" y="221"/>
                    <a:pt x="946" y="221"/>
                  </a:cubicBezTo>
                  <a:cubicBezTo>
                    <a:pt x="631" y="221"/>
                    <a:pt x="316" y="15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88"/>
            <p:cNvSpPr/>
            <p:nvPr/>
          </p:nvSpPr>
          <p:spPr>
            <a:xfrm>
              <a:off x="-16419350" y="4122000"/>
              <a:ext cx="304050" cy="188725"/>
            </a:xfrm>
            <a:custGeom>
              <a:avLst/>
              <a:gdLst/>
              <a:ahLst/>
              <a:cxnLst/>
              <a:rect l="l" t="t" r="r" b="b"/>
              <a:pathLst>
                <a:path w="12162" h="7549" extrusionOk="0">
                  <a:moveTo>
                    <a:pt x="10712" y="1"/>
                  </a:moveTo>
                  <a:cubicBezTo>
                    <a:pt x="10586" y="600"/>
                    <a:pt x="10271" y="1135"/>
                    <a:pt x="9736" y="1450"/>
                  </a:cubicBezTo>
                  <a:cubicBezTo>
                    <a:pt x="9578" y="1734"/>
                    <a:pt x="9326" y="1986"/>
                    <a:pt x="9074" y="2143"/>
                  </a:cubicBezTo>
                  <a:cubicBezTo>
                    <a:pt x="9263" y="2458"/>
                    <a:pt x="9326" y="2805"/>
                    <a:pt x="9326" y="3183"/>
                  </a:cubicBezTo>
                  <a:cubicBezTo>
                    <a:pt x="9326" y="4065"/>
                    <a:pt x="9011" y="4821"/>
                    <a:pt x="8507" y="5168"/>
                  </a:cubicBezTo>
                  <a:cubicBezTo>
                    <a:pt x="8444" y="5199"/>
                    <a:pt x="8373" y="5215"/>
                    <a:pt x="8306" y="5215"/>
                  </a:cubicBezTo>
                  <a:cubicBezTo>
                    <a:pt x="8239" y="5215"/>
                    <a:pt x="8176" y="5199"/>
                    <a:pt x="8129" y="5168"/>
                  </a:cubicBezTo>
                  <a:cubicBezTo>
                    <a:pt x="7515" y="4805"/>
                    <a:pt x="6814" y="4624"/>
                    <a:pt x="6124" y="4624"/>
                  </a:cubicBezTo>
                  <a:cubicBezTo>
                    <a:pt x="5435" y="4624"/>
                    <a:pt x="4758" y="4805"/>
                    <a:pt x="4191" y="5168"/>
                  </a:cubicBezTo>
                  <a:cubicBezTo>
                    <a:pt x="4134" y="5213"/>
                    <a:pt x="4077" y="5230"/>
                    <a:pt x="4022" y="5230"/>
                  </a:cubicBezTo>
                  <a:cubicBezTo>
                    <a:pt x="3924" y="5230"/>
                    <a:pt x="3830" y="5177"/>
                    <a:pt x="3750" y="5136"/>
                  </a:cubicBezTo>
                  <a:cubicBezTo>
                    <a:pt x="3163" y="4757"/>
                    <a:pt x="2501" y="4557"/>
                    <a:pt x="1831" y="4557"/>
                  </a:cubicBezTo>
                  <a:cubicBezTo>
                    <a:pt x="1277" y="4557"/>
                    <a:pt x="717" y="4694"/>
                    <a:pt x="190" y="4979"/>
                  </a:cubicBezTo>
                  <a:cubicBezTo>
                    <a:pt x="95" y="5042"/>
                    <a:pt x="1" y="5168"/>
                    <a:pt x="1" y="5294"/>
                  </a:cubicBezTo>
                  <a:lnTo>
                    <a:pt x="1" y="7436"/>
                  </a:lnTo>
                  <a:cubicBezTo>
                    <a:pt x="316" y="7405"/>
                    <a:pt x="725" y="7247"/>
                    <a:pt x="977" y="7027"/>
                  </a:cubicBezTo>
                  <a:cubicBezTo>
                    <a:pt x="1240" y="6826"/>
                    <a:pt x="1533" y="6723"/>
                    <a:pt x="1823" y="6723"/>
                  </a:cubicBezTo>
                  <a:cubicBezTo>
                    <a:pt x="2124" y="6723"/>
                    <a:pt x="2422" y="6833"/>
                    <a:pt x="2679" y="7058"/>
                  </a:cubicBezTo>
                  <a:cubicBezTo>
                    <a:pt x="3072" y="7373"/>
                    <a:pt x="3529" y="7531"/>
                    <a:pt x="3986" y="7531"/>
                  </a:cubicBezTo>
                  <a:cubicBezTo>
                    <a:pt x="4443" y="7531"/>
                    <a:pt x="4900" y="7373"/>
                    <a:pt x="5293" y="7058"/>
                  </a:cubicBezTo>
                  <a:cubicBezTo>
                    <a:pt x="5545" y="6869"/>
                    <a:pt x="5837" y="6775"/>
                    <a:pt x="6128" y="6775"/>
                  </a:cubicBezTo>
                  <a:cubicBezTo>
                    <a:pt x="6420" y="6775"/>
                    <a:pt x="6711" y="6869"/>
                    <a:pt x="6963" y="7058"/>
                  </a:cubicBezTo>
                  <a:cubicBezTo>
                    <a:pt x="7474" y="7358"/>
                    <a:pt x="7985" y="7549"/>
                    <a:pt x="8524" y="7549"/>
                  </a:cubicBezTo>
                  <a:cubicBezTo>
                    <a:pt x="8948" y="7549"/>
                    <a:pt x="9390" y="7430"/>
                    <a:pt x="9862" y="7153"/>
                  </a:cubicBezTo>
                  <a:cubicBezTo>
                    <a:pt x="11153" y="6428"/>
                    <a:pt x="12162" y="4821"/>
                    <a:pt x="12162" y="3151"/>
                  </a:cubicBezTo>
                  <a:cubicBezTo>
                    <a:pt x="12162" y="1923"/>
                    <a:pt x="11626" y="789"/>
                    <a:pt x="107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88"/>
            <p:cNvSpPr/>
            <p:nvPr/>
          </p:nvSpPr>
          <p:spPr>
            <a:xfrm>
              <a:off x="-16419350" y="4263775"/>
              <a:ext cx="304825" cy="97700"/>
            </a:xfrm>
            <a:custGeom>
              <a:avLst/>
              <a:gdLst/>
              <a:ahLst/>
              <a:cxnLst/>
              <a:rect l="l" t="t" r="r" b="b"/>
              <a:pathLst>
                <a:path w="12193" h="3908" extrusionOk="0">
                  <a:moveTo>
                    <a:pt x="12193" y="1"/>
                  </a:moveTo>
                  <a:cubicBezTo>
                    <a:pt x="11689" y="914"/>
                    <a:pt x="10996" y="1639"/>
                    <a:pt x="10208" y="2112"/>
                  </a:cubicBezTo>
                  <a:cubicBezTo>
                    <a:pt x="9626" y="2424"/>
                    <a:pt x="9064" y="2570"/>
                    <a:pt x="8515" y="2570"/>
                  </a:cubicBezTo>
                  <a:cubicBezTo>
                    <a:pt x="7845" y="2570"/>
                    <a:pt x="7194" y="2352"/>
                    <a:pt x="6554" y="1954"/>
                  </a:cubicBezTo>
                  <a:cubicBezTo>
                    <a:pt x="6402" y="1819"/>
                    <a:pt x="6241" y="1756"/>
                    <a:pt x="6085" y="1756"/>
                  </a:cubicBezTo>
                  <a:cubicBezTo>
                    <a:pt x="5951" y="1756"/>
                    <a:pt x="5820" y="1803"/>
                    <a:pt x="5703" y="1891"/>
                  </a:cubicBezTo>
                  <a:cubicBezTo>
                    <a:pt x="5199" y="2316"/>
                    <a:pt x="4592" y="2529"/>
                    <a:pt x="3986" y="2529"/>
                  </a:cubicBezTo>
                  <a:cubicBezTo>
                    <a:pt x="3380" y="2529"/>
                    <a:pt x="2773" y="2316"/>
                    <a:pt x="2269" y="1891"/>
                  </a:cubicBezTo>
                  <a:cubicBezTo>
                    <a:pt x="2143" y="1797"/>
                    <a:pt x="2001" y="1749"/>
                    <a:pt x="1863" y="1749"/>
                  </a:cubicBezTo>
                  <a:cubicBezTo>
                    <a:pt x="1725" y="1749"/>
                    <a:pt x="1592" y="1797"/>
                    <a:pt x="1481" y="1891"/>
                  </a:cubicBezTo>
                  <a:cubicBezTo>
                    <a:pt x="1040" y="2269"/>
                    <a:pt x="505" y="2427"/>
                    <a:pt x="1" y="2490"/>
                  </a:cubicBezTo>
                  <a:lnTo>
                    <a:pt x="1" y="3561"/>
                  </a:lnTo>
                  <a:cubicBezTo>
                    <a:pt x="1" y="3750"/>
                    <a:pt x="158" y="3907"/>
                    <a:pt x="379" y="3907"/>
                  </a:cubicBezTo>
                  <a:lnTo>
                    <a:pt x="11815" y="3907"/>
                  </a:lnTo>
                  <a:cubicBezTo>
                    <a:pt x="12004" y="3907"/>
                    <a:pt x="12193" y="3750"/>
                    <a:pt x="12193" y="3561"/>
                  </a:cubicBezTo>
                  <a:lnTo>
                    <a:pt x="12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2" name="Google Shape;9092;p88"/>
          <p:cNvGrpSpPr/>
          <p:nvPr/>
        </p:nvGrpSpPr>
        <p:grpSpPr>
          <a:xfrm>
            <a:off x="4001398" y="3343080"/>
            <a:ext cx="450507" cy="447589"/>
            <a:chOff x="-15296200" y="3326900"/>
            <a:chExt cx="304850" cy="302875"/>
          </a:xfrm>
        </p:grpSpPr>
        <p:sp>
          <p:nvSpPr>
            <p:cNvPr id="9093" name="Google Shape;9093;p88"/>
            <p:cNvSpPr/>
            <p:nvPr/>
          </p:nvSpPr>
          <p:spPr>
            <a:xfrm>
              <a:off x="-15182775" y="3326900"/>
              <a:ext cx="77200" cy="157175"/>
            </a:xfrm>
            <a:custGeom>
              <a:avLst/>
              <a:gdLst/>
              <a:ahLst/>
              <a:cxnLst/>
              <a:rect l="l" t="t" r="r" b="b"/>
              <a:pathLst>
                <a:path w="3088" h="6287" extrusionOk="0">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88"/>
            <p:cNvSpPr/>
            <p:nvPr/>
          </p:nvSpPr>
          <p:spPr>
            <a:xfrm>
              <a:off x="-15260825" y="3363175"/>
              <a:ext cx="108800" cy="199650"/>
            </a:xfrm>
            <a:custGeom>
              <a:avLst/>
              <a:gdLst/>
              <a:ahLst/>
              <a:cxnLst/>
              <a:rect l="l" t="t" r="r" b="b"/>
              <a:pathLst>
                <a:path w="4352" h="7986" extrusionOk="0">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88"/>
            <p:cNvSpPr/>
            <p:nvPr/>
          </p:nvSpPr>
          <p:spPr>
            <a:xfrm>
              <a:off x="-15135525" y="3362475"/>
              <a:ext cx="109325" cy="200350"/>
            </a:xfrm>
            <a:custGeom>
              <a:avLst/>
              <a:gdLst/>
              <a:ahLst/>
              <a:cxnLst/>
              <a:rect l="l" t="t" r="r" b="b"/>
              <a:pathLst>
                <a:path w="4373" h="8014" extrusionOk="0">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88"/>
            <p:cNvSpPr/>
            <p:nvPr/>
          </p:nvSpPr>
          <p:spPr>
            <a:xfrm>
              <a:off x="-15296200" y="3416600"/>
              <a:ext cx="143375" cy="213175"/>
            </a:xfrm>
            <a:custGeom>
              <a:avLst/>
              <a:gdLst/>
              <a:ahLst/>
              <a:cxnLst/>
              <a:rect l="l" t="t" r="r" b="b"/>
              <a:pathLst>
                <a:path w="5735" h="8527" extrusionOk="0">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88"/>
            <p:cNvSpPr/>
            <p:nvPr/>
          </p:nvSpPr>
          <p:spPr>
            <a:xfrm>
              <a:off x="-15134725" y="3416100"/>
              <a:ext cx="143375" cy="213675"/>
            </a:xfrm>
            <a:custGeom>
              <a:avLst/>
              <a:gdLst/>
              <a:ahLst/>
              <a:cxnLst/>
              <a:rect l="l" t="t" r="r" b="b"/>
              <a:pathLst>
                <a:path w="5735" h="8547" extrusionOk="0">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8" name="Google Shape;9098;p88"/>
          <p:cNvGrpSpPr/>
          <p:nvPr/>
        </p:nvGrpSpPr>
        <p:grpSpPr>
          <a:xfrm>
            <a:off x="2917051" y="1706881"/>
            <a:ext cx="486566" cy="414708"/>
            <a:chOff x="-19835275" y="3330250"/>
            <a:chExt cx="329250" cy="280625"/>
          </a:xfrm>
        </p:grpSpPr>
        <p:sp>
          <p:nvSpPr>
            <p:cNvPr id="9099" name="Google Shape;9099;p88"/>
            <p:cNvSpPr/>
            <p:nvPr/>
          </p:nvSpPr>
          <p:spPr>
            <a:xfrm>
              <a:off x="-19768325" y="3361750"/>
              <a:ext cx="197725" cy="249125"/>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100;p88"/>
            <p:cNvSpPr/>
            <p:nvPr/>
          </p:nvSpPr>
          <p:spPr>
            <a:xfrm>
              <a:off x="-19622625" y="3330250"/>
              <a:ext cx="116600" cy="189250"/>
            </a:xfrm>
            <a:custGeom>
              <a:avLst/>
              <a:gdLst/>
              <a:ahLst/>
              <a:cxnLst/>
              <a:rect l="l" t="t" r="r" b="b"/>
              <a:pathLst>
                <a:path w="4664" h="7570" extrusionOk="0">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88"/>
            <p:cNvSpPr/>
            <p:nvPr/>
          </p:nvSpPr>
          <p:spPr>
            <a:xfrm>
              <a:off x="-19835275" y="3330250"/>
              <a:ext cx="116600" cy="189250"/>
            </a:xfrm>
            <a:custGeom>
              <a:avLst/>
              <a:gdLst/>
              <a:ahLst/>
              <a:cxnLst/>
              <a:rect l="l" t="t" r="r" b="b"/>
              <a:pathLst>
                <a:path w="4664" h="7570" extrusionOk="0">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2" name="Google Shape;9102;p88"/>
          <p:cNvGrpSpPr/>
          <p:nvPr/>
        </p:nvGrpSpPr>
        <p:grpSpPr>
          <a:xfrm>
            <a:off x="2935080" y="2243470"/>
            <a:ext cx="450507" cy="449547"/>
            <a:chOff x="-19822675" y="3692750"/>
            <a:chExt cx="304850" cy="304200"/>
          </a:xfrm>
        </p:grpSpPr>
        <p:sp>
          <p:nvSpPr>
            <p:cNvPr id="9103" name="Google Shape;9103;p88"/>
            <p:cNvSpPr/>
            <p:nvPr/>
          </p:nvSpPr>
          <p:spPr>
            <a:xfrm>
              <a:off x="-19715550" y="3692750"/>
              <a:ext cx="90600" cy="60675"/>
            </a:xfrm>
            <a:custGeom>
              <a:avLst/>
              <a:gdLst/>
              <a:ahLst/>
              <a:cxnLst/>
              <a:rect l="l" t="t" r="r" b="b"/>
              <a:pathLst>
                <a:path w="3624" h="2427" extrusionOk="0">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88"/>
            <p:cNvSpPr/>
            <p:nvPr/>
          </p:nvSpPr>
          <p:spPr>
            <a:xfrm>
              <a:off x="-19660425" y="3766200"/>
              <a:ext cx="142600" cy="230750"/>
            </a:xfrm>
            <a:custGeom>
              <a:avLst/>
              <a:gdLst/>
              <a:ahLst/>
              <a:cxnLst/>
              <a:rect l="l" t="t" r="r" b="b"/>
              <a:pathLst>
                <a:path w="5704" h="9230" extrusionOk="0">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5" name="Google Shape;9105;p88"/>
            <p:cNvSpPr/>
            <p:nvPr/>
          </p:nvSpPr>
          <p:spPr>
            <a:xfrm>
              <a:off x="-19728150" y="3763650"/>
              <a:ext cx="114225" cy="54375"/>
            </a:xfrm>
            <a:custGeom>
              <a:avLst/>
              <a:gdLst/>
              <a:ahLst/>
              <a:cxnLst/>
              <a:rect l="l" t="t" r="r" b="b"/>
              <a:pathLst>
                <a:path w="4569" h="2175" extrusionOk="0">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88"/>
            <p:cNvSpPr/>
            <p:nvPr/>
          </p:nvSpPr>
          <p:spPr>
            <a:xfrm>
              <a:off x="-19695075" y="3868400"/>
              <a:ext cx="48075" cy="110300"/>
            </a:xfrm>
            <a:custGeom>
              <a:avLst/>
              <a:gdLst/>
              <a:ahLst/>
              <a:cxnLst/>
              <a:rect l="l" t="t" r="r" b="b"/>
              <a:pathLst>
                <a:path w="1923" h="4412" extrusionOk="0">
                  <a:moveTo>
                    <a:pt x="977" y="0"/>
                  </a:moveTo>
                  <a:lnTo>
                    <a:pt x="0" y="4285"/>
                  </a:lnTo>
                  <a:cubicBezTo>
                    <a:pt x="316" y="4380"/>
                    <a:pt x="631" y="4411"/>
                    <a:pt x="977" y="4411"/>
                  </a:cubicBezTo>
                  <a:cubicBezTo>
                    <a:pt x="1261" y="4411"/>
                    <a:pt x="1576" y="4380"/>
                    <a:pt x="1922" y="4285"/>
                  </a:cubicBezTo>
                  <a:lnTo>
                    <a:pt x="9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88"/>
            <p:cNvSpPr/>
            <p:nvPr/>
          </p:nvSpPr>
          <p:spPr>
            <a:xfrm>
              <a:off x="-19822675" y="3764250"/>
              <a:ext cx="142575" cy="229550"/>
            </a:xfrm>
            <a:custGeom>
              <a:avLst/>
              <a:gdLst/>
              <a:ahLst/>
              <a:cxnLst/>
              <a:rect l="l" t="t" r="r" b="b"/>
              <a:pathLst>
                <a:path w="5703" h="9182" extrusionOk="0">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8" name="Google Shape;9108;p88"/>
          <p:cNvGrpSpPr/>
          <p:nvPr/>
        </p:nvGrpSpPr>
        <p:grpSpPr>
          <a:xfrm>
            <a:off x="2935672" y="2796278"/>
            <a:ext cx="449325" cy="450470"/>
            <a:chOff x="-19822675" y="4066875"/>
            <a:chExt cx="304050" cy="304825"/>
          </a:xfrm>
        </p:grpSpPr>
        <p:sp>
          <p:nvSpPr>
            <p:cNvPr id="9109" name="Google Shape;9109;p88"/>
            <p:cNvSpPr/>
            <p:nvPr/>
          </p:nvSpPr>
          <p:spPr>
            <a:xfrm>
              <a:off x="-19803775" y="4086925"/>
              <a:ext cx="71700" cy="68975"/>
            </a:xfrm>
            <a:custGeom>
              <a:avLst/>
              <a:gdLst/>
              <a:ahLst/>
              <a:cxnLst/>
              <a:rect l="l" t="t" r="r" b="b"/>
              <a:pathLst>
                <a:path w="2868" h="2759" extrusionOk="0">
                  <a:moveTo>
                    <a:pt x="1829" y="1"/>
                  </a:moveTo>
                  <a:cubicBezTo>
                    <a:pt x="1712" y="1"/>
                    <a:pt x="1595" y="17"/>
                    <a:pt x="1482" y="49"/>
                  </a:cubicBezTo>
                  <a:cubicBezTo>
                    <a:pt x="536" y="270"/>
                    <a:pt x="64" y="1467"/>
                    <a:pt x="1" y="2759"/>
                  </a:cubicBezTo>
                  <a:lnTo>
                    <a:pt x="2143" y="2759"/>
                  </a:lnTo>
                  <a:cubicBezTo>
                    <a:pt x="2238" y="1971"/>
                    <a:pt x="2458" y="1089"/>
                    <a:pt x="2868" y="364"/>
                  </a:cubicBezTo>
                  <a:cubicBezTo>
                    <a:pt x="2517" y="131"/>
                    <a:pt x="2167" y="1"/>
                    <a:pt x="1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0" name="Google Shape;9110;p88"/>
            <p:cNvSpPr/>
            <p:nvPr/>
          </p:nvSpPr>
          <p:spPr>
            <a:xfrm>
              <a:off x="-19822675" y="4174775"/>
              <a:ext cx="304050" cy="124475"/>
            </a:xfrm>
            <a:custGeom>
              <a:avLst/>
              <a:gdLst/>
              <a:ahLst/>
              <a:cxnLst/>
              <a:rect l="l" t="t" r="r" b="b"/>
              <a:pathLst>
                <a:path w="12162" h="4979" extrusionOk="0">
                  <a:moveTo>
                    <a:pt x="3939" y="1450"/>
                  </a:moveTo>
                  <a:cubicBezTo>
                    <a:pt x="4128" y="1450"/>
                    <a:pt x="4285" y="1608"/>
                    <a:pt x="4285" y="1797"/>
                  </a:cubicBezTo>
                  <a:cubicBezTo>
                    <a:pt x="4285" y="1986"/>
                    <a:pt x="4128" y="2143"/>
                    <a:pt x="3939" y="2143"/>
                  </a:cubicBezTo>
                  <a:lnTo>
                    <a:pt x="2521" y="2143"/>
                  </a:lnTo>
                  <a:cubicBezTo>
                    <a:pt x="2332" y="2143"/>
                    <a:pt x="2175" y="1986"/>
                    <a:pt x="2175" y="1797"/>
                  </a:cubicBezTo>
                  <a:cubicBezTo>
                    <a:pt x="2175" y="1608"/>
                    <a:pt x="2332" y="1450"/>
                    <a:pt x="2521" y="1450"/>
                  </a:cubicBezTo>
                  <a:close/>
                  <a:moveTo>
                    <a:pt x="6774" y="1450"/>
                  </a:moveTo>
                  <a:cubicBezTo>
                    <a:pt x="6963" y="1450"/>
                    <a:pt x="7121" y="1608"/>
                    <a:pt x="7121" y="1797"/>
                  </a:cubicBezTo>
                  <a:cubicBezTo>
                    <a:pt x="7121" y="1986"/>
                    <a:pt x="6963" y="2143"/>
                    <a:pt x="6774" y="2143"/>
                  </a:cubicBezTo>
                  <a:lnTo>
                    <a:pt x="5357" y="2143"/>
                  </a:lnTo>
                  <a:cubicBezTo>
                    <a:pt x="5167" y="2143"/>
                    <a:pt x="5010" y="1986"/>
                    <a:pt x="5010" y="1797"/>
                  </a:cubicBezTo>
                  <a:cubicBezTo>
                    <a:pt x="5010" y="1608"/>
                    <a:pt x="5167" y="1450"/>
                    <a:pt x="5357" y="1450"/>
                  </a:cubicBezTo>
                  <a:close/>
                  <a:moveTo>
                    <a:pt x="9641" y="1450"/>
                  </a:moveTo>
                  <a:cubicBezTo>
                    <a:pt x="9830" y="1450"/>
                    <a:pt x="9988" y="1608"/>
                    <a:pt x="9988" y="1797"/>
                  </a:cubicBezTo>
                  <a:cubicBezTo>
                    <a:pt x="9988" y="1986"/>
                    <a:pt x="9830" y="2143"/>
                    <a:pt x="9641" y="2143"/>
                  </a:cubicBezTo>
                  <a:lnTo>
                    <a:pt x="8223" y="2143"/>
                  </a:lnTo>
                  <a:cubicBezTo>
                    <a:pt x="8034" y="2143"/>
                    <a:pt x="7877" y="1986"/>
                    <a:pt x="7877" y="1797"/>
                  </a:cubicBezTo>
                  <a:cubicBezTo>
                    <a:pt x="7877" y="1608"/>
                    <a:pt x="8034" y="1450"/>
                    <a:pt x="8223" y="1450"/>
                  </a:cubicBezTo>
                  <a:close/>
                  <a:moveTo>
                    <a:pt x="5357" y="2868"/>
                  </a:moveTo>
                  <a:cubicBezTo>
                    <a:pt x="5546" y="2868"/>
                    <a:pt x="5703" y="3025"/>
                    <a:pt x="5703" y="3214"/>
                  </a:cubicBezTo>
                  <a:cubicBezTo>
                    <a:pt x="5703" y="3403"/>
                    <a:pt x="5546" y="3561"/>
                    <a:pt x="5357" y="3561"/>
                  </a:cubicBezTo>
                  <a:lnTo>
                    <a:pt x="3939" y="3561"/>
                  </a:lnTo>
                  <a:cubicBezTo>
                    <a:pt x="3750" y="3561"/>
                    <a:pt x="3592" y="3403"/>
                    <a:pt x="3592" y="3214"/>
                  </a:cubicBezTo>
                  <a:cubicBezTo>
                    <a:pt x="3592" y="3025"/>
                    <a:pt x="3750" y="2868"/>
                    <a:pt x="3939" y="2868"/>
                  </a:cubicBezTo>
                  <a:close/>
                  <a:moveTo>
                    <a:pt x="8223" y="2868"/>
                  </a:moveTo>
                  <a:cubicBezTo>
                    <a:pt x="8412" y="2868"/>
                    <a:pt x="8570" y="3025"/>
                    <a:pt x="8570" y="3214"/>
                  </a:cubicBezTo>
                  <a:cubicBezTo>
                    <a:pt x="8570" y="3403"/>
                    <a:pt x="8412" y="3561"/>
                    <a:pt x="8223" y="3561"/>
                  </a:cubicBezTo>
                  <a:lnTo>
                    <a:pt x="6806" y="3561"/>
                  </a:lnTo>
                  <a:cubicBezTo>
                    <a:pt x="6617" y="3561"/>
                    <a:pt x="6459" y="3403"/>
                    <a:pt x="6459" y="3214"/>
                  </a:cubicBezTo>
                  <a:cubicBezTo>
                    <a:pt x="6459" y="3025"/>
                    <a:pt x="6617" y="2868"/>
                    <a:pt x="6806" y="2868"/>
                  </a:cubicBezTo>
                  <a:close/>
                  <a:moveTo>
                    <a:pt x="1072" y="1"/>
                  </a:moveTo>
                  <a:cubicBezTo>
                    <a:pt x="473" y="1"/>
                    <a:pt x="1" y="473"/>
                    <a:pt x="1" y="1040"/>
                  </a:cubicBezTo>
                  <a:cubicBezTo>
                    <a:pt x="1" y="3214"/>
                    <a:pt x="1765" y="4979"/>
                    <a:pt x="3939" y="4979"/>
                  </a:cubicBezTo>
                  <a:lnTo>
                    <a:pt x="8223" y="4979"/>
                  </a:lnTo>
                  <a:cubicBezTo>
                    <a:pt x="10397" y="4979"/>
                    <a:pt x="12162" y="3214"/>
                    <a:pt x="12162" y="1040"/>
                  </a:cubicBezTo>
                  <a:cubicBezTo>
                    <a:pt x="12162" y="473"/>
                    <a:pt x="11689" y="1"/>
                    <a:pt x="1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88"/>
            <p:cNvSpPr/>
            <p:nvPr/>
          </p:nvSpPr>
          <p:spPr>
            <a:xfrm>
              <a:off x="-19732100" y="4066875"/>
              <a:ext cx="122100" cy="89825"/>
            </a:xfrm>
            <a:custGeom>
              <a:avLst/>
              <a:gdLst/>
              <a:ahLst/>
              <a:cxnLst/>
              <a:rect l="l" t="t" r="r" b="b"/>
              <a:pathLst>
                <a:path w="4884" h="3593" extrusionOk="0">
                  <a:moveTo>
                    <a:pt x="2427" y="1"/>
                  </a:moveTo>
                  <a:cubicBezTo>
                    <a:pt x="1229" y="1"/>
                    <a:pt x="190" y="1796"/>
                    <a:pt x="1" y="3592"/>
                  </a:cubicBezTo>
                  <a:lnTo>
                    <a:pt x="4884" y="3592"/>
                  </a:lnTo>
                  <a:cubicBezTo>
                    <a:pt x="4695" y="1796"/>
                    <a:pt x="3687" y="1"/>
                    <a:pt x="2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88"/>
            <p:cNvSpPr/>
            <p:nvPr/>
          </p:nvSpPr>
          <p:spPr>
            <a:xfrm>
              <a:off x="-19609225" y="4087725"/>
              <a:ext cx="71700" cy="69750"/>
            </a:xfrm>
            <a:custGeom>
              <a:avLst/>
              <a:gdLst/>
              <a:ahLst/>
              <a:cxnLst/>
              <a:rect l="l" t="t" r="r" b="b"/>
              <a:pathLst>
                <a:path w="2868" h="2790" extrusionOk="0">
                  <a:moveTo>
                    <a:pt x="1039" y="0"/>
                  </a:moveTo>
                  <a:cubicBezTo>
                    <a:pt x="701" y="0"/>
                    <a:pt x="351" y="130"/>
                    <a:pt x="1" y="364"/>
                  </a:cubicBezTo>
                  <a:cubicBezTo>
                    <a:pt x="410" y="1120"/>
                    <a:pt x="631" y="1971"/>
                    <a:pt x="725" y="2790"/>
                  </a:cubicBezTo>
                  <a:lnTo>
                    <a:pt x="2867" y="2790"/>
                  </a:lnTo>
                  <a:lnTo>
                    <a:pt x="2867" y="2758"/>
                  </a:lnTo>
                  <a:cubicBezTo>
                    <a:pt x="2804" y="1466"/>
                    <a:pt x="2332" y="269"/>
                    <a:pt x="1387" y="49"/>
                  </a:cubicBezTo>
                  <a:cubicBezTo>
                    <a:pt x="1273" y="16"/>
                    <a:pt x="1157" y="0"/>
                    <a:pt x="1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88"/>
            <p:cNvSpPr/>
            <p:nvPr/>
          </p:nvSpPr>
          <p:spPr>
            <a:xfrm>
              <a:off x="-19643875" y="4308675"/>
              <a:ext cx="70900" cy="44125"/>
            </a:xfrm>
            <a:custGeom>
              <a:avLst/>
              <a:gdLst/>
              <a:ahLst/>
              <a:cxnLst/>
              <a:rect l="l" t="t" r="r" b="b"/>
              <a:pathLst>
                <a:path w="2836" h="1765" extrusionOk="0">
                  <a:moveTo>
                    <a:pt x="2836" y="1"/>
                  </a:moveTo>
                  <a:cubicBezTo>
                    <a:pt x="2300" y="221"/>
                    <a:pt x="1702" y="347"/>
                    <a:pt x="1071" y="347"/>
                  </a:cubicBezTo>
                  <a:lnTo>
                    <a:pt x="63" y="347"/>
                  </a:lnTo>
                  <a:cubicBezTo>
                    <a:pt x="0" y="473"/>
                    <a:pt x="0" y="568"/>
                    <a:pt x="0" y="694"/>
                  </a:cubicBezTo>
                  <a:lnTo>
                    <a:pt x="0" y="1387"/>
                  </a:lnTo>
                  <a:cubicBezTo>
                    <a:pt x="0" y="1607"/>
                    <a:pt x="189" y="1765"/>
                    <a:pt x="378" y="1765"/>
                  </a:cubicBezTo>
                  <a:lnTo>
                    <a:pt x="1071" y="1765"/>
                  </a:lnTo>
                  <a:cubicBezTo>
                    <a:pt x="2048" y="1765"/>
                    <a:pt x="2836" y="977"/>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88"/>
            <p:cNvSpPr/>
            <p:nvPr/>
          </p:nvSpPr>
          <p:spPr>
            <a:xfrm>
              <a:off x="-19581650" y="4292925"/>
              <a:ext cx="63025" cy="78775"/>
            </a:xfrm>
            <a:custGeom>
              <a:avLst/>
              <a:gdLst/>
              <a:ahLst/>
              <a:cxnLst/>
              <a:rect l="l" t="t" r="r" b="b"/>
              <a:pathLst>
                <a:path w="2521" h="3151" extrusionOk="0">
                  <a:moveTo>
                    <a:pt x="1418" y="1"/>
                  </a:moveTo>
                  <a:lnTo>
                    <a:pt x="1071" y="221"/>
                  </a:lnTo>
                  <a:lnTo>
                    <a:pt x="1071" y="631"/>
                  </a:lnTo>
                  <a:cubicBezTo>
                    <a:pt x="1071" y="1450"/>
                    <a:pt x="630" y="2206"/>
                    <a:pt x="0" y="2678"/>
                  </a:cubicBezTo>
                  <a:cubicBezTo>
                    <a:pt x="410" y="2930"/>
                    <a:pt x="945" y="3151"/>
                    <a:pt x="1449" y="3151"/>
                  </a:cubicBezTo>
                  <a:lnTo>
                    <a:pt x="2174" y="3151"/>
                  </a:lnTo>
                  <a:cubicBezTo>
                    <a:pt x="2363" y="3151"/>
                    <a:pt x="2521" y="2993"/>
                    <a:pt x="2521" y="2773"/>
                  </a:cubicBezTo>
                  <a:lnTo>
                    <a:pt x="2521" y="2080"/>
                  </a:lnTo>
                  <a:cubicBezTo>
                    <a:pt x="2521" y="1198"/>
                    <a:pt x="2048" y="473"/>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5" name="Google Shape;9115;p88"/>
          <p:cNvGrpSpPr/>
          <p:nvPr/>
        </p:nvGrpSpPr>
        <p:grpSpPr>
          <a:xfrm>
            <a:off x="5744740" y="1689571"/>
            <a:ext cx="399302" cy="449325"/>
            <a:chOff x="-17878825" y="3334400"/>
            <a:chExt cx="270200" cy="304050"/>
          </a:xfrm>
        </p:grpSpPr>
        <p:sp>
          <p:nvSpPr>
            <p:cNvPr id="9116" name="Google Shape;9116;p88"/>
            <p:cNvSpPr/>
            <p:nvPr/>
          </p:nvSpPr>
          <p:spPr>
            <a:xfrm>
              <a:off x="-17683475" y="3334400"/>
              <a:ext cx="74850" cy="74050"/>
            </a:xfrm>
            <a:custGeom>
              <a:avLst/>
              <a:gdLst/>
              <a:ahLst/>
              <a:cxnLst/>
              <a:rect l="l" t="t" r="r" b="b"/>
              <a:pathLst>
                <a:path w="2994" h="2962" extrusionOk="0">
                  <a:moveTo>
                    <a:pt x="1985" y="0"/>
                  </a:moveTo>
                  <a:cubicBezTo>
                    <a:pt x="1197" y="0"/>
                    <a:pt x="473" y="378"/>
                    <a:pt x="0" y="945"/>
                  </a:cubicBezTo>
                  <a:cubicBezTo>
                    <a:pt x="630" y="1481"/>
                    <a:pt x="1229" y="2174"/>
                    <a:pt x="1670" y="2962"/>
                  </a:cubicBezTo>
                  <a:lnTo>
                    <a:pt x="2867" y="473"/>
                  </a:lnTo>
                  <a:cubicBezTo>
                    <a:pt x="2993" y="252"/>
                    <a:pt x="2836" y="0"/>
                    <a:pt x="2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88"/>
            <p:cNvSpPr/>
            <p:nvPr/>
          </p:nvSpPr>
          <p:spPr>
            <a:xfrm>
              <a:off x="-17752000" y="3513975"/>
              <a:ext cx="16550" cy="16550"/>
            </a:xfrm>
            <a:custGeom>
              <a:avLst/>
              <a:gdLst/>
              <a:ahLst/>
              <a:cxnLst/>
              <a:rect l="l" t="t" r="r" b="b"/>
              <a:pathLst>
                <a:path w="662" h="662" extrusionOk="0">
                  <a:moveTo>
                    <a:pt x="347" y="0"/>
                  </a:moveTo>
                  <a:cubicBezTo>
                    <a:pt x="158" y="0"/>
                    <a:pt x="0" y="158"/>
                    <a:pt x="0" y="347"/>
                  </a:cubicBezTo>
                  <a:cubicBezTo>
                    <a:pt x="0" y="441"/>
                    <a:pt x="158" y="536"/>
                    <a:pt x="347" y="662"/>
                  </a:cubicBezTo>
                  <a:cubicBezTo>
                    <a:pt x="504" y="599"/>
                    <a:pt x="630" y="473"/>
                    <a:pt x="662" y="378"/>
                  </a:cubicBezTo>
                  <a:lnTo>
                    <a:pt x="662" y="284"/>
                  </a:lnTo>
                  <a:cubicBezTo>
                    <a:pt x="630" y="126"/>
                    <a:pt x="50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8" name="Google Shape;9118;p88"/>
            <p:cNvSpPr/>
            <p:nvPr/>
          </p:nvSpPr>
          <p:spPr>
            <a:xfrm>
              <a:off x="-17860700" y="3405275"/>
              <a:ext cx="107150" cy="206225"/>
            </a:xfrm>
            <a:custGeom>
              <a:avLst/>
              <a:gdLst/>
              <a:ahLst/>
              <a:cxnLst/>
              <a:rect l="l" t="t" r="r" b="b"/>
              <a:pathLst>
                <a:path w="4286" h="8249" extrusionOk="0">
                  <a:moveTo>
                    <a:pt x="2521" y="2931"/>
                  </a:moveTo>
                  <a:cubicBezTo>
                    <a:pt x="2710" y="2931"/>
                    <a:pt x="2867" y="3088"/>
                    <a:pt x="2867" y="3277"/>
                  </a:cubicBezTo>
                  <a:cubicBezTo>
                    <a:pt x="2867" y="3466"/>
                    <a:pt x="2710" y="3624"/>
                    <a:pt x="2521" y="3624"/>
                  </a:cubicBezTo>
                  <a:cubicBezTo>
                    <a:pt x="2332" y="3624"/>
                    <a:pt x="2174" y="3466"/>
                    <a:pt x="2174" y="3277"/>
                  </a:cubicBezTo>
                  <a:cubicBezTo>
                    <a:pt x="2174" y="3088"/>
                    <a:pt x="2332" y="2931"/>
                    <a:pt x="2521" y="2931"/>
                  </a:cubicBezTo>
                  <a:close/>
                  <a:moveTo>
                    <a:pt x="1513" y="1"/>
                  </a:moveTo>
                  <a:cubicBezTo>
                    <a:pt x="568" y="1387"/>
                    <a:pt x="1" y="3246"/>
                    <a:pt x="1" y="4695"/>
                  </a:cubicBezTo>
                  <a:cubicBezTo>
                    <a:pt x="1" y="6113"/>
                    <a:pt x="473" y="7184"/>
                    <a:pt x="1450" y="7845"/>
                  </a:cubicBezTo>
                  <a:cubicBezTo>
                    <a:pt x="1859" y="8112"/>
                    <a:pt x="2328" y="8248"/>
                    <a:pt x="2801" y="8248"/>
                  </a:cubicBezTo>
                  <a:cubicBezTo>
                    <a:pt x="3166" y="8248"/>
                    <a:pt x="3533" y="8167"/>
                    <a:pt x="3876" y="8003"/>
                  </a:cubicBezTo>
                  <a:cubicBezTo>
                    <a:pt x="4128" y="7845"/>
                    <a:pt x="4285" y="7562"/>
                    <a:pt x="4285" y="7310"/>
                  </a:cubicBezTo>
                  <a:lnTo>
                    <a:pt x="4285" y="5608"/>
                  </a:lnTo>
                  <a:cubicBezTo>
                    <a:pt x="4065" y="5451"/>
                    <a:pt x="3718" y="5199"/>
                    <a:pt x="3624" y="4852"/>
                  </a:cubicBezTo>
                  <a:cubicBezTo>
                    <a:pt x="3592" y="4821"/>
                    <a:pt x="3592" y="4726"/>
                    <a:pt x="3592" y="4695"/>
                  </a:cubicBezTo>
                  <a:lnTo>
                    <a:pt x="3592" y="2300"/>
                  </a:lnTo>
                  <a:cubicBezTo>
                    <a:pt x="3592" y="1670"/>
                    <a:pt x="3277" y="1103"/>
                    <a:pt x="2773" y="788"/>
                  </a:cubicBezTo>
                  <a:lnTo>
                    <a:pt x="1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9" name="Google Shape;9119;p88"/>
            <p:cNvSpPr/>
            <p:nvPr/>
          </p:nvSpPr>
          <p:spPr>
            <a:xfrm>
              <a:off x="-17735475" y="3405275"/>
              <a:ext cx="107150" cy="206475"/>
            </a:xfrm>
            <a:custGeom>
              <a:avLst/>
              <a:gdLst/>
              <a:ahLst/>
              <a:cxnLst/>
              <a:rect l="l" t="t" r="r" b="b"/>
              <a:pathLst>
                <a:path w="4286" h="8259" extrusionOk="0">
                  <a:moveTo>
                    <a:pt x="1797" y="2931"/>
                  </a:moveTo>
                  <a:cubicBezTo>
                    <a:pt x="2017" y="2931"/>
                    <a:pt x="2175" y="3088"/>
                    <a:pt x="2175" y="3277"/>
                  </a:cubicBezTo>
                  <a:cubicBezTo>
                    <a:pt x="2175" y="3466"/>
                    <a:pt x="2017" y="3624"/>
                    <a:pt x="1797" y="3624"/>
                  </a:cubicBezTo>
                  <a:cubicBezTo>
                    <a:pt x="1608" y="3624"/>
                    <a:pt x="1450" y="3466"/>
                    <a:pt x="1450" y="3277"/>
                  </a:cubicBezTo>
                  <a:cubicBezTo>
                    <a:pt x="1450" y="3088"/>
                    <a:pt x="1608" y="2931"/>
                    <a:pt x="1797" y="2931"/>
                  </a:cubicBezTo>
                  <a:close/>
                  <a:moveTo>
                    <a:pt x="2805" y="1"/>
                  </a:moveTo>
                  <a:lnTo>
                    <a:pt x="1545" y="788"/>
                  </a:lnTo>
                  <a:cubicBezTo>
                    <a:pt x="1009" y="1103"/>
                    <a:pt x="694" y="1702"/>
                    <a:pt x="694" y="2300"/>
                  </a:cubicBezTo>
                  <a:lnTo>
                    <a:pt x="694" y="4506"/>
                  </a:lnTo>
                  <a:lnTo>
                    <a:pt x="694" y="4695"/>
                  </a:lnTo>
                  <a:cubicBezTo>
                    <a:pt x="694" y="4789"/>
                    <a:pt x="694" y="4852"/>
                    <a:pt x="662" y="4947"/>
                  </a:cubicBezTo>
                  <a:lnTo>
                    <a:pt x="662" y="4978"/>
                  </a:lnTo>
                  <a:cubicBezTo>
                    <a:pt x="568" y="5293"/>
                    <a:pt x="253" y="5514"/>
                    <a:pt x="1" y="5640"/>
                  </a:cubicBezTo>
                  <a:lnTo>
                    <a:pt x="1" y="7310"/>
                  </a:lnTo>
                  <a:cubicBezTo>
                    <a:pt x="1" y="7562"/>
                    <a:pt x="158" y="7845"/>
                    <a:pt x="442" y="8003"/>
                  </a:cubicBezTo>
                  <a:cubicBezTo>
                    <a:pt x="777" y="8174"/>
                    <a:pt x="1139" y="8258"/>
                    <a:pt x="1503" y="8258"/>
                  </a:cubicBezTo>
                  <a:cubicBezTo>
                    <a:pt x="2884" y="8258"/>
                    <a:pt x="4285" y="7039"/>
                    <a:pt x="4285" y="4695"/>
                  </a:cubicBezTo>
                  <a:cubicBezTo>
                    <a:pt x="4285" y="3246"/>
                    <a:pt x="3750" y="1418"/>
                    <a:pt x="28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88"/>
            <p:cNvSpPr/>
            <p:nvPr/>
          </p:nvSpPr>
          <p:spPr>
            <a:xfrm>
              <a:off x="-17812650" y="3353300"/>
              <a:ext cx="136275" cy="144150"/>
            </a:xfrm>
            <a:custGeom>
              <a:avLst/>
              <a:gdLst/>
              <a:ahLst/>
              <a:cxnLst/>
              <a:rect l="l" t="t" r="r" b="b"/>
              <a:pathLst>
                <a:path w="5451" h="5766" extrusionOk="0">
                  <a:moveTo>
                    <a:pt x="2741" y="0"/>
                  </a:moveTo>
                  <a:cubicBezTo>
                    <a:pt x="1702" y="0"/>
                    <a:pt x="756" y="599"/>
                    <a:pt x="0" y="1513"/>
                  </a:cubicBezTo>
                  <a:lnTo>
                    <a:pt x="1229" y="2300"/>
                  </a:lnTo>
                  <a:cubicBezTo>
                    <a:pt x="1954" y="2741"/>
                    <a:pt x="2363" y="3529"/>
                    <a:pt x="2363" y="4379"/>
                  </a:cubicBezTo>
                  <a:lnTo>
                    <a:pt x="2363" y="5766"/>
                  </a:lnTo>
                  <a:cubicBezTo>
                    <a:pt x="2489" y="5703"/>
                    <a:pt x="2615" y="5671"/>
                    <a:pt x="2773" y="5671"/>
                  </a:cubicBezTo>
                  <a:cubicBezTo>
                    <a:pt x="2899" y="5671"/>
                    <a:pt x="2993" y="5703"/>
                    <a:pt x="3088" y="5766"/>
                  </a:cubicBezTo>
                  <a:lnTo>
                    <a:pt x="3088" y="4379"/>
                  </a:lnTo>
                  <a:cubicBezTo>
                    <a:pt x="3088" y="3497"/>
                    <a:pt x="3529" y="2710"/>
                    <a:pt x="4222" y="2300"/>
                  </a:cubicBezTo>
                  <a:lnTo>
                    <a:pt x="5451" y="1513"/>
                  </a:lnTo>
                  <a:cubicBezTo>
                    <a:pt x="4695" y="599"/>
                    <a:pt x="3749" y="0"/>
                    <a:pt x="2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88"/>
            <p:cNvSpPr/>
            <p:nvPr/>
          </p:nvSpPr>
          <p:spPr>
            <a:xfrm>
              <a:off x="-17770900" y="3614000"/>
              <a:ext cx="52775" cy="24450"/>
            </a:xfrm>
            <a:custGeom>
              <a:avLst/>
              <a:gdLst/>
              <a:ahLst/>
              <a:cxnLst/>
              <a:rect l="l" t="t" r="r" b="b"/>
              <a:pathLst>
                <a:path w="2111" h="978" extrusionOk="0">
                  <a:moveTo>
                    <a:pt x="1071" y="0"/>
                  </a:moveTo>
                  <a:cubicBezTo>
                    <a:pt x="756" y="252"/>
                    <a:pt x="378" y="410"/>
                    <a:pt x="0" y="536"/>
                  </a:cubicBezTo>
                  <a:lnTo>
                    <a:pt x="0" y="630"/>
                  </a:lnTo>
                  <a:cubicBezTo>
                    <a:pt x="0" y="851"/>
                    <a:pt x="158" y="977"/>
                    <a:pt x="347" y="977"/>
                  </a:cubicBezTo>
                  <a:lnTo>
                    <a:pt x="1764" y="977"/>
                  </a:lnTo>
                  <a:cubicBezTo>
                    <a:pt x="1953" y="977"/>
                    <a:pt x="2111" y="851"/>
                    <a:pt x="2111" y="630"/>
                  </a:cubicBezTo>
                  <a:lnTo>
                    <a:pt x="2111" y="536"/>
                  </a:lnTo>
                  <a:cubicBezTo>
                    <a:pt x="1733" y="410"/>
                    <a:pt x="1386" y="252"/>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88"/>
            <p:cNvSpPr/>
            <p:nvPr/>
          </p:nvSpPr>
          <p:spPr>
            <a:xfrm>
              <a:off x="-17878825" y="3334400"/>
              <a:ext cx="74075" cy="74050"/>
            </a:xfrm>
            <a:custGeom>
              <a:avLst/>
              <a:gdLst/>
              <a:ahLst/>
              <a:cxnLst/>
              <a:rect l="l" t="t" r="r" b="b"/>
              <a:pathLst>
                <a:path w="2963" h="2962" extrusionOk="0">
                  <a:moveTo>
                    <a:pt x="410" y="0"/>
                  </a:moveTo>
                  <a:cubicBezTo>
                    <a:pt x="127" y="0"/>
                    <a:pt x="1" y="284"/>
                    <a:pt x="95" y="536"/>
                  </a:cubicBezTo>
                  <a:lnTo>
                    <a:pt x="1324" y="2962"/>
                  </a:lnTo>
                  <a:cubicBezTo>
                    <a:pt x="1765" y="2174"/>
                    <a:pt x="2301" y="1512"/>
                    <a:pt x="2962" y="945"/>
                  </a:cubicBezTo>
                  <a:cubicBezTo>
                    <a:pt x="2490" y="378"/>
                    <a:pt x="1797"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3" name="Google Shape;9123;p88"/>
          <p:cNvGrpSpPr/>
          <p:nvPr/>
        </p:nvGrpSpPr>
        <p:grpSpPr>
          <a:xfrm>
            <a:off x="5718565" y="2242416"/>
            <a:ext cx="451653" cy="451653"/>
            <a:chOff x="-17896150" y="3709300"/>
            <a:chExt cx="305625" cy="305625"/>
          </a:xfrm>
        </p:grpSpPr>
        <p:sp>
          <p:nvSpPr>
            <p:cNvPr id="9124" name="Google Shape;9124;p88"/>
            <p:cNvSpPr/>
            <p:nvPr/>
          </p:nvSpPr>
          <p:spPr>
            <a:xfrm>
              <a:off x="-17896150" y="3709300"/>
              <a:ext cx="54375" cy="77200"/>
            </a:xfrm>
            <a:custGeom>
              <a:avLst/>
              <a:gdLst/>
              <a:ahLst/>
              <a:cxnLst/>
              <a:rect l="l" t="t" r="r" b="b"/>
              <a:pathLst>
                <a:path w="2175" h="3088" extrusionOk="0">
                  <a:moveTo>
                    <a:pt x="1072" y="0"/>
                  </a:moveTo>
                  <a:cubicBezTo>
                    <a:pt x="473" y="0"/>
                    <a:pt x="1" y="473"/>
                    <a:pt x="1" y="1072"/>
                  </a:cubicBezTo>
                  <a:cubicBezTo>
                    <a:pt x="1" y="1670"/>
                    <a:pt x="473" y="2143"/>
                    <a:pt x="1072" y="2143"/>
                  </a:cubicBezTo>
                  <a:lnTo>
                    <a:pt x="1103" y="2143"/>
                  </a:lnTo>
                  <a:lnTo>
                    <a:pt x="1513" y="3088"/>
                  </a:lnTo>
                  <a:cubicBezTo>
                    <a:pt x="1702" y="3025"/>
                    <a:pt x="1891" y="2930"/>
                    <a:pt x="2080" y="2899"/>
                  </a:cubicBezTo>
                  <a:lnTo>
                    <a:pt x="2175" y="2899"/>
                  </a:lnTo>
                  <a:lnTo>
                    <a:pt x="1765" y="1859"/>
                  </a:lnTo>
                  <a:cubicBezTo>
                    <a:pt x="2017" y="1670"/>
                    <a:pt x="2143" y="1387"/>
                    <a:pt x="2143" y="1072"/>
                  </a:cubicBezTo>
                  <a:cubicBezTo>
                    <a:pt x="2143" y="473"/>
                    <a:pt x="167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88"/>
            <p:cNvSpPr/>
            <p:nvPr/>
          </p:nvSpPr>
          <p:spPr>
            <a:xfrm>
              <a:off x="-17877250" y="3801075"/>
              <a:ext cx="286725" cy="213850"/>
            </a:xfrm>
            <a:custGeom>
              <a:avLst/>
              <a:gdLst/>
              <a:ahLst/>
              <a:cxnLst/>
              <a:rect l="l" t="t" r="r" b="b"/>
              <a:pathLst>
                <a:path w="11469" h="8554" extrusionOk="0">
                  <a:moveTo>
                    <a:pt x="1765" y="1339"/>
                  </a:moveTo>
                  <a:cubicBezTo>
                    <a:pt x="1954" y="1339"/>
                    <a:pt x="2112" y="1496"/>
                    <a:pt x="2112" y="1717"/>
                  </a:cubicBezTo>
                  <a:cubicBezTo>
                    <a:pt x="2112" y="1906"/>
                    <a:pt x="1954" y="2063"/>
                    <a:pt x="1765" y="2063"/>
                  </a:cubicBezTo>
                  <a:cubicBezTo>
                    <a:pt x="1576" y="2063"/>
                    <a:pt x="1419" y="1906"/>
                    <a:pt x="1419" y="1717"/>
                  </a:cubicBezTo>
                  <a:cubicBezTo>
                    <a:pt x="1419" y="1496"/>
                    <a:pt x="1576" y="1339"/>
                    <a:pt x="1765" y="1339"/>
                  </a:cubicBezTo>
                  <a:close/>
                  <a:moveTo>
                    <a:pt x="1829" y="0"/>
                  </a:moveTo>
                  <a:cubicBezTo>
                    <a:pt x="913" y="0"/>
                    <a:pt x="1" y="710"/>
                    <a:pt x="1" y="1811"/>
                  </a:cubicBezTo>
                  <a:lnTo>
                    <a:pt x="1" y="5308"/>
                  </a:lnTo>
                  <a:cubicBezTo>
                    <a:pt x="1" y="7104"/>
                    <a:pt x="1450" y="8553"/>
                    <a:pt x="3214" y="8553"/>
                  </a:cubicBezTo>
                  <a:lnTo>
                    <a:pt x="11091" y="8553"/>
                  </a:lnTo>
                  <a:cubicBezTo>
                    <a:pt x="11311" y="8553"/>
                    <a:pt x="11469" y="8396"/>
                    <a:pt x="11469" y="8207"/>
                  </a:cubicBezTo>
                  <a:cubicBezTo>
                    <a:pt x="11411" y="8061"/>
                    <a:pt x="11325" y="7566"/>
                    <a:pt x="11338" y="7566"/>
                  </a:cubicBezTo>
                  <a:lnTo>
                    <a:pt x="11338" y="7566"/>
                  </a:lnTo>
                  <a:cubicBezTo>
                    <a:pt x="11338" y="7566"/>
                    <a:pt x="11338" y="7566"/>
                    <a:pt x="11338" y="7566"/>
                  </a:cubicBezTo>
                  <a:lnTo>
                    <a:pt x="11338" y="7566"/>
                  </a:lnTo>
                  <a:cubicBezTo>
                    <a:pt x="11340" y="7574"/>
                    <a:pt x="11341" y="7580"/>
                    <a:pt x="11342" y="7580"/>
                  </a:cubicBezTo>
                  <a:cubicBezTo>
                    <a:pt x="11343" y="7580"/>
                    <a:pt x="11343" y="7579"/>
                    <a:pt x="11343" y="7577"/>
                  </a:cubicBezTo>
                  <a:cubicBezTo>
                    <a:pt x="11333" y="7529"/>
                    <a:pt x="11329" y="7513"/>
                    <a:pt x="11329" y="7513"/>
                  </a:cubicBezTo>
                  <a:lnTo>
                    <a:pt x="11329" y="7513"/>
                  </a:lnTo>
                  <a:cubicBezTo>
                    <a:pt x="11328" y="7513"/>
                    <a:pt x="11330" y="7523"/>
                    <a:pt x="11332" y="7534"/>
                  </a:cubicBezTo>
                  <a:lnTo>
                    <a:pt x="11332" y="7534"/>
                  </a:lnTo>
                  <a:cubicBezTo>
                    <a:pt x="11201" y="7046"/>
                    <a:pt x="10923" y="6591"/>
                    <a:pt x="10555" y="6285"/>
                  </a:cubicBezTo>
                  <a:cubicBezTo>
                    <a:pt x="9893" y="6789"/>
                    <a:pt x="9043" y="7073"/>
                    <a:pt x="8192" y="7073"/>
                  </a:cubicBezTo>
                  <a:cubicBezTo>
                    <a:pt x="7090" y="7073"/>
                    <a:pt x="6050" y="6506"/>
                    <a:pt x="5514" y="5655"/>
                  </a:cubicBezTo>
                  <a:lnTo>
                    <a:pt x="5514" y="5592"/>
                  </a:lnTo>
                  <a:cubicBezTo>
                    <a:pt x="5483" y="5592"/>
                    <a:pt x="5420" y="5655"/>
                    <a:pt x="5388" y="5655"/>
                  </a:cubicBezTo>
                  <a:lnTo>
                    <a:pt x="4632" y="5655"/>
                  </a:lnTo>
                  <a:cubicBezTo>
                    <a:pt x="4065" y="5655"/>
                    <a:pt x="3592" y="5182"/>
                    <a:pt x="3592" y="4584"/>
                  </a:cubicBezTo>
                  <a:lnTo>
                    <a:pt x="3592" y="1748"/>
                  </a:lnTo>
                  <a:cubicBezTo>
                    <a:pt x="3592" y="1433"/>
                    <a:pt x="3498" y="1150"/>
                    <a:pt x="3340" y="929"/>
                  </a:cubicBezTo>
                  <a:cubicBezTo>
                    <a:pt x="2987" y="283"/>
                    <a:pt x="2407" y="0"/>
                    <a:pt x="1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88"/>
            <p:cNvSpPr/>
            <p:nvPr/>
          </p:nvSpPr>
          <p:spPr>
            <a:xfrm>
              <a:off x="-17783500" y="3763075"/>
              <a:ext cx="191400" cy="194350"/>
            </a:xfrm>
            <a:custGeom>
              <a:avLst/>
              <a:gdLst/>
              <a:ahLst/>
              <a:cxnLst/>
              <a:rect l="l" t="t" r="r" b="b"/>
              <a:pathLst>
                <a:path w="7656" h="7774" extrusionOk="0">
                  <a:moveTo>
                    <a:pt x="3368" y="1"/>
                  </a:moveTo>
                  <a:cubicBezTo>
                    <a:pt x="3223" y="1"/>
                    <a:pt x="3077" y="8"/>
                    <a:pt x="2930" y="23"/>
                  </a:cubicBezTo>
                  <a:cubicBezTo>
                    <a:pt x="1764" y="149"/>
                    <a:pt x="693" y="779"/>
                    <a:pt x="0" y="1725"/>
                  </a:cubicBezTo>
                  <a:cubicBezTo>
                    <a:pt x="315" y="2166"/>
                    <a:pt x="504" y="2670"/>
                    <a:pt x="504" y="3237"/>
                  </a:cubicBezTo>
                  <a:lnTo>
                    <a:pt x="504" y="6041"/>
                  </a:lnTo>
                  <a:cubicBezTo>
                    <a:pt x="504" y="6261"/>
                    <a:pt x="662" y="6419"/>
                    <a:pt x="851" y="6419"/>
                  </a:cubicBezTo>
                  <a:lnTo>
                    <a:pt x="1418" y="6419"/>
                  </a:lnTo>
                  <a:cubicBezTo>
                    <a:pt x="1418" y="6419"/>
                    <a:pt x="1418" y="6356"/>
                    <a:pt x="1386" y="6356"/>
                  </a:cubicBezTo>
                  <a:cubicBezTo>
                    <a:pt x="1260" y="6041"/>
                    <a:pt x="1197" y="5694"/>
                    <a:pt x="1197" y="5348"/>
                  </a:cubicBezTo>
                  <a:lnTo>
                    <a:pt x="1197" y="4749"/>
                  </a:lnTo>
                  <a:cubicBezTo>
                    <a:pt x="1197" y="3363"/>
                    <a:pt x="2268" y="2197"/>
                    <a:pt x="3560" y="2166"/>
                  </a:cubicBezTo>
                  <a:cubicBezTo>
                    <a:pt x="3634" y="2159"/>
                    <a:pt x="3707" y="2156"/>
                    <a:pt x="3779" y="2156"/>
                  </a:cubicBezTo>
                  <a:cubicBezTo>
                    <a:pt x="4417" y="2156"/>
                    <a:pt x="4997" y="2403"/>
                    <a:pt x="5450" y="2827"/>
                  </a:cubicBezTo>
                  <a:cubicBezTo>
                    <a:pt x="5986" y="3300"/>
                    <a:pt x="6238" y="3930"/>
                    <a:pt x="6238" y="4623"/>
                  </a:cubicBezTo>
                  <a:lnTo>
                    <a:pt x="6238" y="5001"/>
                  </a:lnTo>
                  <a:cubicBezTo>
                    <a:pt x="6238" y="5789"/>
                    <a:pt x="5639" y="6419"/>
                    <a:pt x="4852" y="6419"/>
                  </a:cubicBezTo>
                  <a:cubicBezTo>
                    <a:pt x="4064" y="6419"/>
                    <a:pt x="3371" y="5789"/>
                    <a:pt x="3371" y="5001"/>
                  </a:cubicBezTo>
                  <a:lnTo>
                    <a:pt x="3371" y="4623"/>
                  </a:lnTo>
                  <a:cubicBezTo>
                    <a:pt x="3371" y="4434"/>
                    <a:pt x="3529" y="4276"/>
                    <a:pt x="3749" y="4276"/>
                  </a:cubicBezTo>
                  <a:cubicBezTo>
                    <a:pt x="3938" y="4276"/>
                    <a:pt x="4096" y="4434"/>
                    <a:pt x="4096" y="4623"/>
                  </a:cubicBezTo>
                  <a:lnTo>
                    <a:pt x="4096" y="5001"/>
                  </a:lnTo>
                  <a:cubicBezTo>
                    <a:pt x="4096" y="5379"/>
                    <a:pt x="4442" y="5694"/>
                    <a:pt x="4852" y="5694"/>
                  </a:cubicBezTo>
                  <a:cubicBezTo>
                    <a:pt x="5230" y="5694"/>
                    <a:pt x="5545" y="5379"/>
                    <a:pt x="5545" y="5001"/>
                  </a:cubicBezTo>
                  <a:lnTo>
                    <a:pt x="5545" y="4623"/>
                  </a:lnTo>
                  <a:cubicBezTo>
                    <a:pt x="5545" y="4119"/>
                    <a:pt x="5356" y="3678"/>
                    <a:pt x="5009" y="3331"/>
                  </a:cubicBezTo>
                  <a:cubicBezTo>
                    <a:pt x="4631" y="2985"/>
                    <a:pt x="4127" y="2827"/>
                    <a:pt x="3655" y="2827"/>
                  </a:cubicBezTo>
                  <a:cubicBezTo>
                    <a:pt x="2709" y="2859"/>
                    <a:pt x="1953" y="3741"/>
                    <a:pt x="1953" y="4717"/>
                  </a:cubicBezTo>
                  <a:lnTo>
                    <a:pt x="1953" y="5316"/>
                  </a:lnTo>
                  <a:cubicBezTo>
                    <a:pt x="1953" y="5946"/>
                    <a:pt x="2205" y="6576"/>
                    <a:pt x="2583" y="6954"/>
                  </a:cubicBezTo>
                  <a:cubicBezTo>
                    <a:pt x="3056" y="7458"/>
                    <a:pt x="3749" y="7773"/>
                    <a:pt x="4474" y="7773"/>
                  </a:cubicBezTo>
                  <a:cubicBezTo>
                    <a:pt x="5104" y="7773"/>
                    <a:pt x="5702" y="7584"/>
                    <a:pt x="6175" y="7269"/>
                  </a:cubicBezTo>
                  <a:cubicBezTo>
                    <a:pt x="7089" y="6734"/>
                    <a:pt x="7656" y="5726"/>
                    <a:pt x="7656" y="4560"/>
                  </a:cubicBezTo>
                  <a:lnTo>
                    <a:pt x="7656" y="4213"/>
                  </a:lnTo>
                  <a:cubicBezTo>
                    <a:pt x="7656" y="3111"/>
                    <a:pt x="7152" y="1914"/>
                    <a:pt x="6238" y="1126"/>
                  </a:cubicBezTo>
                  <a:cubicBezTo>
                    <a:pt x="5461" y="405"/>
                    <a:pt x="4440" y="1"/>
                    <a:pt x="3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88"/>
            <p:cNvSpPr/>
            <p:nvPr/>
          </p:nvSpPr>
          <p:spPr>
            <a:xfrm>
              <a:off x="-17825250" y="3710075"/>
              <a:ext cx="54375" cy="76425"/>
            </a:xfrm>
            <a:custGeom>
              <a:avLst/>
              <a:gdLst/>
              <a:ahLst/>
              <a:cxnLst/>
              <a:rect l="l" t="t" r="r" b="b"/>
              <a:pathLst>
                <a:path w="2175" h="3057" extrusionOk="0">
                  <a:moveTo>
                    <a:pt x="1103" y="1"/>
                  </a:moveTo>
                  <a:cubicBezTo>
                    <a:pt x="504" y="1"/>
                    <a:pt x="32" y="474"/>
                    <a:pt x="32" y="1041"/>
                  </a:cubicBezTo>
                  <a:cubicBezTo>
                    <a:pt x="32" y="1356"/>
                    <a:pt x="189" y="1639"/>
                    <a:pt x="410" y="1828"/>
                  </a:cubicBezTo>
                  <a:lnTo>
                    <a:pt x="0" y="2868"/>
                  </a:lnTo>
                  <a:cubicBezTo>
                    <a:pt x="252" y="2899"/>
                    <a:pt x="473" y="2931"/>
                    <a:pt x="662" y="3057"/>
                  </a:cubicBezTo>
                  <a:lnTo>
                    <a:pt x="1071" y="2112"/>
                  </a:lnTo>
                  <a:lnTo>
                    <a:pt x="1103" y="2112"/>
                  </a:lnTo>
                  <a:cubicBezTo>
                    <a:pt x="1702" y="2112"/>
                    <a:pt x="2174" y="1639"/>
                    <a:pt x="2174" y="1041"/>
                  </a:cubicBezTo>
                  <a:cubicBezTo>
                    <a:pt x="2174" y="474"/>
                    <a:pt x="1702"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8" name="Google Shape;9128;p88"/>
          <p:cNvGrpSpPr/>
          <p:nvPr/>
        </p:nvGrpSpPr>
        <p:grpSpPr>
          <a:xfrm>
            <a:off x="5746495" y="2795686"/>
            <a:ext cx="395792" cy="451653"/>
            <a:chOff x="-17878025" y="4082625"/>
            <a:chExt cx="267825" cy="305625"/>
          </a:xfrm>
        </p:grpSpPr>
        <p:sp>
          <p:nvSpPr>
            <p:cNvPr id="9129" name="Google Shape;9129;p88"/>
            <p:cNvSpPr/>
            <p:nvPr/>
          </p:nvSpPr>
          <p:spPr>
            <a:xfrm>
              <a:off x="-17660650" y="4191325"/>
              <a:ext cx="50450" cy="52000"/>
            </a:xfrm>
            <a:custGeom>
              <a:avLst/>
              <a:gdLst/>
              <a:ahLst/>
              <a:cxnLst/>
              <a:rect l="l" t="t" r="r" b="b"/>
              <a:pathLst>
                <a:path w="2018" h="2080" extrusionOk="0">
                  <a:moveTo>
                    <a:pt x="946" y="0"/>
                  </a:moveTo>
                  <a:cubicBezTo>
                    <a:pt x="599" y="0"/>
                    <a:pt x="284" y="126"/>
                    <a:pt x="1" y="284"/>
                  </a:cubicBezTo>
                  <a:cubicBezTo>
                    <a:pt x="316" y="788"/>
                    <a:pt x="505" y="1418"/>
                    <a:pt x="536" y="2080"/>
                  </a:cubicBezTo>
                  <a:cubicBezTo>
                    <a:pt x="1387" y="1922"/>
                    <a:pt x="2017" y="1229"/>
                    <a:pt x="2017" y="347"/>
                  </a:cubicBezTo>
                  <a:cubicBezTo>
                    <a:pt x="2017" y="158"/>
                    <a:pt x="1860" y="0"/>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88"/>
            <p:cNvSpPr/>
            <p:nvPr/>
          </p:nvSpPr>
          <p:spPr>
            <a:xfrm>
              <a:off x="-17716575" y="4084200"/>
              <a:ext cx="88250" cy="103200"/>
            </a:xfrm>
            <a:custGeom>
              <a:avLst/>
              <a:gdLst/>
              <a:ahLst/>
              <a:cxnLst/>
              <a:rect l="l" t="t" r="r" b="b"/>
              <a:pathLst>
                <a:path w="3530" h="4128" extrusionOk="0">
                  <a:moveTo>
                    <a:pt x="3183" y="1"/>
                  </a:moveTo>
                  <a:cubicBezTo>
                    <a:pt x="2994" y="1"/>
                    <a:pt x="2836" y="158"/>
                    <a:pt x="2836" y="347"/>
                  </a:cubicBezTo>
                  <a:lnTo>
                    <a:pt x="2836" y="1040"/>
                  </a:lnTo>
                  <a:cubicBezTo>
                    <a:pt x="2836" y="1261"/>
                    <a:pt x="2679" y="1418"/>
                    <a:pt x="2458" y="1418"/>
                  </a:cubicBezTo>
                  <a:lnTo>
                    <a:pt x="2112" y="1418"/>
                  </a:lnTo>
                  <a:lnTo>
                    <a:pt x="2112" y="1040"/>
                  </a:lnTo>
                  <a:cubicBezTo>
                    <a:pt x="2112" y="851"/>
                    <a:pt x="1954" y="694"/>
                    <a:pt x="1765" y="694"/>
                  </a:cubicBezTo>
                  <a:cubicBezTo>
                    <a:pt x="1576" y="694"/>
                    <a:pt x="1419" y="851"/>
                    <a:pt x="1419" y="1040"/>
                  </a:cubicBezTo>
                  <a:lnTo>
                    <a:pt x="1419" y="2112"/>
                  </a:lnTo>
                  <a:lnTo>
                    <a:pt x="1041" y="2112"/>
                  </a:lnTo>
                  <a:cubicBezTo>
                    <a:pt x="852" y="2112"/>
                    <a:pt x="694" y="1954"/>
                    <a:pt x="694" y="1765"/>
                  </a:cubicBezTo>
                  <a:lnTo>
                    <a:pt x="694" y="1040"/>
                  </a:lnTo>
                  <a:cubicBezTo>
                    <a:pt x="694" y="851"/>
                    <a:pt x="537" y="694"/>
                    <a:pt x="347" y="694"/>
                  </a:cubicBezTo>
                  <a:cubicBezTo>
                    <a:pt x="158" y="694"/>
                    <a:pt x="1" y="851"/>
                    <a:pt x="1" y="1040"/>
                  </a:cubicBezTo>
                  <a:lnTo>
                    <a:pt x="1" y="1765"/>
                  </a:lnTo>
                  <a:cubicBezTo>
                    <a:pt x="1" y="2364"/>
                    <a:pt x="474" y="2836"/>
                    <a:pt x="1041" y="2836"/>
                  </a:cubicBezTo>
                  <a:lnTo>
                    <a:pt x="1419" y="2836"/>
                  </a:lnTo>
                  <a:lnTo>
                    <a:pt x="1419" y="3466"/>
                  </a:lnTo>
                  <a:cubicBezTo>
                    <a:pt x="1419" y="3498"/>
                    <a:pt x="1356" y="3529"/>
                    <a:pt x="1356" y="3624"/>
                  </a:cubicBezTo>
                  <a:cubicBezTo>
                    <a:pt x="1576" y="3781"/>
                    <a:pt x="1734" y="3939"/>
                    <a:pt x="1923" y="4128"/>
                  </a:cubicBezTo>
                  <a:cubicBezTo>
                    <a:pt x="2049" y="3939"/>
                    <a:pt x="2143" y="3718"/>
                    <a:pt x="2143" y="3498"/>
                  </a:cubicBezTo>
                  <a:lnTo>
                    <a:pt x="2143" y="2112"/>
                  </a:lnTo>
                  <a:lnTo>
                    <a:pt x="2521" y="2112"/>
                  </a:lnTo>
                  <a:cubicBezTo>
                    <a:pt x="3057" y="2112"/>
                    <a:pt x="3529" y="1639"/>
                    <a:pt x="3529" y="1040"/>
                  </a:cubicBezTo>
                  <a:lnTo>
                    <a:pt x="3529" y="347"/>
                  </a:lnTo>
                  <a:cubicBezTo>
                    <a:pt x="3529" y="158"/>
                    <a:pt x="3372" y="1"/>
                    <a:pt x="3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88"/>
            <p:cNvSpPr/>
            <p:nvPr/>
          </p:nvSpPr>
          <p:spPr>
            <a:xfrm>
              <a:off x="-17860700" y="4082625"/>
              <a:ext cx="90600" cy="104000"/>
            </a:xfrm>
            <a:custGeom>
              <a:avLst/>
              <a:gdLst/>
              <a:ahLst/>
              <a:cxnLst/>
              <a:rect l="l" t="t" r="r" b="b"/>
              <a:pathLst>
                <a:path w="3624" h="4160" extrusionOk="0">
                  <a:moveTo>
                    <a:pt x="442" y="1"/>
                  </a:moveTo>
                  <a:cubicBezTo>
                    <a:pt x="253" y="1"/>
                    <a:pt x="95" y="158"/>
                    <a:pt x="95" y="379"/>
                  </a:cubicBezTo>
                  <a:lnTo>
                    <a:pt x="95" y="1072"/>
                  </a:lnTo>
                  <a:cubicBezTo>
                    <a:pt x="1" y="1702"/>
                    <a:pt x="505" y="2175"/>
                    <a:pt x="1103" y="2175"/>
                  </a:cubicBezTo>
                  <a:lnTo>
                    <a:pt x="1450" y="2175"/>
                  </a:lnTo>
                  <a:lnTo>
                    <a:pt x="1450" y="3529"/>
                  </a:lnTo>
                  <a:cubicBezTo>
                    <a:pt x="1450" y="3750"/>
                    <a:pt x="1544" y="4002"/>
                    <a:pt x="1702" y="4159"/>
                  </a:cubicBezTo>
                  <a:cubicBezTo>
                    <a:pt x="1859" y="3939"/>
                    <a:pt x="2048" y="3781"/>
                    <a:pt x="2237" y="3624"/>
                  </a:cubicBezTo>
                  <a:cubicBezTo>
                    <a:pt x="2206" y="3592"/>
                    <a:pt x="2206" y="3561"/>
                    <a:pt x="2206" y="3466"/>
                  </a:cubicBezTo>
                  <a:lnTo>
                    <a:pt x="2206" y="2836"/>
                  </a:lnTo>
                  <a:lnTo>
                    <a:pt x="2584" y="2836"/>
                  </a:lnTo>
                  <a:cubicBezTo>
                    <a:pt x="3151" y="2836"/>
                    <a:pt x="3624" y="2364"/>
                    <a:pt x="3624" y="1797"/>
                  </a:cubicBezTo>
                  <a:lnTo>
                    <a:pt x="3624" y="1072"/>
                  </a:lnTo>
                  <a:cubicBezTo>
                    <a:pt x="3624" y="883"/>
                    <a:pt x="3466" y="725"/>
                    <a:pt x="3277" y="725"/>
                  </a:cubicBezTo>
                  <a:cubicBezTo>
                    <a:pt x="3088" y="725"/>
                    <a:pt x="2930" y="883"/>
                    <a:pt x="2930" y="1072"/>
                  </a:cubicBezTo>
                  <a:lnTo>
                    <a:pt x="2930" y="1797"/>
                  </a:lnTo>
                  <a:cubicBezTo>
                    <a:pt x="2930" y="1986"/>
                    <a:pt x="2773" y="2143"/>
                    <a:pt x="2552" y="2143"/>
                  </a:cubicBezTo>
                  <a:lnTo>
                    <a:pt x="2206" y="2143"/>
                  </a:lnTo>
                  <a:lnTo>
                    <a:pt x="2206" y="1072"/>
                  </a:lnTo>
                  <a:cubicBezTo>
                    <a:pt x="2206" y="883"/>
                    <a:pt x="2048" y="725"/>
                    <a:pt x="1859" y="725"/>
                  </a:cubicBezTo>
                  <a:cubicBezTo>
                    <a:pt x="1670" y="725"/>
                    <a:pt x="1513" y="883"/>
                    <a:pt x="1513" y="1072"/>
                  </a:cubicBezTo>
                  <a:lnTo>
                    <a:pt x="1513" y="1418"/>
                  </a:lnTo>
                  <a:lnTo>
                    <a:pt x="1135" y="1418"/>
                  </a:lnTo>
                  <a:cubicBezTo>
                    <a:pt x="946" y="1418"/>
                    <a:pt x="788" y="1261"/>
                    <a:pt x="788" y="1072"/>
                  </a:cubicBezTo>
                  <a:lnTo>
                    <a:pt x="788" y="379"/>
                  </a:lnTo>
                  <a:cubicBezTo>
                    <a:pt x="788" y="158"/>
                    <a:pt x="631"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88"/>
            <p:cNvSpPr/>
            <p:nvPr/>
          </p:nvSpPr>
          <p:spPr>
            <a:xfrm>
              <a:off x="-17752000" y="4281300"/>
              <a:ext cx="16550" cy="16375"/>
            </a:xfrm>
            <a:custGeom>
              <a:avLst/>
              <a:gdLst/>
              <a:ahLst/>
              <a:cxnLst/>
              <a:rect l="l" t="t" r="r" b="b"/>
              <a:pathLst>
                <a:path w="662" h="655" extrusionOk="0">
                  <a:moveTo>
                    <a:pt x="319" y="1"/>
                  </a:moveTo>
                  <a:cubicBezTo>
                    <a:pt x="173" y="1"/>
                    <a:pt x="32" y="72"/>
                    <a:pt x="0" y="213"/>
                  </a:cubicBezTo>
                  <a:lnTo>
                    <a:pt x="347" y="655"/>
                  </a:lnTo>
                  <a:lnTo>
                    <a:pt x="662" y="213"/>
                  </a:lnTo>
                  <a:cubicBezTo>
                    <a:pt x="615" y="72"/>
                    <a:pt x="465" y="1"/>
                    <a:pt x="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88"/>
            <p:cNvSpPr/>
            <p:nvPr/>
          </p:nvSpPr>
          <p:spPr>
            <a:xfrm>
              <a:off x="-17825250" y="4173200"/>
              <a:ext cx="161475" cy="161500"/>
            </a:xfrm>
            <a:custGeom>
              <a:avLst/>
              <a:gdLst/>
              <a:ahLst/>
              <a:cxnLst/>
              <a:rect l="l" t="t" r="r" b="b"/>
              <a:pathLst>
                <a:path w="6459" h="6460" extrusionOk="0">
                  <a:moveTo>
                    <a:pt x="1828" y="2175"/>
                  </a:moveTo>
                  <a:cubicBezTo>
                    <a:pt x="2017" y="2175"/>
                    <a:pt x="2174" y="2332"/>
                    <a:pt x="2174" y="2521"/>
                  </a:cubicBezTo>
                  <a:cubicBezTo>
                    <a:pt x="2174" y="2742"/>
                    <a:pt x="2017" y="2899"/>
                    <a:pt x="1828" y="2899"/>
                  </a:cubicBezTo>
                  <a:cubicBezTo>
                    <a:pt x="1607" y="2899"/>
                    <a:pt x="1449" y="2742"/>
                    <a:pt x="1449" y="2521"/>
                  </a:cubicBezTo>
                  <a:cubicBezTo>
                    <a:pt x="1449" y="2332"/>
                    <a:pt x="1607" y="2175"/>
                    <a:pt x="1828" y="2175"/>
                  </a:cubicBezTo>
                  <a:close/>
                  <a:moveTo>
                    <a:pt x="4663" y="2175"/>
                  </a:moveTo>
                  <a:cubicBezTo>
                    <a:pt x="4852" y="2175"/>
                    <a:pt x="5010" y="2332"/>
                    <a:pt x="5010" y="2521"/>
                  </a:cubicBezTo>
                  <a:cubicBezTo>
                    <a:pt x="5041" y="2742"/>
                    <a:pt x="4852" y="2899"/>
                    <a:pt x="4663" y="2899"/>
                  </a:cubicBezTo>
                  <a:cubicBezTo>
                    <a:pt x="4442" y="2899"/>
                    <a:pt x="4285" y="2742"/>
                    <a:pt x="4285" y="2521"/>
                  </a:cubicBezTo>
                  <a:cubicBezTo>
                    <a:pt x="4285" y="2332"/>
                    <a:pt x="4442" y="2175"/>
                    <a:pt x="4663" y="2175"/>
                  </a:cubicBezTo>
                  <a:close/>
                  <a:moveTo>
                    <a:pt x="3245" y="1"/>
                  </a:moveTo>
                  <a:cubicBezTo>
                    <a:pt x="1260" y="1"/>
                    <a:pt x="0" y="1229"/>
                    <a:pt x="0" y="3246"/>
                  </a:cubicBezTo>
                  <a:cubicBezTo>
                    <a:pt x="0" y="4348"/>
                    <a:pt x="410" y="5546"/>
                    <a:pt x="1040" y="6459"/>
                  </a:cubicBezTo>
                  <a:lnTo>
                    <a:pt x="1229" y="5325"/>
                  </a:lnTo>
                  <a:cubicBezTo>
                    <a:pt x="1386" y="4348"/>
                    <a:pt x="2237" y="3624"/>
                    <a:pt x="3245" y="3624"/>
                  </a:cubicBezTo>
                  <a:cubicBezTo>
                    <a:pt x="4222" y="3624"/>
                    <a:pt x="5073" y="4348"/>
                    <a:pt x="5230" y="5325"/>
                  </a:cubicBezTo>
                  <a:lnTo>
                    <a:pt x="5451" y="6459"/>
                  </a:lnTo>
                  <a:cubicBezTo>
                    <a:pt x="6081" y="5546"/>
                    <a:pt x="6459" y="4348"/>
                    <a:pt x="6459" y="3246"/>
                  </a:cubicBezTo>
                  <a:cubicBezTo>
                    <a:pt x="6459" y="1229"/>
                    <a:pt x="5230" y="1"/>
                    <a:pt x="3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88"/>
            <p:cNvSpPr/>
            <p:nvPr/>
          </p:nvSpPr>
          <p:spPr>
            <a:xfrm>
              <a:off x="-17787450" y="4293725"/>
              <a:ext cx="84300" cy="94525"/>
            </a:xfrm>
            <a:custGeom>
              <a:avLst/>
              <a:gdLst/>
              <a:ahLst/>
              <a:cxnLst/>
              <a:rect l="l" t="t" r="r" b="b"/>
              <a:pathLst>
                <a:path w="3372" h="3781" extrusionOk="0">
                  <a:moveTo>
                    <a:pt x="662" y="0"/>
                  </a:moveTo>
                  <a:cubicBezTo>
                    <a:pt x="536" y="158"/>
                    <a:pt x="442" y="378"/>
                    <a:pt x="379" y="599"/>
                  </a:cubicBezTo>
                  <a:lnTo>
                    <a:pt x="32" y="2741"/>
                  </a:lnTo>
                  <a:cubicBezTo>
                    <a:pt x="0" y="2961"/>
                    <a:pt x="63" y="3182"/>
                    <a:pt x="221" y="3308"/>
                  </a:cubicBezTo>
                  <a:cubicBezTo>
                    <a:pt x="631" y="3623"/>
                    <a:pt x="1072" y="3781"/>
                    <a:pt x="1544" y="3781"/>
                  </a:cubicBezTo>
                  <a:lnTo>
                    <a:pt x="1859" y="3781"/>
                  </a:lnTo>
                  <a:cubicBezTo>
                    <a:pt x="2332" y="3781"/>
                    <a:pt x="2804" y="3623"/>
                    <a:pt x="3182" y="3308"/>
                  </a:cubicBezTo>
                  <a:cubicBezTo>
                    <a:pt x="3340" y="3182"/>
                    <a:pt x="3372" y="2993"/>
                    <a:pt x="3372" y="2772"/>
                  </a:cubicBezTo>
                  <a:lnTo>
                    <a:pt x="3025" y="630"/>
                  </a:lnTo>
                  <a:cubicBezTo>
                    <a:pt x="3025" y="347"/>
                    <a:pt x="2899" y="158"/>
                    <a:pt x="2773" y="0"/>
                  </a:cubicBezTo>
                  <a:cubicBezTo>
                    <a:pt x="2773" y="32"/>
                    <a:pt x="2741" y="32"/>
                    <a:pt x="2741" y="63"/>
                  </a:cubicBezTo>
                  <a:lnTo>
                    <a:pt x="2111" y="851"/>
                  </a:lnTo>
                  <a:lnTo>
                    <a:pt x="2111" y="1134"/>
                  </a:lnTo>
                  <a:lnTo>
                    <a:pt x="2710" y="1733"/>
                  </a:lnTo>
                  <a:cubicBezTo>
                    <a:pt x="2867" y="1890"/>
                    <a:pt x="2867" y="2079"/>
                    <a:pt x="2710" y="2237"/>
                  </a:cubicBezTo>
                  <a:cubicBezTo>
                    <a:pt x="2631" y="2316"/>
                    <a:pt x="2545" y="2355"/>
                    <a:pt x="2458" y="2355"/>
                  </a:cubicBezTo>
                  <a:cubicBezTo>
                    <a:pt x="2371" y="2355"/>
                    <a:pt x="2285" y="2316"/>
                    <a:pt x="2206" y="2237"/>
                  </a:cubicBezTo>
                  <a:lnTo>
                    <a:pt x="1733" y="1764"/>
                  </a:lnTo>
                  <a:lnTo>
                    <a:pt x="1261" y="2237"/>
                  </a:lnTo>
                  <a:cubicBezTo>
                    <a:pt x="1182" y="2316"/>
                    <a:pt x="1087" y="2355"/>
                    <a:pt x="997" y="2355"/>
                  </a:cubicBezTo>
                  <a:cubicBezTo>
                    <a:pt x="906" y="2355"/>
                    <a:pt x="820" y="2316"/>
                    <a:pt x="757" y="2237"/>
                  </a:cubicBezTo>
                  <a:cubicBezTo>
                    <a:pt x="568" y="2079"/>
                    <a:pt x="568" y="1890"/>
                    <a:pt x="757" y="1733"/>
                  </a:cubicBezTo>
                  <a:lnTo>
                    <a:pt x="1324" y="1134"/>
                  </a:lnTo>
                  <a:lnTo>
                    <a:pt x="1324" y="851"/>
                  </a:lnTo>
                  <a:lnTo>
                    <a:pt x="694" y="63"/>
                  </a:lnTo>
                  <a:cubicBezTo>
                    <a:pt x="694" y="32"/>
                    <a:pt x="662" y="32"/>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88"/>
            <p:cNvSpPr/>
            <p:nvPr/>
          </p:nvSpPr>
          <p:spPr>
            <a:xfrm>
              <a:off x="-17878025" y="4191325"/>
              <a:ext cx="49650" cy="52000"/>
            </a:xfrm>
            <a:custGeom>
              <a:avLst/>
              <a:gdLst/>
              <a:ahLst/>
              <a:cxnLst/>
              <a:rect l="l" t="t" r="r" b="b"/>
              <a:pathLst>
                <a:path w="1986" h="2080" extrusionOk="0">
                  <a:moveTo>
                    <a:pt x="347" y="0"/>
                  </a:moveTo>
                  <a:cubicBezTo>
                    <a:pt x="158" y="0"/>
                    <a:pt x="0" y="158"/>
                    <a:pt x="0" y="347"/>
                  </a:cubicBezTo>
                  <a:cubicBezTo>
                    <a:pt x="0" y="1229"/>
                    <a:pt x="631" y="1954"/>
                    <a:pt x="1450" y="2080"/>
                  </a:cubicBezTo>
                  <a:cubicBezTo>
                    <a:pt x="1481" y="1355"/>
                    <a:pt x="1670" y="788"/>
                    <a:pt x="1985" y="252"/>
                  </a:cubicBezTo>
                  <a:cubicBezTo>
                    <a:pt x="1733" y="95"/>
                    <a:pt x="1418"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6" name="Google Shape;9136;p88"/>
          <p:cNvGrpSpPr/>
          <p:nvPr/>
        </p:nvGrpSpPr>
        <p:grpSpPr>
          <a:xfrm>
            <a:off x="2890388" y="3355015"/>
            <a:ext cx="450507" cy="423722"/>
            <a:chOff x="-16044450" y="3317850"/>
            <a:chExt cx="304850" cy="286725"/>
          </a:xfrm>
        </p:grpSpPr>
        <p:sp>
          <p:nvSpPr>
            <p:cNvPr id="9137" name="Google Shape;9137;p88"/>
            <p:cNvSpPr/>
            <p:nvPr/>
          </p:nvSpPr>
          <p:spPr>
            <a:xfrm>
              <a:off x="-15873525" y="3317850"/>
              <a:ext cx="133925" cy="115025"/>
            </a:xfrm>
            <a:custGeom>
              <a:avLst/>
              <a:gdLst/>
              <a:ahLst/>
              <a:cxnLst/>
              <a:rect l="l" t="t" r="r" b="b"/>
              <a:pathLst>
                <a:path w="5357" h="4601" extrusionOk="0">
                  <a:moveTo>
                    <a:pt x="2458" y="1"/>
                  </a:moveTo>
                  <a:cubicBezTo>
                    <a:pt x="1418" y="1"/>
                    <a:pt x="473" y="599"/>
                    <a:pt x="1" y="1513"/>
                  </a:cubicBezTo>
                  <a:cubicBezTo>
                    <a:pt x="1670" y="1765"/>
                    <a:pt x="3088" y="3025"/>
                    <a:pt x="3876" y="4600"/>
                  </a:cubicBezTo>
                  <a:cubicBezTo>
                    <a:pt x="3939" y="4159"/>
                    <a:pt x="3876" y="3718"/>
                    <a:pt x="3718" y="3277"/>
                  </a:cubicBezTo>
                  <a:lnTo>
                    <a:pt x="3718" y="3277"/>
                  </a:lnTo>
                  <a:cubicBezTo>
                    <a:pt x="4002" y="3466"/>
                    <a:pt x="4254" y="3750"/>
                    <a:pt x="4443" y="4096"/>
                  </a:cubicBezTo>
                  <a:cubicBezTo>
                    <a:pt x="4506" y="4222"/>
                    <a:pt x="4632" y="4285"/>
                    <a:pt x="4758" y="4285"/>
                  </a:cubicBezTo>
                  <a:cubicBezTo>
                    <a:pt x="4884" y="4285"/>
                    <a:pt x="5010" y="4222"/>
                    <a:pt x="5073" y="4096"/>
                  </a:cubicBezTo>
                  <a:cubicBezTo>
                    <a:pt x="5262" y="3718"/>
                    <a:pt x="5356" y="3309"/>
                    <a:pt x="5356" y="2868"/>
                  </a:cubicBezTo>
                  <a:cubicBezTo>
                    <a:pt x="5293" y="1292"/>
                    <a:pt x="4033"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88"/>
            <p:cNvSpPr/>
            <p:nvPr/>
          </p:nvSpPr>
          <p:spPr>
            <a:xfrm>
              <a:off x="-15915275" y="3459625"/>
              <a:ext cx="44125" cy="54375"/>
            </a:xfrm>
            <a:custGeom>
              <a:avLst/>
              <a:gdLst/>
              <a:ahLst/>
              <a:cxnLst/>
              <a:rect l="l" t="t" r="r" b="b"/>
              <a:pathLst>
                <a:path w="1765" h="2175" extrusionOk="0">
                  <a:moveTo>
                    <a:pt x="883" y="0"/>
                  </a:moveTo>
                  <a:cubicBezTo>
                    <a:pt x="631" y="0"/>
                    <a:pt x="410" y="158"/>
                    <a:pt x="316" y="441"/>
                  </a:cubicBezTo>
                  <a:lnTo>
                    <a:pt x="32" y="1450"/>
                  </a:lnTo>
                  <a:cubicBezTo>
                    <a:pt x="1" y="1859"/>
                    <a:pt x="284" y="2174"/>
                    <a:pt x="631" y="2174"/>
                  </a:cubicBezTo>
                  <a:lnTo>
                    <a:pt x="1135" y="2174"/>
                  </a:lnTo>
                  <a:cubicBezTo>
                    <a:pt x="1513" y="2174"/>
                    <a:pt x="1765" y="1828"/>
                    <a:pt x="1702" y="1450"/>
                  </a:cubicBezTo>
                  <a:lnTo>
                    <a:pt x="1419" y="441"/>
                  </a:lnTo>
                  <a:cubicBezTo>
                    <a:pt x="1355" y="189"/>
                    <a:pt x="1135" y="0"/>
                    <a:pt x="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88"/>
            <p:cNvSpPr/>
            <p:nvPr/>
          </p:nvSpPr>
          <p:spPr>
            <a:xfrm>
              <a:off x="-16009000" y="3372200"/>
              <a:ext cx="232375" cy="232375"/>
            </a:xfrm>
            <a:custGeom>
              <a:avLst/>
              <a:gdLst/>
              <a:ahLst/>
              <a:cxnLst/>
              <a:rect l="l" t="t" r="r" b="b"/>
              <a:pathLst>
                <a:path w="9295" h="9295" extrusionOk="0">
                  <a:moveTo>
                    <a:pt x="2490" y="3592"/>
                  </a:moveTo>
                  <a:cubicBezTo>
                    <a:pt x="2679" y="3592"/>
                    <a:pt x="2836" y="3749"/>
                    <a:pt x="2836" y="3938"/>
                  </a:cubicBezTo>
                  <a:cubicBezTo>
                    <a:pt x="2836" y="4128"/>
                    <a:pt x="2679" y="4285"/>
                    <a:pt x="2490" y="4285"/>
                  </a:cubicBezTo>
                  <a:cubicBezTo>
                    <a:pt x="2301" y="4285"/>
                    <a:pt x="2143" y="4128"/>
                    <a:pt x="2143" y="3938"/>
                  </a:cubicBezTo>
                  <a:cubicBezTo>
                    <a:pt x="2143" y="3749"/>
                    <a:pt x="2301" y="3592"/>
                    <a:pt x="2490" y="3592"/>
                  </a:cubicBezTo>
                  <a:close/>
                  <a:moveTo>
                    <a:pt x="6774" y="3592"/>
                  </a:moveTo>
                  <a:cubicBezTo>
                    <a:pt x="6995" y="3592"/>
                    <a:pt x="7152" y="3749"/>
                    <a:pt x="7152" y="3938"/>
                  </a:cubicBezTo>
                  <a:cubicBezTo>
                    <a:pt x="7152" y="4128"/>
                    <a:pt x="6995" y="4285"/>
                    <a:pt x="6774" y="4285"/>
                  </a:cubicBezTo>
                  <a:cubicBezTo>
                    <a:pt x="6585" y="4285"/>
                    <a:pt x="6428" y="4128"/>
                    <a:pt x="6428" y="3938"/>
                  </a:cubicBezTo>
                  <a:cubicBezTo>
                    <a:pt x="6428" y="3749"/>
                    <a:pt x="6585" y="3592"/>
                    <a:pt x="6774" y="3592"/>
                  </a:cubicBezTo>
                  <a:close/>
                  <a:moveTo>
                    <a:pt x="4663" y="2867"/>
                  </a:moveTo>
                  <a:cubicBezTo>
                    <a:pt x="5262" y="2867"/>
                    <a:pt x="5766" y="3277"/>
                    <a:pt x="5892" y="3812"/>
                  </a:cubicBezTo>
                  <a:lnTo>
                    <a:pt x="6144" y="4852"/>
                  </a:lnTo>
                  <a:cubicBezTo>
                    <a:pt x="6365" y="5640"/>
                    <a:pt x="5766" y="6427"/>
                    <a:pt x="4947" y="6427"/>
                  </a:cubicBezTo>
                  <a:lnTo>
                    <a:pt x="4411" y="6427"/>
                  </a:lnTo>
                  <a:cubicBezTo>
                    <a:pt x="3561" y="6427"/>
                    <a:pt x="2962" y="5640"/>
                    <a:pt x="3151" y="4852"/>
                  </a:cubicBezTo>
                  <a:lnTo>
                    <a:pt x="3435" y="3812"/>
                  </a:lnTo>
                  <a:cubicBezTo>
                    <a:pt x="3592" y="3277"/>
                    <a:pt x="4065" y="2867"/>
                    <a:pt x="4663" y="2867"/>
                  </a:cubicBezTo>
                  <a:close/>
                  <a:moveTo>
                    <a:pt x="6090" y="6899"/>
                  </a:moveTo>
                  <a:cubicBezTo>
                    <a:pt x="6239" y="6899"/>
                    <a:pt x="6379" y="7007"/>
                    <a:pt x="6428" y="7152"/>
                  </a:cubicBezTo>
                  <a:cubicBezTo>
                    <a:pt x="6459" y="7373"/>
                    <a:pt x="6396" y="7562"/>
                    <a:pt x="6207" y="7593"/>
                  </a:cubicBezTo>
                  <a:cubicBezTo>
                    <a:pt x="5640" y="7782"/>
                    <a:pt x="5041" y="7845"/>
                    <a:pt x="4663" y="7845"/>
                  </a:cubicBezTo>
                  <a:cubicBezTo>
                    <a:pt x="4254" y="7845"/>
                    <a:pt x="3687" y="7782"/>
                    <a:pt x="3120" y="7593"/>
                  </a:cubicBezTo>
                  <a:cubicBezTo>
                    <a:pt x="2931" y="7530"/>
                    <a:pt x="2836" y="7310"/>
                    <a:pt x="2899" y="7152"/>
                  </a:cubicBezTo>
                  <a:cubicBezTo>
                    <a:pt x="2952" y="6994"/>
                    <a:pt x="3093" y="6924"/>
                    <a:pt x="3267" y="6924"/>
                  </a:cubicBezTo>
                  <a:cubicBezTo>
                    <a:pt x="3301" y="6924"/>
                    <a:pt x="3336" y="6926"/>
                    <a:pt x="3372" y="6931"/>
                  </a:cubicBezTo>
                  <a:cubicBezTo>
                    <a:pt x="3844" y="7089"/>
                    <a:pt x="4348" y="7120"/>
                    <a:pt x="4663" y="7120"/>
                  </a:cubicBezTo>
                  <a:cubicBezTo>
                    <a:pt x="4978" y="7120"/>
                    <a:pt x="5483" y="7089"/>
                    <a:pt x="5955" y="6931"/>
                  </a:cubicBezTo>
                  <a:cubicBezTo>
                    <a:pt x="5999" y="6909"/>
                    <a:pt x="6045" y="6899"/>
                    <a:pt x="6090" y="6899"/>
                  </a:cubicBezTo>
                  <a:close/>
                  <a:moveTo>
                    <a:pt x="4663" y="0"/>
                  </a:moveTo>
                  <a:cubicBezTo>
                    <a:pt x="2049" y="0"/>
                    <a:pt x="1" y="2867"/>
                    <a:pt x="1" y="5356"/>
                  </a:cubicBezTo>
                  <a:cubicBezTo>
                    <a:pt x="1" y="7751"/>
                    <a:pt x="1828" y="9294"/>
                    <a:pt x="4663" y="9294"/>
                  </a:cubicBezTo>
                  <a:cubicBezTo>
                    <a:pt x="7499" y="9294"/>
                    <a:pt x="9295" y="7751"/>
                    <a:pt x="9295" y="5356"/>
                  </a:cubicBezTo>
                  <a:cubicBezTo>
                    <a:pt x="9263" y="2867"/>
                    <a:pt x="7247" y="0"/>
                    <a:pt x="4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88"/>
            <p:cNvSpPr/>
            <p:nvPr/>
          </p:nvSpPr>
          <p:spPr>
            <a:xfrm>
              <a:off x="-16044450" y="3317850"/>
              <a:ext cx="133150" cy="115025"/>
            </a:xfrm>
            <a:custGeom>
              <a:avLst/>
              <a:gdLst/>
              <a:ahLst/>
              <a:cxnLst/>
              <a:rect l="l" t="t" r="r" b="b"/>
              <a:pathLst>
                <a:path w="5326" h="4601" extrusionOk="0">
                  <a:moveTo>
                    <a:pt x="2836" y="1"/>
                  </a:moveTo>
                  <a:cubicBezTo>
                    <a:pt x="1261" y="1"/>
                    <a:pt x="1" y="1292"/>
                    <a:pt x="1" y="2836"/>
                  </a:cubicBezTo>
                  <a:cubicBezTo>
                    <a:pt x="1" y="3277"/>
                    <a:pt x="95" y="3655"/>
                    <a:pt x="285" y="4065"/>
                  </a:cubicBezTo>
                  <a:cubicBezTo>
                    <a:pt x="348" y="4206"/>
                    <a:pt x="474" y="4277"/>
                    <a:pt x="600" y="4277"/>
                  </a:cubicBezTo>
                  <a:cubicBezTo>
                    <a:pt x="726" y="4277"/>
                    <a:pt x="852" y="4206"/>
                    <a:pt x="915" y="4065"/>
                  </a:cubicBezTo>
                  <a:cubicBezTo>
                    <a:pt x="1072" y="3718"/>
                    <a:pt x="1324" y="3435"/>
                    <a:pt x="1639" y="3246"/>
                  </a:cubicBezTo>
                  <a:lnTo>
                    <a:pt x="1639" y="3246"/>
                  </a:lnTo>
                  <a:cubicBezTo>
                    <a:pt x="1419" y="3718"/>
                    <a:pt x="1387" y="4128"/>
                    <a:pt x="1419" y="4600"/>
                  </a:cubicBezTo>
                  <a:cubicBezTo>
                    <a:pt x="2206" y="3025"/>
                    <a:pt x="3624" y="1765"/>
                    <a:pt x="5325" y="1513"/>
                  </a:cubicBezTo>
                  <a:cubicBezTo>
                    <a:pt x="4853" y="599"/>
                    <a:pt x="3908" y="1"/>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1" name="Google Shape;9141;p88"/>
          <p:cNvSpPr/>
          <p:nvPr/>
        </p:nvSpPr>
        <p:spPr>
          <a:xfrm>
            <a:off x="5135108" y="3341975"/>
            <a:ext cx="448180" cy="450507"/>
          </a:xfrm>
          <a:custGeom>
            <a:avLst/>
            <a:gdLst/>
            <a:ahLst/>
            <a:cxnLst/>
            <a:rect l="l" t="t" r="r" b="b"/>
            <a:pathLst>
              <a:path w="12131" h="12194" extrusionOk="0">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42" name="Google Shape;9142;p88"/>
          <p:cNvGrpSpPr/>
          <p:nvPr/>
        </p:nvGrpSpPr>
        <p:grpSpPr>
          <a:xfrm>
            <a:off x="8012905" y="2243724"/>
            <a:ext cx="373662" cy="449030"/>
            <a:chOff x="-16018450" y="4058400"/>
            <a:chExt cx="252850" cy="303850"/>
          </a:xfrm>
        </p:grpSpPr>
        <p:sp>
          <p:nvSpPr>
            <p:cNvPr id="9143" name="Google Shape;9143;p88"/>
            <p:cNvSpPr/>
            <p:nvPr/>
          </p:nvSpPr>
          <p:spPr>
            <a:xfrm>
              <a:off x="-15927875" y="4129900"/>
              <a:ext cx="88250" cy="89025"/>
            </a:xfrm>
            <a:custGeom>
              <a:avLst/>
              <a:gdLst/>
              <a:ahLst/>
              <a:cxnLst/>
              <a:rect l="l" t="t" r="r" b="b"/>
              <a:pathLst>
                <a:path w="3530" h="3561" extrusionOk="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88"/>
            <p:cNvSpPr/>
            <p:nvPr/>
          </p:nvSpPr>
          <p:spPr>
            <a:xfrm>
              <a:off x="-16002700" y="4058400"/>
              <a:ext cx="237100" cy="233575"/>
            </a:xfrm>
            <a:custGeom>
              <a:avLst/>
              <a:gdLst/>
              <a:ahLst/>
              <a:cxnLst/>
              <a:rect l="l" t="t" r="r" b="b"/>
              <a:pathLst>
                <a:path w="9484" h="9343" extrusionOk="0">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88"/>
            <p:cNvSpPr/>
            <p:nvPr/>
          </p:nvSpPr>
          <p:spPr>
            <a:xfrm>
              <a:off x="-16018450" y="4253550"/>
              <a:ext cx="129200" cy="108700"/>
            </a:xfrm>
            <a:custGeom>
              <a:avLst/>
              <a:gdLst/>
              <a:ahLst/>
              <a:cxnLst/>
              <a:rect l="l" t="t" r="r" b="b"/>
              <a:pathLst>
                <a:path w="5168" h="4348" extrusionOk="0">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88"/>
            <p:cNvSpPr/>
            <p:nvPr/>
          </p:nvSpPr>
          <p:spPr>
            <a:xfrm>
              <a:off x="-15876675" y="4254325"/>
              <a:ext cx="107925" cy="90600"/>
            </a:xfrm>
            <a:custGeom>
              <a:avLst/>
              <a:gdLst/>
              <a:ahLst/>
              <a:cxnLst/>
              <a:rect l="l" t="t" r="r" b="b"/>
              <a:pathLst>
                <a:path w="4317" h="3624" extrusionOk="0">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7" name="Google Shape;9147;p88"/>
          <p:cNvSpPr/>
          <p:nvPr/>
        </p:nvSpPr>
        <p:spPr>
          <a:xfrm>
            <a:off x="6245621" y="3343157"/>
            <a:ext cx="449288" cy="448143"/>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88"/>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Nature Icons</a:t>
            </a:r>
            <a:endParaRPr/>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152"/>
        <p:cNvGrpSpPr/>
        <p:nvPr/>
      </p:nvGrpSpPr>
      <p:grpSpPr>
        <a:xfrm>
          <a:off x="0" y="0"/>
          <a:ext cx="0" cy="0"/>
          <a:chOff x="0" y="0"/>
          <a:chExt cx="0" cy="0"/>
        </a:xfrm>
      </p:grpSpPr>
      <p:grpSp>
        <p:nvGrpSpPr>
          <p:cNvPr id="9153" name="Google Shape;9153;p89"/>
          <p:cNvGrpSpPr/>
          <p:nvPr/>
        </p:nvGrpSpPr>
        <p:grpSpPr>
          <a:xfrm>
            <a:off x="829817" y="1689241"/>
            <a:ext cx="442337" cy="419623"/>
            <a:chOff x="-6696925" y="3272575"/>
            <a:chExt cx="307200" cy="291425"/>
          </a:xfrm>
        </p:grpSpPr>
        <p:sp>
          <p:nvSpPr>
            <p:cNvPr id="9154" name="Google Shape;9154;p89"/>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89"/>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6" name="Google Shape;9156;p89"/>
          <p:cNvGrpSpPr/>
          <p:nvPr/>
        </p:nvGrpSpPr>
        <p:grpSpPr>
          <a:xfrm>
            <a:off x="829799" y="2204636"/>
            <a:ext cx="442373" cy="420775"/>
            <a:chOff x="-6690625" y="3631325"/>
            <a:chExt cx="307225" cy="292225"/>
          </a:xfrm>
        </p:grpSpPr>
        <p:sp>
          <p:nvSpPr>
            <p:cNvPr id="9157" name="Google Shape;9157;p89"/>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8" name="Google Shape;9158;p89"/>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89"/>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89"/>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89"/>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2" name="Google Shape;9162;p89"/>
          <p:cNvGrpSpPr/>
          <p:nvPr/>
        </p:nvGrpSpPr>
        <p:grpSpPr>
          <a:xfrm>
            <a:off x="851921" y="2756972"/>
            <a:ext cx="421927" cy="419371"/>
            <a:chOff x="-6689825" y="3992050"/>
            <a:chExt cx="293025" cy="291250"/>
          </a:xfrm>
        </p:grpSpPr>
        <p:sp>
          <p:nvSpPr>
            <p:cNvPr id="9163" name="Google Shape;9163;p89"/>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89"/>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89"/>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89"/>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89"/>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89"/>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89"/>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89"/>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89"/>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89"/>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89"/>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89"/>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5" name="Google Shape;9175;p89"/>
          <p:cNvSpPr/>
          <p:nvPr/>
        </p:nvSpPr>
        <p:spPr>
          <a:xfrm>
            <a:off x="3529770" y="1689199"/>
            <a:ext cx="434634" cy="419227"/>
          </a:xfrm>
          <a:custGeom>
            <a:avLst/>
            <a:gdLst/>
            <a:ahLst/>
            <a:cxnLst/>
            <a:rect l="l" t="t" r="r" b="b"/>
            <a:pathLst>
              <a:path w="12074" h="11646" extrusionOk="0">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6" name="Google Shape;9176;p89"/>
          <p:cNvGrpSpPr/>
          <p:nvPr/>
        </p:nvGrpSpPr>
        <p:grpSpPr>
          <a:xfrm>
            <a:off x="3535232" y="2205192"/>
            <a:ext cx="423043" cy="419659"/>
            <a:chOff x="-4837325" y="3612425"/>
            <a:chExt cx="293800" cy="291450"/>
          </a:xfrm>
        </p:grpSpPr>
        <p:sp>
          <p:nvSpPr>
            <p:cNvPr id="9177" name="Google Shape;9177;p89"/>
            <p:cNvSpPr/>
            <p:nvPr/>
          </p:nvSpPr>
          <p:spPr>
            <a:xfrm>
              <a:off x="-4836550" y="3612425"/>
              <a:ext cx="293025" cy="170925"/>
            </a:xfrm>
            <a:custGeom>
              <a:avLst/>
              <a:gdLst/>
              <a:ahLst/>
              <a:cxnLst/>
              <a:rect l="l" t="t" r="r" b="b"/>
              <a:pathLst>
                <a:path w="11721" h="6837" extrusionOk="0">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89"/>
            <p:cNvSpPr/>
            <p:nvPr/>
          </p:nvSpPr>
          <p:spPr>
            <a:xfrm>
              <a:off x="-4837325" y="3743950"/>
              <a:ext cx="291425" cy="159925"/>
            </a:xfrm>
            <a:custGeom>
              <a:avLst/>
              <a:gdLst/>
              <a:ahLst/>
              <a:cxnLst/>
              <a:rect l="l" t="t" r="r" b="b"/>
              <a:pathLst>
                <a:path w="11657" h="6397" extrusionOk="0">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89"/>
            <p:cNvSpPr/>
            <p:nvPr/>
          </p:nvSpPr>
          <p:spPr>
            <a:xfrm>
              <a:off x="-4716825" y="3799075"/>
              <a:ext cx="51225" cy="18950"/>
            </a:xfrm>
            <a:custGeom>
              <a:avLst/>
              <a:gdLst/>
              <a:ahLst/>
              <a:cxnLst/>
              <a:rect l="l" t="t" r="r" b="b"/>
              <a:pathLst>
                <a:path w="2049" h="758" extrusionOk="0">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0" name="Google Shape;9180;p89"/>
          <p:cNvGrpSpPr/>
          <p:nvPr/>
        </p:nvGrpSpPr>
        <p:grpSpPr>
          <a:xfrm>
            <a:off x="3548265" y="2756826"/>
            <a:ext cx="420775" cy="419659"/>
            <a:chOff x="-4837325" y="3971575"/>
            <a:chExt cx="292225" cy="291450"/>
          </a:xfrm>
        </p:grpSpPr>
        <p:sp>
          <p:nvSpPr>
            <p:cNvPr id="9181" name="Google Shape;9181;p89"/>
            <p:cNvSpPr/>
            <p:nvPr/>
          </p:nvSpPr>
          <p:spPr>
            <a:xfrm>
              <a:off x="-4734150" y="4073975"/>
              <a:ext cx="86650" cy="86650"/>
            </a:xfrm>
            <a:custGeom>
              <a:avLst/>
              <a:gdLst/>
              <a:ahLst/>
              <a:cxnLst/>
              <a:rect l="l" t="t" r="r" b="b"/>
              <a:pathLst>
                <a:path w="3466" h="3466" extrusionOk="0">
                  <a:moveTo>
                    <a:pt x="1701" y="725"/>
                  </a:moveTo>
                  <a:cubicBezTo>
                    <a:pt x="2269" y="725"/>
                    <a:pt x="2773" y="1197"/>
                    <a:pt x="2773" y="1733"/>
                  </a:cubicBezTo>
                  <a:cubicBezTo>
                    <a:pt x="2773" y="2300"/>
                    <a:pt x="2300" y="2804"/>
                    <a:pt x="1733" y="2804"/>
                  </a:cubicBezTo>
                  <a:cubicBezTo>
                    <a:pt x="1197" y="2804"/>
                    <a:pt x="693" y="2300"/>
                    <a:pt x="693" y="1733"/>
                  </a:cubicBezTo>
                  <a:cubicBezTo>
                    <a:pt x="693" y="1197"/>
                    <a:pt x="1166" y="725"/>
                    <a:pt x="1701" y="725"/>
                  </a:cubicBezTo>
                  <a:close/>
                  <a:moveTo>
                    <a:pt x="1701" y="0"/>
                  </a:moveTo>
                  <a:cubicBezTo>
                    <a:pt x="756" y="0"/>
                    <a:pt x="0" y="756"/>
                    <a:pt x="0" y="1701"/>
                  </a:cubicBezTo>
                  <a:cubicBezTo>
                    <a:pt x="0" y="2647"/>
                    <a:pt x="851" y="3466"/>
                    <a:pt x="1796" y="3466"/>
                  </a:cubicBezTo>
                  <a:cubicBezTo>
                    <a:pt x="2741" y="3466"/>
                    <a:pt x="3466" y="2647"/>
                    <a:pt x="3466" y="1701"/>
                  </a:cubicBezTo>
                  <a:cubicBezTo>
                    <a:pt x="3434" y="756"/>
                    <a:pt x="2647"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89"/>
            <p:cNvSpPr/>
            <p:nvPr/>
          </p:nvSpPr>
          <p:spPr>
            <a:xfrm>
              <a:off x="-4700300" y="4108625"/>
              <a:ext cx="18950" cy="17350"/>
            </a:xfrm>
            <a:custGeom>
              <a:avLst/>
              <a:gdLst/>
              <a:ahLst/>
              <a:cxnLst/>
              <a:rect l="l" t="t" r="r" b="b"/>
              <a:pathLst>
                <a:path w="758" h="694" extrusionOk="0">
                  <a:moveTo>
                    <a:pt x="347" y="0"/>
                  </a:moveTo>
                  <a:cubicBezTo>
                    <a:pt x="158" y="0"/>
                    <a:pt x="1" y="158"/>
                    <a:pt x="1" y="347"/>
                  </a:cubicBezTo>
                  <a:cubicBezTo>
                    <a:pt x="1" y="536"/>
                    <a:pt x="158" y="693"/>
                    <a:pt x="347" y="693"/>
                  </a:cubicBezTo>
                  <a:cubicBezTo>
                    <a:pt x="536" y="693"/>
                    <a:pt x="757" y="536"/>
                    <a:pt x="757" y="347"/>
                  </a:cubicBezTo>
                  <a:cubicBezTo>
                    <a:pt x="757"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89"/>
            <p:cNvSpPr/>
            <p:nvPr/>
          </p:nvSpPr>
          <p:spPr>
            <a:xfrm>
              <a:off x="-4748325" y="3971575"/>
              <a:ext cx="203225" cy="204025"/>
            </a:xfrm>
            <a:custGeom>
              <a:avLst/>
              <a:gdLst/>
              <a:ahLst/>
              <a:cxnLst/>
              <a:rect l="l" t="t" r="r" b="b"/>
              <a:pathLst>
                <a:path w="8129" h="8161" extrusionOk="0">
                  <a:moveTo>
                    <a:pt x="2268" y="1"/>
                  </a:moveTo>
                  <a:cubicBezTo>
                    <a:pt x="1449" y="1"/>
                    <a:pt x="693" y="158"/>
                    <a:pt x="0" y="473"/>
                  </a:cubicBezTo>
                  <a:lnTo>
                    <a:pt x="1512" y="3561"/>
                  </a:lnTo>
                  <a:cubicBezTo>
                    <a:pt x="1764" y="3466"/>
                    <a:pt x="1985" y="3435"/>
                    <a:pt x="2268" y="3435"/>
                  </a:cubicBezTo>
                  <a:cubicBezTo>
                    <a:pt x="3623" y="3435"/>
                    <a:pt x="4726" y="4506"/>
                    <a:pt x="4726" y="5829"/>
                  </a:cubicBezTo>
                  <a:cubicBezTo>
                    <a:pt x="4726" y="6112"/>
                    <a:pt x="4663" y="6396"/>
                    <a:pt x="4600" y="6617"/>
                  </a:cubicBezTo>
                  <a:lnTo>
                    <a:pt x="7656" y="8160"/>
                  </a:lnTo>
                  <a:cubicBezTo>
                    <a:pt x="7971" y="7436"/>
                    <a:pt x="8128" y="6617"/>
                    <a:pt x="8128" y="5829"/>
                  </a:cubicBezTo>
                  <a:cubicBezTo>
                    <a:pt x="8128" y="2647"/>
                    <a:pt x="5513" y="1"/>
                    <a:pt x="2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89"/>
            <p:cNvSpPr/>
            <p:nvPr/>
          </p:nvSpPr>
          <p:spPr>
            <a:xfrm>
              <a:off x="-4656175" y="4151950"/>
              <a:ext cx="91375" cy="91375"/>
            </a:xfrm>
            <a:custGeom>
              <a:avLst/>
              <a:gdLst/>
              <a:ahLst/>
              <a:cxnLst/>
              <a:rect l="l" t="t" r="r" b="b"/>
              <a:pathLst>
                <a:path w="3655" h="3655" extrusionOk="0">
                  <a:moveTo>
                    <a:pt x="599" y="0"/>
                  </a:moveTo>
                  <a:cubicBezTo>
                    <a:pt x="441" y="221"/>
                    <a:pt x="252" y="441"/>
                    <a:pt x="0" y="599"/>
                  </a:cubicBezTo>
                  <a:lnTo>
                    <a:pt x="1544" y="3655"/>
                  </a:lnTo>
                  <a:cubicBezTo>
                    <a:pt x="2395" y="3151"/>
                    <a:pt x="3151" y="2395"/>
                    <a:pt x="3655" y="1544"/>
                  </a:cubicBezTo>
                  <a:lnTo>
                    <a:pt x="5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89"/>
            <p:cNvSpPr/>
            <p:nvPr/>
          </p:nvSpPr>
          <p:spPr>
            <a:xfrm>
              <a:off x="-4817650" y="3991275"/>
              <a:ext cx="91400" cy="91375"/>
            </a:xfrm>
            <a:custGeom>
              <a:avLst/>
              <a:gdLst/>
              <a:ahLst/>
              <a:cxnLst/>
              <a:rect l="l" t="t" r="r" b="b"/>
              <a:pathLst>
                <a:path w="3656" h="3655" extrusionOk="0">
                  <a:moveTo>
                    <a:pt x="2143" y="0"/>
                  </a:moveTo>
                  <a:cubicBezTo>
                    <a:pt x="1261" y="504"/>
                    <a:pt x="536" y="1260"/>
                    <a:pt x="1" y="2111"/>
                  </a:cubicBezTo>
                  <a:lnTo>
                    <a:pt x="3088" y="3655"/>
                  </a:lnTo>
                  <a:cubicBezTo>
                    <a:pt x="3246" y="3434"/>
                    <a:pt x="3435" y="3214"/>
                    <a:pt x="3655" y="3088"/>
                  </a:cubicBez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89"/>
            <p:cNvSpPr/>
            <p:nvPr/>
          </p:nvSpPr>
          <p:spPr>
            <a:xfrm>
              <a:off x="-4837325" y="4059000"/>
              <a:ext cx="204000" cy="204025"/>
            </a:xfrm>
            <a:custGeom>
              <a:avLst/>
              <a:gdLst/>
              <a:ahLst/>
              <a:cxnLst/>
              <a:rect l="l" t="t" r="r" b="b"/>
              <a:pathLst>
                <a:path w="8160" h="8161" extrusionOk="0">
                  <a:moveTo>
                    <a:pt x="473" y="1"/>
                  </a:moveTo>
                  <a:cubicBezTo>
                    <a:pt x="158" y="725"/>
                    <a:pt x="0" y="1513"/>
                    <a:pt x="0" y="2300"/>
                  </a:cubicBezTo>
                  <a:cubicBezTo>
                    <a:pt x="0" y="5482"/>
                    <a:pt x="2615" y="8160"/>
                    <a:pt x="5828" y="8160"/>
                  </a:cubicBezTo>
                  <a:cubicBezTo>
                    <a:pt x="6648" y="8160"/>
                    <a:pt x="7435" y="8003"/>
                    <a:pt x="8160" y="7688"/>
                  </a:cubicBezTo>
                  <a:lnTo>
                    <a:pt x="6616" y="4632"/>
                  </a:lnTo>
                  <a:cubicBezTo>
                    <a:pt x="6396" y="4695"/>
                    <a:pt x="6144" y="4726"/>
                    <a:pt x="5860" y="4726"/>
                  </a:cubicBezTo>
                  <a:cubicBezTo>
                    <a:pt x="4537" y="4726"/>
                    <a:pt x="3434" y="3624"/>
                    <a:pt x="3434" y="2300"/>
                  </a:cubicBezTo>
                  <a:cubicBezTo>
                    <a:pt x="3434" y="2017"/>
                    <a:pt x="3466" y="1796"/>
                    <a:pt x="3560" y="1544"/>
                  </a:cubicBezTo>
                  <a:lnTo>
                    <a:pt x="4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7" name="Google Shape;9187;p89"/>
          <p:cNvGrpSpPr/>
          <p:nvPr/>
        </p:nvGrpSpPr>
        <p:grpSpPr>
          <a:xfrm>
            <a:off x="6240279" y="1714185"/>
            <a:ext cx="430998" cy="369730"/>
            <a:chOff x="-3037625" y="3254850"/>
            <a:chExt cx="299325" cy="256775"/>
          </a:xfrm>
        </p:grpSpPr>
        <p:sp>
          <p:nvSpPr>
            <p:cNvPr id="9188" name="Google Shape;9188;p89"/>
            <p:cNvSpPr/>
            <p:nvPr/>
          </p:nvSpPr>
          <p:spPr>
            <a:xfrm>
              <a:off x="-3037625" y="3460400"/>
              <a:ext cx="152825" cy="51225"/>
            </a:xfrm>
            <a:custGeom>
              <a:avLst/>
              <a:gdLst/>
              <a:ahLst/>
              <a:cxnLst/>
              <a:rect l="l" t="t" r="r" b="b"/>
              <a:pathLst>
                <a:path w="6113" h="2049" extrusionOk="0">
                  <a:moveTo>
                    <a:pt x="1356" y="1"/>
                  </a:moveTo>
                  <a:cubicBezTo>
                    <a:pt x="1" y="1"/>
                    <a:pt x="1" y="2049"/>
                    <a:pt x="1356" y="2049"/>
                  </a:cubicBezTo>
                  <a:lnTo>
                    <a:pt x="4758" y="2049"/>
                  </a:lnTo>
                  <a:cubicBezTo>
                    <a:pt x="6113" y="2049"/>
                    <a:pt x="6113" y="1"/>
                    <a:pt x="4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89"/>
            <p:cNvSpPr/>
            <p:nvPr/>
          </p:nvSpPr>
          <p:spPr>
            <a:xfrm>
              <a:off x="-2884825" y="3460400"/>
              <a:ext cx="146525" cy="51225"/>
            </a:xfrm>
            <a:custGeom>
              <a:avLst/>
              <a:gdLst/>
              <a:ahLst/>
              <a:cxnLst/>
              <a:rect l="l" t="t" r="r" b="b"/>
              <a:pathLst>
                <a:path w="5861" h="2049" extrusionOk="0">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89"/>
            <p:cNvSpPr/>
            <p:nvPr/>
          </p:nvSpPr>
          <p:spPr>
            <a:xfrm>
              <a:off x="-2909225" y="3313125"/>
              <a:ext cx="59875" cy="72475"/>
            </a:xfrm>
            <a:custGeom>
              <a:avLst/>
              <a:gdLst/>
              <a:ahLst/>
              <a:cxnLst/>
              <a:rect l="l" t="t" r="r" b="b"/>
              <a:pathLst>
                <a:path w="2395" h="2899" extrusionOk="0">
                  <a:moveTo>
                    <a:pt x="0" y="1"/>
                  </a:moveTo>
                  <a:lnTo>
                    <a:pt x="0" y="2899"/>
                  </a:lnTo>
                  <a:lnTo>
                    <a:pt x="2395" y="145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89"/>
            <p:cNvSpPr/>
            <p:nvPr/>
          </p:nvSpPr>
          <p:spPr>
            <a:xfrm>
              <a:off x="-3029750" y="3254850"/>
              <a:ext cx="291450" cy="188250"/>
            </a:xfrm>
            <a:custGeom>
              <a:avLst/>
              <a:gdLst/>
              <a:ahLst/>
              <a:cxnLst/>
              <a:rect l="l" t="t" r="r" b="b"/>
              <a:pathLst>
                <a:path w="11658" h="7530" extrusionOk="0">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2" name="Google Shape;9192;p89"/>
          <p:cNvGrpSpPr/>
          <p:nvPr/>
        </p:nvGrpSpPr>
        <p:grpSpPr>
          <a:xfrm>
            <a:off x="6244239" y="2204615"/>
            <a:ext cx="423079" cy="420811"/>
            <a:chOff x="-3031325" y="3597450"/>
            <a:chExt cx="293825" cy="292250"/>
          </a:xfrm>
        </p:grpSpPr>
        <p:sp>
          <p:nvSpPr>
            <p:cNvPr id="9193" name="Google Shape;9193;p89"/>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89"/>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89"/>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89"/>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7" name="Google Shape;9197;p89"/>
          <p:cNvGrpSpPr/>
          <p:nvPr/>
        </p:nvGrpSpPr>
        <p:grpSpPr>
          <a:xfrm>
            <a:off x="6256714" y="2781214"/>
            <a:ext cx="421927" cy="370882"/>
            <a:chOff x="-3030525" y="3973150"/>
            <a:chExt cx="293025" cy="257575"/>
          </a:xfrm>
        </p:grpSpPr>
        <p:sp>
          <p:nvSpPr>
            <p:cNvPr id="9198" name="Google Shape;9198;p89"/>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89"/>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0" name="Google Shape;9200;p89"/>
          <p:cNvGrpSpPr/>
          <p:nvPr/>
        </p:nvGrpSpPr>
        <p:grpSpPr>
          <a:xfrm>
            <a:off x="1358307" y="3369426"/>
            <a:ext cx="421927" cy="297195"/>
            <a:chOff x="-1199300" y="3279250"/>
            <a:chExt cx="293025" cy="206400"/>
          </a:xfrm>
        </p:grpSpPr>
        <p:sp>
          <p:nvSpPr>
            <p:cNvPr id="9201" name="Google Shape;9201;p89"/>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89"/>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3" name="Google Shape;9203;p89"/>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4" name="Google Shape;9204;p89"/>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5" name="Google Shape;9205;p89"/>
          <p:cNvGrpSpPr/>
          <p:nvPr/>
        </p:nvGrpSpPr>
        <p:grpSpPr>
          <a:xfrm>
            <a:off x="1365393" y="1688773"/>
            <a:ext cx="444605" cy="420559"/>
            <a:chOff x="-6338550" y="3272950"/>
            <a:chExt cx="308775" cy="292075"/>
          </a:xfrm>
        </p:grpSpPr>
        <p:sp>
          <p:nvSpPr>
            <p:cNvPr id="9206" name="Google Shape;9206;p89"/>
            <p:cNvSpPr/>
            <p:nvPr/>
          </p:nvSpPr>
          <p:spPr>
            <a:xfrm>
              <a:off x="-6338550" y="3272950"/>
              <a:ext cx="308775" cy="119750"/>
            </a:xfrm>
            <a:custGeom>
              <a:avLst/>
              <a:gdLst/>
              <a:ahLst/>
              <a:cxnLst/>
              <a:rect l="l" t="t" r="r" b="b"/>
              <a:pathLst>
                <a:path w="12351" h="4790" extrusionOk="0">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89"/>
            <p:cNvSpPr/>
            <p:nvPr/>
          </p:nvSpPr>
          <p:spPr>
            <a:xfrm>
              <a:off x="-6228275" y="3479325"/>
              <a:ext cx="86650" cy="85700"/>
            </a:xfrm>
            <a:custGeom>
              <a:avLst/>
              <a:gdLst/>
              <a:ahLst/>
              <a:cxnLst/>
              <a:rect l="l" t="t" r="r" b="b"/>
              <a:pathLst>
                <a:path w="3466" h="3428" extrusionOk="0">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89"/>
            <p:cNvSpPr/>
            <p:nvPr/>
          </p:nvSpPr>
          <p:spPr>
            <a:xfrm>
              <a:off x="-6292075" y="3410800"/>
              <a:ext cx="212675" cy="50425"/>
            </a:xfrm>
            <a:custGeom>
              <a:avLst/>
              <a:gdLst/>
              <a:ahLst/>
              <a:cxnLst/>
              <a:rect l="l" t="t" r="r" b="b"/>
              <a:pathLst>
                <a:path w="8507" h="2017" extrusionOk="0">
                  <a:moveTo>
                    <a:pt x="0" y="0"/>
                  </a:moveTo>
                  <a:lnTo>
                    <a:pt x="2048" y="2016"/>
                  </a:lnTo>
                  <a:lnTo>
                    <a:pt x="6459" y="2016"/>
                  </a:lnTo>
                  <a:lnTo>
                    <a:pt x="8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9" name="Google Shape;9209;p89"/>
          <p:cNvGrpSpPr/>
          <p:nvPr/>
        </p:nvGrpSpPr>
        <p:grpSpPr>
          <a:xfrm>
            <a:off x="1376732" y="2205194"/>
            <a:ext cx="421927" cy="419659"/>
            <a:chOff x="-6329100" y="3632100"/>
            <a:chExt cx="293025" cy="291450"/>
          </a:xfrm>
        </p:grpSpPr>
        <p:sp>
          <p:nvSpPr>
            <p:cNvPr id="9210" name="Google Shape;9210;p89"/>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89"/>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89"/>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3" name="Google Shape;9213;p89"/>
          <p:cNvGrpSpPr/>
          <p:nvPr/>
        </p:nvGrpSpPr>
        <p:grpSpPr>
          <a:xfrm>
            <a:off x="1389783" y="2756828"/>
            <a:ext cx="419623" cy="419659"/>
            <a:chOff x="-6329875" y="3992050"/>
            <a:chExt cx="291425" cy="291450"/>
          </a:xfrm>
        </p:grpSpPr>
        <p:sp>
          <p:nvSpPr>
            <p:cNvPr id="9214" name="Google Shape;9214;p89"/>
            <p:cNvSpPr/>
            <p:nvPr/>
          </p:nvSpPr>
          <p:spPr>
            <a:xfrm>
              <a:off x="-6090450" y="4077900"/>
              <a:ext cx="52000" cy="34675"/>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89"/>
            <p:cNvSpPr/>
            <p:nvPr/>
          </p:nvSpPr>
          <p:spPr>
            <a:xfrm>
              <a:off x="-6262925" y="3992050"/>
              <a:ext cx="154400" cy="155200"/>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89"/>
            <p:cNvSpPr/>
            <p:nvPr/>
          </p:nvSpPr>
          <p:spPr>
            <a:xfrm>
              <a:off x="-6329875" y="4044825"/>
              <a:ext cx="51200" cy="102425"/>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89"/>
            <p:cNvSpPr/>
            <p:nvPr/>
          </p:nvSpPr>
          <p:spPr>
            <a:xfrm>
              <a:off x="-6329875" y="4129900"/>
              <a:ext cx="291425" cy="153600"/>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8" name="Google Shape;9218;p89"/>
          <p:cNvGrpSpPr/>
          <p:nvPr/>
        </p:nvGrpSpPr>
        <p:grpSpPr>
          <a:xfrm>
            <a:off x="4075920" y="1687530"/>
            <a:ext cx="423079" cy="423043"/>
            <a:chOff x="-4478975" y="3251700"/>
            <a:chExt cx="293825" cy="293800"/>
          </a:xfrm>
        </p:grpSpPr>
        <p:sp>
          <p:nvSpPr>
            <p:cNvPr id="9219" name="Google Shape;9219;p8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8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8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2" name="Google Shape;9222;p89"/>
          <p:cNvGrpSpPr/>
          <p:nvPr/>
        </p:nvGrpSpPr>
        <p:grpSpPr>
          <a:xfrm>
            <a:off x="4075920" y="2205192"/>
            <a:ext cx="423079" cy="419659"/>
            <a:chOff x="-4475825" y="3612425"/>
            <a:chExt cx="293825" cy="291450"/>
          </a:xfrm>
        </p:grpSpPr>
        <p:sp>
          <p:nvSpPr>
            <p:cNvPr id="9223" name="Google Shape;9223;p8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8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8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6" name="Google Shape;9226;p89"/>
          <p:cNvGrpSpPr/>
          <p:nvPr/>
        </p:nvGrpSpPr>
        <p:grpSpPr>
          <a:xfrm>
            <a:off x="4084992" y="2756844"/>
            <a:ext cx="428730" cy="419623"/>
            <a:chOff x="-4480550" y="3970800"/>
            <a:chExt cx="297750" cy="291425"/>
          </a:xfrm>
        </p:grpSpPr>
        <p:sp>
          <p:nvSpPr>
            <p:cNvPr id="9227" name="Google Shape;9227;p89"/>
            <p:cNvSpPr/>
            <p:nvPr/>
          </p:nvSpPr>
          <p:spPr>
            <a:xfrm>
              <a:off x="-4426200" y="4058225"/>
              <a:ext cx="51225" cy="69325"/>
            </a:xfrm>
            <a:custGeom>
              <a:avLst/>
              <a:gdLst/>
              <a:ahLst/>
              <a:cxnLst/>
              <a:rect l="l" t="t" r="r" b="b"/>
              <a:pathLst>
                <a:path w="2049" h="2773" extrusionOk="0">
                  <a:moveTo>
                    <a:pt x="1" y="0"/>
                  </a:moveTo>
                  <a:lnTo>
                    <a:pt x="1" y="2773"/>
                  </a:lnTo>
                  <a:lnTo>
                    <a:pt x="2048" y="2773"/>
                  </a:ln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89"/>
            <p:cNvSpPr/>
            <p:nvPr/>
          </p:nvSpPr>
          <p:spPr>
            <a:xfrm>
              <a:off x="-4480550" y="3970800"/>
              <a:ext cx="297750" cy="291425"/>
            </a:xfrm>
            <a:custGeom>
              <a:avLst/>
              <a:gdLst/>
              <a:ahLst/>
              <a:cxnLst/>
              <a:rect l="l" t="t" r="r" b="b"/>
              <a:pathLst>
                <a:path w="11910" h="11657" extrusionOk="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9" name="Google Shape;9229;p89"/>
          <p:cNvGrpSpPr/>
          <p:nvPr/>
        </p:nvGrpSpPr>
        <p:grpSpPr>
          <a:xfrm>
            <a:off x="6788826" y="1689221"/>
            <a:ext cx="415123" cy="419659"/>
            <a:chOff x="-2668225" y="3239075"/>
            <a:chExt cx="288300" cy="291450"/>
          </a:xfrm>
        </p:grpSpPr>
        <p:sp>
          <p:nvSpPr>
            <p:cNvPr id="9230" name="Google Shape;9230;p89"/>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89"/>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89"/>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89"/>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89"/>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5" name="Google Shape;9235;p89"/>
          <p:cNvGrpSpPr/>
          <p:nvPr/>
        </p:nvGrpSpPr>
        <p:grpSpPr>
          <a:xfrm>
            <a:off x="6785982" y="2205191"/>
            <a:ext cx="420811" cy="419659"/>
            <a:chOff x="-2671375" y="3597450"/>
            <a:chExt cx="292250" cy="291450"/>
          </a:xfrm>
        </p:grpSpPr>
        <p:sp>
          <p:nvSpPr>
            <p:cNvPr id="9236" name="Google Shape;9236;p89"/>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89"/>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8" name="Google Shape;9238;p89"/>
          <p:cNvGrpSpPr/>
          <p:nvPr/>
        </p:nvGrpSpPr>
        <p:grpSpPr>
          <a:xfrm>
            <a:off x="6796765" y="2755691"/>
            <a:ext cx="423043" cy="421927"/>
            <a:chOff x="-2670575" y="3956600"/>
            <a:chExt cx="293800" cy="293025"/>
          </a:xfrm>
        </p:grpSpPr>
        <p:sp>
          <p:nvSpPr>
            <p:cNvPr id="9239" name="Google Shape;9239;p89"/>
            <p:cNvSpPr/>
            <p:nvPr/>
          </p:nvSpPr>
          <p:spPr>
            <a:xfrm>
              <a:off x="-2670575" y="3975525"/>
              <a:ext cx="116575" cy="34675"/>
            </a:xfrm>
            <a:custGeom>
              <a:avLst/>
              <a:gdLst/>
              <a:ahLst/>
              <a:cxnLst/>
              <a:rect l="l" t="t" r="r" b="b"/>
              <a:pathLst>
                <a:path w="4663" h="1387" extrusionOk="0">
                  <a:moveTo>
                    <a:pt x="1040" y="0"/>
                  </a:moveTo>
                  <a:cubicBezTo>
                    <a:pt x="473" y="0"/>
                    <a:pt x="0" y="473"/>
                    <a:pt x="0" y="1040"/>
                  </a:cubicBezTo>
                  <a:lnTo>
                    <a:pt x="0" y="1386"/>
                  </a:lnTo>
                  <a:lnTo>
                    <a:pt x="3781" y="1386"/>
                  </a:lnTo>
                  <a:cubicBezTo>
                    <a:pt x="4001" y="882"/>
                    <a:pt x="4316" y="410"/>
                    <a:pt x="4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89"/>
            <p:cNvSpPr/>
            <p:nvPr/>
          </p:nvSpPr>
          <p:spPr>
            <a:xfrm>
              <a:off x="-2669800" y="4026700"/>
              <a:ext cx="170950" cy="136300"/>
            </a:xfrm>
            <a:custGeom>
              <a:avLst/>
              <a:gdLst/>
              <a:ahLst/>
              <a:cxnLst/>
              <a:rect l="l" t="t" r="r" b="b"/>
              <a:pathLst>
                <a:path w="6838" h="5452" extrusionOk="0">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89"/>
            <p:cNvSpPr/>
            <p:nvPr/>
          </p:nvSpPr>
          <p:spPr>
            <a:xfrm>
              <a:off x="-2669800" y="4179500"/>
              <a:ext cx="170950" cy="70125"/>
            </a:xfrm>
            <a:custGeom>
              <a:avLst/>
              <a:gdLst/>
              <a:ahLst/>
              <a:cxnLst/>
              <a:rect l="l" t="t" r="r" b="b"/>
              <a:pathLst>
                <a:path w="6838" h="2805" extrusionOk="0">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89"/>
            <p:cNvSpPr/>
            <p:nvPr/>
          </p:nvSpPr>
          <p:spPr>
            <a:xfrm>
              <a:off x="-2566625" y="3956600"/>
              <a:ext cx="189850" cy="190650"/>
            </a:xfrm>
            <a:custGeom>
              <a:avLst/>
              <a:gdLst/>
              <a:ahLst/>
              <a:cxnLst/>
              <a:rect l="l" t="t" r="r" b="b"/>
              <a:pathLst>
                <a:path w="7594" h="7626" extrusionOk="0">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3" name="Google Shape;9243;p89"/>
          <p:cNvGrpSpPr/>
          <p:nvPr/>
        </p:nvGrpSpPr>
        <p:grpSpPr>
          <a:xfrm>
            <a:off x="3054285" y="3311947"/>
            <a:ext cx="426462" cy="418363"/>
            <a:chOff x="-1183550" y="3586525"/>
            <a:chExt cx="296175" cy="290550"/>
          </a:xfrm>
        </p:grpSpPr>
        <p:sp>
          <p:nvSpPr>
            <p:cNvPr id="9244" name="Google Shape;9244;p8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8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8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8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8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8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8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8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8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3" name="Google Shape;9253;p89"/>
          <p:cNvGrpSpPr/>
          <p:nvPr/>
        </p:nvGrpSpPr>
        <p:grpSpPr>
          <a:xfrm>
            <a:off x="1917896" y="1689799"/>
            <a:ext cx="420811" cy="418507"/>
            <a:chOff x="-5971525" y="3273750"/>
            <a:chExt cx="292250" cy="290650"/>
          </a:xfrm>
        </p:grpSpPr>
        <p:sp>
          <p:nvSpPr>
            <p:cNvPr id="9254" name="Google Shape;9254;p89"/>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89"/>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6" name="Google Shape;9256;p89"/>
          <p:cNvGrpSpPr/>
          <p:nvPr/>
        </p:nvGrpSpPr>
        <p:grpSpPr>
          <a:xfrm>
            <a:off x="1912226" y="2203826"/>
            <a:ext cx="432150" cy="422395"/>
            <a:chOff x="-5974675" y="3632100"/>
            <a:chExt cx="300125" cy="293350"/>
          </a:xfrm>
        </p:grpSpPr>
        <p:sp>
          <p:nvSpPr>
            <p:cNvPr id="9257" name="Google Shape;9257;p89"/>
            <p:cNvSpPr/>
            <p:nvPr/>
          </p:nvSpPr>
          <p:spPr>
            <a:xfrm>
              <a:off x="-5974675" y="3701875"/>
              <a:ext cx="141025" cy="221650"/>
            </a:xfrm>
            <a:custGeom>
              <a:avLst/>
              <a:gdLst/>
              <a:ahLst/>
              <a:cxnLst/>
              <a:rect l="l" t="t" r="r" b="b"/>
              <a:pathLst>
                <a:path w="5641" h="8866" extrusionOk="0">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89"/>
            <p:cNvSpPr/>
            <p:nvPr/>
          </p:nvSpPr>
          <p:spPr>
            <a:xfrm>
              <a:off x="-5880150" y="3632100"/>
              <a:ext cx="108725" cy="68550"/>
            </a:xfrm>
            <a:custGeom>
              <a:avLst/>
              <a:gdLst/>
              <a:ahLst/>
              <a:cxnLst/>
              <a:rect l="l" t="t" r="r" b="b"/>
              <a:pathLst>
                <a:path w="4349" h="2742" extrusionOk="0">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89"/>
            <p:cNvSpPr/>
            <p:nvPr/>
          </p:nvSpPr>
          <p:spPr>
            <a:xfrm>
              <a:off x="-5814775" y="3702500"/>
              <a:ext cx="140225" cy="222950"/>
            </a:xfrm>
            <a:custGeom>
              <a:avLst/>
              <a:gdLst/>
              <a:ahLst/>
              <a:cxnLst/>
              <a:rect l="l" t="t" r="r" b="b"/>
              <a:pathLst>
                <a:path w="5609" h="8918" extrusionOk="0">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0" name="Google Shape;9260;p89"/>
          <p:cNvGrpSpPr/>
          <p:nvPr/>
        </p:nvGrpSpPr>
        <p:grpSpPr>
          <a:xfrm>
            <a:off x="1942267" y="2755694"/>
            <a:ext cx="395865" cy="421927"/>
            <a:chOff x="-5971525" y="3990475"/>
            <a:chExt cx="274925" cy="293025"/>
          </a:xfrm>
        </p:grpSpPr>
        <p:sp>
          <p:nvSpPr>
            <p:cNvPr id="9261" name="Google Shape;9261;p89"/>
            <p:cNvSpPr/>
            <p:nvPr/>
          </p:nvSpPr>
          <p:spPr>
            <a:xfrm>
              <a:off x="-5851000" y="4061375"/>
              <a:ext cx="102400" cy="33875"/>
            </a:xfrm>
            <a:custGeom>
              <a:avLst/>
              <a:gdLst/>
              <a:ahLst/>
              <a:cxnLst/>
              <a:rect l="l" t="t" r="r" b="b"/>
              <a:pathLst>
                <a:path w="4096" h="1355" extrusionOk="0">
                  <a:moveTo>
                    <a:pt x="0" y="0"/>
                  </a:moveTo>
                  <a:lnTo>
                    <a:pt x="0" y="1355"/>
                  </a:lnTo>
                  <a:lnTo>
                    <a:pt x="4096" y="1355"/>
                  </a:lnTo>
                  <a:lnTo>
                    <a:pt x="40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89"/>
            <p:cNvSpPr/>
            <p:nvPr/>
          </p:nvSpPr>
          <p:spPr>
            <a:xfrm>
              <a:off x="-5971525" y="3990475"/>
              <a:ext cx="69350" cy="275700"/>
            </a:xfrm>
            <a:custGeom>
              <a:avLst/>
              <a:gdLst/>
              <a:ahLst/>
              <a:cxnLst/>
              <a:rect l="l" t="t" r="r" b="b"/>
              <a:pathLst>
                <a:path w="2774" h="11028" extrusionOk="0">
                  <a:moveTo>
                    <a:pt x="1041" y="1"/>
                  </a:moveTo>
                  <a:lnTo>
                    <a:pt x="1041" y="32"/>
                  </a:lnTo>
                  <a:cubicBezTo>
                    <a:pt x="473" y="32"/>
                    <a:pt x="1" y="505"/>
                    <a:pt x="1" y="1072"/>
                  </a:cubicBezTo>
                  <a:lnTo>
                    <a:pt x="1" y="9988"/>
                  </a:lnTo>
                  <a:cubicBezTo>
                    <a:pt x="1" y="10555"/>
                    <a:pt x="473" y="11027"/>
                    <a:pt x="1041" y="11027"/>
                  </a:cubicBezTo>
                  <a:lnTo>
                    <a:pt x="2395" y="11027"/>
                  </a:lnTo>
                  <a:cubicBezTo>
                    <a:pt x="2521" y="11027"/>
                    <a:pt x="2647" y="10996"/>
                    <a:pt x="2773" y="10933"/>
                  </a:cubicBezTo>
                  <a:lnTo>
                    <a:pt x="2773" y="64"/>
                  </a:lnTo>
                  <a:cubicBezTo>
                    <a:pt x="2647" y="32"/>
                    <a:pt x="2521"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89"/>
            <p:cNvSpPr/>
            <p:nvPr/>
          </p:nvSpPr>
          <p:spPr>
            <a:xfrm>
              <a:off x="-5851000" y="4214950"/>
              <a:ext cx="103200" cy="68550"/>
            </a:xfrm>
            <a:custGeom>
              <a:avLst/>
              <a:gdLst/>
              <a:ahLst/>
              <a:cxnLst/>
              <a:rect l="l" t="t" r="r" b="b"/>
              <a:pathLst>
                <a:path w="4128" h="2742" extrusionOk="0">
                  <a:moveTo>
                    <a:pt x="3056" y="694"/>
                  </a:moveTo>
                  <a:cubicBezTo>
                    <a:pt x="3277" y="694"/>
                    <a:pt x="3434" y="851"/>
                    <a:pt x="3434" y="1072"/>
                  </a:cubicBezTo>
                  <a:cubicBezTo>
                    <a:pt x="3434" y="1261"/>
                    <a:pt x="3277" y="1418"/>
                    <a:pt x="3056" y="1418"/>
                  </a:cubicBezTo>
                  <a:lnTo>
                    <a:pt x="1008" y="1418"/>
                  </a:lnTo>
                  <a:cubicBezTo>
                    <a:pt x="819" y="1418"/>
                    <a:pt x="662" y="1261"/>
                    <a:pt x="662" y="1072"/>
                  </a:cubicBezTo>
                  <a:cubicBezTo>
                    <a:pt x="662" y="851"/>
                    <a:pt x="819" y="694"/>
                    <a:pt x="1008" y="694"/>
                  </a:cubicBezTo>
                  <a:close/>
                  <a:moveTo>
                    <a:pt x="32" y="1"/>
                  </a:moveTo>
                  <a:lnTo>
                    <a:pt x="32" y="2395"/>
                  </a:lnTo>
                  <a:lnTo>
                    <a:pt x="0" y="2395"/>
                  </a:lnTo>
                  <a:cubicBezTo>
                    <a:pt x="0" y="2584"/>
                    <a:pt x="158" y="2741"/>
                    <a:pt x="347" y="2741"/>
                  </a:cubicBezTo>
                  <a:lnTo>
                    <a:pt x="3781" y="2741"/>
                  </a:lnTo>
                  <a:cubicBezTo>
                    <a:pt x="3970" y="2741"/>
                    <a:pt x="4127" y="2584"/>
                    <a:pt x="4127" y="2395"/>
                  </a:cubicBezTo>
                  <a:lnTo>
                    <a:pt x="4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89"/>
            <p:cNvSpPr/>
            <p:nvPr/>
          </p:nvSpPr>
          <p:spPr>
            <a:xfrm>
              <a:off x="-5885675" y="4010175"/>
              <a:ext cx="189075" cy="239450"/>
            </a:xfrm>
            <a:custGeom>
              <a:avLst/>
              <a:gdLst/>
              <a:ahLst/>
              <a:cxnLst/>
              <a:rect l="l" t="t" r="r" b="b"/>
              <a:pathLst>
                <a:path w="7563" h="9578" extrusionOk="0">
                  <a:moveTo>
                    <a:pt x="5829" y="1323"/>
                  </a:moveTo>
                  <a:cubicBezTo>
                    <a:pt x="6018" y="1323"/>
                    <a:pt x="6176" y="1481"/>
                    <a:pt x="6176" y="1702"/>
                  </a:cubicBezTo>
                  <a:lnTo>
                    <a:pt x="6176" y="3749"/>
                  </a:lnTo>
                  <a:cubicBezTo>
                    <a:pt x="6176" y="3938"/>
                    <a:pt x="6018" y="4096"/>
                    <a:pt x="5829" y="4096"/>
                  </a:cubicBezTo>
                  <a:lnTo>
                    <a:pt x="1009" y="4096"/>
                  </a:lnTo>
                  <a:cubicBezTo>
                    <a:pt x="820" y="4096"/>
                    <a:pt x="663" y="3938"/>
                    <a:pt x="663" y="3749"/>
                  </a:cubicBezTo>
                  <a:lnTo>
                    <a:pt x="663" y="1702"/>
                  </a:lnTo>
                  <a:cubicBezTo>
                    <a:pt x="663" y="1481"/>
                    <a:pt x="820" y="1323"/>
                    <a:pt x="1009" y="1323"/>
                  </a:cubicBezTo>
                  <a:close/>
                  <a:moveTo>
                    <a:pt x="1734" y="4789"/>
                  </a:moveTo>
                  <a:cubicBezTo>
                    <a:pt x="2175" y="4789"/>
                    <a:pt x="2175" y="5482"/>
                    <a:pt x="1734" y="5482"/>
                  </a:cubicBezTo>
                  <a:lnTo>
                    <a:pt x="1072" y="5482"/>
                  </a:lnTo>
                  <a:cubicBezTo>
                    <a:pt x="631" y="5482"/>
                    <a:pt x="600" y="4789"/>
                    <a:pt x="1072" y="4789"/>
                  </a:cubicBezTo>
                  <a:close/>
                  <a:moveTo>
                    <a:pt x="3782" y="4758"/>
                  </a:moveTo>
                  <a:cubicBezTo>
                    <a:pt x="4223" y="4789"/>
                    <a:pt x="4223" y="5482"/>
                    <a:pt x="3782" y="5482"/>
                  </a:cubicBezTo>
                  <a:lnTo>
                    <a:pt x="3120" y="5482"/>
                  </a:lnTo>
                  <a:cubicBezTo>
                    <a:pt x="2899" y="5482"/>
                    <a:pt x="2742" y="5325"/>
                    <a:pt x="2742" y="5104"/>
                  </a:cubicBezTo>
                  <a:cubicBezTo>
                    <a:pt x="2742" y="4915"/>
                    <a:pt x="2899" y="4758"/>
                    <a:pt x="3120" y="4758"/>
                  </a:cubicBezTo>
                  <a:close/>
                  <a:moveTo>
                    <a:pt x="5829" y="4789"/>
                  </a:moveTo>
                  <a:cubicBezTo>
                    <a:pt x="6270" y="4789"/>
                    <a:pt x="6302" y="5482"/>
                    <a:pt x="5829" y="5482"/>
                  </a:cubicBezTo>
                  <a:lnTo>
                    <a:pt x="5168" y="5482"/>
                  </a:lnTo>
                  <a:cubicBezTo>
                    <a:pt x="4727" y="5482"/>
                    <a:pt x="4695" y="4789"/>
                    <a:pt x="5168" y="4789"/>
                  </a:cubicBezTo>
                  <a:close/>
                  <a:moveTo>
                    <a:pt x="1762" y="6174"/>
                  </a:moveTo>
                  <a:cubicBezTo>
                    <a:pt x="2175" y="6174"/>
                    <a:pt x="2165" y="6837"/>
                    <a:pt x="1734" y="6837"/>
                  </a:cubicBezTo>
                  <a:lnTo>
                    <a:pt x="1072" y="6837"/>
                  </a:lnTo>
                  <a:cubicBezTo>
                    <a:pt x="631" y="6837"/>
                    <a:pt x="600" y="6175"/>
                    <a:pt x="1072" y="6175"/>
                  </a:cubicBezTo>
                  <a:lnTo>
                    <a:pt x="1734" y="6175"/>
                  </a:lnTo>
                  <a:cubicBezTo>
                    <a:pt x="1744" y="6175"/>
                    <a:pt x="1753" y="6174"/>
                    <a:pt x="1762" y="6174"/>
                  </a:cubicBezTo>
                  <a:close/>
                  <a:moveTo>
                    <a:pt x="3782" y="6144"/>
                  </a:moveTo>
                  <a:cubicBezTo>
                    <a:pt x="4223" y="6144"/>
                    <a:pt x="4223" y="6837"/>
                    <a:pt x="3782" y="6837"/>
                  </a:cubicBezTo>
                  <a:lnTo>
                    <a:pt x="3120" y="6837"/>
                  </a:lnTo>
                  <a:cubicBezTo>
                    <a:pt x="2899" y="6837"/>
                    <a:pt x="2742" y="6679"/>
                    <a:pt x="2742" y="6490"/>
                  </a:cubicBezTo>
                  <a:cubicBezTo>
                    <a:pt x="2742" y="6301"/>
                    <a:pt x="2899" y="6144"/>
                    <a:pt x="3120" y="6144"/>
                  </a:cubicBezTo>
                  <a:close/>
                  <a:moveTo>
                    <a:pt x="5858" y="6174"/>
                  </a:moveTo>
                  <a:cubicBezTo>
                    <a:pt x="6272" y="6174"/>
                    <a:pt x="6291" y="6837"/>
                    <a:pt x="5829" y="6837"/>
                  </a:cubicBezTo>
                  <a:lnTo>
                    <a:pt x="5168" y="6837"/>
                  </a:lnTo>
                  <a:cubicBezTo>
                    <a:pt x="4727" y="6837"/>
                    <a:pt x="4695" y="6175"/>
                    <a:pt x="5168" y="6175"/>
                  </a:cubicBezTo>
                  <a:lnTo>
                    <a:pt x="5829" y="6175"/>
                  </a:lnTo>
                  <a:cubicBezTo>
                    <a:pt x="5839" y="6175"/>
                    <a:pt x="5849" y="6174"/>
                    <a:pt x="5858" y="6174"/>
                  </a:cubicBezTo>
                  <a:close/>
                  <a:moveTo>
                    <a:pt x="1" y="0"/>
                  </a:moveTo>
                  <a:lnTo>
                    <a:pt x="1" y="9578"/>
                  </a:lnTo>
                  <a:lnTo>
                    <a:pt x="663" y="9578"/>
                  </a:lnTo>
                  <a:lnTo>
                    <a:pt x="663" y="7876"/>
                  </a:lnTo>
                  <a:cubicBezTo>
                    <a:pt x="663" y="7687"/>
                    <a:pt x="820" y="7530"/>
                    <a:pt x="1009" y="7530"/>
                  </a:cubicBezTo>
                  <a:lnTo>
                    <a:pt x="5829" y="7530"/>
                  </a:lnTo>
                  <a:cubicBezTo>
                    <a:pt x="6018" y="7530"/>
                    <a:pt x="6176" y="7687"/>
                    <a:pt x="6176" y="7876"/>
                  </a:cubicBezTo>
                  <a:lnTo>
                    <a:pt x="6176" y="9578"/>
                  </a:lnTo>
                  <a:lnTo>
                    <a:pt x="6522" y="9578"/>
                  </a:lnTo>
                  <a:cubicBezTo>
                    <a:pt x="7090" y="9578"/>
                    <a:pt x="7562" y="9105"/>
                    <a:pt x="7562" y="8538"/>
                  </a:cubicBezTo>
                  <a:lnTo>
                    <a:pt x="7562" y="1008"/>
                  </a:lnTo>
                  <a:cubicBezTo>
                    <a:pt x="7531" y="473"/>
                    <a:pt x="7090" y="0"/>
                    <a:pt x="6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5" name="Google Shape;9265;p89"/>
          <p:cNvGrpSpPr/>
          <p:nvPr/>
        </p:nvGrpSpPr>
        <p:grpSpPr>
          <a:xfrm>
            <a:off x="4615473" y="1689798"/>
            <a:ext cx="420775" cy="418507"/>
            <a:chOff x="-4118225" y="3253275"/>
            <a:chExt cx="292225" cy="290650"/>
          </a:xfrm>
        </p:grpSpPr>
        <p:sp>
          <p:nvSpPr>
            <p:cNvPr id="9266" name="Google Shape;9266;p89"/>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89"/>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8" name="Google Shape;9268;p89"/>
          <p:cNvGrpSpPr/>
          <p:nvPr/>
        </p:nvGrpSpPr>
        <p:grpSpPr>
          <a:xfrm>
            <a:off x="4665924" y="2204922"/>
            <a:ext cx="319874" cy="420199"/>
            <a:chOff x="-4082800" y="3612425"/>
            <a:chExt cx="222150" cy="291825"/>
          </a:xfrm>
        </p:grpSpPr>
        <p:sp>
          <p:nvSpPr>
            <p:cNvPr id="9269" name="Google Shape;9269;p89"/>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89"/>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89"/>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2" name="Google Shape;9272;p89"/>
          <p:cNvGrpSpPr/>
          <p:nvPr/>
        </p:nvGrpSpPr>
        <p:grpSpPr>
          <a:xfrm>
            <a:off x="4627372" y="2769876"/>
            <a:ext cx="420775" cy="393561"/>
            <a:chOff x="-4118225" y="3990475"/>
            <a:chExt cx="292225" cy="273325"/>
          </a:xfrm>
        </p:grpSpPr>
        <p:sp>
          <p:nvSpPr>
            <p:cNvPr id="9273" name="Google Shape;9273;p89"/>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89"/>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89"/>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89"/>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7" name="Google Shape;9277;p89"/>
          <p:cNvGrpSpPr/>
          <p:nvPr/>
        </p:nvGrpSpPr>
        <p:grpSpPr>
          <a:xfrm>
            <a:off x="7338026" y="1688087"/>
            <a:ext cx="394713" cy="421927"/>
            <a:chOff x="-2312225" y="3238300"/>
            <a:chExt cx="274125" cy="293025"/>
          </a:xfrm>
        </p:grpSpPr>
        <p:sp>
          <p:nvSpPr>
            <p:cNvPr id="9278" name="Google Shape;9278;p89"/>
            <p:cNvSpPr/>
            <p:nvPr/>
          </p:nvSpPr>
          <p:spPr>
            <a:xfrm>
              <a:off x="-2241325" y="3289500"/>
              <a:ext cx="203225" cy="241825"/>
            </a:xfrm>
            <a:custGeom>
              <a:avLst/>
              <a:gdLst/>
              <a:ahLst/>
              <a:cxnLst/>
              <a:rect l="l" t="t" r="r" b="b"/>
              <a:pathLst>
                <a:path w="8129" h="9673" extrusionOk="0">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89"/>
            <p:cNvSpPr/>
            <p:nvPr/>
          </p:nvSpPr>
          <p:spPr>
            <a:xfrm>
              <a:off x="-2312225" y="3238300"/>
              <a:ext cx="241825" cy="241050"/>
            </a:xfrm>
            <a:custGeom>
              <a:avLst/>
              <a:gdLst/>
              <a:ahLst/>
              <a:cxnLst/>
              <a:rect l="l" t="t" r="r" b="b"/>
              <a:pathLst>
                <a:path w="9673" h="9642" extrusionOk="0">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0" name="Google Shape;9280;p89"/>
          <p:cNvGrpSpPr/>
          <p:nvPr/>
        </p:nvGrpSpPr>
        <p:grpSpPr>
          <a:xfrm>
            <a:off x="7335742" y="2756825"/>
            <a:ext cx="423079" cy="419659"/>
            <a:chOff x="-2310650" y="3958175"/>
            <a:chExt cx="293825" cy="291450"/>
          </a:xfrm>
        </p:grpSpPr>
        <p:sp>
          <p:nvSpPr>
            <p:cNvPr id="9281" name="Google Shape;9281;p89"/>
            <p:cNvSpPr/>
            <p:nvPr/>
          </p:nvSpPr>
          <p:spPr>
            <a:xfrm>
              <a:off x="-2310650" y="3958175"/>
              <a:ext cx="185925" cy="118950"/>
            </a:xfrm>
            <a:custGeom>
              <a:avLst/>
              <a:gdLst/>
              <a:ahLst/>
              <a:cxnLst/>
              <a:rect l="l" t="t" r="r" b="b"/>
              <a:pathLst>
                <a:path w="7437" h="4758" extrusionOk="0">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2" name="Google Shape;9282;p89"/>
            <p:cNvSpPr/>
            <p:nvPr/>
          </p:nvSpPr>
          <p:spPr>
            <a:xfrm>
              <a:off x="-2309075" y="3992050"/>
              <a:ext cx="292250" cy="257575"/>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3" name="Google Shape;9283;p89"/>
          <p:cNvGrpSpPr/>
          <p:nvPr/>
        </p:nvGrpSpPr>
        <p:grpSpPr>
          <a:xfrm>
            <a:off x="4702603" y="3308459"/>
            <a:ext cx="424159" cy="419659"/>
            <a:chOff x="-1182750" y="3962900"/>
            <a:chExt cx="294575" cy="291450"/>
          </a:xfrm>
        </p:grpSpPr>
        <p:sp>
          <p:nvSpPr>
            <p:cNvPr id="9284" name="Google Shape;9284;p89"/>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89"/>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89"/>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89"/>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89"/>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89"/>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89"/>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1" name="Google Shape;9291;p89"/>
          <p:cNvGrpSpPr/>
          <p:nvPr/>
        </p:nvGrpSpPr>
        <p:grpSpPr>
          <a:xfrm>
            <a:off x="2455739" y="1689223"/>
            <a:ext cx="424195" cy="419659"/>
            <a:chOff x="-5611575" y="3272950"/>
            <a:chExt cx="294600" cy="291450"/>
          </a:xfrm>
        </p:grpSpPr>
        <p:sp>
          <p:nvSpPr>
            <p:cNvPr id="9292" name="Google Shape;9292;p89"/>
            <p:cNvSpPr/>
            <p:nvPr/>
          </p:nvSpPr>
          <p:spPr>
            <a:xfrm>
              <a:off x="-5594250" y="3273750"/>
              <a:ext cx="85875" cy="84300"/>
            </a:xfrm>
            <a:custGeom>
              <a:avLst/>
              <a:gdLst/>
              <a:ahLst/>
              <a:cxnLst/>
              <a:rect l="l" t="t" r="r" b="b"/>
              <a:pathLst>
                <a:path w="3435" h="3372" extrusionOk="0">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89"/>
            <p:cNvSpPr/>
            <p:nvPr/>
          </p:nvSpPr>
          <p:spPr>
            <a:xfrm>
              <a:off x="-5457200" y="3324950"/>
              <a:ext cx="67775" cy="67750"/>
            </a:xfrm>
            <a:custGeom>
              <a:avLst/>
              <a:gdLst/>
              <a:ahLst/>
              <a:cxnLst/>
              <a:rect l="l" t="t" r="r" b="b"/>
              <a:pathLst>
                <a:path w="2711" h="2710" extrusionOk="0">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89"/>
            <p:cNvSpPr/>
            <p:nvPr/>
          </p:nvSpPr>
          <p:spPr>
            <a:xfrm>
              <a:off x="-5415450" y="3325725"/>
              <a:ext cx="25225" cy="24450"/>
            </a:xfrm>
            <a:custGeom>
              <a:avLst/>
              <a:gdLst/>
              <a:ahLst/>
              <a:cxnLst/>
              <a:rect l="l" t="t" r="r" b="b"/>
              <a:pathLst>
                <a:path w="1009" h="978" extrusionOk="0">
                  <a:moveTo>
                    <a:pt x="0" y="1"/>
                  </a:moveTo>
                  <a:lnTo>
                    <a:pt x="0" y="977"/>
                  </a:lnTo>
                  <a:lnTo>
                    <a:pt x="1009" y="977"/>
                  </a:lnTo>
                  <a:cubicBezTo>
                    <a:pt x="883" y="473"/>
                    <a:pt x="473" y="12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89"/>
            <p:cNvSpPr/>
            <p:nvPr/>
          </p:nvSpPr>
          <p:spPr>
            <a:xfrm>
              <a:off x="-5611575" y="3359600"/>
              <a:ext cx="118950" cy="204800"/>
            </a:xfrm>
            <a:custGeom>
              <a:avLst/>
              <a:gdLst/>
              <a:ahLst/>
              <a:cxnLst/>
              <a:rect l="l" t="t" r="r" b="b"/>
              <a:pathLst>
                <a:path w="4758" h="8192" extrusionOk="0">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89"/>
            <p:cNvSpPr/>
            <p:nvPr/>
          </p:nvSpPr>
          <p:spPr>
            <a:xfrm>
              <a:off x="-5510750" y="3272950"/>
              <a:ext cx="193775" cy="187475"/>
            </a:xfrm>
            <a:custGeom>
              <a:avLst/>
              <a:gdLst/>
              <a:ahLst/>
              <a:cxnLst/>
              <a:rect l="l" t="t" r="r" b="b"/>
              <a:pathLst>
                <a:path w="7751" h="7499" extrusionOk="0">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7" name="Google Shape;9297;p89"/>
          <p:cNvGrpSpPr/>
          <p:nvPr/>
        </p:nvGrpSpPr>
        <p:grpSpPr>
          <a:xfrm>
            <a:off x="2455739" y="2205770"/>
            <a:ext cx="424195" cy="418507"/>
            <a:chOff x="-5613150" y="3632900"/>
            <a:chExt cx="294600" cy="290650"/>
          </a:xfrm>
        </p:grpSpPr>
        <p:sp>
          <p:nvSpPr>
            <p:cNvPr id="9298" name="Google Shape;9298;p89"/>
            <p:cNvSpPr/>
            <p:nvPr/>
          </p:nvSpPr>
          <p:spPr>
            <a:xfrm>
              <a:off x="-5440825" y="3708275"/>
              <a:ext cx="49550" cy="41450"/>
            </a:xfrm>
            <a:custGeom>
              <a:avLst/>
              <a:gdLst/>
              <a:ahLst/>
              <a:cxnLst/>
              <a:rect l="l" t="t" r="r" b="b"/>
              <a:pathLst>
                <a:path w="1982" h="1658" extrusionOk="0">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89"/>
            <p:cNvSpPr/>
            <p:nvPr/>
          </p:nvSpPr>
          <p:spPr>
            <a:xfrm>
              <a:off x="-5613150" y="3632900"/>
              <a:ext cx="294600" cy="290650"/>
            </a:xfrm>
            <a:custGeom>
              <a:avLst/>
              <a:gdLst/>
              <a:ahLst/>
              <a:cxnLst/>
              <a:rect l="l" t="t" r="r" b="b"/>
              <a:pathLst>
                <a:path w="11784" h="11626" extrusionOk="0">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0" name="Google Shape;9300;p89"/>
          <p:cNvGrpSpPr/>
          <p:nvPr/>
        </p:nvGrpSpPr>
        <p:grpSpPr>
          <a:xfrm>
            <a:off x="7324977" y="2153586"/>
            <a:ext cx="420811" cy="522864"/>
            <a:chOff x="-2310650" y="3525775"/>
            <a:chExt cx="292250" cy="363125"/>
          </a:xfrm>
        </p:grpSpPr>
        <p:sp>
          <p:nvSpPr>
            <p:cNvPr id="9301" name="Google Shape;9301;p89"/>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89"/>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89"/>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89"/>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5" name="Google Shape;9305;p89"/>
          <p:cNvGrpSpPr/>
          <p:nvPr/>
        </p:nvGrpSpPr>
        <p:grpSpPr>
          <a:xfrm>
            <a:off x="2467638" y="2756270"/>
            <a:ext cx="424195" cy="420775"/>
            <a:chOff x="-5613150" y="3991275"/>
            <a:chExt cx="294600" cy="292225"/>
          </a:xfrm>
        </p:grpSpPr>
        <p:sp>
          <p:nvSpPr>
            <p:cNvPr id="9306" name="Google Shape;9306;p89"/>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89"/>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89"/>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89"/>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89"/>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89"/>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89"/>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89"/>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89"/>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5" name="Google Shape;9315;p89"/>
          <p:cNvGrpSpPr/>
          <p:nvPr/>
        </p:nvGrpSpPr>
        <p:grpSpPr>
          <a:xfrm>
            <a:off x="5139126" y="1689438"/>
            <a:ext cx="434634" cy="419227"/>
            <a:chOff x="-3768700" y="3253275"/>
            <a:chExt cx="301850" cy="291150"/>
          </a:xfrm>
        </p:grpSpPr>
        <p:sp>
          <p:nvSpPr>
            <p:cNvPr id="9316" name="Google Shape;9316;p89"/>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89"/>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89"/>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9" name="Google Shape;9319;p89"/>
          <p:cNvGrpSpPr/>
          <p:nvPr/>
        </p:nvGrpSpPr>
        <p:grpSpPr>
          <a:xfrm>
            <a:off x="5143209" y="2217090"/>
            <a:ext cx="426462" cy="395865"/>
            <a:chOff x="-3808700" y="3628950"/>
            <a:chExt cx="296175" cy="274925"/>
          </a:xfrm>
        </p:grpSpPr>
        <p:sp>
          <p:nvSpPr>
            <p:cNvPr id="9320" name="Google Shape;9320;p89"/>
            <p:cNvSpPr/>
            <p:nvPr/>
          </p:nvSpPr>
          <p:spPr>
            <a:xfrm>
              <a:off x="-3665972" y="3680950"/>
              <a:ext cx="51200" cy="51225"/>
            </a:xfrm>
            <a:custGeom>
              <a:avLst/>
              <a:gdLst/>
              <a:ahLst/>
              <a:cxnLst/>
              <a:rect l="l" t="t" r="r" b="b"/>
              <a:pathLst>
                <a:path w="2048" h="2049" extrusionOk="0">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89"/>
            <p:cNvSpPr/>
            <p:nvPr/>
          </p:nvSpPr>
          <p:spPr>
            <a:xfrm>
              <a:off x="-3808700" y="3664400"/>
              <a:ext cx="296175" cy="239475"/>
            </a:xfrm>
            <a:custGeom>
              <a:avLst/>
              <a:gdLst/>
              <a:ahLst/>
              <a:cxnLst/>
              <a:rect l="l" t="t" r="r" b="b"/>
              <a:pathLst>
                <a:path w="11847" h="9579" extrusionOk="0">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89"/>
            <p:cNvSpPr/>
            <p:nvPr/>
          </p:nvSpPr>
          <p:spPr>
            <a:xfrm>
              <a:off x="-3718359" y="3628950"/>
              <a:ext cx="155975" cy="156775"/>
            </a:xfrm>
            <a:custGeom>
              <a:avLst/>
              <a:gdLst/>
              <a:ahLst/>
              <a:cxnLst/>
              <a:rect l="l" t="t" r="r" b="b"/>
              <a:pathLst>
                <a:path w="6239" h="6271" extrusionOk="0">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3" name="Google Shape;9323;p89"/>
          <p:cNvGrpSpPr/>
          <p:nvPr/>
        </p:nvGrpSpPr>
        <p:grpSpPr>
          <a:xfrm>
            <a:off x="5208420" y="2756412"/>
            <a:ext cx="419443" cy="420487"/>
            <a:chOff x="-3771675" y="3971775"/>
            <a:chExt cx="291300" cy="292025"/>
          </a:xfrm>
        </p:grpSpPr>
        <p:sp>
          <p:nvSpPr>
            <p:cNvPr id="9324" name="Google Shape;9324;p89"/>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89"/>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89"/>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89"/>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89"/>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9" name="Google Shape;9329;p89"/>
          <p:cNvGrpSpPr/>
          <p:nvPr/>
        </p:nvGrpSpPr>
        <p:grpSpPr>
          <a:xfrm>
            <a:off x="7869864" y="1716461"/>
            <a:ext cx="420271" cy="320774"/>
            <a:chOff x="-1951475" y="3273100"/>
            <a:chExt cx="291875" cy="222775"/>
          </a:xfrm>
        </p:grpSpPr>
        <p:sp>
          <p:nvSpPr>
            <p:cNvPr id="9330" name="Google Shape;9330;p89"/>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89"/>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89"/>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3" name="Google Shape;9333;p89"/>
          <p:cNvGrpSpPr/>
          <p:nvPr/>
        </p:nvGrpSpPr>
        <p:grpSpPr>
          <a:xfrm>
            <a:off x="7867344" y="2205191"/>
            <a:ext cx="425310" cy="419659"/>
            <a:chOff x="-1951475" y="3597450"/>
            <a:chExt cx="295375" cy="291450"/>
          </a:xfrm>
        </p:grpSpPr>
        <p:sp>
          <p:nvSpPr>
            <p:cNvPr id="9334" name="Google Shape;9334;p89"/>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89"/>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89"/>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89"/>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8" name="Google Shape;9338;p89"/>
          <p:cNvGrpSpPr/>
          <p:nvPr/>
        </p:nvGrpSpPr>
        <p:grpSpPr>
          <a:xfrm>
            <a:off x="7869595" y="2756825"/>
            <a:ext cx="444605" cy="419659"/>
            <a:chOff x="-1960150" y="3956600"/>
            <a:chExt cx="308775" cy="291450"/>
          </a:xfrm>
        </p:grpSpPr>
        <p:sp>
          <p:nvSpPr>
            <p:cNvPr id="9339" name="Google Shape;9339;p89"/>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89"/>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1" name="Google Shape;9341;p89"/>
          <p:cNvGrpSpPr/>
          <p:nvPr/>
        </p:nvGrpSpPr>
        <p:grpSpPr>
          <a:xfrm>
            <a:off x="1923633" y="3307636"/>
            <a:ext cx="420775" cy="420775"/>
            <a:chOff x="-804700" y="3226500"/>
            <a:chExt cx="292225" cy="292225"/>
          </a:xfrm>
        </p:grpSpPr>
        <p:sp>
          <p:nvSpPr>
            <p:cNvPr id="9342" name="Google Shape;9342;p89"/>
            <p:cNvSpPr/>
            <p:nvPr/>
          </p:nvSpPr>
          <p:spPr>
            <a:xfrm>
              <a:off x="-804700" y="3467500"/>
              <a:ext cx="85875" cy="51225"/>
            </a:xfrm>
            <a:custGeom>
              <a:avLst/>
              <a:gdLst/>
              <a:ahLst/>
              <a:cxnLst/>
              <a:rect l="l" t="t" r="r" b="b"/>
              <a:pathLst>
                <a:path w="3435" h="2049" extrusionOk="0">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89"/>
            <p:cNvSpPr/>
            <p:nvPr/>
          </p:nvSpPr>
          <p:spPr>
            <a:xfrm>
              <a:off x="-710975" y="3466700"/>
              <a:ext cx="196925" cy="51225"/>
            </a:xfrm>
            <a:custGeom>
              <a:avLst/>
              <a:gdLst/>
              <a:ahLst/>
              <a:cxnLst/>
              <a:rect l="l" t="t" r="r" b="b"/>
              <a:pathLst>
                <a:path w="7877" h="2049" extrusionOk="0">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89"/>
            <p:cNvSpPr/>
            <p:nvPr/>
          </p:nvSpPr>
          <p:spPr>
            <a:xfrm>
              <a:off x="-667650" y="3312350"/>
              <a:ext cx="18125" cy="17350"/>
            </a:xfrm>
            <a:custGeom>
              <a:avLst/>
              <a:gdLst/>
              <a:ahLst/>
              <a:cxnLst/>
              <a:rect l="l" t="t" r="r" b="b"/>
              <a:pathLst>
                <a:path w="725" h="694" extrusionOk="0">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89"/>
            <p:cNvSpPr/>
            <p:nvPr/>
          </p:nvSpPr>
          <p:spPr>
            <a:xfrm>
              <a:off x="-683400" y="3347775"/>
              <a:ext cx="48050" cy="16575"/>
            </a:xfrm>
            <a:custGeom>
              <a:avLst/>
              <a:gdLst/>
              <a:ahLst/>
              <a:cxnLst/>
              <a:rect l="l" t="t" r="r" b="b"/>
              <a:pathLst>
                <a:path w="1922" h="663" extrusionOk="0">
                  <a:moveTo>
                    <a:pt x="977" y="1"/>
                  </a:moveTo>
                  <a:cubicBezTo>
                    <a:pt x="567" y="1"/>
                    <a:pt x="158" y="253"/>
                    <a:pt x="0" y="662"/>
                  </a:cubicBezTo>
                  <a:lnTo>
                    <a:pt x="1922" y="662"/>
                  </a:lnTo>
                  <a:cubicBezTo>
                    <a:pt x="1796" y="253"/>
                    <a:pt x="1418"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89"/>
            <p:cNvSpPr/>
            <p:nvPr/>
          </p:nvSpPr>
          <p:spPr>
            <a:xfrm>
              <a:off x="-735400" y="3261925"/>
              <a:ext cx="153625" cy="187875"/>
            </a:xfrm>
            <a:custGeom>
              <a:avLst/>
              <a:gdLst/>
              <a:ahLst/>
              <a:cxnLst/>
              <a:rect l="l" t="t" r="r" b="b"/>
              <a:pathLst>
                <a:path w="6145" h="7515" extrusionOk="0">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89"/>
            <p:cNvSpPr/>
            <p:nvPr/>
          </p:nvSpPr>
          <p:spPr>
            <a:xfrm>
              <a:off x="-804700" y="3226500"/>
              <a:ext cx="118175" cy="170925"/>
            </a:xfrm>
            <a:custGeom>
              <a:avLst/>
              <a:gdLst/>
              <a:ahLst/>
              <a:cxnLst/>
              <a:rect l="l" t="t" r="r" b="b"/>
              <a:pathLst>
                <a:path w="4727" h="6837" extrusionOk="0">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89"/>
            <p:cNvSpPr/>
            <p:nvPr/>
          </p:nvSpPr>
          <p:spPr>
            <a:xfrm>
              <a:off x="-630625" y="3226500"/>
              <a:ext cx="118150" cy="170950"/>
            </a:xfrm>
            <a:custGeom>
              <a:avLst/>
              <a:gdLst/>
              <a:ahLst/>
              <a:cxnLst/>
              <a:rect l="l" t="t" r="r" b="b"/>
              <a:pathLst>
                <a:path w="4726" h="6838" extrusionOk="0">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9" name="Google Shape;9349;p89"/>
          <p:cNvGrpSpPr/>
          <p:nvPr/>
        </p:nvGrpSpPr>
        <p:grpSpPr>
          <a:xfrm>
            <a:off x="3003724" y="1688647"/>
            <a:ext cx="420775" cy="420811"/>
            <a:chOff x="-5251625" y="3272950"/>
            <a:chExt cx="292225" cy="292250"/>
          </a:xfrm>
        </p:grpSpPr>
        <p:sp>
          <p:nvSpPr>
            <p:cNvPr id="9350" name="Google Shape;9350;p8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8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8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3" name="Google Shape;9353;p89"/>
          <p:cNvGrpSpPr/>
          <p:nvPr/>
        </p:nvGrpSpPr>
        <p:grpSpPr>
          <a:xfrm>
            <a:off x="3000322" y="2204348"/>
            <a:ext cx="427578" cy="421351"/>
            <a:chOff x="-5254775" y="3631325"/>
            <a:chExt cx="296950" cy="292625"/>
          </a:xfrm>
        </p:grpSpPr>
        <p:sp>
          <p:nvSpPr>
            <p:cNvPr id="9354" name="Google Shape;9354;p89"/>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89"/>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89"/>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7" name="Google Shape;9357;p89"/>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89"/>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89"/>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89"/>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1" name="Google Shape;9361;p89"/>
          <p:cNvGrpSpPr/>
          <p:nvPr/>
        </p:nvGrpSpPr>
        <p:grpSpPr>
          <a:xfrm>
            <a:off x="3016181" y="2756270"/>
            <a:ext cx="419659" cy="420775"/>
            <a:chOff x="-5251625" y="3991275"/>
            <a:chExt cx="291450" cy="292225"/>
          </a:xfrm>
        </p:grpSpPr>
        <p:sp>
          <p:nvSpPr>
            <p:cNvPr id="9362" name="Google Shape;9362;p89"/>
            <p:cNvSpPr/>
            <p:nvPr/>
          </p:nvSpPr>
          <p:spPr>
            <a:xfrm>
              <a:off x="-5179950" y="4198400"/>
              <a:ext cx="145725" cy="85100"/>
            </a:xfrm>
            <a:custGeom>
              <a:avLst/>
              <a:gdLst/>
              <a:ahLst/>
              <a:cxnLst/>
              <a:rect l="l" t="t" r="r" b="b"/>
              <a:pathLst>
                <a:path w="5829" h="3404" extrusionOk="0">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89"/>
            <p:cNvSpPr/>
            <p:nvPr/>
          </p:nvSpPr>
          <p:spPr>
            <a:xfrm>
              <a:off x="-5203575" y="4129100"/>
              <a:ext cx="196925" cy="51225"/>
            </a:xfrm>
            <a:custGeom>
              <a:avLst/>
              <a:gdLst/>
              <a:ahLst/>
              <a:cxnLst/>
              <a:rect l="l" t="t" r="r" b="b"/>
              <a:pathLst>
                <a:path w="7877" h="2049" extrusionOk="0">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89"/>
            <p:cNvSpPr/>
            <p:nvPr/>
          </p:nvSpPr>
          <p:spPr>
            <a:xfrm>
              <a:off x="-5251625" y="3991275"/>
              <a:ext cx="291450" cy="172500"/>
            </a:xfrm>
            <a:custGeom>
              <a:avLst/>
              <a:gdLst/>
              <a:ahLst/>
              <a:cxnLst/>
              <a:rect l="l" t="t" r="r" b="b"/>
              <a:pathLst>
                <a:path w="11658" h="6900" extrusionOk="0">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89"/>
            <p:cNvSpPr/>
            <p:nvPr/>
          </p:nvSpPr>
          <p:spPr>
            <a:xfrm>
              <a:off x="-5139775" y="4096025"/>
              <a:ext cx="65400" cy="17350"/>
            </a:xfrm>
            <a:custGeom>
              <a:avLst/>
              <a:gdLst/>
              <a:ahLst/>
              <a:cxnLst/>
              <a:rect l="l" t="t" r="r" b="b"/>
              <a:pathLst>
                <a:path w="2616" h="694" extrusionOk="0">
                  <a:moveTo>
                    <a:pt x="1008" y="0"/>
                  </a:moveTo>
                  <a:cubicBezTo>
                    <a:pt x="567" y="0"/>
                    <a:pt x="158" y="315"/>
                    <a:pt x="0" y="693"/>
                  </a:cubicBezTo>
                  <a:lnTo>
                    <a:pt x="2615" y="693"/>
                  </a:lnTo>
                  <a:cubicBezTo>
                    <a:pt x="2489" y="252"/>
                    <a:pt x="2111"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89"/>
            <p:cNvSpPr/>
            <p:nvPr/>
          </p:nvSpPr>
          <p:spPr>
            <a:xfrm>
              <a:off x="-5122450" y="4044825"/>
              <a:ext cx="33100" cy="33100"/>
            </a:xfrm>
            <a:custGeom>
              <a:avLst/>
              <a:gdLst/>
              <a:ahLst/>
              <a:cxnLst/>
              <a:rect l="l" t="t" r="r" b="b"/>
              <a:pathLst>
                <a:path w="1324" h="1324" extrusionOk="0">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7" name="Google Shape;9367;p89"/>
          <p:cNvGrpSpPr/>
          <p:nvPr/>
        </p:nvGrpSpPr>
        <p:grpSpPr>
          <a:xfrm>
            <a:off x="5756763" y="1689240"/>
            <a:ext cx="319874" cy="419623"/>
            <a:chOff x="-3365275" y="3253275"/>
            <a:chExt cx="222150" cy="291425"/>
          </a:xfrm>
        </p:grpSpPr>
        <p:sp>
          <p:nvSpPr>
            <p:cNvPr id="9368" name="Google Shape;9368;p89"/>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89"/>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0" name="Google Shape;9370;p89"/>
          <p:cNvGrpSpPr/>
          <p:nvPr/>
        </p:nvGrpSpPr>
        <p:grpSpPr>
          <a:xfrm>
            <a:off x="5730701" y="2204058"/>
            <a:ext cx="371998" cy="421927"/>
            <a:chOff x="-3383375" y="3611625"/>
            <a:chExt cx="258350" cy="293025"/>
          </a:xfrm>
        </p:grpSpPr>
        <p:sp>
          <p:nvSpPr>
            <p:cNvPr id="9371" name="Google Shape;9371;p89"/>
            <p:cNvSpPr/>
            <p:nvPr/>
          </p:nvSpPr>
          <p:spPr>
            <a:xfrm>
              <a:off x="-3383375" y="3611625"/>
              <a:ext cx="258350" cy="85175"/>
            </a:xfrm>
            <a:custGeom>
              <a:avLst/>
              <a:gdLst/>
              <a:ahLst/>
              <a:cxnLst/>
              <a:rect l="l" t="t" r="r" b="b"/>
              <a:pathLst>
                <a:path w="10334" h="3407" extrusionOk="0">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89"/>
            <p:cNvSpPr/>
            <p:nvPr/>
          </p:nvSpPr>
          <p:spPr>
            <a:xfrm>
              <a:off x="-3362900" y="3716375"/>
              <a:ext cx="218200" cy="188275"/>
            </a:xfrm>
            <a:custGeom>
              <a:avLst/>
              <a:gdLst/>
              <a:ahLst/>
              <a:cxnLst/>
              <a:rect l="l" t="t" r="r" b="b"/>
              <a:pathLst>
                <a:path w="8728" h="7531" extrusionOk="0">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3" name="Google Shape;9373;p89"/>
          <p:cNvGrpSpPr/>
          <p:nvPr/>
        </p:nvGrpSpPr>
        <p:grpSpPr>
          <a:xfrm>
            <a:off x="5793050" y="2756826"/>
            <a:ext cx="271097" cy="419659"/>
            <a:chOff x="-3347950" y="3971575"/>
            <a:chExt cx="188275" cy="291450"/>
          </a:xfrm>
        </p:grpSpPr>
        <p:sp>
          <p:nvSpPr>
            <p:cNvPr id="9374" name="Google Shape;9374;p89"/>
            <p:cNvSpPr/>
            <p:nvPr/>
          </p:nvSpPr>
          <p:spPr>
            <a:xfrm>
              <a:off x="-3246325" y="4032225"/>
              <a:ext cx="29950" cy="42550"/>
            </a:xfrm>
            <a:custGeom>
              <a:avLst/>
              <a:gdLst/>
              <a:ahLst/>
              <a:cxnLst/>
              <a:rect l="l" t="t" r="r" b="b"/>
              <a:pathLst>
                <a:path w="1198" h="1702" extrusionOk="0">
                  <a:moveTo>
                    <a:pt x="347" y="0"/>
                  </a:moveTo>
                  <a:lnTo>
                    <a:pt x="0" y="536"/>
                  </a:lnTo>
                  <a:lnTo>
                    <a:pt x="599" y="1702"/>
                  </a:lnTo>
                  <a:lnTo>
                    <a:pt x="1197" y="1702"/>
                  </a:lnTo>
                  <a:lnTo>
                    <a:pt x="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89"/>
            <p:cNvSpPr/>
            <p:nvPr/>
          </p:nvSpPr>
          <p:spPr>
            <a:xfrm>
              <a:off x="-3291225" y="4034575"/>
              <a:ext cx="40975" cy="40200"/>
            </a:xfrm>
            <a:custGeom>
              <a:avLst/>
              <a:gdLst/>
              <a:ahLst/>
              <a:cxnLst/>
              <a:rect l="l" t="t" r="r" b="b"/>
              <a:pathLst>
                <a:path w="1639" h="1608" extrusionOk="0">
                  <a:moveTo>
                    <a:pt x="819" y="1"/>
                  </a:moveTo>
                  <a:lnTo>
                    <a:pt x="0" y="1608"/>
                  </a:lnTo>
                  <a:lnTo>
                    <a:pt x="1639" y="1608"/>
                  </a:lnTo>
                  <a:lnTo>
                    <a:pt x="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89"/>
            <p:cNvSpPr/>
            <p:nvPr/>
          </p:nvSpPr>
          <p:spPr>
            <a:xfrm>
              <a:off x="-3347950" y="3971575"/>
              <a:ext cx="188275" cy="291450"/>
            </a:xfrm>
            <a:custGeom>
              <a:avLst/>
              <a:gdLst/>
              <a:ahLst/>
              <a:cxnLst/>
              <a:rect l="l" t="t" r="r" b="b"/>
              <a:pathLst>
                <a:path w="7531" h="11658" extrusionOk="0">
                  <a:moveTo>
                    <a:pt x="4491" y="1351"/>
                  </a:moveTo>
                  <a:cubicBezTo>
                    <a:pt x="4609" y="1351"/>
                    <a:pt x="4725" y="1414"/>
                    <a:pt x="4790" y="1544"/>
                  </a:cubicBezTo>
                  <a:lnTo>
                    <a:pt x="6144" y="4285"/>
                  </a:lnTo>
                  <a:cubicBezTo>
                    <a:pt x="6239" y="4569"/>
                    <a:pt x="6081" y="4821"/>
                    <a:pt x="5829" y="4821"/>
                  </a:cubicBezTo>
                  <a:lnTo>
                    <a:pt x="1702" y="4821"/>
                  </a:lnTo>
                  <a:cubicBezTo>
                    <a:pt x="1482" y="4821"/>
                    <a:pt x="1261" y="4537"/>
                    <a:pt x="1387" y="4285"/>
                  </a:cubicBezTo>
                  <a:lnTo>
                    <a:pt x="2773" y="1544"/>
                  </a:lnTo>
                  <a:cubicBezTo>
                    <a:pt x="2836" y="1418"/>
                    <a:pt x="2962" y="1355"/>
                    <a:pt x="3088" y="1355"/>
                  </a:cubicBezTo>
                  <a:cubicBezTo>
                    <a:pt x="3214" y="1355"/>
                    <a:pt x="3340" y="1418"/>
                    <a:pt x="3403" y="1544"/>
                  </a:cubicBezTo>
                  <a:lnTo>
                    <a:pt x="3719" y="2174"/>
                  </a:lnTo>
                  <a:lnTo>
                    <a:pt x="4191" y="1513"/>
                  </a:lnTo>
                  <a:cubicBezTo>
                    <a:pt x="4267" y="1406"/>
                    <a:pt x="4380" y="1351"/>
                    <a:pt x="4491" y="1351"/>
                  </a:cubicBezTo>
                  <a:close/>
                  <a:moveTo>
                    <a:pt x="5136" y="5514"/>
                  </a:moveTo>
                  <a:cubicBezTo>
                    <a:pt x="5609" y="5514"/>
                    <a:pt x="5609" y="6175"/>
                    <a:pt x="5136" y="6175"/>
                  </a:cubicBezTo>
                  <a:lnTo>
                    <a:pt x="2364" y="6175"/>
                  </a:lnTo>
                  <a:cubicBezTo>
                    <a:pt x="1954" y="6175"/>
                    <a:pt x="1891" y="5514"/>
                    <a:pt x="2364" y="5514"/>
                  </a:cubicBezTo>
                  <a:close/>
                  <a:moveTo>
                    <a:pt x="5136" y="6869"/>
                  </a:moveTo>
                  <a:cubicBezTo>
                    <a:pt x="5609" y="6900"/>
                    <a:pt x="5609" y="7562"/>
                    <a:pt x="5136" y="7562"/>
                  </a:cubicBezTo>
                  <a:lnTo>
                    <a:pt x="2364" y="7562"/>
                  </a:lnTo>
                  <a:cubicBezTo>
                    <a:pt x="2175" y="7562"/>
                    <a:pt x="2017" y="7404"/>
                    <a:pt x="2017" y="7215"/>
                  </a:cubicBezTo>
                  <a:cubicBezTo>
                    <a:pt x="2017" y="7026"/>
                    <a:pt x="2175" y="6869"/>
                    <a:pt x="2364" y="6869"/>
                  </a:cubicBezTo>
                  <a:close/>
                  <a:moveTo>
                    <a:pt x="4790" y="8948"/>
                  </a:moveTo>
                  <a:lnTo>
                    <a:pt x="4790" y="10996"/>
                  </a:lnTo>
                  <a:lnTo>
                    <a:pt x="2742" y="10996"/>
                  </a:lnTo>
                  <a:lnTo>
                    <a:pt x="2742" y="8948"/>
                  </a:lnTo>
                  <a:close/>
                  <a:moveTo>
                    <a:pt x="1041" y="1"/>
                  </a:moveTo>
                  <a:cubicBezTo>
                    <a:pt x="505" y="1"/>
                    <a:pt x="1" y="473"/>
                    <a:pt x="1" y="1040"/>
                  </a:cubicBezTo>
                  <a:lnTo>
                    <a:pt x="1" y="7908"/>
                  </a:lnTo>
                  <a:cubicBezTo>
                    <a:pt x="1" y="8475"/>
                    <a:pt x="473" y="8948"/>
                    <a:pt x="1041" y="8948"/>
                  </a:cubicBezTo>
                  <a:lnTo>
                    <a:pt x="2080" y="8948"/>
                  </a:lnTo>
                  <a:lnTo>
                    <a:pt x="2080" y="10996"/>
                  </a:lnTo>
                  <a:lnTo>
                    <a:pt x="1041" y="10996"/>
                  </a:lnTo>
                  <a:cubicBezTo>
                    <a:pt x="600" y="10996"/>
                    <a:pt x="568" y="11657"/>
                    <a:pt x="1041" y="11657"/>
                  </a:cubicBezTo>
                  <a:lnTo>
                    <a:pt x="6522" y="11657"/>
                  </a:lnTo>
                  <a:cubicBezTo>
                    <a:pt x="6711" y="11657"/>
                    <a:pt x="6869" y="11500"/>
                    <a:pt x="6869" y="11311"/>
                  </a:cubicBezTo>
                  <a:cubicBezTo>
                    <a:pt x="6869" y="11122"/>
                    <a:pt x="6711" y="10964"/>
                    <a:pt x="6522" y="10964"/>
                  </a:cubicBezTo>
                  <a:lnTo>
                    <a:pt x="5483" y="10964"/>
                  </a:lnTo>
                  <a:lnTo>
                    <a:pt x="5483" y="8916"/>
                  </a:lnTo>
                  <a:lnTo>
                    <a:pt x="6522" y="8916"/>
                  </a:lnTo>
                  <a:cubicBezTo>
                    <a:pt x="7058" y="8916"/>
                    <a:pt x="7531" y="8444"/>
                    <a:pt x="7531" y="7877"/>
                  </a:cubicBezTo>
                  <a:lnTo>
                    <a:pt x="7531" y="977"/>
                  </a:lnTo>
                  <a:cubicBezTo>
                    <a:pt x="7531" y="442"/>
                    <a:pt x="7058" y="1"/>
                    <a:pt x="6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7" name="Google Shape;9377;p89"/>
          <p:cNvGrpSpPr/>
          <p:nvPr/>
        </p:nvGrpSpPr>
        <p:grpSpPr>
          <a:xfrm>
            <a:off x="842909" y="3307061"/>
            <a:ext cx="371998" cy="421927"/>
            <a:chOff x="-1575775" y="3238300"/>
            <a:chExt cx="258350" cy="293025"/>
          </a:xfrm>
        </p:grpSpPr>
        <p:sp>
          <p:nvSpPr>
            <p:cNvPr id="9378" name="Google Shape;9378;p89"/>
            <p:cNvSpPr/>
            <p:nvPr/>
          </p:nvSpPr>
          <p:spPr>
            <a:xfrm>
              <a:off x="-1489150" y="3306825"/>
              <a:ext cx="85875" cy="33100"/>
            </a:xfrm>
            <a:custGeom>
              <a:avLst/>
              <a:gdLst/>
              <a:ahLst/>
              <a:cxnLst/>
              <a:rect l="l" t="t" r="r" b="b"/>
              <a:pathLst>
                <a:path w="3435" h="1324" extrusionOk="0">
                  <a:moveTo>
                    <a:pt x="1" y="0"/>
                  </a:moveTo>
                  <a:lnTo>
                    <a:pt x="1702" y="1324"/>
                  </a:lnTo>
                  <a:lnTo>
                    <a:pt x="3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89"/>
            <p:cNvSpPr/>
            <p:nvPr/>
          </p:nvSpPr>
          <p:spPr>
            <a:xfrm>
              <a:off x="-1506475" y="3316275"/>
              <a:ext cx="46500" cy="67750"/>
            </a:xfrm>
            <a:custGeom>
              <a:avLst/>
              <a:gdLst/>
              <a:ahLst/>
              <a:cxnLst/>
              <a:rect l="l" t="t" r="r" b="b"/>
              <a:pathLst>
                <a:path w="1860" h="2710" extrusionOk="0">
                  <a:moveTo>
                    <a:pt x="1" y="1"/>
                  </a:moveTo>
                  <a:lnTo>
                    <a:pt x="1" y="2710"/>
                  </a:lnTo>
                  <a:lnTo>
                    <a:pt x="1859" y="132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89"/>
            <p:cNvSpPr/>
            <p:nvPr/>
          </p:nvSpPr>
          <p:spPr>
            <a:xfrm>
              <a:off x="-1575775" y="3238300"/>
              <a:ext cx="258350" cy="293025"/>
            </a:xfrm>
            <a:custGeom>
              <a:avLst/>
              <a:gdLst/>
              <a:ahLst/>
              <a:cxnLst/>
              <a:rect l="l" t="t" r="r" b="b"/>
              <a:pathLst>
                <a:path w="10334" h="11721" extrusionOk="0">
                  <a:moveTo>
                    <a:pt x="1418" y="694"/>
                  </a:moveTo>
                  <a:lnTo>
                    <a:pt x="1418" y="1387"/>
                  </a:lnTo>
                  <a:lnTo>
                    <a:pt x="756" y="1387"/>
                  </a:lnTo>
                  <a:lnTo>
                    <a:pt x="756" y="694"/>
                  </a:lnTo>
                  <a:close/>
                  <a:moveTo>
                    <a:pt x="9609" y="694"/>
                  </a:moveTo>
                  <a:lnTo>
                    <a:pt x="9609" y="1387"/>
                  </a:lnTo>
                  <a:lnTo>
                    <a:pt x="8947" y="1387"/>
                  </a:lnTo>
                  <a:lnTo>
                    <a:pt x="8947" y="694"/>
                  </a:lnTo>
                  <a:close/>
                  <a:moveTo>
                    <a:pt x="8002" y="2080"/>
                  </a:moveTo>
                  <a:cubicBezTo>
                    <a:pt x="8160" y="2080"/>
                    <a:pt x="8286" y="2206"/>
                    <a:pt x="8317" y="2395"/>
                  </a:cubicBezTo>
                  <a:lnTo>
                    <a:pt x="8317" y="2426"/>
                  </a:lnTo>
                  <a:lnTo>
                    <a:pt x="8317" y="6522"/>
                  </a:lnTo>
                  <a:lnTo>
                    <a:pt x="8254" y="6522"/>
                  </a:lnTo>
                  <a:cubicBezTo>
                    <a:pt x="8191" y="6774"/>
                    <a:pt x="8034" y="6900"/>
                    <a:pt x="7876" y="6900"/>
                  </a:cubicBezTo>
                  <a:lnTo>
                    <a:pt x="2457" y="6900"/>
                  </a:lnTo>
                  <a:cubicBezTo>
                    <a:pt x="2300" y="6900"/>
                    <a:pt x="2142" y="6774"/>
                    <a:pt x="2142" y="6554"/>
                  </a:cubicBezTo>
                  <a:lnTo>
                    <a:pt x="2142" y="6522"/>
                  </a:lnTo>
                  <a:lnTo>
                    <a:pt x="2142" y="2426"/>
                  </a:lnTo>
                  <a:cubicBezTo>
                    <a:pt x="2142" y="2269"/>
                    <a:pt x="2300" y="2080"/>
                    <a:pt x="2489" y="2080"/>
                  </a:cubicBezTo>
                  <a:close/>
                  <a:moveTo>
                    <a:pt x="7215" y="7562"/>
                  </a:moveTo>
                  <a:cubicBezTo>
                    <a:pt x="7687" y="7562"/>
                    <a:pt x="7687" y="8223"/>
                    <a:pt x="7215" y="8223"/>
                  </a:cubicBezTo>
                  <a:lnTo>
                    <a:pt x="3119" y="8223"/>
                  </a:lnTo>
                  <a:cubicBezTo>
                    <a:pt x="2678" y="8223"/>
                    <a:pt x="2646" y="7562"/>
                    <a:pt x="3119" y="7562"/>
                  </a:cubicBezTo>
                  <a:close/>
                  <a:moveTo>
                    <a:pt x="7215" y="8979"/>
                  </a:moveTo>
                  <a:cubicBezTo>
                    <a:pt x="7687" y="8979"/>
                    <a:pt x="7687" y="9641"/>
                    <a:pt x="7215" y="9641"/>
                  </a:cubicBezTo>
                  <a:lnTo>
                    <a:pt x="3119" y="9641"/>
                  </a:lnTo>
                  <a:cubicBezTo>
                    <a:pt x="2678" y="9641"/>
                    <a:pt x="2646" y="8979"/>
                    <a:pt x="3119" y="8979"/>
                  </a:cubicBezTo>
                  <a:close/>
                  <a:moveTo>
                    <a:pt x="1418" y="10366"/>
                  </a:moveTo>
                  <a:lnTo>
                    <a:pt x="1418" y="11027"/>
                  </a:lnTo>
                  <a:lnTo>
                    <a:pt x="756" y="11027"/>
                  </a:lnTo>
                  <a:lnTo>
                    <a:pt x="756" y="10366"/>
                  </a:lnTo>
                  <a:close/>
                  <a:moveTo>
                    <a:pt x="9609" y="10366"/>
                  </a:moveTo>
                  <a:lnTo>
                    <a:pt x="9609" y="11027"/>
                  </a:lnTo>
                  <a:lnTo>
                    <a:pt x="8947" y="11027"/>
                  </a:lnTo>
                  <a:lnTo>
                    <a:pt x="8947" y="10366"/>
                  </a:lnTo>
                  <a:close/>
                  <a:moveTo>
                    <a:pt x="378" y="1"/>
                  </a:moveTo>
                  <a:cubicBezTo>
                    <a:pt x="158" y="1"/>
                    <a:pt x="0" y="158"/>
                    <a:pt x="0" y="347"/>
                  </a:cubicBezTo>
                  <a:lnTo>
                    <a:pt x="0" y="1733"/>
                  </a:lnTo>
                  <a:cubicBezTo>
                    <a:pt x="0" y="1922"/>
                    <a:pt x="158" y="2080"/>
                    <a:pt x="378" y="2080"/>
                  </a:cubicBezTo>
                  <a:lnTo>
                    <a:pt x="725" y="2080"/>
                  </a:lnTo>
                  <a:lnTo>
                    <a:pt x="725" y="9641"/>
                  </a:lnTo>
                  <a:lnTo>
                    <a:pt x="378" y="9641"/>
                  </a:lnTo>
                  <a:cubicBezTo>
                    <a:pt x="158" y="9641"/>
                    <a:pt x="0" y="9799"/>
                    <a:pt x="0" y="9988"/>
                  </a:cubicBezTo>
                  <a:lnTo>
                    <a:pt x="0" y="11374"/>
                  </a:lnTo>
                  <a:cubicBezTo>
                    <a:pt x="0" y="11563"/>
                    <a:pt x="158" y="11720"/>
                    <a:pt x="378" y="11720"/>
                  </a:cubicBezTo>
                  <a:lnTo>
                    <a:pt x="1733" y="11720"/>
                  </a:lnTo>
                  <a:cubicBezTo>
                    <a:pt x="1953" y="11720"/>
                    <a:pt x="2111" y="11563"/>
                    <a:pt x="2111" y="11374"/>
                  </a:cubicBezTo>
                  <a:lnTo>
                    <a:pt x="2111" y="11027"/>
                  </a:lnTo>
                  <a:lnTo>
                    <a:pt x="8254" y="11027"/>
                  </a:lnTo>
                  <a:lnTo>
                    <a:pt x="8254" y="11374"/>
                  </a:lnTo>
                  <a:cubicBezTo>
                    <a:pt x="8254" y="11563"/>
                    <a:pt x="8412" y="11720"/>
                    <a:pt x="8601" y="11720"/>
                  </a:cubicBezTo>
                  <a:lnTo>
                    <a:pt x="9987" y="11720"/>
                  </a:lnTo>
                  <a:cubicBezTo>
                    <a:pt x="10176" y="11720"/>
                    <a:pt x="10334" y="11563"/>
                    <a:pt x="10334" y="11374"/>
                  </a:cubicBezTo>
                  <a:lnTo>
                    <a:pt x="10334" y="9988"/>
                  </a:lnTo>
                  <a:cubicBezTo>
                    <a:pt x="10334" y="9799"/>
                    <a:pt x="10176" y="9641"/>
                    <a:pt x="9987" y="9641"/>
                  </a:cubicBezTo>
                  <a:lnTo>
                    <a:pt x="9609" y="9641"/>
                  </a:lnTo>
                  <a:lnTo>
                    <a:pt x="9609" y="2080"/>
                  </a:lnTo>
                  <a:lnTo>
                    <a:pt x="9987" y="2080"/>
                  </a:lnTo>
                  <a:cubicBezTo>
                    <a:pt x="10176" y="2080"/>
                    <a:pt x="10334" y="1922"/>
                    <a:pt x="10334" y="1733"/>
                  </a:cubicBezTo>
                  <a:lnTo>
                    <a:pt x="10334" y="347"/>
                  </a:lnTo>
                  <a:cubicBezTo>
                    <a:pt x="10334" y="158"/>
                    <a:pt x="10176" y="1"/>
                    <a:pt x="9987" y="1"/>
                  </a:cubicBezTo>
                  <a:lnTo>
                    <a:pt x="8601" y="1"/>
                  </a:lnTo>
                  <a:cubicBezTo>
                    <a:pt x="8412" y="1"/>
                    <a:pt x="8254" y="158"/>
                    <a:pt x="8254" y="347"/>
                  </a:cubicBezTo>
                  <a:lnTo>
                    <a:pt x="8254" y="694"/>
                  </a:lnTo>
                  <a:lnTo>
                    <a:pt x="2111" y="694"/>
                  </a:lnTo>
                  <a:lnTo>
                    <a:pt x="2111" y="347"/>
                  </a:lnTo>
                  <a:cubicBezTo>
                    <a:pt x="2111" y="158"/>
                    <a:pt x="1953"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89"/>
            <p:cNvSpPr/>
            <p:nvPr/>
          </p:nvSpPr>
          <p:spPr>
            <a:xfrm>
              <a:off x="-1489150" y="3360375"/>
              <a:ext cx="85875" cy="32325"/>
            </a:xfrm>
            <a:custGeom>
              <a:avLst/>
              <a:gdLst/>
              <a:ahLst/>
              <a:cxnLst/>
              <a:rect l="l" t="t" r="r" b="b"/>
              <a:pathLst>
                <a:path w="3435" h="1293" extrusionOk="0">
                  <a:moveTo>
                    <a:pt x="1702" y="1"/>
                  </a:moveTo>
                  <a:lnTo>
                    <a:pt x="1" y="1293"/>
                  </a:lnTo>
                  <a:lnTo>
                    <a:pt x="3435" y="1293"/>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89"/>
            <p:cNvSpPr/>
            <p:nvPr/>
          </p:nvSpPr>
          <p:spPr>
            <a:xfrm>
              <a:off x="-1431650" y="3316275"/>
              <a:ext cx="44925" cy="67750"/>
            </a:xfrm>
            <a:custGeom>
              <a:avLst/>
              <a:gdLst/>
              <a:ahLst/>
              <a:cxnLst/>
              <a:rect l="l" t="t" r="r" b="b"/>
              <a:pathLst>
                <a:path w="1797" h="2710" extrusionOk="0">
                  <a:moveTo>
                    <a:pt x="1796" y="1"/>
                  </a:moveTo>
                  <a:lnTo>
                    <a:pt x="0" y="1324"/>
                  </a:lnTo>
                  <a:lnTo>
                    <a:pt x="1796" y="2710"/>
                  </a:lnTo>
                  <a:lnTo>
                    <a:pt x="17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3" name="Google Shape;9383;p89"/>
          <p:cNvGrpSpPr/>
          <p:nvPr/>
        </p:nvGrpSpPr>
        <p:grpSpPr>
          <a:xfrm>
            <a:off x="2487807" y="3309051"/>
            <a:ext cx="423079" cy="424159"/>
            <a:chOff x="-1591550" y="3597475"/>
            <a:chExt cx="293825" cy="294575"/>
          </a:xfrm>
        </p:grpSpPr>
        <p:sp>
          <p:nvSpPr>
            <p:cNvPr id="9384" name="Google Shape;9384;p89"/>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89"/>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89"/>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7" name="Google Shape;9387;p89"/>
          <p:cNvGrpSpPr/>
          <p:nvPr/>
        </p:nvGrpSpPr>
        <p:grpSpPr>
          <a:xfrm>
            <a:off x="4137277" y="3318663"/>
            <a:ext cx="421927" cy="399248"/>
            <a:chOff x="-1592325" y="3957400"/>
            <a:chExt cx="293025" cy="277275"/>
          </a:xfrm>
        </p:grpSpPr>
        <p:sp>
          <p:nvSpPr>
            <p:cNvPr id="9388" name="Google Shape;9388;p89"/>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89"/>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89"/>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89"/>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2" name="Google Shape;9392;p89"/>
          <p:cNvGrpSpPr/>
          <p:nvPr/>
        </p:nvGrpSpPr>
        <p:grpSpPr>
          <a:xfrm>
            <a:off x="3624147" y="3310744"/>
            <a:ext cx="369730" cy="420775"/>
            <a:chOff x="-778700" y="3612425"/>
            <a:chExt cx="256775" cy="292225"/>
          </a:xfrm>
        </p:grpSpPr>
        <p:sp>
          <p:nvSpPr>
            <p:cNvPr id="9393" name="Google Shape;9393;p89"/>
            <p:cNvSpPr/>
            <p:nvPr/>
          </p:nvSpPr>
          <p:spPr>
            <a:xfrm>
              <a:off x="-692850" y="36990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89"/>
            <p:cNvSpPr/>
            <p:nvPr/>
          </p:nvSpPr>
          <p:spPr>
            <a:xfrm>
              <a:off x="-777925" y="3612425"/>
              <a:ext cx="204800" cy="34675"/>
            </a:xfrm>
            <a:custGeom>
              <a:avLst/>
              <a:gdLst/>
              <a:ahLst/>
              <a:cxnLst/>
              <a:rect l="l" t="t" r="r" b="b"/>
              <a:pathLst>
                <a:path w="8192" h="1387" extrusionOk="0">
                  <a:moveTo>
                    <a:pt x="1009" y="0"/>
                  </a:moveTo>
                  <a:cubicBezTo>
                    <a:pt x="473" y="0"/>
                    <a:pt x="1" y="473"/>
                    <a:pt x="1" y="1009"/>
                  </a:cubicBezTo>
                  <a:lnTo>
                    <a:pt x="1" y="1387"/>
                  </a:lnTo>
                  <a:lnTo>
                    <a:pt x="8192" y="1387"/>
                  </a:lnTo>
                  <a:lnTo>
                    <a:pt x="8192" y="1009"/>
                  </a:lnTo>
                  <a:cubicBezTo>
                    <a:pt x="8192" y="473"/>
                    <a:pt x="7719" y="0"/>
                    <a:pt x="7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89"/>
            <p:cNvSpPr/>
            <p:nvPr/>
          </p:nvSpPr>
          <p:spPr>
            <a:xfrm>
              <a:off x="-727525" y="3699050"/>
              <a:ext cx="17375" cy="17350"/>
            </a:xfrm>
            <a:custGeom>
              <a:avLst/>
              <a:gdLst/>
              <a:ahLst/>
              <a:cxnLst/>
              <a:rect l="l" t="t" r="r" b="b"/>
              <a:pathLst>
                <a:path w="695"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89"/>
            <p:cNvSpPr/>
            <p:nvPr/>
          </p:nvSpPr>
          <p:spPr>
            <a:xfrm>
              <a:off x="-778700" y="3664400"/>
              <a:ext cx="205575" cy="102425"/>
            </a:xfrm>
            <a:custGeom>
              <a:avLst/>
              <a:gdLst/>
              <a:ahLst/>
              <a:cxnLst/>
              <a:rect l="l" t="t" r="r" b="b"/>
              <a:pathLst>
                <a:path w="8223" h="4097" extrusionOk="0">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89"/>
            <p:cNvSpPr/>
            <p:nvPr/>
          </p:nvSpPr>
          <p:spPr>
            <a:xfrm>
              <a:off x="-659775" y="3835325"/>
              <a:ext cx="137850" cy="69325"/>
            </a:xfrm>
            <a:custGeom>
              <a:avLst/>
              <a:gdLst/>
              <a:ahLst/>
              <a:cxnLst/>
              <a:rect l="l" t="t" r="r" b="b"/>
              <a:pathLst>
                <a:path w="5514" h="2773" extrusionOk="0">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89"/>
            <p:cNvSpPr/>
            <p:nvPr/>
          </p:nvSpPr>
          <p:spPr>
            <a:xfrm>
              <a:off x="-658200" y="3669925"/>
              <a:ext cx="136275" cy="148875"/>
            </a:xfrm>
            <a:custGeom>
              <a:avLst/>
              <a:gdLst/>
              <a:ahLst/>
              <a:cxnLst/>
              <a:rect l="l" t="t" r="r" b="b"/>
              <a:pathLst>
                <a:path w="5451" h="5955" extrusionOk="0">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9" name="Google Shape;9399;p89"/>
          <p:cNvGrpSpPr/>
          <p:nvPr/>
        </p:nvGrpSpPr>
        <p:grpSpPr>
          <a:xfrm>
            <a:off x="6095649" y="3828305"/>
            <a:ext cx="340731" cy="387641"/>
            <a:chOff x="7728464" y="1561258"/>
            <a:chExt cx="349719" cy="397866"/>
          </a:xfrm>
        </p:grpSpPr>
        <p:sp>
          <p:nvSpPr>
            <p:cNvPr id="9400" name="Google Shape;9400;p89"/>
            <p:cNvSpPr/>
            <p:nvPr/>
          </p:nvSpPr>
          <p:spPr>
            <a:xfrm>
              <a:off x="7891642" y="1678585"/>
              <a:ext cx="23354" cy="23333"/>
            </a:xfrm>
            <a:custGeom>
              <a:avLst/>
              <a:gdLst/>
              <a:ahLst/>
              <a:cxnLst/>
              <a:rect l="l" t="t" r="r" b="b"/>
              <a:pathLst>
                <a:path w="1119" h="1118" extrusionOk="0">
                  <a:moveTo>
                    <a:pt x="0" y="1"/>
                  </a:moveTo>
                  <a:lnTo>
                    <a:pt x="0" y="1117"/>
                  </a:lnTo>
                  <a:lnTo>
                    <a:pt x="1118" y="1117"/>
                  </a:lnTo>
                  <a:lnTo>
                    <a:pt x="11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89"/>
            <p:cNvSpPr/>
            <p:nvPr/>
          </p:nvSpPr>
          <p:spPr>
            <a:xfrm>
              <a:off x="7728464" y="1561258"/>
              <a:ext cx="349719" cy="397866"/>
            </a:xfrm>
            <a:custGeom>
              <a:avLst/>
              <a:gdLst/>
              <a:ahLst/>
              <a:cxnLst/>
              <a:rect l="l" t="t" r="r" b="b"/>
              <a:pathLst>
                <a:path w="16757" h="19064" extrusionOk="0">
                  <a:moveTo>
                    <a:pt x="9496" y="2830"/>
                  </a:moveTo>
                  <a:cubicBezTo>
                    <a:pt x="9804" y="2830"/>
                    <a:pt x="10054" y="3079"/>
                    <a:pt x="10054" y="3389"/>
                  </a:cubicBezTo>
                  <a:lnTo>
                    <a:pt x="10054" y="4505"/>
                  </a:lnTo>
                  <a:lnTo>
                    <a:pt x="11172" y="4505"/>
                  </a:lnTo>
                  <a:cubicBezTo>
                    <a:pt x="11480" y="4505"/>
                    <a:pt x="11729" y="4756"/>
                    <a:pt x="11729" y="5064"/>
                  </a:cubicBezTo>
                  <a:cubicBezTo>
                    <a:pt x="11729" y="5373"/>
                    <a:pt x="11480" y="5623"/>
                    <a:pt x="11172" y="5623"/>
                  </a:cubicBezTo>
                  <a:lnTo>
                    <a:pt x="10054" y="5623"/>
                  </a:lnTo>
                  <a:lnTo>
                    <a:pt x="10054" y="6739"/>
                  </a:lnTo>
                  <a:lnTo>
                    <a:pt x="11172" y="6739"/>
                  </a:lnTo>
                  <a:cubicBezTo>
                    <a:pt x="11480" y="6739"/>
                    <a:pt x="11729" y="6990"/>
                    <a:pt x="11729" y="7298"/>
                  </a:cubicBezTo>
                  <a:cubicBezTo>
                    <a:pt x="11729" y="7608"/>
                    <a:pt x="11480" y="7857"/>
                    <a:pt x="11172" y="7857"/>
                  </a:cubicBezTo>
                  <a:lnTo>
                    <a:pt x="10054" y="7857"/>
                  </a:lnTo>
                  <a:lnTo>
                    <a:pt x="10054" y="8973"/>
                  </a:lnTo>
                  <a:cubicBezTo>
                    <a:pt x="10054" y="9283"/>
                    <a:pt x="9804" y="9532"/>
                    <a:pt x="9495" y="9532"/>
                  </a:cubicBezTo>
                  <a:cubicBezTo>
                    <a:pt x="9187" y="9532"/>
                    <a:pt x="8936" y="9283"/>
                    <a:pt x="8936" y="8973"/>
                  </a:cubicBezTo>
                  <a:lnTo>
                    <a:pt x="8936" y="7857"/>
                  </a:lnTo>
                  <a:lnTo>
                    <a:pt x="7819" y="7857"/>
                  </a:lnTo>
                  <a:lnTo>
                    <a:pt x="7819" y="8973"/>
                  </a:lnTo>
                  <a:cubicBezTo>
                    <a:pt x="7819" y="9283"/>
                    <a:pt x="7570" y="9532"/>
                    <a:pt x="7260" y="9532"/>
                  </a:cubicBezTo>
                  <a:cubicBezTo>
                    <a:pt x="6953" y="9532"/>
                    <a:pt x="6701" y="9283"/>
                    <a:pt x="6701" y="8973"/>
                  </a:cubicBezTo>
                  <a:lnTo>
                    <a:pt x="6701" y="7857"/>
                  </a:lnTo>
                  <a:lnTo>
                    <a:pt x="5585" y="7857"/>
                  </a:lnTo>
                  <a:cubicBezTo>
                    <a:pt x="5276" y="7857"/>
                    <a:pt x="5026" y="7608"/>
                    <a:pt x="5026" y="7298"/>
                  </a:cubicBezTo>
                  <a:cubicBezTo>
                    <a:pt x="5026" y="6990"/>
                    <a:pt x="5276" y="6739"/>
                    <a:pt x="5585" y="6739"/>
                  </a:cubicBezTo>
                  <a:lnTo>
                    <a:pt x="6701" y="6739"/>
                  </a:lnTo>
                  <a:lnTo>
                    <a:pt x="6701" y="5623"/>
                  </a:lnTo>
                  <a:lnTo>
                    <a:pt x="5585" y="5623"/>
                  </a:lnTo>
                  <a:cubicBezTo>
                    <a:pt x="5277" y="5623"/>
                    <a:pt x="5028" y="5373"/>
                    <a:pt x="5028" y="5064"/>
                  </a:cubicBezTo>
                  <a:cubicBezTo>
                    <a:pt x="5028" y="4756"/>
                    <a:pt x="5277" y="4505"/>
                    <a:pt x="5585" y="4505"/>
                  </a:cubicBezTo>
                  <a:lnTo>
                    <a:pt x="6703" y="4505"/>
                  </a:lnTo>
                  <a:lnTo>
                    <a:pt x="6703" y="3389"/>
                  </a:lnTo>
                  <a:cubicBezTo>
                    <a:pt x="6703" y="3079"/>
                    <a:pt x="6953" y="2830"/>
                    <a:pt x="7262" y="2830"/>
                  </a:cubicBezTo>
                  <a:cubicBezTo>
                    <a:pt x="7570" y="2830"/>
                    <a:pt x="7819" y="3079"/>
                    <a:pt x="7819" y="3389"/>
                  </a:cubicBezTo>
                  <a:lnTo>
                    <a:pt x="7819" y="4505"/>
                  </a:lnTo>
                  <a:lnTo>
                    <a:pt x="8937" y="4505"/>
                  </a:lnTo>
                  <a:lnTo>
                    <a:pt x="8937" y="3389"/>
                  </a:lnTo>
                  <a:cubicBezTo>
                    <a:pt x="8937" y="3079"/>
                    <a:pt x="9187" y="2830"/>
                    <a:pt x="9496" y="2830"/>
                  </a:cubicBezTo>
                  <a:close/>
                  <a:moveTo>
                    <a:pt x="12845" y="10091"/>
                  </a:moveTo>
                  <a:cubicBezTo>
                    <a:pt x="12952" y="10091"/>
                    <a:pt x="13060" y="10121"/>
                    <a:pt x="13157" y="10185"/>
                  </a:cubicBezTo>
                  <a:cubicBezTo>
                    <a:pt x="13413" y="10357"/>
                    <a:pt x="13482" y="10702"/>
                    <a:pt x="13310" y="10960"/>
                  </a:cubicBezTo>
                  <a:cubicBezTo>
                    <a:pt x="12210" y="12612"/>
                    <a:pt x="10365" y="13599"/>
                    <a:pt x="8378" y="13599"/>
                  </a:cubicBezTo>
                  <a:cubicBezTo>
                    <a:pt x="6392" y="13599"/>
                    <a:pt x="4547" y="12612"/>
                    <a:pt x="3445" y="10960"/>
                  </a:cubicBezTo>
                  <a:cubicBezTo>
                    <a:pt x="3275" y="10702"/>
                    <a:pt x="3344" y="10355"/>
                    <a:pt x="3600" y="10185"/>
                  </a:cubicBezTo>
                  <a:cubicBezTo>
                    <a:pt x="3696" y="10121"/>
                    <a:pt x="3804" y="10091"/>
                    <a:pt x="3910" y="10091"/>
                  </a:cubicBezTo>
                  <a:cubicBezTo>
                    <a:pt x="4090" y="10091"/>
                    <a:pt x="4267" y="10178"/>
                    <a:pt x="4375" y="10339"/>
                  </a:cubicBezTo>
                  <a:cubicBezTo>
                    <a:pt x="5269" y="11682"/>
                    <a:pt x="6765" y="12481"/>
                    <a:pt x="8378" y="12481"/>
                  </a:cubicBezTo>
                  <a:cubicBezTo>
                    <a:pt x="9990" y="12481"/>
                    <a:pt x="11487" y="11682"/>
                    <a:pt x="12382" y="10339"/>
                  </a:cubicBezTo>
                  <a:cubicBezTo>
                    <a:pt x="12488" y="10178"/>
                    <a:pt x="12665" y="10091"/>
                    <a:pt x="12845" y="10091"/>
                  </a:cubicBezTo>
                  <a:close/>
                  <a:moveTo>
                    <a:pt x="2794" y="1"/>
                  </a:moveTo>
                  <a:cubicBezTo>
                    <a:pt x="1253" y="1"/>
                    <a:pt x="0" y="1291"/>
                    <a:pt x="0" y="2830"/>
                  </a:cubicBezTo>
                  <a:lnTo>
                    <a:pt x="0" y="14001"/>
                  </a:lnTo>
                  <a:cubicBezTo>
                    <a:pt x="0" y="15540"/>
                    <a:pt x="1253" y="16792"/>
                    <a:pt x="2794" y="16792"/>
                  </a:cubicBezTo>
                  <a:lnTo>
                    <a:pt x="5912" y="16792"/>
                  </a:lnTo>
                  <a:lnTo>
                    <a:pt x="7984" y="18901"/>
                  </a:lnTo>
                  <a:cubicBezTo>
                    <a:pt x="8092" y="19009"/>
                    <a:pt x="8235" y="19064"/>
                    <a:pt x="8378" y="19064"/>
                  </a:cubicBezTo>
                  <a:cubicBezTo>
                    <a:pt x="8522" y="19064"/>
                    <a:pt x="8665" y="19009"/>
                    <a:pt x="8773" y="18901"/>
                  </a:cubicBezTo>
                  <a:lnTo>
                    <a:pt x="10844" y="16792"/>
                  </a:lnTo>
                  <a:lnTo>
                    <a:pt x="13963" y="16792"/>
                  </a:lnTo>
                  <a:cubicBezTo>
                    <a:pt x="15504" y="16792"/>
                    <a:pt x="16756" y="15540"/>
                    <a:pt x="16756" y="14001"/>
                  </a:cubicBezTo>
                  <a:lnTo>
                    <a:pt x="16756" y="2830"/>
                  </a:lnTo>
                  <a:cubicBezTo>
                    <a:pt x="16756" y="1291"/>
                    <a:pt x="15504" y="1"/>
                    <a:pt x="139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2" name="Google Shape;9402;p89"/>
          <p:cNvGrpSpPr/>
          <p:nvPr/>
        </p:nvGrpSpPr>
        <p:grpSpPr>
          <a:xfrm>
            <a:off x="4018617" y="3828305"/>
            <a:ext cx="387681" cy="387641"/>
            <a:chOff x="5611350" y="1561258"/>
            <a:chExt cx="397907" cy="397866"/>
          </a:xfrm>
        </p:grpSpPr>
        <p:sp>
          <p:nvSpPr>
            <p:cNvPr id="9403" name="Google Shape;9403;p89"/>
            <p:cNvSpPr/>
            <p:nvPr/>
          </p:nvSpPr>
          <p:spPr>
            <a:xfrm>
              <a:off x="5713589" y="1812337"/>
              <a:ext cx="38443" cy="39653"/>
            </a:xfrm>
            <a:custGeom>
              <a:avLst/>
              <a:gdLst/>
              <a:ahLst/>
              <a:cxnLst/>
              <a:rect l="l" t="t" r="r" b="b"/>
              <a:pathLst>
                <a:path w="1842" h="1900" extrusionOk="0">
                  <a:moveTo>
                    <a:pt x="1842" y="1"/>
                  </a:moveTo>
                  <a:lnTo>
                    <a:pt x="630" y="486"/>
                  </a:lnTo>
                  <a:cubicBezTo>
                    <a:pt x="81" y="705"/>
                    <a:pt x="0" y="1450"/>
                    <a:pt x="490" y="1782"/>
                  </a:cubicBezTo>
                  <a:cubicBezTo>
                    <a:pt x="608" y="1862"/>
                    <a:pt x="755" y="1900"/>
                    <a:pt x="908" y="1900"/>
                  </a:cubicBezTo>
                  <a:cubicBezTo>
                    <a:pt x="1349" y="1900"/>
                    <a:pt x="1842" y="1590"/>
                    <a:pt x="1842" y="1092"/>
                  </a:cubicBezTo>
                  <a:lnTo>
                    <a:pt x="18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89"/>
            <p:cNvSpPr/>
            <p:nvPr/>
          </p:nvSpPr>
          <p:spPr>
            <a:xfrm>
              <a:off x="5830124" y="1789047"/>
              <a:ext cx="38505" cy="39653"/>
            </a:xfrm>
            <a:custGeom>
              <a:avLst/>
              <a:gdLst/>
              <a:ahLst/>
              <a:cxnLst/>
              <a:rect l="l" t="t" r="r" b="b"/>
              <a:pathLst>
                <a:path w="1845" h="1900" extrusionOk="0">
                  <a:moveTo>
                    <a:pt x="1844" y="1"/>
                  </a:moveTo>
                  <a:lnTo>
                    <a:pt x="631" y="485"/>
                  </a:lnTo>
                  <a:cubicBezTo>
                    <a:pt x="82" y="705"/>
                    <a:pt x="1" y="1450"/>
                    <a:pt x="491" y="1782"/>
                  </a:cubicBezTo>
                  <a:cubicBezTo>
                    <a:pt x="608" y="1862"/>
                    <a:pt x="755" y="1899"/>
                    <a:pt x="908" y="1899"/>
                  </a:cubicBezTo>
                  <a:cubicBezTo>
                    <a:pt x="1349" y="1899"/>
                    <a:pt x="1844" y="1588"/>
                    <a:pt x="1844" y="1090"/>
                  </a:cubicBezTo>
                  <a:lnTo>
                    <a:pt x="18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89"/>
            <p:cNvSpPr/>
            <p:nvPr/>
          </p:nvSpPr>
          <p:spPr>
            <a:xfrm>
              <a:off x="5611350" y="1561258"/>
              <a:ext cx="397907" cy="397866"/>
            </a:xfrm>
            <a:custGeom>
              <a:avLst/>
              <a:gdLst/>
              <a:ahLst/>
              <a:cxnLst/>
              <a:rect l="l" t="t" r="r" b="b"/>
              <a:pathLst>
                <a:path w="19066" h="19064" extrusionOk="0">
                  <a:moveTo>
                    <a:pt x="12883" y="3949"/>
                  </a:moveTo>
                  <a:cubicBezTo>
                    <a:pt x="13013" y="3949"/>
                    <a:pt x="13138" y="3991"/>
                    <a:pt x="13238" y="4073"/>
                  </a:cubicBezTo>
                  <a:cubicBezTo>
                    <a:pt x="13369" y="4179"/>
                    <a:pt x="13443" y="4339"/>
                    <a:pt x="13443" y="4505"/>
                  </a:cubicBezTo>
                  <a:lnTo>
                    <a:pt x="13443" y="12005"/>
                  </a:lnTo>
                  <a:cubicBezTo>
                    <a:pt x="13443" y="13161"/>
                    <a:pt x="12421" y="13941"/>
                    <a:pt x="11388" y="13941"/>
                  </a:cubicBezTo>
                  <a:cubicBezTo>
                    <a:pt x="10369" y="13941"/>
                    <a:pt x="9534" y="13113"/>
                    <a:pt x="9534" y="12085"/>
                  </a:cubicBezTo>
                  <a:cubicBezTo>
                    <a:pt x="9534" y="11323"/>
                    <a:pt x="9990" y="10647"/>
                    <a:pt x="10700" y="10364"/>
                  </a:cubicBezTo>
                  <a:lnTo>
                    <a:pt x="12327" y="9713"/>
                  </a:lnTo>
                  <a:lnTo>
                    <a:pt x="12327" y="7420"/>
                  </a:lnTo>
                  <a:lnTo>
                    <a:pt x="7859" y="8315"/>
                  </a:lnTo>
                  <a:lnTo>
                    <a:pt x="7859" y="13123"/>
                  </a:lnTo>
                  <a:cubicBezTo>
                    <a:pt x="7859" y="14277"/>
                    <a:pt x="6834" y="15057"/>
                    <a:pt x="5803" y="15057"/>
                  </a:cubicBezTo>
                  <a:cubicBezTo>
                    <a:pt x="4784" y="15057"/>
                    <a:pt x="3949" y="14229"/>
                    <a:pt x="3949" y="13203"/>
                  </a:cubicBezTo>
                  <a:cubicBezTo>
                    <a:pt x="3949" y="12439"/>
                    <a:pt x="4406" y="11763"/>
                    <a:pt x="5115" y="11480"/>
                  </a:cubicBezTo>
                  <a:lnTo>
                    <a:pt x="6741" y="10829"/>
                  </a:lnTo>
                  <a:lnTo>
                    <a:pt x="6741" y="5623"/>
                  </a:lnTo>
                  <a:cubicBezTo>
                    <a:pt x="6741" y="5356"/>
                    <a:pt x="6930" y="5128"/>
                    <a:pt x="7190" y="5074"/>
                  </a:cubicBezTo>
                  <a:lnTo>
                    <a:pt x="12775" y="3958"/>
                  </a:lnTo>
                  <a:cubicBezTo>
                    <a:pt x="12811" y="3952"/>
                    <a:pt x="12847" y="3949"/>
                    <a:pt x="12883" y="3949"/>
                  </a:cubicBezTo>
                  <a:close/>
                  <a:moveTo>
                    <a:pt x="9534" y="1"/>
                  </a:moveTo>
                  <a:cubicBezTo>
                    <a:pt x="4298" y="1"/>
                    <a:pt x="1" y="4296"/>
                    <a:pt x="1" y="9532"/>
                  </a:cubicBezTo>
                  <a:cubicBezTo>
                    <a:pt x="1" y="14769"/>
                    <a:pt x="4298" y="19064"/>
                    <a:pt x="9534" y="19064"/>
                  </a:cubicBezTo>
                  <a:cubicBezTo>
                    <a:pt x="14768" y="19064"/>
                    <a:pt x="19065" y="14769"/>
                    <a:pt x="19065" y="9532"/>
                  </a:cubicBezTo>
                  <a:cubicBezTo>
                    <a:pt x="19065" y="4296"/>
                    <a:pt x="14768" y="1"/>
                    <a:pt x="9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89"/>
            <p:cNvSpPr/>
            <p:nvPr/>
          </p:nvSpPr>
          <p:spPr>
            <a:xfrm>
              <a:off x="5775341" y="1669507"/>
              <a:ext cx="93247" cy="41531"/>
            </a:xfrm>
            <a:custGeom>
              <a:avLst/>
              <a:gdLst/>
              <a:ahLst/>
              <a:cxnLst/>
              <a:rect l="l" t="t" r="r" b="b"/>
              <a:pathLst>
                <a:path w="4468" h="1990" extrusionOk="0">
                  <a:moveTo>
                    <a:pt x="4467" y="1"/>
                  </a:moveTo>
                  <a:lnTo>
                    <a:pt x="1" y="894"/>
                  </a:lnTo>
                  <a:lnTo>
                    <a:pt x="1" y="1989"/>
                  </a:lnTo>
                  <a:lnTo>
                    <a:pt x="4467" y="1096"/>
                  </a:lnTo>
                  <a:lnTo>
                    <a:pt x="4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7" name="Google Shape;9407;p89"/>
          <p:cNvGrpSpPr/>
          <p:nvPr/>
        </p:nvGrpSpPr>
        <p:grpSpPr>
          <a:xfrm>
            <a:off x="4537903" y="3925571"/>
            <a:ext cx="387610" cy="193109"/>
            <a:chOff x="6140660" y="1661097"/>
            <a:chExt cx="397835" cy="198202"/>
          </a:xfrm>
        </p:grpSpPr>
        <p:sp>
          <p:nvSpPr>
            <p:cNvPr id="9408" name="Google Shape;9408;p89"/>
            <p:cNvSpPr/>
            <p:nvPr/>
          </p:nvSpPr>
          <p:spPr>
            <a:xfrm>
              <a:off x="6281298" y="1707719"/>
              <a:ext cx="58290" cy="151579"/>
            </a:xfrm>
            <a:custGeom>
              <a:avLst/>
              <a:gdLst/>
              <a:ahLst/>
              <a:cxnLst/>
              <a:rect l="l" t="t" r="r" b="b"/>
              <a:pathLst>
                <a:path w="2793" h="7263" extrusionOk="0">
                  <a:moveTo>
                    <a:pt x="1397" y="1"/>
                  </a:moveTo>
                  <a:cubicBezTo>
                    <a:pt x="627" y="1"/>
                    <a:pt x="1" y="627"/>
                    <a:pt x="1" y="1398"/>
                  </a:cubicBezTo>
                  <a:lnTo>
                    <a:pt x="1" y="5865"/>
                  </a:lnTo>
                  <a:cubicBezTo>
                    <a:pt x="1" y="6636"/>
                    <a:pt x="627" y="7262"/>
                    <a:pt x="1397" y="7262"/>
                  </a:cubicBezTo>
                  <a:cubicBezTo>
                    <a:pt x="2166" y="7262"/>
                    <a:pt x="2792" y="6634"/>
                    <a:pt x="2792" y="5865"/>
                  </a:cubicBezTo>
                  <a:lnTo>
                    <a:pt x="2792" y="1398"/>
                  </a:lnTo>
                  <a:cubicBezTo>
                    <a:pt x="2792" y="627"/>
                    <a:pt x="2166"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89"/>
            <p:cNvSpPr/>
            <p:nvPr/>
          </p:nvSpPr>
          <p:spPr>
            <a:xfrm>
              <a:off x="6480225" y="1742675"/>
              <a:ext cx="58269" cy="58332"/>
            </a:xfrm>
            <a:custGeom>
              <a:avLst/>
              <a:gdLst/>
              <a:ahLst/>
              <a:cxnLst/>
              <a:rect l="l" t="t" r="r" b="b"/>
              <a:pathLst>
                <a:path w="2792" h="2795" extrusionOk="0">
                  <a:moveTo>
                    <a:pt x="1396" y="1"/>
                  </a:moveTo>
                  <a:cubicBezTo>
                    <a:pt x="627" y="1"/>
                    <a:pt x="0" y="629"/>
                    <a:pt x="0" y="1398"/>
                  </a:cubicBezTo>
                  <a:cubicBezTo>
                    <a:pt x="0" y="2168"/>
                    <a:pt x="627" y="2794"/>
                    <a:pt x="1396" y="2794"/>
                  </a:cubicBezTo>
                  <a:cubicBezTo>
                    <a:pt x="2167" y="2794"/>
                    <a:pt x="2792" y="2168"/>
                    <a:pt x="2792" y="1398"/>
                  </a:cubicBezTo>
                  <a:cubicBezTo>
                    <a:pt x="2792" y="629"/>
                    <a:pt x="2167" y="1"/>
                    <a:pt x="1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89"/>
            <p:cNvSpPr/>
            <p:nvPr/>
          </p:nvSpPr>
          <p:spPr>
            <a:xfrm>
              <a:off x="6352004" y="1661097"/>
              <a:ext cx="129206" cy="198202"/>
            </a:xfrm>
            <a:custGeom>
              <a:avLst/>
              <a:gdLst/>
              <a:ahLst/>
              <a:cxnLst/>
              <a:rect l="l" t="t" r="r" b="b"/>
              <a:pathLst>
                <a:path w="6191" h="9497" extrusionOk="0">
                  <a:moveTo>
                    <a:pt x="1396" y="0"/>
                  </a:moveTo>
                  <a:cubicBezTo>
                    <a:pt x="627" y="0"/>
                    <a:pt x="1" y="628"/>
                    <a:pt x="1" y="1398"/>
                  </a:cubicBezTo>
                  <a:lnTo>
                    <a:pt x="1" y="8099"/>
                  </a:lnTo>
                  <a:cubicBezTo>
                    <a:pt x="1" y="8870"/>
                    <a:pt x="627" y="9496"/>
                    <a:pt x="1396" y="9496"/>
                  </a:cubicBezTo>
                  <a:cubicBezTo>
                    <a:pt x="2168" y="9496"/>
                    <a:pt x="2792" y="8868"/>
                    <a:pt x="2792" y="8099"/>
                  </a:cubicBezTo>
                  <a:lnTo>
                    <a:pt x="2792" y="7683"/>
                  </a:lnTo>
                  <a:lnTo>
                    <a:pt x="3586" y="8874"/>
                  </a:lnTo>
                  <a:cubicBezTo>
                    <a:pt x="3845" y="9263"/>
                    <a:pt x="4280" y="9496"/>
                    <a:pt x="4749" y="9496"/>
                  </a:cubicBezTo>
                  <a:cubicBezTo>
                    <a:pt x="5025" y="9496"/>
                    <a:pt x="5293" y="9415"/>
                    <a:pt x="5522" y="9261"/>
                  </a:cubicBezTo>
                  <a:cubicBezTo>
                    <a:pt x="5833" y="9054"/>
                    <a:pt x="6044" y="8739"/>
                    <a:pt x="6118" y="8373"/>
                  </a:cubicBezTo>
                  <a:cubicBezTo>
                    <a:pt x="6190" y="8007"/>
                    <a:pt x="6116" y="7635"/>
                    <a:pt x="5909" y="7324"/>
                  </a:cubicBezTo>
                  <a:lnTo>
                    <a:pt x="4535" y="5261"/>
                  </a:lnTo>
                  <a:lnTo>
                    <a:pt x="5177" y="4619"/>
                  </a:lnTo>
                  <a:cubicBezTo>
                    <a:pt x="5722" y="4074"/>
                    <a:pt x="5722" y="3188"/>
                    <a:pt x="5177" y="2643"/>
                  </a:cubicBezTo>
                  <a:cubicBezTo>
                    <a:pt x="4904" y="2372"/>
                    <a:pt x="4547" y="2236"/>
                    <a:pt x="4190" y="2236"/>
                  </a:cubicBezTo>
                  <a:cubicBezTo>
                    <a:pt x="3832" y="2236"/>
                    <a:pt x="3475" y="2372"/>
                    <a:pt x="3203" y="2643"/>
                  </a:cubicBezTo>
                  <a:lnTo>
                    <a:pt x="2792" y="3054"/>
                  </a:lnTo>
                  <a:lnTo>
                    <a:pt x="2792" y="1398"/>
                  </a:lnTo>
                  <a:cubicBezTo>
                    <a:pt x="2792" y="627"/>
                    <a:pt x="2166" y="0"/>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89"/>
            <p:cNvSpPr/>
            <p:nvPr/>
          </p:nvSpPr>
          <p:spPr>
            <a:xfrm>
              <a:off x="6140660" y="1661097"/>
              <a:ext cx="129185" cy="198202"/>
            </a:xfrm>
            <a:custGeom>
              <a:avLst/>
              <a:gdLst/>
              <a:ahLst/>
              <a:cxnLst/>
              <a:rect l="l" t="t" r="r" b="b"/>
              <a:pathLst>
                <a:path w="6190" h="9497" extrusionOk="0">
                  <a:moveTo>
                    <a:pt x="1396" y="0"/>
                  </a:moveTo>
                  <a:cubicBezTo>
                    <a:pt x="626" y="0"/>
                    <a:pt x="0" y="628"/>
                    <a:pt x="0" y="1398"/>
                  </a:cubicBezTo>
                  <a:lnTo>
                    <a:pt x="0" y="8099"/>
                  </a:lnTo>
                  <a:cubicBezTo>
                    <a:pt x="0" y="8870"/>
                    <a:pt x="626" y="9496"/>
                    <a:pt x="1396" y="9496"/>
                  </a:cubicBezTo>
                  <a:cubicBezTo>
                    <a:pt x="2165" y="9496"/>
                    <a:pt x="2792" y="8868"/>
                    <a:pt x="2792" y="8099"/>
                  </a:cubicBezTo>
                  <a:lnTo>
                    <a:pt x="2792" y="7683"/>
                  </a:lnTo>
                  <a:lnTo>
                    <a:pt x="3586" y="8874"/>
                  </a:lnTo>
                  <a:cubicBezTo>
                    <a:pt x="3844" y="9263"/>
                    <a:pt x="4279" y="9496"/>
                    <a:pt x="4748" y="9496"/>
                  </a:cubicBezTo>
                  <a:cubicBezTo>
                    <a:pt x="5024" y="9496"/>
                    <a:pt x="5291" y="9415"/>
                    <a:pt x="5521" y="9261"/>
                  </a:cubicBezTo>
                  <a:cubicBezTo>
                    <a:pt x="5832" y="9054"/>
                    <a:pt x="6043" y="8739"/>
                    <a:pt x="6117" y="8373"/>
                  </a:cubicBezTo>
                  <a:cubicBezTo>
                    <a:pt x="6190" y="8007"/>
                    <a:pt x="6115" y="7635"/>
                    <a:pt x="5909" y="7324"/>
                  </a:cubicBezTo>
                  <a:lnTo>
                    <a:pt x="4534" y="5261"/>
                  </a:lnTo>
                  <a:lnTo>
                    <a:pt x="5176" y="4619"/>
                  </a:lnTo>
                  <a:cubicBezTo>
                    <a:pt x="5721" y="4074"/>
                    <a:pt x="5721" y="3188"/>
                    <a:pt x="5176" y="2643"/>
                  </a:cubicBezTo>
                  <a:cubicBezTo>
                    <a:pt x="4904" y="2372"/>
                    <a:pt x="4546" y="2236"/>
                    <a:pt x="4188" y="2236"/>
                  </a:cubicBezTo>
                  <a:cubicBezTo>
                    <a:pt x="3831" y="2236"/>
                    <a:pt x="3473" y="2372"/>
                    <a:pt x="3202" y="2643"/>
                  </a:cubicBezTo>
                  <a:lnTo>
                    <a:pt x="2792" y="3054"/>
                  </a:lnTo>
                  <a:lnTo>
                    <a:pt x="2792" y="1398"/>
                  </a:lnTo>
                  <a:cubicBezTo>
                    <a:pt x="2792" y="627"/>
                    <a:pt x="2165" y="0"/>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2" name="Google Shape;9412;p89"/>
          <p:cNvGrpSpPr/>
          <p:nvPr/>
        </p:nvGrpSpPr>
        <p:grpSpPr>
          <a:xfrm>
            <a:off x="5057118" y="3828305"/>
            <a:ext cx="387681" cy="387641"/>
            <a:chOff x="6669907" y="1561258"/>
            <a:chExt cx="397907" cy="397866"/>
          </a:xfrm>
        </p:grpSpPr>
        <p:sp>
          <p:nvSpPr>
            <p:cNvPr id="9413" name="Google Shape;9413;p89"/>
            <p:cNvSpPr/>
            <p:nvPr/>
          </p:nvSpPr>
          <p:spPr>
            <a:xfrm>
              <a:off x="6950454" y="1655253"/>
              <a:ext cx="23312" cy="23354"/>
            </a:xfrm>
            <a:custGeom>
              <a:avLst/>
              <a:gdLst/>
              <a:ahLst/>
              <a:cxnLst/>
              <a:rect l="l" t="t" r="r" b="b"/>
              <a:pathLst>
                <a:path w="1117" h="1119" extrusionOk="0">
                  <a:moveTo>
                    <a:pt x="558" y="1"/>
                  </a:moveTo>
                  <a:cubicBezTo>
                    <a:pt x="250" y="1"/>
                    <a:pt x="0" y="252"/>
                    <a:pt x="0" y="560"/>
                  </a:cubicBezTo>
                  <a:cubicBezTo>
                    <a:pt x="0" y="868"/>
                    <a:pt x="250" y="1119"/>
                    <a:pt x="558" y="1119"/>
                  </a:cubicBezTo>
                  <a:cubicBezTo>
                    <a:pt x="867" y="1119"/>
                    <a:pt x="1117" y="868"/>
                    <a:pt x="1117" y="560"/>
                  </a:cubicBezTo>
                  <a:cubicBezTo>
                    <a:pt x="1117" y="252"/>
                    <a:pt x="867" y="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89"/>
            <p:cNvSpPr/>
            <p:nvPr/>
          </p:nvSpPr>
          <p:spPr>
            <a:xfrm>
              <a:off x="6740633" y="1725228"/>
              <a:ext cx="36919" cy="39632"/>
            </a:xfrm>
            <a:custGeom>
              <a:avLst/>
              <a:gdLst/>
              <a:ahLst/>
              <a:cxnLst/>
              <a:rect l="l" t="t" r="r" b="b"/>
              <a:pathLst>
                <a:path w="1769" h="1899" extrusionOk="0">
                  <a:moveTo>
                    <a:pt x="1117" y="0"/>
                  </a:moveTo>
                  <a:cubicBezTo>
                    <a:pt x="502" y="0"/>
                    <a:pt x="1" y="501"/>
                    <a:pt x="1" y="1116"/>
                  </a:cubicBezTo>
                  <a:cubicBezTo>
                    <a:pt x="1" y="1419"/>
                    <a:pt x="135" y="1691"/>
                    <a:pt x="341" y="1898"/>
                  </a:cubicBezTo>
                  <a:cubicBezTo>
                    <a:pt x="643" y="1261"/>
                    <a:pt x="1133" y="690"/>
                    <a:pt x="1768" y="219"/>
                  </a:cubicBezTo>
                  <a:cubicBezTo>
                    <a:pt x="1581" y="83"/>
                    <a:pt x="1358" y="0"/>
                    <a:pt x="1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89"/>
            <p:cNvSpPr/>
            <p:nvPr/>
          </p:nvSpPr>
          <p:spPr>
            <a:xfrm>
              <a:off x="6763944" y="1725228"/>
              <a:ext cx="209827" cy="139892"/>
            </a:xfrm>
            <a:custGeom>
              <a:avLst/>
              <a:gdLst/>
              <a:ahLst/>
              <a:cxnLst/>
              <a:rect l="l" t="t" r="r" b="b"/>
              <a:pathLst>
                <a:path w="10054" h="6703" extrusionOk="0">
                  <a:moveTo>
                    <a:pt x="2793" y="1116"/>
                  </a:moveTo>
                  <a:cubicBezTo>
                    <a:pt x="3409" y="1116"/>
                    <a:pt x="3910" y="1619"/>
                    <a:pt x="3910" y="2234"/>
                  </a:cubicBezTo>
                  <a:cubicBezTo>
                    <a:pt x="3910" y="2850"/>
                    <a:pt x="3409" y="3351"/>
                    <a:pt x="2793" y="3351"/>
                  </a:cubicBezTo>
                  <a:cubicBezTo>
                    <a:pt x="2178" y="3351"/>
                    <a:pt x="1675" y="2850"/>
                    <a:pt x="1675" y="2234"/>
                  </a:cubicBezTo>
                  <a:cubicBezTo>
                    <a:pt x="1675" y="1619"/>
                    <a:pt x="2178" y="1116"/>
                    <a:pt x="2793" y="1116"/>
                  </a:cubicBezTo>
                  <a:close/>
                  <a:moveTo>
                    <a:pt x="7262" y="1116"/>
                  </a:moveTo>
                  <a:cubicBezTo>
                    <a:pt x="7878" y="1116"/>
                    <a:pt x="8378" y="1619"/>
                    <a:pt x="8378" y="2234"/>
                  </a:cubicBezTo>
                  <a:cubicBezTo>
                    <a:pt x="8378" y="2850"/>
                    <a:pt x="7878" y="3351"/>
                    <a:pt x="7262" y="3351"/>
                  </a:cubicBezTo>
                  <a:cubicBezTo>
                    <a:pt x="6645" y="3351"/>
                    <a:pt x="6144" y="2850"/>
                    <a:pt x="6144" y="2234"/>
                  </a:cubicBezTo>
                  <a:cubicBezTo>
                    <a:pt x="6144" y="1619"/>
                    <a:pt x="6645" y="1116"/>
                    <a:pt x="7262" y="1116"/>
                  </a:cubicBezTo>
                  <a:close/>
                  <a:moveTo>
                    <a:pt x="7261" y="4469"/>
                  </a:moveTo>
                  <a:cubicBezTo>
                    <a:pt x="7466" y="4469"/>
                    <a:pt x="7663" y="4581"/>
                    <a:pt x="7761" y="4776"/>
                  </a:cubicBezTo>
                  <a:cubicBezTo>
                    <a:pt x="7899" y="5052"/>
                    <a:pt x="7787" y="5389"/>
                    <a:pt x="7511" y="5527"/>
                  </a:cubicBezTo>
                  <a:cubicBezTo>
                    <a:pt x="6733" y="5916"/>
                    <a:pt x="5880" y="6109"/>
                    <a:pt x="5028" y="6109"/>
                  </a:cubicBezTo>
                  <a:cubicBezTo>
                    <a:pt x="4173" y="6109"/>
                    <a:pt x="3321" y="5916"/>
                    <a:pt x="2544" y="5527"/>
                  </a:cubicBezTo>
                  <a:cubicBezTo>
                    <a:pt x="2268" y="5389"/>
                    <a:pt x="2155" y="5052"/>
                    <a:pt x="2293" y="4776"/>
                  </a:cubicBezTo>
                  <a:cubicBezTo>
                    <a:pt x="2391" y="4581"/>
                    <a:pt x="2589" y="4469"/>
                    <a:pt x="2794" y="4469"/>
                  </a:cubicBezTo>
                  <a:cubicBezTo>
                    <a:pt x="2878" y="4469"/>
                    <a:pt x="2963" y="4487"/>
                    <a:pt x="3043" y="4527"/>
                  </a:cubicBezTo>
                  <a:cubicBezTo>
                    <a:pt x="3664" y="4838"/>
                    <a:pt x="4345" y="4994"/>
                    <a:pt x="5027" y="4994"/>
                  </a:cubicBezTo>
                  <a:cubicBezTo>
                    <a:pt x="5708" y="4994"/>
                    <a:pt x="6390" y="4838"/>
                    <a:pt x="7011" y="4527"/>
                  </a:cubicBezTo>
                  <a:cubicBezTo>
                    <a:pt x="7092" y="4487"/>
                    <a:pt x="7177" y="4469"/>
                    <a:pt x="7261" y="4469"/>
                  </a:cubicBezTo>
                  <a:close/>
                  <a:moveTo>
                    <a:pt x="5028" y="0"/>
                  </a:moveTo>
                  <a:cubicBezTo>
                    <a:pt x="2256" y="0"/>
                    <a:pt x="0" y="1504"/>
                    <a:pt x="0" y="3351"/>
                  </a:cubicBezTo>
                  <a:cubicBezTo>
                    <a:pt x="0" y="5199"/>
                    <a:pt x="2256" y="6703"/>
                    <a:pt x="5028" y="6703"/>
                  </a:cubicBezTo>
                  <a:cubicBezTo>
                    <a:pt x="7798" y="6703"/>
                    <a:pt x="10054" y="5199"/>
                    <a:pt x="10054" y="3351"/>
                  </a:cubicBezTo>
                  <a:cubicBezTo>
                    <a:pt x="10054" y="1504"/>
                    <a:pt x="7798" y="0"/>
                    <a:pt x="50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89"/>
            <p:cNvSpPr/>
            <p:nvPr/>
          </p:nvSpPr>
          <p:spPr>
            <a:xfrm>
              <a:off x="6669907" y="1561258"/>
              <a:ext cx="397907" cy="397866"/>
            </a:xfrm>
            <a:custGeom>
              <a:avLst/>
              <a:gdLst/>
              <a:ahLst/>
              <a:cxnLst/>
              <a:rect l="l" t="t" r="r" b="b"/>
              <a:pathLst>
                <a:path w="19066" h="19064" extrusionOk="0">
                  <a:moveTo>
                    <a:pt x="10650" y="3388"/>
                  </a:moveTo>
                  <a:cubicBezTo>
                    <a:pt x="10708" y="3388"/>
                    <a:pt x="10768" y="3398"/>
                    <a:pt x="10827" y="3417"/>
                  </a:cubicBezTo>
                  <a:lnTo>
                    <a:pt x="12686" y="4038"/>
                  </a:lnTo>
                  <a:cubicBezTo>
                    <a:pt x="12994" y="3645"/>
                    <a:pt x="13466" y="3389"/>
                    <a:pt x="14001" y="3389"/>
                  </a:cubicBezTo>
                  <a:cubicBezTo>
                    <a:pt x="14924" y="3389"/>
                    <a:pt x="15676" y="4140"/>
                    <a:pt x="15676" y="5064"/>
                  </a:cubicBezTo>
                  <a:cubicBezTo>
                    <a:pt x="15676" y="5987"/>
                    <a:pt x="14924" y="6739"/>
                    <a:pt x="14001" y="6739"/>
                  </a:cubicBezTo>
                  <a:cubicBezTo>
                    <a:pt x="13088" y="6739"/>
                    <a:pt x="12345" y="6003"/>
                    <a:pt x="12329" y="5094"/>
                  </a:cubicBezTo>
                  <a:lnTo>
                    <a:pt x="11004" y="4653"/>
                  </a:lnTo>
                  <a:lnTo>
                    <a:pt x="10294" y="6778"/>
                  </a:lnTo>
                  <a:cubicBezTo>
                    <a:pt x="11251" y="6865"/>
                    <a:pt x="12140" y="7109"/>
                    <a:pt x="12909" y="7479"/>
                  </a:cubicBezTo>
                  <a:cubicBezTo>
                    <a:pt x="13327" y="7017"/>
                    <a:pt x="13919" y="6739"/>
                    <a:pt x="14560" y="6739"/>
                  </a:cubicBezTo>
                  <a:cubicBezTo>
                    <a:pt x="15791" y="6739"/>
                    <a:pt x="16794" y="7742"/>
                    <a:pt x="16794" y="8973"/>
                  </a:cubicBezTo>
                  <a:cubicBezTo>
                    <a:pt x="16794" y="9780"/>
                    <a:pt x="16336" y="10498"/>
                    <a:pt x="15655" y="10891"/>
                  </a:cubicBezTo>
                  <a:cubicBezTo>
                    <a:pt x="15665" y="10997"/>
                    <a:pt x="15676" y="11101"/>
                    <a:pt x="15676" y="11208"/>
                  </a:cubicBezTo>
                  <a:cubicBezTo>
                    <a:pt x="15676" y="13672"/>
                    <a:pt x="12921" y="15676"/>
                    <a:pt x="9532" y="15676"/>
                  </a:cubicBezTo>
                  <a:cubicBezTo>
                    <a:pt x="6144" y="15676"/>
                    <a:pt x="3388" y="13672"/>
                    <a:pt x="3388" y="11208"/>
                  </a:cubicBezTo>
                  <a:cubicBezTo>
                    <a:pt x="3388" y="11101"/>
                    <a:pt x="3401" y="10997"/>
                    <a:pt x="3411" y="10891"/>
                  </a:cubicBezTo>
                  <a:cubicBezTo>
                    <a:pt x="2730" y="10498"/>
                    <a:pt x="2272" y="9780"/>
                    <a:pt x="2272" y="8973"/>
                  </a:cubicBezTo>
                  <a:cubicBezTo>
                    <a:pt x="2272" y="7742"/>
                    <a:pt x="3273" y="6739"/>
                    <a:pt x="4506" y="6739"/>
                  </a:cubicBezTo>
                  <a:cubicBezTo>
                    <a:pt x="5145" y="6739"/>
                    <a:pt x="5737" y="7017"/>
                    <a:pt x="6157" y="7479"/>
                  </a:cubicBezTo>
                  <a:cubicBezTo>
                    <a:pt x="7018" y="7065"/>
                    <a:pt x="8034" y="6806"/>
                    <a:pt x="9125" y="6755"/>
                  </a:cubicBezTo>
                  <a:lnTo>
                    <a:pt x="10119" y="3771"/>
                  </a:lnTo>
                  <a:cubicBezTo>
                    <a:pt x="10199" y="3537"/>
                    <a:pt x="10415" y="3388"/>
                    <a:pt x="10650" y="3388"/>
                  </a:cubicBezTo>
                  <a:close/>
                  <a:moveTo>
                    <a:pt x="9534" y="1"/>
                  </a:moveTo>
                  <a:cubicBezTo>
                    <a:pt x="4297" y="1"/>
                    <a:pt x="1" y="4296"/>
                    <a:pt x="1" y="9532"/>
                  </a:cubicBezTo>
                  <a:cubicBezTo>
                    <a:pt x="1" y="14769"/>
                    <a:pt x="4297" y="19064"/>
                    <a:pt x="9534" y="19064"/>
                  </a:cubicBezTo>
                  <a:cubicBezTo>
                    <a:pt x="14768" y="19064"/>
                    <a:pt x="19065" y="14769"/>
                    <a:pt x="19065" y="9532"/>
                  </a:cubicBezTo>
                  <a:cubicBezTo>
                    <a:pt x="19065" y="4296"/>
                    <a:pt x="14768" y="1"/>
                    <a:pt x="9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89"/>
            <p:cNvSpPr/>
            <p:nvPr/>
          </p:nvSpPr>
          <p:spPr>
            <a:xfrm>
              <a:off x="6960158" y="1725228"/>
              <a:ext cx="36940" cy="39632"/>
            </a:xfrm>
            <a:custGeom>
              <a:avLst/>
              <a:gdLst/>
              <a:ahLst/>
              <a:cxnLst/>
              <a:rect l="l" t="t" r="r" b="b"/>
              <a:pathLst>
                <a:path w="1770" h="1899" extrusionOk="0">
                  <a:moveTo>
                    <a:pt x="652" y="0"/>
                  </a:moveTo>
                  <a:cubicBezTo>
                    <a:pt x="413" y="0"/>
                    <a:pt x="188" y="83"/>
                    <a:pt x="1" y="219"/>
                  </a:cubicBezTo>
                  <a:cubicBezTo>
                    <a:pt x="637" y="690"/>
                    <a:pt x="1127" y="1261"/>
                    <a:pt x="1428" y="1898"/>
                  </a:cubicBezTo>
                  <a:cubicBezTo>
                    <a:pt x="1635" y="1691"/>
                    <a:pt x="1770" y="1419"/>
                    <a:pt x="1770" y="1116"/>
                  </a:cubicBezTo>
                  <a:cubicBezTo>
                    <a:pt x="1770" y="501"/>
                    <a:pt x="1267"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8" name="Google Shape;9418;p89"/>
          <p:cNvGrpSpPr/>
          <p:nvPr/>
        </p:nvGrpSpPr>
        <p:grpSpPr>
          <a:xfrm>
            <a:off x="1942348" y="3885842"/>
            <a:ext cx="387681" cy="272572"/>
            <a:chOff x="3386036" y="1746339"/>
            <a:chExt cx="397907" cy="279762"/>
          </a:xfrm>
        </p:grpSpPr>
        <p:sp>
          <p:nvSpPr>
            <p:cNvPr id="9419" name="Google Shape;9419;p89"/>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89"/>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1" name="Google Shape;9421;p89"/>
          <p:cNvGrpSpPr/>
          <p:nvPr/>
        </p:nvGrpSpPr>
        <p:grpSpPr>
          <a:xfrm>
            <a:off x="2980045" y="3828288"/>
            <a:ext cx="387681" cy="387681"/>
            <a:chOff x="4417380" y="1687279"/>
            <a:chExt cx="397907" cy="397907"/>
          </a:xfrm>
        </p:grpSpPr>
        <p:sp>
          <p:nvSpPr>
            <p:cNvPr id="9422" name="Google Shape;9422;p89"/>
            <p:cNvSpPr/>
            <p:nvPr/>
          </p:nvSpPr>
          <p:spPr>
            <a:xfrm>
              <a:off x="4417380" y="1687279"/>
              <a:ext cx="397907" cy="397907"/>
            </a:xfrm>
            <a:custGeom>
              <a:avLst/>
              <a:gdLst/>
              <a:ahLst/>
              <a:cxnLst/>
              <a:rect l="l" t="t" r="r" b="b"/>
              <a:pathLst>
                <a:path w="19066" h="19066" extrusionOk="0">
                  <a:moveTo>
                    <a:pt x="9525" y="2794"/>
                  </a:moveTo>
                  <a:cubicBezTo>
                    <a:pt x="11382" y="2845"/>
                    <a:pt x="13514" y="4021"/>
                    <a:pt x="13514" y="6949"/>
                  </a:cubicBezTo>
                  <a:cubicBezTo>
                    <a:pt x="13514" y="7361"/>
                    <a:pt x="13500" y="7674"/>
                    <a:pt x="13486" y="7912"/>
                  </a:cubicBezTo>
                  <a:cubicBezTo>
                    <a:pt x="13689" y="7867"/>
                    <a:pt x="14004" y="7789"/>
                    <a:pt x="14208" y="7789"/>
                  </a:cubicBezTo>
                  <a:cubicBezTo>
                    <a:pt x="14882" y="7789"/>
                    <a:pt x="15370" y="8202"/>
                    <a:pt x="15370" y="8769"/>
                  </a:cubicBezTo>
                  <a:cubicBezTo>
                    <a:pt x="15370" y="9574"/>
                    <a:pt x="14598" y="9882"/>
                    <a:pt x="14137" y="10066"/>
                  </a:cubicBezTo>
                  <a:cubicBezTo>
                    <a:pt x="14020" y="10112"/>
                    <a:pt x="13857" y="10178"/>
                    <a:pt x="13767" y="10231"/>
                  </a:cubicBezTo>
                  <a:cubicBezTo>
                    <a:pt x="13822" y="10949"/>
                    <a:pt x="14437" y="11278"/>
                    <a:pt x="15354" y="11690"/>
                  </a:cubicBezTo>
                  <a:cubicBezTo>
                    <a:pt x="16061" y="12007"/>
                    <a:pt x="16794" y="12336"/>
                    <a:pt x="16794" y="13104"/>
                  </a:cubicBezTo>
                  <a:cubicBezTo>
                    <a:pt x="16794" y="13896"/>
                    <a:pt x="16088" y="14016"/>
                    <a:pt x="15520" y="14112"/>
                  </a:cubicBezTo>
                  <a:cubicBezTo>
                    <a:pt x="15333" y="14146"/>
                    <a:pt x="15111" y="14183"/>
                    <a:pt x="14855" y="14239"/>
                  </a:cubicBezTo>
                  <a:cubicBezTo>
                    <a:pt x="14768" y="14620"/>
                    <a:pt x="14600" y="15156"/>
                    <a:pt x="13939" y="15156"/>
                  </a:cubicBezTo>
                  <a:cubicBezTo>
                    <a:pt x="13709" y="15156"/>
                    <a:pt x="13258" y="15035"/>
                    <a:pt x="12916" y="15035"/>
                  </a:cubicBezTo>
                  <a:cubicBezTo>
                    <a:pt x="12370" y="15035"/>
                    <a:pt x="12048" y="15253"/>
                    <a:pt x="11642" y="15531"/>
                  </a:cubicBezTo>
                  <a:cubicBezTo>
                    <a:pt x="11160" y="15860"/>
                    <a:pt x="10556" y="16272"/>
                    <a:pt x="9534" y="16272"/>
                  </a:cubicBezTo>
                  <a:cubicBezTo>
                    <a:pt x="8510" y="16272"/>
                    <a:pt x="7908" y="15860"/>
                    <a:pt x="7425" y="15531"/>
                  </a:cubicBezTo>
                  <a:cubicBezTo>
                    <a:pt x="7020" y="15255"/>
                    <a:pt x="6698" y="15035"/>
                    <a:pt x="6151" y="15035"/>
                  </a:cubicBezTo>
                  <a:cubicBezTo>
                    <a:pt x="5810" y="15035"/>
                    <a:pt x="5357" y="15156"/>
                    <a:pt x="5129" y="15156"/>
                  </a:cubicBezTo>
                  <a:cubicBezTo>
                    <a:pt x="4467" y="15156"/>
                    <a:pt x="4298" y="14620"/>
                    <a:pt x="4211" y="14239"/>
                  </a:cubicBezTo>
                  <a:cubicBezTo>
                    <a:pt x="3956" y="14183"/>
                    <a:pt x="3735" y="14146"/>
                    <a:pt x="3547" y="14112"/>
                  </a:cubicBezTo>
                  <a:cubicBezTo>
                    <a:pt x="2980" y="14016"/>
                    <a:pt x="2272" y="13896"/>
                    <a:pt x="2272" y="13104"/>
                  </a:cubicBezTo>
                  <a:cubicBezTo>
                    <a:pt x="2272" y="12336"/>
                    <a:pt x="3004" y="12007"/>
                    <a:pt x="3712" y="11690"/>
                  </a:cubicBezTo>
                  <a:cubicBezTo>
                    <a:pt x="4630" y="11280"/>
                    <a:pt x="5246" y="10949"/>
                    <a:pt x="5299" y="10231"/>
                  </a:cubicBezTo>
                  <a:cubicBezTo>
                    <a:pt x="5209" y="10178"/>
                    <a:pt x="5046" y="10112"/>
                    <a:pt x="4929" y="10066"/>
                  </a:cubicBezTo>
                  <a:cubicBezTo>
                    <a:pt x="4469" y="9882"/>
                    <a:pt x="3696" y="9573"/>
                    <a:pt x="3696" y="8769"/>
                  </a:cubicBezTo>
                  <a:cubicBezTo>
                    <a:pt x="3696" y="8202"/>
                    <a:pt x="4186" y="7789"/>
                    <a:pt x="4858" y="7789"/>
                  </a:cubicBezTo>
                  <a:cubicBezTo>
                    <a:pt x="5062" y="7789"/>
                    <a:pt x="5378" y="7867"/>
                    <a:pt x="5580" y="7912"/>
                  </a:cubicBezTo>
                  <a:cubicBezTo>
                    <a:pt x="5568" y="7674"/>
                    <a:pt x="5554" y="7361"/>
                    <a:pt x="5554" y="6949"/>
                  </a:cubicBezTo>
                  <a:cubicBezTo>
                    <a:pt x="5554" y="4011"/>
                    <a:pt x="7692" y="2840"/>
                    <a:pt x="9525" y="2794"/>
                  </a:cubicBezTo>
                  <a:close/>
                  <a:moveTo>
                    <a:pt x="2794" y="1"/>
                  </a:moveTo>
                  <a:cubicBezTo>
                    <a:pt x="1255" y="1"/>
                    <a:pt x="1" y="1253"/>
                    <a:pt x="1" y="2794"/>
                  </a:cubicBezTo>
                  <a:lnTo>
                    <a:pt x="1" y="16272"/>
                  </a:lnTo>
                  <a:cubicBezTo>
                    <a:pt x="1" y="17811"/>
                    <a:pt x="1255" y="19065"/>
                    <a:pt x="2794" y="19065"/>
                  </a:cubicBezTo>
                  <a:lnTo>
                    <a:pt x="16274" y="19065"/>
                  </a:lnTo>
                  <a:cubicBezTo>
                    <a:pt x="17813" y="19065"/>
                    <a:pt x="19065" y="17811"/>
                    <a:pt x="19065" y="16272"/>
                  </a:cubicBezTo>
                  <a:lnTo>
                    <a:pt x="19065" y="2792"/>
                  </a:lnTo>
                  <a:cubicBezTo>
                    <a:pt x="19065" y="1253"/>
                    <a:pt x="17813" y="1"/>
                    <a:pt x="16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89"/>
            <p:cNvSpPr/>
            <p:nvPr/>
          </p:nvSpPr>
          <p:spPr>
            <a:xfrm>
              <a:off x="4492363" y="1768878"/>
              <a:ext cx="248270" cy="234704"/>
            </a:xfrm>
            <a:custGeom>
              <a:avLst/>
              <a:gdLst/>
              <a:ahLst/>
              <a:cxnLst/>
              <a:rect l="l" t="t" r="r" b="b"/>
              <a:pathLst>
                <a:path w="11896" h="11246" extrusionOk="0">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4" name="Google Shape;9424;p89"/>
          <p:cNvGrpSpPr/>
          <p:nvPr/>
        </p:nvGrpSpPr>
        <p:grpSpPr>
          <a:xfrm>
            <a:off x="7926526" y="3308537"/>
            <a:ext cx="387661" cy="387661"/>
            <a:chOff x="2869999" y="1687279"/>
            <a:chExt cx="397887" cy="397887"/>
          </a:xfrm>
        </p:grpSpPr>
        <p:sp>
          <p:nvSpPr>
            <p:cNvPr id="9425" name="Google Shape;9425;p89"/>
            <p:cNvSpPr/>
            <p:nvPr/>
          </p:nvSpPr>
          <p:spPr>
            <a:xfrm>
              <a:off x="2994590" y="1833740"/>
              <a:ext cx="148657" cy="81685"/>
            </a:xfrm>
            <a:custGeom>
              <a:avLst/>
              <a:gdLst/>
              <a:ahLst/>
              <a:cxnLst/>
              <a:rect l="l" t="t" r="r" b="b"/>
              <a:pathLst>
                <a:path w="7123" h="3914" extrusionOk="0">
                  <a:moveTo>
                    <a:pt x="2491" y="0"/>
                  </a:moveTo>
                  <a:lnTo>
                    <a:pt x="1" y="3112"/>
                  </a:lnTo>
                  <a:lnTo>
                    <a:pt x="1" y="3112"/>
                  </a:lnTo>
                  <a:lnTo>
                    <a:pt x="2196" y="2015"/>
                  </a:lnTo>
                  <a:cubicBezTo>
                    <a:pt x="2275" y="1975"/>
                    <a:pt x="2360" y="1956"/>
                    <a:pt x="2445" y="1956"/>
                  </a:cubicBezTo>
                  <a:cubicBezTo>
                    <a:pt x="2590" y="1956"/>
                    <a:pt x="2733" y="2012"/>
                    <a:pt x="2840" y="2119"/>
                  </a:cubicBezTo>
                  <a:lnTo>
                    <a:pt x="4634" y="3913"/>
                  </a:lnTo>
                  <a:lnTo>
                    <a:pt x="7123" y="800"/>
                  </a:lnTo>
                  <a:lnTo>
                    <a:pt x="4929" y="1897"/>
                  </a:lnTo>
                  <a:cubicBezTo>
                    <a:pt x="4850" y="1937"/>
                    <a:pt x="4764" y="1957"/>
                    <a:pt x="4679" y="1957"/>
                  </a:cubicBezTo>
                  <a:cubicBezTo>
                    <a:pt x="4535" y="1957"/>
                    <a:pt x="4392" y="1900"/>
                    <a:pt x="4285" y="1792"/>
                  </a:cubicBezTo>
                  <a:lnTo>
                    <a:pt x="2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89"/>
            <p:cNvSpPr/>
            <p:nvPr/>
          </p:nvSpPr>
          <p:spPr>
            <a:xfrm>
              <a:off x="2869999" y="1687279"/>
              <a:ext cx="397887" cy="397887"/>
            </a:xfrm>
            <a:custGeom>
              <a:avLst/>
              <a:gdLst/>
              <a:ahLst/>
              <a:cxnLst/>
              <a:rect l="l" t="t" r="r" b="b"/>
              <a:pathLst>
                <a:path w="19065" h="19065" extrusionOk="0">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7" name="Google Shape;9427;p89"/>
          <p:cNvGrpSpPr/>
          <p:nvPr/>
        </p:nvGrpSpPr>
        <p:grpSpPr>
          <a:xfrm>
            <a:off x="2461634" y="3828664"/>
            <a:ext cx="386807" cy="386929"/>
            <a:chOff x="3902887" y="1687655"/>
            <a:chExt cx="397010" cy="397135"/>
          </a:xfrm>
        </p:grpSpPr>
        <p:sp>
          <p:nvSpPr>
            <p:cNvPr id="9428" name="Google Shape;9428;p89"/>
            <p:cNvSpPr/>
            <p:nvPr/>
          </p:nvSpPr>
          <p:spPr>
            <a:xfrm>
              <a:off x="4023345" y="1785845"/>
              <a:ext cx="156275" cy="200269"/>
            </a:xfrm>
            <a:custGeom>
              <a:avLst/>
              <a:gdLst/>
              <a:ahLst/>
              <a:cxnLst/>
              <a:rect l="l" t="t" r="r" b="b"/>
              <a:pathLst>
                <a:path w="7488" h="9596" extrusionOk="0">
                  <a:moveTo>
                    <a:pt x="3585" y="1"/>
                  </a:moveTo>
                  <a:cubicBezTo>
                    <a:pt x="3550" y="1"/>
                    <a:pt x="36" y="31"/>
                    <a:pt x="36" y="2561"/>
                  </a:cubicBezTo>
                  <a:cubicBezTo>
                    <a:pt x="36" y="4296"/>
                    <a:pt x="1381" y="4712"/>
                    <a:pt x="3429" y="5147"/>
                  </a:cubicBezTo>
                  <a:cubicBezTo>
                    <a:pt x="4813" y="5440"/>
                    <a:pt x="6242" y="5745"/>
                    <a:pt x="6242" y="7084"/>
                  </a:cubicBezTo>
                  <a:cubicBezTo>
                    <a:pt x="6242" y="8290"/>
                    <a:pt x="4968" y="9010"/>
                    <a:pt x="3737" y="9010"/>
                  </a:cubicBezTo>
                  <a:cubicBezTo>
                    <a:pt x="2265" y="9010"/>
                    <a:pt x="1591" y="8227"/>
                    <a:pt x="1100" y="7655"/>
                  </a:cubicBezTo>
                  <a:cubicBezTo>
                    <a:pt x="793" y="7298"/>
                    <a:pt x="640" y="7140"/>
                    <a:pt x="463" y="7140"/>
                  </a:cubicBezTo>
                  <a:cubicBezTo>
                    <a:pt x="330" y="7140"/>
                    <a:pt x="1" y="7243"/>
                    <a:pt x="1" y="7485"/>
                  </a:cubicBezTo>
                  <a:cubicBezTo>
                    <a:pt x="1" y="8301"/>
                    <a:pt x="1016" y="9596"/>
                    <a:pt x="3744" y="9596"/>
                  </a:cubicBezTo>
                  <a:cubicBezTo>
                    <a:pt x="5165" y="9594"/>
                    <a:pt x="6203" y="9265"/>
                    <a:pt x="6831" y="8616"/>
                  </a:cubicBezTo>
                  <a:cubicBezTo>
                    <a:pt x="7479" y="7947"/>
                    <a:pt x="7487" y="7116"/>
                    <a:pt x="7482" y="6957"/>
                  </a:cubicBezTo>
                  <a:cubicBezTo>
                    <a:pt x="7482" y="5087"/>
                    <a:pt x="6088" y="4674"/>
                    <a:pt x="3964" y="4255"/>
                  </a:cubicBezTo>
                  <a:cubicBezTo>
                    <a:pt x="2598" y="3986"/>
                    <a:pt x="1186" y="3709"/>
                    <a:pt x="1186" y="2410"/>
                  </a:cubicBezTo>
                  <a:cubicBezTo>
                    <a:pt x="1186" y="1420"/>
                    <a:pt x="2170" y="675"/>
                    <a:pt x="3475" y="675"/>
                  </a:cubicBezTo>
                  <a:cubicBezTo>
                    <a:pt x="4868" y="675"/>
                    <a:pt x="5485" y="1305"/>
                    <a:pt x="5938" y="1766"/>
                  </a:cubicBezTo>
                  <a:cubicBezTo>
                    <a:pt x="6247" y="2081"/>
                    <a:pt x="6375" y="2191"/>
                    <a:pt x="6598" y="2191"/>
                  </a:cubicBezTo>
                  <a:cubicBezTo>
                    <a:pt x="6794" y="2191"/>
                    <a:pt x="7082" y="2072"/>
                    <a:pt x="7082" y="1818"/>
                  </a:cubicBezTo>
                  <a:cubicBezTo>
                    <a:pt x="7082" y="1381"/>
                    <a:pt x="5803" y="1"/>
                    <a:pt x="3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89"/>
            <p:cNvSpPr/>
            <p:nvPr/>
          </p:nvSpPr>
          <p:spPr>
            <a:xfrm>
              <a:off x="3902887" y="1687655"/>
              <a:ext cx="397010" cy="397135"/>
            </a:xfrm>
            <a:custGeom>
              <a:avLst/>
              <a:gdLst/>
              <a:ahLst/>
              <a:cxnLst/>
              <a:rect l="l" t="t" r="r" b="b"/>
              <a:pathLst>
                <a:path w="19023" h="19029" extrusionOk="0">
                  <a:moveTo>
                    <a:pt x="9357" y="3591"/>
                  </a:moveTo>
                  <a:cubicBezTo>
                    <a:pt x="11911" y="3591"/>
                    <a:pt x="13969" y="5196"/>
                    <a:pt x="13969" y="6523"/>
                  </a:cubicBezTo>
                  <a:cubicBezTo>
                    <a:pt x="13969" y="7455"/>
                    <a:pt x="13157" y="8010"/>
                    <a:pt x="12370" y="8010"/>
                  </a:cubicBezTo>
                  <a:cubicBezTo>
                    <a:pt x="11658" y="8010"/>
                    <a:pt x="11246" y="7589"/>
                    <a:pt x="10914" y="7251"/>
                  </a:cubicBezTo>
                  <a:cubicBezTo>
                    <a:pt x="10514" y="6845"/>
                    <a:pt x="10171" y="6494"/>
                    <a:pt x="9247" y="6494"/>
                  </a:cubicBezTo>
                  <a:cubicBezTo>
                    <a:pt x="8481" y="6494"/>
                    <a:pt x="8073" y="6855"/>
                    <a:pt x="8073" y="7115"/>
                  </a:cubicBezTo>
                  <a:cubicBezTo>
                    <a:pt x="8073" y="7497"/>
                    <a:pt x="9028" y="7685"/>
                    <a:pt x="9950" y="7867"/>
                  </a:cubicBezTo>
                  <a:cubicBezTo>
                    <a:pt x="11710" y="8214"/>
                    <a:pt x="14369" y="8739"/>
                    <a:pt x="14369" y="11635"/>
                  </a:cubicBezTo>
                  <a:cubicBezTo>
                    <a:pt x="14379" y="11960"/>
                    <a:pt x="14340" y="13128"/>
                    <a:pt x="13404" y="14096"/>
                  </a:cubicBezTo>
                  <a:cubicBezTo>
                    <a:pt x="12561" y="14970"/>
                    <a:pt x="11252" y="15414"/>
                    <a:pt x="9518" y="15415"/>
                  </a:cubicBezTo>
                  <a:lnTo>
                    <a:pt x="9516" y="15415"/>
                  </a:lnTo>
                  <a:cubicBezTo>
                    <a:pt x="5952" y="15415"/>
                    <a:pt x="4658" y="13487"/>
                    <a:pt x="4658" y="12190"/>
                  </a:cubicBezTo>
                  <a:cubicBezTo>
                    <a:pt x="4658" y="11290"/>
                    <a:pt x="5476" y="10731"/>
                    <a:pt x="6235" y="10731"/>
                  </a:cubicBezTo>
                  <a:cubicBezTo>
                    <a:pt x="6942" y="10731"/>
                    <a:pt x="7354" y="11210"/>
                    <a:pt x="7717" y="11633"/>
                  </a:cubicBezTo>
                  <a:cubicBezTo>
                    <a:pt x="8145" y="12132"/>
                    <a:pt x="8549" y="12601"/>
                    <a:pt x="9509" y="12601"/>
                  </a:cubicBezTo>
                  <a:cubicBezTo>
                    <a:pt x="10165" y="12601"/>
                    <a:pt x="10898" y="12254"/>
                    <a:pt x="10898" y="11789"/>
                  </a:cubicBezTo>
                  <a:cubicBezTo>
                    <a:pt x="10898" y="11384"/>
                    <a:pt x="10135" y="11191"/>
                    <a:pt x="8970" y="10943"/>
                  </a:cubicBezTo>
                  <a:cubicBezTo>
                    <a:pt x="7165" y="10559"/>
                    <a:pt x="4694" y="10032"/>
                    <a:pt x="4694" y="7266"/>
                  </a:cubicBezTo>
                  <a:cubicBezTo>
                    <a:pt x="4694" y="4359"/>
                    <a:pt x="7744" y="3591"/>
                    <a:pt x="9357" y="3591"/>
                  </a:cubicBezTo>
                  <a:close/>
                  <a:moveTo>
                    <a:pt x="5202" y="0"/>
                  </a:moveTo>
                  <a:cubicBezTo>
                    <a:pt x="2338" y="0"/>
                    <a:pt x="6" y="2303"/>
                    <a:pt x="1" y="5148"/>
                  </a:cubicBezTo>
                  <a:lnTo>
                    <a:pt x="1" y="5159"/>
                  </a:lnTo>
                  <a:cubicBezTo>
                    <a:pt x="2" y="6225"/>
                    <a:pt x="261" y="6830"/>
                    <a:pt x="469" y="7319"/>
                  </a:cubicBezTo>
                  <a:cubicBezTo>
                    <a:pt x="609" y="7646"/>
                    <a:pt x="712" y="7885"/>
                    <a:pt x="712" y="8212"/>
                  </a:cubicBezTo>
                  <a:cubicBezTo>
                    <a:pt x="712" y="8219"/>
                    <a:pt x="632" y="9035"/>
                    <a:pt x="632" y="9553"/>
                  </a:cubicBezTo>
                  <a:cubicBezTo>
                    <a:pt x="632" y="12302"/>
                    <a:pt x="2927" y="18423"/>
                    <a:pt x="9541" y="18423"/>
                  </a:cubicBezTo>
                  <a:cubicBezTo>
                    <a:pt x="10171" y="18423"/>
                    <a:pt x="10931" y="18343"/>
                    <a:pt x="10931" y="18343"/>
                  </a:cubicBezTo>
                  <a:cubicBezTo>
                    <a:pt x="11190" y="18343"/>
                    <a:pt x="11441" y="18446"/>
                    <a:pt x="11759" y="18577"/>
                  </a:cubicBezTo>
                  <a:cubicBezTo>
                    <a:pt x="12509" y="18886"/>
                    <a:pt x="13241" y="19028"/>
                    <a:pt x="13937" y="19028"/>
                  </a:cubicBezTo>
                  <a:cubicBezTo>
                    <a:pt x="15330" y="19028"/>
                    <a:pt x="16576" y="18458"/>
                    <a:pt x="17517" y="17520"/>
                  </a:cubicBezTo>
                  <a:cubicBezTo>
                    <a:pt x="18489" y="16555"/>
                    <a:pt x="19023" y="15260"/>
                    <a:pt x="19023" y="13878"/>
                  </a:cubicBezTo>
                  <a:cubicBezTo>
                    <a:pt x="19023" y="12804"/>
                    <a:pt x="18763" y="12198"/>
                    <a:pt x="18554" y="11708"/>
                  </a:cubicBezTo>
                  <a:cubicBezTo>
                    <a:pt x="18414" y="11380"/>
                    <a:pt x="18312" y="11141"/>
                    <a:pt x="18312" y="10814"/>
                  </a:cubicBezTo>
                  <a:cubicBezTo>
                    <a:pt x="18312" y="10804"/>
                    <a:pt x="18391" y="9993"/>
                    <a:pt x="18391" y="9473"/>
                  </a:cubicBezTo>
                  <a:cubicBezTo>
                    <a:pt x="18391" y="6724"/>
                    <a:pt x="16095" y="603"/>
                    <a:pt x="9483" y="603"/>
                  </a:cubicBezTo>
                  <a:cubicBezTo>
                    <a:pt x="8853" y="603"/>
                    <a:pt x="8092" y="683"/>
                    <a:pt x="8092" y="683"/>
                  </a:cubicBezTo>
                  <a:cubicBezTo>
                    <a:pt x="7832" y="683"/>
                    <a:pt x="7583" y="580"/>
                    <a:pt x="7264" y="450"/>
                  </a:cubicBezTo>
                  <a:cubicBezTo>
                    <a:pt x="6767" y="244"/>
                    <a:pt x="6150" y="0"/>
                    <a:pt x="5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0" name="Google Shape;9430;p89"/>
          <p:cNvGrpSpPr/>
          <p:nvPr/>
        </p:nvGrpSpPr>
        <p:grpSpPr>
          <a:xfrm>
            <a:off x="3499331" y="3828344"/>
            <a:ext cx="387681" cy="387681"/>
            <a:chOff x="4933458" y="1687279"/>
            <a:chExt cx="397907" cy="397907"/>
          </a:xfrm>
        </p:grpSpPr>
        <p:sp>
          <p:nvSpPr>
            <p:cNvPr id="9431" name="Google Shape;9431;p89"/>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89"/>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3" name="Google Shape;9433;p89"/>
          <p:cNvGrpSpPr/>
          <p:nvPr/>
        </p:nvGrpSpPr>
        <p:grpSpPr>
          <a:xfrm>
            <a:off x="5273586" y="3308775"/>
            <a:ext cx="387681" cy="387661"/>
            <a:chOff x="266768" y="1721375"/>
            <a:chExt cx="397907" cy="397887"/>
          </a:xfrm>
        </p:grpSpPr>
        <p:sp>
          <p:nvSpPr>
            <p:cNvPr id="9434" name="Google Shape;9434;p89"/>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89"/>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6" name="Google Shape;9436;p89"/>
          <p:cNvGrpSpPr/>
          <p:nvPr/>
        </p:nvGrpSpPr>
        <p:grpSpPr>
          <a:xfrm>
            <a:off x="7395588" y="3308924"/>
            <a:ext cx="387539" cy="386888"/>
            <a:chOff x="2408992" y="1722875"/>
            <a:chExt cx="397761" cy="397093"/>
          </a:xfrm>
        </p:grpSpPr>
        <p:sp>
          <p:nvSpPr>
            <p:cNvPr id="9437" name="Google Shape;9437;p89"/>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89"/>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9" name="Google Shape;9439;p89"/>
          <p:cNvGrpSpPr/>
          <p:nvPr/>
        </p:nvGrpSpPr>
        <p:grpSpPr>
          <a:xfrm>
            <a:off x="5576404" y="3828305"/>
            <a:ext cx="387641" cy="387641"/>
            <a:chOff x="7199196" y="1561258"/>
            <a:chExt cx="397866" cy="397866"/>
          </a:xfrm>
        </p:grpSpPr>
        <p:sp>
          <p:nvSpPr>
            <p:cNvPr id="9440" name="Google Shape;9440;p89"/>
            <p:cNvSpPr/>
            <p:nvPr/>
          </p:nvSpPr>
          <p:spPr>
            <a:xfrm>
              <a:off x="7316523" y="1655253"/>
              <a:ext cx="163203" cy="209869"/>
            </a:xfrm>
            <a:custGeom>
              <a:avLst/>
              <a:gdLst/>
              <a:ahLst/>
              <a:cxnLst/>
              <a:rect l="l" t="t" r="r" b="b"/>
              <a:pathLst>
                <a:path w="7820" h="10056" extrusionOk="0">
                  <a:moveTo>
                    <a:pt x="3910" y="1119"/>
                  </a:moveTo>
                  <a:cubicBezTo>
                    <a:pt x="5449" y="1119"/>
                    <a:pt x="6704" y="2371"/>
                    <a:pt x="6704" y="3910"/>
                  </a:cubicBezTo>
                  <a:cubicBezTo>
                    <a:pt x="6704" y="5451"/>
                    <a:pt x="5449" y="6704"/>
                    <a:pt x="3910" y="6704"/>
                  </a:cubicBezTo>
                  <a:cubicBezTo>
                    <a:pt x="2371" y="6704"/>
                    <a:pt x="1117" y="5451"/>
                    <a:pt x="1117" y="3912"/>
                  </a:cubicBezTo>
                  <a:cubicBezTo>
                    <a:pt x="1117" y="3652"/>
                    <a:pt x="1161" y="3383"/>
                    <a:pt x="1251" y="3091"/>
                  </a:cubicBezTo>
                  <a:cubicBezTo>
                    <a:pt x="1299" y="2939"/>
                    <a:pt x="1409" y="2814"/>
                    <a:pt x="1554" y="2746"/>
                  </a:cubicBezTo>
                  <a:cubicBezTo>
                    <a:pt x="1627" y="2713"/>
                    <a:pt x="1706" y="2696"/>
                    <a:pt x="1786" y="2696"/>
                  </a:cubicBezTo>
                  <a:cubicBezTo>
                    <a:pt x="1863" y="2696"/>
                    <a:pt x="1940" y="2712"/>
                    <a:pt x="2012" y="2745"/>
                  </a:cubicBezTo>
                  <a:cubicBezTo>
                    <a:pt x="2088" y="2779"/>
                    <a:pt x="2165" y="2794"/>
                    <a:pt x="2239" y="2794"/>
                  </a:cubicBezTo>
                  <a:cubicBezTo>
                    <a:pt x="2538" y="2794"/>
                    <a:pt x="2794" y="2541"/>
                    <a:pt x="2794" y="2235"/>
                  </a:cubicBezTo>
                  <a:cubicBezTo>
                    <a:pt x="2794" y="1934"/>
                    <a:pt x="2584" y="1911"/>
                    <a:pt x="2746" y="1554"/>
                  </a:cubicBezTo>
                  <a:cubicBezTo>
                    <a:pt x="2812" y="1409"/>
                    <a:pt x="2937" y="1299"/>
                    <a:pt x="3089" y="1252"/>
                  </a:cubicBezTo>
                  <a:cubicBezTo>
                    <a:pt x="3381" y="1163"/>
                    <a:pt x="3650" y="1119"/>
                    <a:pt x="3910" y="1119"/>
                  </a:cubicBezTo>
                  <a:close/>
                  <a:moveTo>
                    <a:pt x="3910" y="1"/>
                  </a:moveTo>
                  <a:cubicBezTo>
                    <a:pt x="1756" y="1"/>
                    <a:pt x="1" y="1756"/>
                    <a:pt x="1" y="3912"/>
                  </a:cubicBezTo>
                  <a:cubicBezTo>
                    <a:pt x="1" y="6194"/>
                    <a:pt x="3139" y="9964"/>
                    <a:pt x="3917" y="10056"/>
                  </a:cubicBezTo>
                  <a:cubicBezTo>
                    <a:pt x="4682" y="9964"/>
                    <a:pt x="7820" y="6194"/>
                    <a:pt x="7820" y="3912"/>
                  </a:cubicBezTo>
                  <a:cubicBezTo>
                    <a:pt x="7820" y="1756"/>
                    <a:pt x="6065" y="1"/>
                    <a:pt x="39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89"/>
            <p:cNvSpPr/>
            <p:nvPr/>
          </p:nvSpPr>
          <p:spPr>
            <a:xfrm>
              <a:off x="7199196" y="1561258"/>
              <a:ext cx="397866" cy="397866"/>
            </a:xfrm>
            <a:custGeom>
              <a:avLst/>
              <a:gdLst/>
              <a:ahLst/>
              <a:cxnLst/>
              <a:rect l="l" t="t" r="r" b="b"/>
              <a:pathLst>
                <a:path w="19064" h="19064" extrusionOk="0">
                  <a:moveTo>
                    <a:pt x="9532" y="3389"/>
                  </a:moveTo>
                  <a:cubicBezTo>
                    <a:pt x="12304" y="3389"/>
                    <a:pt x="14560" y="5644"/>
                    <a:pt x="14560" y="8416"/>
                  </a:cubicBezTo>
                  <a:cubicBezTo>
                    <a:pt x="14560" y="11045"/>
                    <a:pt x="11089" y="15676"/>
                    <a:pt x="9532" y="15676"/>
                  </a:cubicBezTo>
                  <a:cubicBezTo>
                    <a:pt x="7974" y="15676"/>
                    <a:pt x="4507" y="11045"/>
                    <a:pt x="4507" y="8416"/>
                  </a:cubicBezTo>
                  <a:cubicBezTo>
                    <a:pt x="4507" y="5644"/>
                    <a:pt x="6760" y="3389"/>
                    <a:pt x="9532" y="3389"/>
                  </a:cubicBezTo>
                  <a:close/>
                  <a:moveTo>
                    <a:pt x="9532" y="1"/>
                  </a:moveTo>
                  <a:cubicBezTo>
                    <a:pt x="4296" y="1"/>
                    <a:pt x="1" y="4296"/>
                    <a:pt x="1" y="9532"/>
                  </a:cubicBezTo>
                  <a:cubicBezTo>
                    <a:pt x="1" y="14769"/>
                    <a:pt x="4296" y="19064"/>
                    <a:pt x="9532" y="19064"/>
                  </a:cubicBezTo>
                  <a:cubicBezTo>
                    <a:pt x="14769" y="19064"/>
                    <a:pt x="19064" y="14769"/>
                    <a:pt x="19064" y="9532"/>
                  </a:cubicBezTo>
                  <a:cubicBezTo>
                    <a:pt x="19064" y="4296"/>
                    <a:pt x="14769" y="1"/>
                    <a:pt x="9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89"/>
            <p:cNvSpPr/>
            <p:nvPr/>
          </p:nvSpPr>
          <p:spPr>
            <a:xfrm>
              <a:off x="7363167" y="1701896"/>
              <a:ext cx="69935" cy="69977"/>
            </a:xfrm>
            <a:custGeom>
              <a:avLst/>
              <a:gdLst/>
              <a:ahLst/>
              <a:cxnLst/>
              <a:rect l="l" t="t" r="r" b="b"/>
              <a:pathLst>
                <a:path w="3351" h="3353" extrusionOk="0">
                  <a:moveTo>
                    <a:pt x="1675" y="0"/>
                  </a:moveTo>
                  <a:cubicBezTo>
                    <a:pt x="1675" y="925"/>
                    <a:pt x="923" y="1677"/>
                    <a:pt x="0" y="1677"/>
                  </a:cubicBezTo>
                  <a:cubicBezTo>
                    <a:pt x="0" y="2601"/>
                    <a:pt x="752" y="3352"/>
                    <a:pt x="1675" y="3352"/>
                  </a:cubicBezTo>
                  <a:cubicBezTo>
                    <a:pt x="2599" y="3352"/>
                    <a:pt x="3351" y="2601"/>
                    <a:pt x="3351" y="1677"/>
                  </a:cubicBezTo>
                  <a:cubicBezTo>
                    <a:pt x="3351" y="752"/>
                    <a:pt x="2599"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3" name="Google Shape;9443;p89"/>
          <p:cNvGrpSpPr/>
          <p:nvPr/>
        </p:nvGrpSpPr>
        <p:grpSpPr>
          <a:xfrm>
            <a:off x="6332282" y="3308537"/>
            <a:ext cx="387661" cy="387661"/>
            <a:chOff x="1379798" y="1723250"/>
            <a:chExt cx="397887" cy="397887"/>
          </a:xfrm>
        </p:grpSpPr>
        <p:sp>
          <p:nvSpPr>
            <p:cNvPr id="9444" name="Google Shape;9444;p89"/>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89"/>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89"/>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89"/>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8" name="Google Shape;9448;p89"/>
          <p:cNvGrpSpPr/>
          <p:nvPr/>
        </p:nvGrpSpPr>
        <p:grpSpPr>
          <a:xfrm>
            <a:off x="5801242" y="3308537"/>
            <a:ext cx="387641" cy="387661"/>
            <a:chOff x="864491" y="1723250"/>
            <a:chExt cx="397866" cy="397887"/>
          </a:xfrm>
        </p:grpSpPr>
        <p:sp>
          <p:nvSpPr>
            <p:cNvPr id="9449" name="Google Shape;9449;p89"/>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89"/>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89"/>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52" name="Google Shape;9452;p89"/>
          <p:cNvSpPr/>
          <p:nvPr/>
        </p:nvSpPr>
        <p:spPr>
          <a:xfrm>
            <a:off x="6863342" y="33437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53" name="Google Shape;9453;p89"/>
          <p:cNvGrpSpPr/>
          <p:nvPr/>
        </p:nvGrpSpPr>
        <p:grpSpPr>
          <a:xfrm>
            <a:off x="6568070" y="3827060"/>
            <a:ext cx="388966" cy="388966"/>
            <a:chOff x="1190625" y="238125"/>
            <a:chExt cx="5235075" cy="5235075"/>
          </a:xfrm>
        </p:grpSpPr>
        <p:sp>
          <p:nvSpPr>
            <p:cNvPr id="9454" name="Google Shape;9454;p89"/>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89"/>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56" name="Google Shape;9456;p89"/>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SEO &amp; Marketing Icons</a:t>
            </a:r>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AECFB6-C68F-8D9B-A3BB-7DB05A0958AC}"/>
              </a:ext>
            </a:extLst>
          </p:cNvPr>
          <p:cNvSpPr txBox="1"/>
          <p:nvPr/>
        </p:nvSpPr>
        <p:spPr>
          <a:xfrm>
            <a:off x="2283977" y="631040"/>
            <a:ext cx="4576046" cy="477054"/>
          </a:xfrm>
          <a:prstGeom prst="rect">
            <a:avLst/>
          </a:prstGeom>
          <a:noFill/>
        </p:spPr>
        <p:txBody>
          <a:bodyPr wrap="square">
            <a:spAutoFit/>
          </a:bodyPr>
          <a:lstStyle/>
          <a:p>
            <a:pPr algn="ctr"/>
            <a:r>
              <a:rPr lang="lv-LV" sz="2500" b="1" dirty="0">
                <a:solidFill>
                  <a:schemeClr val="dk1"/>
                </a:solidFill>
                <a:latin typeface="Epilogue"/>
              </a:rPr>
              <a:t>Kā for cikls darbojas?</a:t>
            </a:r>
          </a:p>
        </p:txBody>
      </p:sp>
      <p:sp>
        <p:nvSpPr>
          <p:cNvPr id="4" name="Rectangle 3">
            <a:extLst>
              <a:ext uri="{FF2B5EF4-FFF2-40B4-BE49-F238E27FC236}">
                <a16:creationId xmlns:a16="http://schemas.microsoft.com/office/drawing/2014/main" id="{76EDE792-37D6-559E-BC61-DDAE8A74EE3C}"/>
              </a:ext>
            </a:extLst>
          </p:cNvPr>
          <p:cNvSpPr/>
          <p:nvPr/>
        </p:nvSpPr>
        <p:spPr>
          <a:xfrm>
            <a:off x="1149070" y="1448474"/>
            <a:ext cx="2071561" cy="61499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lv-LV" sz="2000" dirty="0"/>
              <a:t>inicializācija</a:t>
            </a:r>
          </a:p>
        </p:txBody>
      </p:sp>
      <p:sp>
        <p:nvSpPr>
          <p:cNvPr id="5" name="Rectangle 4">
            <a:extLst>
              <a:ext uri="{FF2B5EF4-FFF2-40B4-BE49-F238E27FC236}">
                <a16:creationId xmlns:a16="http://schemas.microsoft.com/office/drawing/2014/main" id="{1DE57650-DD1D-5758-A603-DA2F4DC06953}"/>
              </a:ext>
            </a:extLst>
          </p:cNvPr>
          <p:cNvSpPr/>
          <p:nvPr/>
        </p:nvSpPr>
        <p:spPr>
          <a:xfrm>
            <a:off x="3544314" y="1448473"/>
            <a:ext cx="2071561" cy="61499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lv-LV" sz="2000" dirty="0"/>
              <a:t>nosacījums</a:t>
            </a:r>
          </a:p>
        </p:txBody>
      </p:sp>
      <p:sp>
        <p:nvSpPr>
          <p:cNvPr id="6" name="Rectangle 5">
            <a:extLst>
              <a:ext uri="{FF2B5EF4-FFF2-40B4-BE49-F238E27FC236}">
                <a16:creationId xmlns:a16="http://schemas.microsoft.com/office/drawing/2014/main" id="{573ABAE3-F3B1-F1CA-34FD-FE6DF2F2FA61}"/>
              </a:ext>
            </a:extLst>
          </p:cNvPr>
          <p:cNvSpPr/>
          <p:nvPr/>
        </p:nvSpPr>
        <p:spPr>
          <a:xfrm>
            <a:off x="5939558" y="1448472"/>
            <a:ext cx="2071561" cy="61499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lv-LV" sz="2000" dirty="0"/>
              <a:t>iterators</a:t>
            </a:r>
          </a:p>
        </p:txBody>
      </p:sp>
      <p:sp>
        <p:nvSpPr>
          <p:cNvPr id="10" name="Arrow: Up 9">
            <a:extLst>
              <a:ext uri="{FF2B5EF4-FFF2-40B4-BE49-F238E27FC236}">
                <a16:creationId xmlns:a16="http://schemas.microsoft.com/office/drawing/2014/main" id="{D71FB468-1E77-2ACC-0CB5-8F9DBA2E3693}"/>
              </a:ext>
            </a:extLst>
          </p:cNvPr>
          <p:cNvSpPr/>
          <p:nvPr/>
        </p:nvSpPr>
        <p:spPr>
          <a:xfrm>
            <a:off x="1998733" y="2063466"/>
            <a:ext cx="285244" cy="1416109"/>
          </a:xfrm>
          <a:prstGeom prst="upArrow">
            <a:avLst>
              <a:gd name="adj1" fmla="val 50000"/>
              <a:gd name="adj2" fmla="val 50000"/>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 name="TextBox 10">
            <a:extLst>
              <a:ext uri="{FF2B5EF4-FFF2-40B4-BE49-F238E27FC236}">
                <a16:creationId xmlns:a16="http://schemas.microsoft.com/office/drawing/2014/main" id="{9F0D3804-7BBE-FFF6-BC49-D0B95721B4DA}"/>
              </a:ext>
            </a:extLst>
          </p:cNvPr>
          <p:cNvSpPr txBox="1"/>
          <p:nvPr/>
        </p:nvSpPr>
        <p:spPr>
          <a:xfrm>
            <a:off x="1639649" y="2535334"/>
            <a:ext cx="501706" cy="477054"/>
          </a:xfrm>
          <a:prstGeom prst="rect">
            <a:avLst/>
          </a:prstGeom>
          <a:noFill/>
        </p:spPr>
        <p:txBody>
          <a:bodyPr wrap="square" rtlCol="0">
            <a:spAutoFit/>
          </a:bodyPr>
          <a:lstStyle/>
          <a:p>
            <a:r>
              <a:rPr lang="lv-LV" sz="2500" b="1" dirty="0">
                <a:solidFill>
                  <a:schemeClr val="dk1"/>
                </a:solidFill>
                <a:latin typeface="Epilogue"/>
              </a:rPr>
              <a:t>1.</a:t>
            </a:r>
          </a:p>
        </p:txBody>
      </p:sp>
      <p:sp>
        <p:nvSpPr>
          <p:cNvPr id="12" name="TextBox 11">
            <a:extLst>
              <a:ext uri="{FF2B5EF4-FFF2-40B4-BE49-F238E27FC236}">
                <a16:creationId xmlns:a16="http://schemas.microsoft.com/office/drawing/2014/main" id="{AFA30333-0FC8-701A-3F4E-6CD0C16E00F3}"/>
              </a:ext>
            </a:extLst>
          </p:cNvPr>
          <p:cNvSpPr txBox="1"/>
          <p:nvPr/>
        </p:nvSpPr>
        <p:spPr>
          <a:xfrm>
            <a:off x="1237576" y="3598570"/>
            <a:ext cx="1807558" cy="830997"/>
          </a:xfrm>
          <a:prstGeom prst="rect">
            <a:avLst/>
          </a:prstGeom>
          <a:noFill/>
        </p:spPr>
        <p:txBody>
          <a:bodyPr wrap="square" rtlCol="0">
            <a:spAutoFit/>
          </a:bodyPr>
          <a:lstStyle/>
          <a:p>
            <a:pPr algn="ctr"/>
            <a:r>
              <a:rPr lang="lv-LV" sz="1600" b="1" dirty="0">
                <a:solidFill>
                  <a:schemeClr val="dk1"/>
                </a:solidFill>
                <a:latin typeface="Epilogue"/>
              </a:rPr>
              <a:t>Mainīgais tiek deklarēts un inicializēts.</a:t>
            </a:r>
          </a:p>
        </p:txBody>
      </p:sp>
      <p:sp>
        <p:nvSpPr>
          <p:cNvPr id="13" name="Arrow: Bent-Up 12">
            <a:extLst>
              <a:ext uri="{FF2B5EF4-FFF2-40B4-BE49-F238E27FC236}">
                <a16:creationId xmlns:a16="http://schemas.microsoft.com/office/drawing/2014/main" id="{52119D9A-A59C-03E4-40D8-AFECCDB35C79}"/>
              </a:ext>
            </a:extLst>
          </p:cNvPr>
          <p:cNvSpPr/>
          <p:nvPr/>
        </p:nvSpPr>
        <p:spPr>
          <a:xfrm>
            <a:off x="2283977" y="2168665"/>
            <a:ext cx="2449864" cy="614995"/>
          </a:xfrm>
          <a:prstGeom prst="bentUp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 name="TextBox 13">
            <a:extLst>
              <a:ext uri="{FF2B5EF4-FFF2-40B4-BE49-F238E27FC236}">
                <a16:creationId xmlns:a16="http://schemas.microsoft.com/office/drawing/2014/main" id="{313F68F2-CDE7-75E5-CF2A-CDCCD580C0C2}"/>
              </a:ext>
            </a:extLst>
          </p:cNvPr>
          <p:cNvSpPr txBox="1"/>
          <p:nvPr/>
        </p:nvSpPr>
        <p:spPr>
          <a:xfrm>
            <a:off x="3917559" y="2168664"/>
            <a:ext cx="501706" cy="477054"/>
          </a:xfrm>
          <a:prstGeom prst="rect">
            <a:avLst/>
          </a:prstGeom>
          <a:noFill/>
        </p:spPr>
        <p:txBody>
          <a:bodyPr wrap="square" rtlCol="0">
            <a:spAutoFit/>
          </a:bodyPr>
          <a:lstStyle/>
          <a:p>
            <a:r>
              <a:rPr lang="lv-LV" sz="2500" b="1" dirty="0">
                <a:solidFill>
                  <a:schemeClr val="dk1"/>
                </a:solidFill>
                <a:latin typeface="Epilogue"/>
              </a:rPr>
              <a:t>2.</a:t>
            </a:r>
          </a:p>
        </p:txBody>
      </p:sp>
      <p:sp>
        <p:nvSpPr>
          <p:cNvPr id="15" name="TextBox 14">
            <a:extLst>
              <a:ext uri="{FF2B5EF4-FFF2-40B4-BE49-F238E27FC236}">
                <a16:creationId xmlns:a16="http://schemas.microsoft.com/office/drawing/2014/main" id="{070188EB-B36B-4CE9-2B27-F08E36310988}"/>
              </a:ext>
            </a:extLst>
          </p:cNvPr>
          <p:cNvSpPr txBox="1"/>
          <p:nvPr/>
        </p:nvSpPr>
        <p:spPr>
          <a:xfrm>
            <a:off x="3917559" y="2875292"/>
            <a:ext cx="1202677" cy="830997"/>
          </a:xfrm>
          <a:prstGeom prst="rect">
            <a:avLst/>
          </a:prstGeom>
          <a:noFill/>
        </p:spPr>
        <p:txBody>
          <a:bodyPr wrap="square">
            <a:spAutoFit/>
          </a:bodyPr>
          <a:lstStyle/>
          <a:p>
            <a:pPr algn="ctr"/>
            <a:r>
              <a:rPr lang="lv-LV" sz="1600" b="1" dirty="0">
                <a:solidFill>
                  <a:schemeClr val="dk1"/>
                </a:solidFill>
                <a:latin typeface="Epilogue"/>
              </a:rPr>
              <a:t>Atgriež true vai false</a:t>
            </a:r>
          </a:p>
        </p:txBody>
      </p:sp>
      <p:sp>
        <p:nvSpPr>
          <p:cNvPr id="16" name="Arrow: Bent-Up 15">
            <a:extLst>
              <a:ext uri="{FF2B5EF4-FFF2-40B4-BE49-F238E27FC236}">
                <a16:creationId xmlns:a16="http://schemas.microsoft.com/office/drawing/2014/main" id="{24E8E373-883A-FFCA-B92B-C7E70F29FAEB}"/>
              </a:ext>
            </a:extLst>
          </p:cNvPr>
          <p:cNvSpPr/>
          <p:nvPr/>
        </p:nvSpPr>
        <p:spPr>
          <a:xfrm>
            <a:off x="4733841" y="2155098"/>
            <a:ext cx="2573267" cy="628562"/>
          </a:xfrm>
          <a:prstGeom prst="bentUpArrow">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 name="TextBox 16">
            <a:extLst>
              <a:ext uri="{FF2B5EF4-FFF2-40B4-BE49-F238E27FC236}">
                <a16:creationId xmlns:a16="http://schemas.microsoft.com/office/drawing/2014/main" id="{8490A9DE-E62B-D767-2734-32185BE0BB72}"/>
              </a:ext>
            </a:extLst>
          </p:cNvPr>
          <p:cNvSpPr txBox="1"/>
          <p:nvPr/>
        </p:nvSpPr>
        <p:spPr>
          <a:xfrm>
            <a:off x="6600069" y="2168664"/>
            <a:ext cx="519908" cy="477054"/>
          </a:xfrm>
          <a:prstGeom prst="rect">
            <a:avLst/>
          </a:prstGeom>
          <a:noFill/>
        </p:spPr>
        <p:txBody>
          <a:bodyPr wrap="square" rtlCol="0">
            <a:spAutoFit/>
          </a:bodyPr>
          <a:lstStyle/>
          <a:p>
            <a:r>
              <a:rPr lang="lv-LV" sz="2500" b="1" dirty="0">
                <a:solidFill>
                  <a:schemeClr val="dk1"/>
                </a:solidFill>
                <a:latin typeface="Epilogue"/>
              </a:rPr>
              <a:t>3.</a:t>
            </a:r>
          </a:p>
        </p:txBody>
      </p:sp>
      <p:sp>
        <p:nvSpPr>
          <p:cNvPr id="18" name="TextBox 17">
            <a:extLst>
              <a:ext uri="{FF2B5EF4-FFF2-40B4-BE49-F238E27FC236}">
                <a16:creationId xmlns:a16="http://schemas.microsoft.com/office/drawing/2014/main" id="{0031AE26-DFA0-21D1-DAC3-0F05652694FC}"/>
              </a:ext>
            </a:extLst>
          </p:cNvPr>
          <p:cNvSpPr txBox="1"/>
          <p:nvPr/>
        </p:nvSpPr>
        <p:spPr>
          <a:xfrm>
            <a:off x="6387647" y="2875290"/>
            <a:ext cx="1464659" cy="1077218"/>
          </a:xfrm>
          <a:prstGeom prst="rect">
            <a:avLst/>
          </a:prstGeom>
          <a:noFill/>
        </p:spPr>
        <p:txBody>
          <a:bodyPr wrap="square" rtlCol="0">
            <a:spAutoFit/>
          </a:bodyPr>
          <a:lstStyle/>
          <a:p>
            <a:pPr algn="ctr"/>
            <a:r>
              <a:rPr lang="lv-LV" sz="1600" b="1" dirty="0">
                <a:solidFill>
                  <a:schemeClr val="dk1"/>
                </a:solidFill>
                <a:latin typeface="Epilogue"/>
              </a:rPr>
              <a:t>Maina inicializētā mainīgā vertību</a:t>
            </a:r>
          </a:p>
        </p:txBody>
      </p:sp>
    </p:spTree>
    <p:extLst>
      <p:ext uri="{BB962C8B-B14F-4D97-AF65-F5344CB8AC3E}">
        <p14:creationId xmlns:p14="http://schemas.microsoft.com/office/powerpoint/2010/main" val="19595990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500"/>
                            </p:stCondLst>
                            <p:childTnLst>
                              <p:par>
                                <p:cTn id="17" presetID="42" presetClass="entr" presetSubtype="0" fill="hold" grpId="0"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5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6000"/>
                            </p:stCondLst>
                            <p:childTnLst>
                              <p:par>
                                <p:cTn id="27" presetID="42" presetClass="entr" presetSubtype="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7500"/>
                            </p:stCondLst>
                            <p:childTnLst>
                              <p:par>
                                <p:cTn id="33" presetID="47" presetClass="entr" presetSubtype="0" fill="hold" grpId="0" nodeType="afterEffect">
                                  <p:stCondLst>
                                    <p:cond delay="200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10500"/>
                            </p:stCondLst>
                            <p:childTnLst>
                              <p:par>
                                <p:cTn id="39" presetID="10" presetClass="entr" presetSubtype="0" fill="hold" grpId="0" nodeType="afterEffect">
                                  <p:stCondLst>
                                    <p:cond delay="50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11500"/>
                            </p:stCondLst>
                            <p:childTnLst>
                              <p:par>
                                <p:cTn id="43" presetID="42" presetClass="entr" presetSubtype="0" fill="hold" grpId="0" nodeType="afterEffect">
                                  <p:stCondLst>
                                    <p:cond delay="50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13000"/>
                            </p:stCondLst>
                            <p:childTnLst>
                              <p:par>
                                <p:cTn id="49" presetID="10" presetClass="entr" presetSubtype="0" fill="hold" grpId="0" nodeType="afterEffect">
                                  <p:stCondLst>
                                    <p:cond delay="200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par>
                          <p:cTn id="52" fill="hold">
                            <p:stCondLst>
                              <p:cond delay="15500"/>
                            </p:stCondLst>
                            <p:childTnLst>
                              <p:par>
                                <p:cTn id="53" presetID="10" presetClass="entr" presetSubtype="0" fill="hold" grpId="0" nodeType="after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16500"/>
                            </p:stCondLst>
                            <p:childTnLst>
                              <p:par>
                                <p:cTn id="57" presetID="10" presetClass="entr" presetSubtype="0" fill="hold" grpId="0" nodeType="afterEffect">
                                  <p:stCondLst>
                                    <p:cond delay="50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p:bldP spid="12" grpId="0"/>
      <p:bldP spid="13" grpId="0" animBg="1"/>
      <p:bldP spid="14" grpId="0"/>
      <p:bldP spid="15" grpId="0"/>
      <p:bldP spid="16" grpId="0" animBg="1"/>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1E36EB-625C-33F6-3C34-CE0F3C410D88}"/>
              </a:ext>
            </a:extLst>
          </p:cNvPr>
          <p:cNvPicPr>
            <a:picLocks noChangeAspect="1"/>
          </p:cNvPicPr>
          <p:nvPr/>
        </p:nvPicPr>
        <p:blipFill>
          <a:blip r:embed="rId3"/>
          <a:stretch>
            <a:fillRect/>
          </a:stretch>
        </p:blipFill>
        <p:spPr>
          <a:xfrm>
            <a:off x="1906402" y="954074"/>
            <a:ext cx="5331187" cy="17035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E0596B8E-FDEC-DAD9-6FA3-AC71AC5A530B}"/>
              </a:ext>
            </a:extLst>
          </p:cNvPr>
          <p:cNvPicPr>
            <a:picLocks noChangeAspect="1"/>
          </p:cNvPicPr>
          <p:nvPr/>
        </p:nvPicPr>
        <p:blipFill>
          <a:blip r:embed="rId4"/>
          <a:stretch>
            <a:fillRect/>
          </a:stretch>
        </p:blipFill>
        <p:spPr>
          <a:xfrm>
            <a:off x="3224021" y="2950303"/>
            <a:ext cx="2695951" cy="1590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57F72FF8-4C67-211D-4A50-EB852269CF30}"/>
              </a:ext>
            </a:extLst>
          </p:cNvPr>
          <p:cNvSpPr txBox="1"/>
          <p:nvPr/>
        </p:nvSpPr>
        <p:spPr>
          <a:xfrm>
            <a:off x="1692723" y="330670"/>
            <a:ext cx="5758543" cy="477054"/>
          </a:xfrm>
          <a:prstGeom prst="rect">
            <a:avLst/>
          </a:prstGeom>
          <a:noFill/>
        </p:spPr>
        <p:txBody>
          <a:bodyPr wrap="square">
            <a:spAutoFit/>
          </a:bodyPr>
          <a:lstStyle/>
          <a:p>
            <a:pPr algn="ctr"/>
            <a:r>
              <a:rPr lang="lv-LV" sz="2500" b="1" dirty="0">
                <a:solidFill>
                  <a:schemeClr val="dk1"/>
                </a:solidFill>
                <a:latin typeface="Epilogue"/>
                <a:sym typeface="Epilogue"/>
              </a:rPr>
              <a:t>C# for cikls</a:t>
            </a:r>
          </a:p>
        </p:txBody>
      </p:sp>
    </p:spTree>
    <p:extLst>
      <p:ext uri="{BB962C8B-B14F-4D97-AF65-F5344CB8AC3E}">
        <p14:creationId xmlns:p14="http://schemas.microsoft.com/office/powerpoint/2010/main" val="10385901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828A45-C296-527F-348B-241119BBB806}"/>
              </a:ext>
            </a:extLst>
          </p:cNvPr>
          <p:cNvSpPr txBox="1"/>
          <p:nvPr/>
        </p:nvSpPr>
        <p:spPr>
          <a:xfrm>
            <a:off x="1692728" y="512240"/>
            <a:ext cx="5758543" cy="477054"/>
          </a:xfrm>
          <a:prstGeom prst="rect">
            <a:avLst/>
          </a:prstGeom>
          <a:noFill/>
        </p:spPr>
        <p:txBody>
          <a:bodyPr wrap="square">
            <a:spAutoFit/>
          </a:bodyPr>
          <a:lstStyle/>
          <a:p>
            <a:pPr algn="ctr"/>
            <a:r>
              <a:rPr lang="lv-LV" sz="2500" b="1" dirty="0">
                <a:solidFill>
                  <a:schemeClr val="dk1"/>
                </a:solidFill>
                <a:latin typeface="Epilogue"/>
                <a:sym typeface="Epilogue"/>
              </a:rPr>
              <a:t>C# for cikls</a:t>
            </a:r>
          </a:p>
        </p:txBody>
      </p:sp>
    </p:spTree>
    <p:extLst>
      <p:ext uri="{BB962C8B-B14F-4D97-AF65-F5344CB8AC3E}">
        <p14:creationId xmlns:p14="http://schemas.microsoft.com/office/powerpoint/2010/main" val="354340944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B34389-868D-2BCE-2334-F3F4582C13CE}"/>
              </a:ext>
            </a:extLst>
          </p:cNvPr>
          <p:cNvPicPr>
            <a:picLocks noChangeAspect="1"/>
          </p:cNvPicPr>
          <p:nvPr/>
        </p:nvPicPr>
        <p:blipFill>
          <a:blip r:embed="rId2"/>
          <a:stretch>
            <a:fillRect/>
          </a:stretch>
        </p:blipFill>
        <p:spPr>
          <a:xfrm>
            <a:off x="2528596" y="1211571"/>
            <a:ext cx="4086795" cy="20195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CFEF8508-1780-AFF2-29C8-83D15613378A}"/>
              </a:ext>
            </a:extLst>
          </p:cNvPr>
          <p:cNvPicPr>
            <a:picLocks noChangeAspect="1"/>
          </p:cNvPicPr>
          <p:nvPr/>
        </p:nvPicPr>
        <p:blipFill>
          <a:blip r:embed="rId3"/>
          <a:stretch>
            <a:fillRect/>
          </a:stretch>
        </p:blipFill>
        <p:spPr>
          <a:xfrm>
            <a:off x="2847729" y="3712376"/>
            <a:ext cx="3448531" cy="79068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BD699E48-1472-CAFD-A624-24FD897E14A6}"/>
              </a:ext>
            </a:extLst>
          </p:cNvPr>
          <p:cNvSpPr txBox="1"/>
          <p:nvPr/>
        </p:nvSpPr>
        <p:spPr>
          <a:xfrm>
            <a:off x="1153852" y="491821"/>
            <a:ext cx="6836282" cy="477054"/>
          </a:xfrm>
          <a:prstGeom prst="rect">
            <a:avLst/>
          </a:prstGeom>
          <a:noFill/>
        </p:spPr>
        <p:txBody>
          <a:bodyPr wrap="square">
            <a:spAutoFit/>
          </a:bodyPr>
          <a:lstStyle/>
          <a:p>
            <a:pPr algn="ctr"/>
            <a:r>
              <a:rPr lang="lv-LV" sz="2500" b="1" dirty="0">
                <a:solidFill>
                  <a:schemeClr val="dk1"/>
                </a:solidFill>
                <a:latin typeface="Epilogue"/>
                <a:sym typeface="Epilogue"/>
              </a:rPr>
              <a:t>C# for cikls</a:t>
            </a:r>
            <a:r>
              <a:rPr lang="en-US" sz="2500" b="1" dirty="0">
                <a:solidFill>
                  <a:schemeClr val="dk1"/>
                </a:solidFill>
                <a:latin typeface="Epilogue"/>
                <a:sym typeface="Epilogue"/>
              </a:rPr>
              <a:t>, kas aprēķina skaitļu summu</a:t>
            </a:r>
            <a:endParaRPr lang="lv-LV" sz="2500" b="1" dirty="0">
              <a:solidFill>
                <a:schemeClr val="dk1"/>
              </a:solidFill>
              <a:latin typeface="Epilogue"/>
              <a:sym typeface="Epilogue"/>
            </a:endParaRPr>
          </a:p>
        </p:txBody>
      </p:sp>
    </p:spTree>
    <p:extLst>
      <p:ext uri="{BB962C8B-B14F-4D97-AF65-F5344CB8AC3E}">
        <p14:creationId xmlns:p14="http://schemas.microsoft.com/office/powerpoint/2010/main" val="13716188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173573-743A-8057-5553-9CFE476303F8}"/>
              </a:ext>
            </a:extLst>
          </p:cNvPr>
          <p:cNvSpPr txBox="1"/>
          <p:nvPr/>
        </p:nvSpPr>
        <p:spPr>
          <a:xfrm>
            <a:off x="1153859" y="552700"/>
            <a:ext cx="6836282" cy="477054"/>
          </a:xfrm>
          <a:prstGeom prst="rect">
            <a:avLst/>
          </a:prstGeom>
          <a:noFill/>
        </p:spPr>
        <p:txBody>
          <a:bodyPr wrap="square">
            <a:spAutoFit/>
          </a:bodyPr>
          <a:lstStyle/>
          <a:p>
            <a:pPr algn="ctr"/>
            <a:r>
              <a:rPr lang="lv-LV" sz="2500" b="1" dirty="0">
                <a:solidFill>
                  <a:schemeClr val="dk1"/>
                </a:solidFill>
                <a:latin typeface="Epilogue"/>
                <a:sym typeface="Epilogue"/>
              </a:rPr>
              <a:t>C# for cikls</a:t>
            </a:r>
            <a:r>
              <a:rPr lang="en-US" sz="2500" b="1" dirty="0">
                <a:solidFill>
                  <a:schemeClr val="dk1"/>
                </a:solidFill>
                <a:latin typeface="Epilogue"/>
                <a:sym typeface="Epilogue"/>
              </a:rPr>
              <a:t>, kas aprēķina skaitļu summu</a:t>
            </a:r>
            <a:endParaRPr lang="lv-LV" sz="2500" b="1" dirty="0">
              <a:solidFill>
                <a:schemeClr val="dk1"/>
              </a:solidFill>
              <a:latin typeface="Epilogue"/>
              <a:sym typeface="Epilogue"/>
            </a:endParaRPr>
          </a:p>
        </p:txBody>
      </p:sp>
    </p:spTree>
    <p:extLst>
      <p:ext uri="{BB962C8B-B14F-4D97-AF65-F5344CB8AC3E}">
        <p14:creationId xmlns:p14="http://schemas.microsoft.com/office/powerpoint/2010/main" val="42913208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FB7343-8A30-9C7E-7C14-E034F72573F0}"/>
              </a:ext>
            </a:extLst>
          </p:cNvPr>
          <p:cNvPicPr>
            <a:picLocks noChangeAspect="1"/>
          </p:cNvPicPr>
          <p:nvPr/>
        </p:nvPicPr>
        <p:blipFill>
          <a:blip r:embed="rId2"/>
          <a:stretch>
            <a:fillRect/>
          </a:stretch>
        </p:blipFill>
        <p:spPr>
          <a:xfrm>
            <a:off x="888305" y="1714525"/>
            <a:ext cx="4082024" cy="17144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C76F9E56-78EC-796A-E95F-F521145BA66E}"/>
              </a:ext>
            </a:extLst>
          </p:cNvPr>
          <p:cNvPicPr>
            <a:picLocks noChangeAspect="1"/>
          </p:cNvPicPr>
          <p:nvPr/>
        </p:nvPicPr>
        <p:blipFill>
          <a:blip r:embed="rId3"/>
          <a:stretch>
            <a:fillRect/>
          </a:stretch>
        </p:blipFill>
        <p:spPr>
          <a:xfrm>
            <a:off x="5808863" y="1904907"/>
            <a:ext cx="2438740" cy="13336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TextBox 3">
            <a:extLst>
              <a:ext uri="{FF2B5EF4-FFF2-40B4-BE49-F238E27FC236}">
                <a16:creationId xmlns:a16="http://schemas.microsoft.com/office/drawing/2014/main" id="{78A90D9C-9434-3420-31F4-9E85DD5E274B}"/>
              </a:ext>
            </a:extLst>
          </p:cNvPr>
          <p:cNvSpPr txBox="1"/>
          <p:nvPr/>
        </p:nvSpPr>
        <p:spPr>
          <a:xfrm>
            <a:off x="144645" y="578291"/>
            <a:ext cx="8854710" cy="830997"/>
          </a:xfrm>
          <a:prstGeom prst="rect">
            <a:avLst/>
          </a:prstGeom>
          <a:noFill/>
        </p:spPr>
        <p:txBody>
          <a:bodyPr wrap="square">
            <a:spAutoFit/>
          </a:bodyPr>
          <a:lstStyle/>
          <a:p>
            <a:pPr algn="ctr"/>
            <a:r>
              <a:rPr lang="en-US" sz="2400" b="1" dirty="0">
                <a:solidFill>
                  <a:schemeClr val="dk1"/>
                </a:solidFill>
                <a:latin typeface="Epilogue"/>
              </a:rPr>
              <a:t>C# for cikls </a:t>
            </a:r>
            <a:r>
              <a:rPr lang="lv-LV" sz="2400" b="1" dirty="0">
                <a:solidFill>
                  <a:schemeClr val="dk1"/>
                </a:solidFill>
                <a:latin typeface="Epilogue"/>
              </a:rPr>
              <a:t> ar vairākām inicializācijas </a:t>
            </a:r>
            <a:endParaRPr lang="en-US" sz="2400" b="1" dirty="0">
              <a:solidFill>
                <a:schemeClr val="dk1"/>
              </a:solidFill>
              <a:latin typeface="Epilogue"/>
            </a:endParaRPr>
          </a:p>
          <a:p>
            <a:pPr algn="ctr"/>
            <a:r>
              <a:rPr lang="lv-LV" sz="2400" b="1" dirty="0">
                <a:solidFill>
                  <a:schemeClr val="dk1"/>
                </a:solidFill>
                <a:latin typeface="Epilogue"/>
              </a:rPr>
              <a:t>un iteratora izteiksmēm</a:t>
            </a:r>
          </a:p>
        </p:txBody>
      </p:sp>
    </p:spTree>
    <p:extLst>
      <p:ext uri="{BB962C8B-B14F-4D97-AF65-F5344CB8AC3E}">
        <p14:creationId xmlns:p14="http://schemas.microsoft.com/office/powerpoint/2010/main" val="3194389252"/>
      </p:ext>
    </p:extLst>
  </p:cSld>
  <p:clrMapOvr>
    <a:masterClrMapping/>
  </p:clrMapOvr>
  <p:transition spd="slow">
    <p:wipe/>
  </p:transition>
</p:sld>
</file>

<file path=ppt/theme/theme1.xml><?xml version="1.0" encoding="utf-8"?>
<a:theme xmlns:a="http://schemas.openxmlformats.org/drawingml/2006/main" name="Conclusions and Recommendations: A Summary of Key Findings for College by Slidesgo">
  <a:themeElements>
    <a:clrScheme name="Simple Light">
      <a:dk1>
        <a:srgbClr val="FFFFFF"/>
      </a:dk1>
      <a:lt1>
        <a:srgbClr val="211F34"/>
      </a:lt1>
      <a:dk2>
        <a:srgbClr val="818FF9"/>
      </a:dk2>
      <a:lt2>
        <a:srgbClr val="FFDE6F"/>
      </a:lt2>
      <a:accent1>
        <a:srgbClr val="5C6ACF"/>
      </a:accent1>
      <a:accent2>
        <a:srgbClr val="F3B0F3"/>
      </a:accent2>
      <a:accent3>
        <a:srgbClr val="2E2D4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657</Words>
  <Application>Microsoft Office PowerPoint</Application>
  <PresentationFormat>On-screen Show (16:9)</PresentationFormat>
  <Paragraphs>78</Paragraphs>
  <Slides>34</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Epilogue</vt:lpstr>
      <vt:lpstr>Proxima Nova Semibold</vt:lpstr>
      <vt:lpstr>Barlow</vt:lpstr>
      <vt:lpstr>Proxima Nova</vt:lpstr>
      <vt:lpstr>Conclusions and Recommendations: A Summary of Key Findings for College by Slidesgo</vt:lpstr>
      <vt:lpstr>Slidesgo Final Pages</vt:lpstr>
      <vt:lpstr>Sistēmas Programmēšanas Eksāmens:   Cikls ar skaitītāju strādājot ar C# programmēšanas valodu Unity dzinī</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...and our sets of editable icons</vt:lpstr>
      <vt:lpstr>PowerPoint Presentation</vt:lpstr>
      <vt:lpstr>PowerPoint Presentation</vt:lpstr>
      <vt:lpstr>PowerPoint Presentation</vt:lpstr>
      <vt:lpstr>PowerPoint Presentation</vt:lpstr>
      <vt:lpstr>Nature Icons</vt:lpstr>
      <vt:lpstr>SEO &amp; Marketing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Sistēmas Programmēšanas Eksāmens:   Cikls ar skaitītāju strādājot ar C# programmēšanas valodu Unity dzinī</dc:title>
  <cp:lastModifiedBy>Ulvis Roze</cp:lastModifiedBy>
  <cp:revision>3</cp:revision>
  <dcterms:modified xsi:type="dcterms:W3CDTF">2023-06-05T14:46:19Z</dcterms:modified>
</cp:coreProperties>
</file>