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91A52F-8F0A-4D9A-8768-E0AA67AA0B11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1D5D134-0BD4-458C-A4A4-B39428FF12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53" y="1846385"/>
            <a:ext cx="10363200" cy="1780108"/>
          </a:xfrm>
        </p:spPr>
        <p:txBody>
          <a:bodyPr/>
          <a:lstStyle/>
          <a:p>
            <a:r>
              <a:rPr lang="en-US" dirty="0" smtClean="0"/>
              <a:t>Oil Refinery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7077" y="3028463"/>
            <a:ext cx="8534400" cy="734645"/>
          </a:xfrm>
        </p:spPr>
        <p:txBody>
          <a:bodyPr/>
          <a:lstStyle/>
          <a:p>
            <a:r>
              <a:rPr lang="en-US" dirty="0" smtClean="0"/>
              <a:t>Material Movement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1427040"/>
            <a:ext cx="10515600" cy="4351338"/>
          </a:xfrm>
        </p:spPr>
        <p:txBody>
          <a:bodyPr/>
          <a:lstStyle/>
          <a:p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refinery</a:t>
            </a:r>
          </a:p>
          <a:p>
            <a:r>
              <a:rPr lang="en-US" dirty="0" err="1" smtClean="0"/>
              <a:t>Kapsitas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barrel,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1 barrel = 700 liter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584" y="130663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  <p:pic>
        <p:nvPicPr>
          <p:cNvPr id="2050" name="Picture 2" descr="E:\Materi Kuliah\SISFO\Tabel bara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7" y="2930648"/>
            <a:ext cx="3792790" cy="2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11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353" y="1216025"/>
            <a:ext cx="10515600" cy="4351338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endParaRPr lang="en-US" dirty="0" smtClean="0"/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admin,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view table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83771"/>
            <a:ext cx="10515600" cy="1325563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endParaRPr lang="en-US" dirty="0"/>
          </a:p>
        </p:txBody>
      </p:sp>
      <p:pic>
        <p:nvPicPr>
          <p:cNvPr id="3074" name="Picture 2" descr="E:\Materi Kuliah\SISFO\Tabel Jadw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2" y="2616565"/>
            <a:ext cx="6760553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8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040179"/>
            <a:ext cx="10515600" cy="4351338"/>
          </a:xfrm>
        </p:spPr>
        <p:txBody>
          <a:bodyPr/>
          <a:lstStyle/>
          <a:p>
            <a:r>
              <a:rPr lang="en-US" dirty="0" smtClean="0"/>
              <a:t>Table yang </a:t>
            </a:r>
            <a:r>
              <a:rPr lang="en-US" dirty="0" err="1" smtClean="0"/>
              <a:t>mencatat</a:t>
            </a:r>
            <a:r>
              <a:rPr lang="en-US" dirty="0" smtClean="0"/>
              <a:t> customer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,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confirmasi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6" y="-103798"/>
            <a:ext cx="10515600" cy="1325563"/>
          </a:xfrm>
        </p:spPr>
        <p:txBody>
          <a:bodyPr/>
          <a:lstStyle/>
          <a:p>
            <a:r>
              <a:rPr lang="en-US" dirty="0" smtClean="0"/>
              <a:t>Table Customer</a:t>
            </a:r>
            <a:endParaRPr lang="en-US" dirty="0"/>
          </a:p>
        </p:txBody>
      </p:sp>
      <p:pic>
        <p:nvPicPr>
          <p:cNvPr id="4098" name="Picture 2" descr="E:\Materi Kuliah\SISFO\Tabel Custom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6" y="2819400"/>
            <a:ext cx="3156559" cy="32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7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5122" name="Picture 2" descr="E:\Materi Kuliah\SISFO\Relationship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14" y="1582615"/>
            <a:ext cx="7228470" cy="48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Halprin</a:t>
            </a:r>
            <a:r>
              <a:rPr lang="en-US" dirty="0" smtClean="0"/>
              <a:t> </a:t>
            </a:r>
            <a:r>
              <a:rPr lang="en-US" dirty="0" err="1" smtClean="0"/>
              <a:t>Abhirawa</a:t>
            </a:r>
            <a:endParaRPr lang="en-US" dirty="0" smtClean="0"/>
          </a:p>
          <a:p>
            <a:r>
              <a:rPr lang="en-US" dirty="0" err="1" smtClean="0"/>
              <a:t>Khairul</a:t>
            </a:r>
            <a:r>
              <a:rPr lang="en-US" dirty="0" smtClean="0"/>
              <a:t> </a:t>
            </a:r>
            <a:r>
              <a:rPr lang="en-US" dirty="0" err="1" smtClean="0"/>
              <a:t>Ikhwan</a:t>
            </a:r>
            <a:endParaRPr lang="en-US" dirty="0" smtClean="0"/>
          </a:p>
          <a:p>
            <a:r>
              <a:rPr lang="en-US" dirty="0" err="1" smtClean="0"/>
              <a:t>Mu’taz</a:t>
            </a:r>
            <a:r>
              <a:rPr lang="en-US" dirty="0" smtClean="0"/>
              <a:t> Al </a:t>
            </a:r>
            <a:r>
              <a:rPr lang="en-US" dirty="0" err="1" smtClean="0"/>
              <a:t>Faruqi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865" y="2101037"/>
            <a:ext cx="9877777" cy="3450696"/>
          </a:xfrm>
        </p:spPr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(SI)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susunan</a:t>
            </a:r>
            <a:r>
              <a:rPr lang="en-US" dirty="0" smtClean="0"/>
              <a:t> orang, data, proses,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, </a:t>
            </a:r>
            <a:r>
              <a:rPr lang="en-US" dirty="0" err="1" smtClean="0"/>
              <a:t>memproses</a:t>
            </a:r>
            <a:r>
              <a:rPr lang="en-US" dirty="0" smtClean="0"/>
              <a:t>,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297" y="2265160"/>
            <a:ext cx="9877777" cy="3450696"/>
          </a:xfrm>
        </p:spPr>
        <p:txBody>
          <a:bodyPr/>
          <a:lstStyle/>
          <a:p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kalangan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r>
              <a:rPr lang="en-US" dirty="0" err="1" smtClean="0"/>
              <a:t>Seringnya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kekurangan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cabutan</a:t>
            </a:r>
            <a:r>
              <a:rPr lang="en-US" dirty="0" smtClean="0"/>
              <a:t> 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1" y="3759798"/>
            <a:ext cx="3524786" cy="2778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8" y="3815295"/>
            <a:ext cx="3733800" cy="27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419" y="2147929"/>
            <a:ext cx="9877777" cy="3450696"/>
          </a:xfrm>
        </p:spPr>
        <p:txBody>
          <a:bodyPr/>
          <a:lstStyle/>
          <a:p>
            <a:r>
              <a:rPr lang="en-US" dirty="0" err="1" smtClean="0"/>
              <a:t>Setiap</a:t>
            </a:r>
            <a:r>
              <a:rPr lang="en-US" dirty="0" smtClean="0"/>
              <a:t> orang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mengkonfirmasi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pengirim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stok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konfirmasi</a:t>
            </a:r>
            <a:endParaRPr lang="en-US" dirty="0" smtClean="0"/>
          </a:p>
          <a:p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1 refinery,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customer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0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: PHP </a:t>
            </a:r>
            <a:r>
              <a:rPr lang="en-US" dirty="0" err="1" smtClean="0"/>
              <a:t>dan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Database : MySQL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4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Transportasi</a:t>
            </a:r>
            <a:r>
              <a:rPr lang="en-US" dirty="0" smtClean="0"/>
              <a:t>, </a:t>
            </a:r>
            <a:r>
              <a:rPr lang="en-US" dirty="0" err="1" smtClean="0"/>
              <a:t>Jadwal</a:t>
            </a:r>
            <a:r>
              <a:rPr lang="en-US" dirty="0" smtClean="0"/>
              <a:t>,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50" y="1614630"/>
            <a:ext cx="9877777" cy="3450696"/>
          </a:xfrm>
        </p:spPr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yag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proses </a:t>
            </a:r>
            <a:r>
              <a:rPr lang="en-US" dirty="0" err="1" smtClean="0"/>
              <a:t>pengiriman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endParaRPr lang="en-US" dirty="0"/>
          </a:p>
        </p:txBody>
      </p:sp>
      <p:pic>
        <p:nvPicPr>
          <p:cNvPr id="1026" name="Picture 2" descr="E:\Materi Kuliah\SISFO\Tabel transporta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738" y="2777270"/>
            <a:ext cx="3593532" cy="301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9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219</TotalTime>
  <Words>302</Words>
  <Application>Microsoft Office PowerPoint</Application>
  <PresentationFormat>Widescreen</PresentationFormat>
  <Paragraphs>40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Candara</vt:lpstr>
      <vt:lpstr>Symbol</vt:lpstr>
      <vt:lpstr>Waveform</vt:lpstr>
      <vt:lpstr>Oil Refinery Control </vt:lpstr>
      <vt:lpstr>Member</vt:lpstr>
      <vt:lpstr>Definisi</vt:lpstr>
      <vt:lpstr>Mengapa menjadi masalah  ?</vt:lpstr>
      <vt:lpstr>Fungsi Produk</vt:lpstr>
      <vt:lpstr>Batasan Masalah </vt:lpstr>
      <vt:lpstr>Product Requirement</vt:lpstr>
      <vt:lpstr>Struktur Tabel</vt:lpstr>
      <vt:lpstr>Tabel Transportasi</vt:lpstr>
      <vt:lpstr>Tabel Stok barang</vt:lpstr>
      <vt:lpstr>Tabel Jadwal</vt:lpstr>
      <vt:lpstr>Table Customer</vt:lpstr>
      <vt:lpstr>Relasi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Halprin-A</dc:creator>
  <cp:lastModifiedBy>Halprin</cp:lastModifiedBy>
  <cp:revision>11</cp:revision>
  <dcterms:created xsi:type="dcterms:W3CDTF">2014-09-26T21:10:48Z</dcterms:created>
  <dcterms:modified xsi:type="dcterms:W3CDTF">2014-10-03T22:20:29Z</dcterms:modified>
</cp:coreProperties>
</file>