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72" r:id="rId8"/>
    <p:sldId id="262" r:id="rId9"/>
    <p:sldId id="264" r:id="rId10"/>
    <p:sldId id="265" r:id="rId11"/>
    <p:sldId id="270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91A52F-8F0A-4D9A-8768-E0AA67AA0B1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677" y="1248355"/>
            <a:ext cx="10363200" cy="1780108"/>
          </a:xfrm>
        </p:spPr>
        <p:txBody>
          <a:bodyPr/>
          <a:lstStyle/>
          <a:p>
            <a:r>
              <a:rPr lang="en-US" dirty="0" smtClean="0"/>
              <a:t>Oil Movement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077" y="3028463"/>
            <a:ext cx="8534400" cy="734645"/>
          </a:xfrm>
        </p:spPr>
        <p:txBody>
          <a:bodyPr/>
          <a:lstStyle/>
          <a:p>
            <a:r>
              <a:rPr lang="en-US" dirty="0" smtClean="0"/>
              <a:t>OMC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2112134"/>
            <a:ext cx="7226452" cy="3666243"/>
          </a:xfrm>
        </p:spPr>
        <p:txBody>
          <a:bodyPr/>
          <a:lstStyle/>
          <a:p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refinery</a:t>
            </a:r>
          </a:p>
          <a:p>
            <a:r>
              <a:rPr lang="en-US" dirty="0" err="1" smtClean="0"/>
              <a:t>Kapsitas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barrel,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1 barrel = 1000 liter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130663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917" y="3292005"/>
            <a:ext cx="24482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1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23951"/>
            <a:ext cx="9877777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623951"/>
            <a:ext cx="244826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8" y="2675467"/>
            <a:ext cx="7971376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pusat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675467"/>
            <a:ext cx="244826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81" y="2316687"/>
            <a:ext cx="7567247" cy="2255312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admin,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view table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83771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40" y="1345820"/>
            <a:ext cx="244826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26" y="2421227"/>
            <a:ext cx="10515600" cy="2970289"/>
          </a:xfrm>
        </p:spPr>
        <p:txBody>
          <a:bodyPr/>
          <a:lstStyle/>
          <a:p>
            <a:r>
              <a:rPr lang="en-US" dirty="0" smtClean="0"/>
              <a:t>Table yang </a:t>
            </a:r>
            <a:r>
              <a:rPr lang="en-US" dirty="0" err="1" smtClean="0"/>
              <a:t>mencatat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dapatmengubah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Customer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konfirmasi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6" y="-103798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04" y="2675657"/>
            <a:ext cx="244826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444923"/>
            <a:ext cx="7959143" cy="5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Halprin</a:t>
            </a:r>
            <a:r>
              <a:rPr lang="en-US" dirty="0" smtClean="0"/>
              <a:t> </a:t>
            </a:r>
            <a:r>
              <a:rPr lang="en-US" dirty="0" err="1" smtClean="0"/>
              <a:t>Abhirawa</a:t>
            </a:r>
            <a:endParaRPr lang="en-US" dirty="0" smtClean="0"/>
          </a:p>
          <a:p>
            <a:r>
              <a:rPr lang="en-US" dirty="0" err="1" smtClean="0"/>
              <a:t>Khairul</a:t>
            </a:r>
            <a:r>
              <a:rPr lang="en-US" dirty="0" smtClean="0"/>
              <a:t> </a:t>
            </a:r>
            <a:r>
              <a:rPr lang="en-US" dirty="0" err="1" smtClean="0"/>
              <a:t>Ikhwan</a:t>
            </a:r>
            <a:endParaRPr lang="en-US" dirty="0" smtClean="0"/>
          </a:p>
          <a:p>
            <a:r>
              <a:rPr lang="en-US" dirty="0" err="1" smtClean="0"/>
              <a:t>Mu’taz</a:t>
            </a:r>
            <a:r>
              <a:rPr lang="en-US" dirty="0" smtClean="0"/>
              <a:t> Al </a:t>
            </a:r>
            <a:r>
              <a:rPr lang="en-US" dirty="0" err="1" smtClean="0"/>
              <a:t>Faruqi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865" y="2101037"/>
            <a:ext cx="9877777" cy="3450696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(SI)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orang, data, proses,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, </a:t>
            </a:r>
            <a:r>
              <a:rPr lang="en-US" dirty="0" err="1" smtClean="0"/>
              <a:t>memproses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7" y="2265160"/>
            <a:ext cx="9877777" cy="3450696"/>
          </a:xfrm>
        </p:spPr>
        <p:txBody>
          <a:bodyPr/>
          <a:lstStyle/>
          <a:p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Seringnya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cabutan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4" y="2279564"/>
            <a:ext cx="4879290" cy="3846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8" y="2675466"/>
            <a:ext cx="5388903" cy="39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stok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 smtClean="0"/>
          </a:p>
          <a:p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refinery,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loading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OMC </a:t>
            </a:r>
            <a:r>
              <a:rPr lang="en-US" dirty="0" err="1"/>
              <a:t>harus</a:t>
            </a:r>
            <a:r>
              <a:rPr lang="en-US" dirty="0"/>
              <a:t> &lt; 6 </a:t>
            </a:r>
            <a:r>
              <a:rPr lang="en-US" dirty="0" err="1" smtClean="0"/>
              <a:t>detik</a:t>
            </a: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database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GB</a:t>
            </a:r>
          </a:p>
          <a:p>
            <a:r>
              <a:rPr lang="en-US" dirty="0" smtClean="0"/>
              <a:t>Proses backup database OMC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: PHP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dirty="0"/>
              <a:t>Database : MySQL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4717"/>
            <a:ext cx="7631696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yag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pengiriman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2816879"/>
            <a:ext cx="24482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390</TotalTime>
  <Words>336</Words>
  <Application>Microsoft Office PowerPoint</Application>
  <PresentationFormat>Widescreen</PresentationFormat>
  <Paragraphs>48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Candara</vt:lpstr>
      <vt:lpstr>Symbol</vt:lpstr>
      <vt:lpstr>Waveform</vt:lpstr>
      <vt:lpstr>Oil Movement Control </vt:lpstr>
      <vt:lpstr>Member</vt:lpstr>
      <vt:lpstr>Definisi</vt:lpstr>
      <vt:lpstr>Mengapa menjadi masalah  ?</vt:lpstr>
      <vt:lpstr>PowerPoint Presentation</vt:lpstr>
      <vt:lpstr>Batasan Masalah </vt:lpstr>
      <vt:lpstr>Kebutuhan Fungsional</vt:lpstr>
      <vt:lpstr>Kebutuhan Produk</vt:lpstr>
      <vt:lpstr>Tabel Kendaraan</vt:lpstr>
      <vt:lpstr>Tabel Barang</vt:lpstr>
      <vt:lpstr>Tabel Pegawai </vt:lpstr>
      <vt:lpstr>Tabel Pusat</vt:lpstr>
      <vt:lpstr>Tabel Pengiriman</vt:lpstr>
      <vt:lpstr>Tabel Pelanggan</vt:lpstr>
      <vt:lpstr>Relasi Tabel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Halprin-A</dc:creator>
  <cp:lastModifiedBy>Shiro</cp:lastModifiedBy>
  <cp:revision>21</cp:revision>
  <dcterms:created xsi:type="dcterms:W3CDTF">2014-09-26T21:10:48Z</dcterms:created>
  <dcterms:modified xsi:type="dcterms:W3CDTF">2014-11-17T19:29:51Z</dcterms:modified>
</cp:coreProperties>
</file>