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61" r:id="rId7"/>
    <p:sldId id="272" r:id="rId8"/>
    <p:sldId id="262" r:id="rId9"/>
    <p:sldId id="264" r:id="rId10"/>
    <p:sldId id="265" r:id="rId11"/>
    <p:sldId id="270" r:id="rId12"/>
    <p:sldId id="271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A52F-8F0A-4D9A-8768-E0AA67AA0B11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D134-0BD4-458C-A4A4-B39428FF12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A52F-8F0A-4D9A-8768-E0AA67AA0B11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D134-0BD4-458C-A4A4-B39428FF12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A52F-8F0A-4D9A-8768-E0AA67AA0B11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D134-0BD4-458C-A4A4-B39428FF121A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A52F-8F0A-4D9A-8768-E0AA67AA0B11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D134-0BD4-458C-A4A4-B39428FF12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A52F-8F0A-4D9A-8768-E0AA67AA0B11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D134-0BD4-458C-A4A4-B39428FF12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A52F-8F0A-4D9A-8768-E0AA67AA0B11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D134-0BD4-458C-A4A4-B39428FF12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A52F-8F0A-4D9A-8768-E0AA67AA0B11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D134-0BD4-458C-A4A4-B39428FF12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A52F-8F0A-4D9A-8768-E0AA67AA0B11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D134-0BD4-458C-A4A4-B39428FF12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A52F-8F0A-4D9A-8768-E0AA67AA0B11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D134-0BD4-458C-A4A4-B39428FF12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A52F-8F0A-4D9A-8768-E0AA67AA0B11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D134-0BD4-458C-A4A4-B39428FF12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A52F-8F0A-4D9A-8768-E0AA67AA0B11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D134-0BD4-458C-A4A4-B39428FF121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91A52F-8F0A-4D9A-8768-E0AA67AA0B11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1D5D134-0BD4-458C-A4A4-B39428FF121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2677" y="1248355"/>
            <a:ext cx="10363200" cy="1780108"/>
          </a:xfrm>
        </p:spPr>
        <p:txBody>
          <a:bodyPr/>
          <a:lstStyle/>
          <a:p>
            <a:r>
              <a:rPr lang="en-US" dirty="0" smtClean="0"/>
              <a:t>Oil Movement Control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7077" y="3028463"/>
            <a:ext cx="8534400" cy="734645"/>
          </a:xfrm>
        </p:spPr>
        <p:txBody>
          <a:bodyPr/>
          <a:lstStyle/>
          <a:p>
            <a:r>
              <a:rPr lang="en-US" dirty="0" smtClean="0"/>
              <a:t>OMC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7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692" y="2112134"/>
            <a:ext cx="7226452" cy="3666243"/>
          </a:xfrm>
        </p:spPr>
        <p:txBody>
          <a:bodyPr/>
          <a:lstStyle/>
          <a:p>
            <a:r>
              <a:rPr lang="en-US" dirty="0" err="1" smtClean="0"/>
              <a:t>Mencatat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pengolahan</a:t>
            </a:r>
            <a:r>
              <a:rPr lang="en-US" dirty="0" smtClean="0"/>
              <a:t> refinery</a:t>
            </a:r>
          </a:p>
          <a:p>
            <a:r>
              <a:rPr lang="en-US" dirty="0" err="1" smtClean="0"/>
              <a:t>Kapsitas</a:t>
            </a:r>
            <a:r>
              <a:rPr lang="en-US" dirty="0" smtClean="0"/>
              <a:t> </a:t>
            </a:r>
            <a:r>
              <a:rPr lang="en-US" dirty="0" err="1" smtClean="0"/>
              <a:t>diukur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barrel,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diatur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permintaan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 1 barrel = </a:t>
            </a:r>
            <a:r>
              <a:rPr lang="en-US" dirty="0" smtClean="0"/>
              <a:t>1000 </a:t>
            </a:r>
            <a:r>
              <a:rPr lang="en-US" dirty="0" smtClean="0"/>
              <a:t>liter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584" y="130663"/>
            <a:ext cx="10515600" cy="1325563"/>
          </a:xfrm>
        </p:spPr>
        <p:txBody>
          <a:bodyPr/>
          <a:lstStyle/>
          <a:p>
            <a:r>
              <a:rPr lang="en-US" dirty="0" err="1" smtClean="0"/>
              <a:t>Tabel</a:t>
            </a:r>
            <a:r>
              <a:rPr lang="en-US" dirty="0"/>
              <a:t> </a:t>
            </a:r>
            <a:r>
              <a:rPr lang="en-US" dirty="0" err="1" smtClean="0"/>
              <a:t>B</a:t>
            </a:r>
            <a:r>
              <a:rPr lang="en-US" dirty="0" err="1" smtClean="0"/>
              <a:t>arang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917" y="3292005"/>
            <a:ext cx="2448267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19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623951"/>
            <a:ext cx="9877777" cy="3450696"/>
          </a:xfrm>
        </p:spPr>
        <p:txBody>
          <a:bodyPr/>
          <a:lstStyle/>
          <a:p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mencatat</a:t>
            </a:r>
            <a:r>
              <a:rPr lang="en-US" dirty="0" smtClean="0"/>
              <a:t> data </a:t>
            </a:r>
            <a:r>
              <a:rPr lang="en-US" dirty="0" err="1" smtClean="0"/>
              <a:t>pegawai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133" y="2623951"/>
            <a:ext cx="2448267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5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62758" y="2675467"/>
            <a:ext cx="7971376" cy="3450696"/>
          </a:xfrm>
        </p:spPr>
        <p:txBody>
          <a:bodyPr/>
          <a:lstStyle/>
          <a:p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mencatat</a:t>
            </a:r>
            <a:r>
              <a:rPr lang="en-US" dirty="0" smtClean="0"/>
              <a:t> data yang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pusat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Pusat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133" y="2675467"/>
            <a:ext cx="2448267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59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381" y="2316687"/>
            <a:ext cx="7567247" cy="2255312"/>
          </a:xfrm>
        </p:spPr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yang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endParaRPr lang="en-US" dirty="0" smtClean="0"/>
          </a:p>
          <a:p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diedit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admin, customer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view table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status </a:t>
            </a:r>
            <a:r>
              <a:rPr lang="en-US" dirty="0" err="1" smtClean="0"/>
              <a:t>konfirmasi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62" y="83771"/>
            <a:ext cx="10515600" cy="1325563"/>
          </a:xfrm>
        </p:spPr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440" y="1345820"/>
            <a:ext cx="2448267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84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26" y="2421227"/>
            <a:ext cx="10515600" cy="2970289"/>
          </a:xfrm>
        </p:spPr>
        <p:txBody>
          <a:bodyPr/>
          <a:lstStyle/>
          <a:p>
            <a:r>
              <a:rPr lang="en-US" dirty="0" smtClean="0"/>
              <a:t>Table yang </a:t>
            </a:r>
            <a:r>
              <a:rPr lang="en-US" dirty="0" err="1" smtClean="0"/>
              <a:t>mencatat</a:t>
            </a:r>
            <a:r>
              <a:rPr lang="en-US" dirty="0" smtClean="0"/>
              <a:t> customer yang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endParaRPr lang="en-US" dirty="0" smtClean="0"/>
          </a:p>
          <a:p>
            <a:r>
              <a:rPr lang="en-US" dirty="0" smtClean="0"/>
              <a:t>Admin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stok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Customer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statusnya</a:t>
            </a:r>
            <a:r>
              <a:rPr lang="en-US" dirty="0" smtClean="0"/>
              <a:t>,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onfirmasi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016" y="-103798"/>
            <a:ext cx="10515600" cy="1325563"/>
          </a:xfrm>
        </p:spPr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804" y="2675657"/>
            <a:ext cx="2448267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72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51" y="1444923"/>
            <a:ext cx="7959143" cy="529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0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Halprin</a:t>
            </a:r>
            <a:r>
              <a:rPr lang="en-US" dirty="0" smtClean="0"/>
              <a:t> </a:t>
            </a:r>
            <a:r>
              <a:rPr lang="en-US" dirty="0" err="1" smtClean="0"/>
              <a:t>Abhirawa</a:t>
            </a:r>
            <a:endParaRPr lang="en-US" dirty="0" smtClean="0"/>
          </a:p>
          <a:p>
            <a:r>
              <a:rPr lang="en-US" dirty="0" err="1" smtClean="0"/>
              <a:t>Khairul</a:t>
            </a:r>
            <a:r>
              <a:rPr lang="en-US" dirty="0" smtClean="0"/>
              <a:t> </a:t>
            </a:r>
            <a:r>
              <a:rPr lang="en-US" dirty="0" err="1" smtClean="0"/>
              <a:t>Ikhwan</a:t>
            </a:r>
            <a:endParaRPr lang="en-US" dirty="0" smtClean="0"/>
          </a:p>
          <a:p>
            <a:r>
              <a:rPr lang="en-US" dirty="0" err="1" smtClean="0"/>
              <a:t>Mu’taz</a:t>
            </a:r>
            <a:r>
              <a:rPr lang="en-US" dirty="0" smtClean="0"/>
              <a:t> Al </a:t>
            </a:r>
            <a:r>
              <a:rPr lang="en-US" dirty="0" err="1" smtClean="0"/>
              <a:t>Faruqi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3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865" y="2101037"/>
            <a:ext cx="9877777" cy="3450696"/>
          </a:xfrm>
        </p:spPr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yang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yang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(SI)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susunan</a:t>
            </a:r>
            <a:r>
              <a:rPr lang="en-US" dirty="0" smtClean="0"/>
              <a:t> orang, data, proses,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berinteraksi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mengumpulkan</a:t>
            </a:r>
            <a:r>
              <a:rPr lang="en-US" dirty="0" smtClean="0"/>
              <a:t>, </a:t>
            </a:r>
            <a:r>
              <a:rPr lang="en-US" dirty="0" err="1" smtClean="0"/>
              <a:t>memproses</a:t>
            </a:r>
            <a:r>
              <a:rPr lang="en-US" dirty="0" smtClean="0"/>
              <a:t>,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297" y="2265160"/>
            <a:ext cx="9877777" cy="3450696"/>
          </a:xfrm>
        </p:spPr>
        <p:txBody>
          <a:bodyPr/>
          <a:lstStyle/>
          <a:p>
            <a:r>
              <a:rPr lang="en-US" dirty="0" err="1" smtClean="0"/>
              <a:t>Minyak</a:t>
            </a:r>
            <a:r>
              <a:rPr lang="en-US" dirty="0" smtClean="0"/>
              <a:t>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kalangan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endParaRPr lang="en-US" dirty="0" smtClean="0"/>
          </a:p>
          <a:p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timbul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endParaRPr lang="en-US" dirty="0" smtClean="0"/>
          </a:p>
          <a:p>
            <a:r>
              <a:rPr lang="en-US" dirty="0" err="1" smtClean="0"/>
              <a:t>Seringnya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kekurangan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 </a:t>
            </a:r>
            <a:r>
              <a:rPr lang="en-US" dirty="0" err="1" smtClean="0"/>
              <a:t>minyak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 </a:t>
            </a:r>
            <a:r>
              <a:rPr lang="en-US" dirty="0" err="1" smtClean="0"/>
              <a:t>cabutan</a:t>
            </a:r>
            <a:r>
              <a:rPr lang="en-US" dirty="0" smtClean="0"/>
              <a:t> ?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Mengapa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7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54" y="2279564"/>
            <a:ext cx="4879290" cy="38465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648" y="2675466"/>
            <a:ext cx="5388903" cy="393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7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status </a:t>
            </a:r>
            <a:r>
              <a:rPr lang="en-US" dirty="0" err="1" smtClean="0"/>
              <a:t>stok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endParaRPr lang="en-US" dirty="0" smtClean="0"/>
          </a:p>
          <a:p>
            <a:r>
              <a:rPr lang="en-US" dirty="0" smtClean="0"/>
              <a:t>Customer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status </a:t>
            </a:r>
            <a:r>
              <a:rPr lang="en-US" dirty="0" err="1" smtClean="0"/>
              <a:t>konfirmasi</a:t>
            </a:r>
            <a:endParaRPr lang="en-US" dirty="0" smtClean="0"/>
          </a:p>
          <a:p>
            <a:r>
              <a:rPr lang="en-US" dirty="0" err="1" smtClean="0"/>
              <a:t>Diasumsikan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1 refinery,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customer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memesan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0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manual</a:t>
            </a:r>
          </a:p>
          <a:p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konfirmasi</a:t>
            </a:r>
            <a:r>
              <a:rPr lang="en-US" dirty="0" smtClean="0"/>
              <a:t> </a:t>
            </a:r>
            <a:r>
              <a:rPr lang="en-US" dirty="0" err="1" smtClean="0"/>
              <a:t>kapan</a:t>
            </a:r>
            <a:r>
              <a:rPr lang="en-US" dirty="0" smtClean="0"/>
              <a:t> </a:t>
            </a:r>
            <a:r>
              <a:rPr lang="en-US" dirty="0" err="1" smtClean="0"/>
              <a:t>stok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pengirim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endParaRPr lang="en-US" dirty="0" smtClean="0"/>
          </a:p>
          <a:p>
            <a:r>
              <a:rPr lang="en-US" dirty="0" err="1" smtClean="0"/>
              <a:t>Setiap</a:t>
            </a:r>
            <a:r>
              <a:rPr lang="en-US" dirty="0" smtClean="0"/>
              <a:t> orang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Setiap</a:t>
            </a:r>
            <a:r>
              <a:rPr lang="en-US" dirty="0" smtClean="0"/>
              <a:t> orang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kapan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endParaRPr lang="en-US" dirty="0" smtClean="0"/>
          </a:p>
          <a:p>
            <a:r>
              <a:rPr lang="en-US" dirty="0" err="1" smtClean="0"/>
              <a:t>Setiap</a:t>
            </a:r>
            <a:r>
              <a:rPr lang="en-US" dirty="0" smtClean="0"/>
              <a:t> orang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mengecek</a:t>
            </a:r>
            <a:r>
              <a:rPr lang="en-US" dirty="0" smtClean="0"/>
              <a:t> </a:t>
            </a:r>
            <a:r>
              <a:rPr lang="en-US" dirty="0" err="1" smtClean="0"/>
              <a:t>siapa</a:t>
            </a:r>
            <a:r>
              <a:rPr lang="en-US" dirty="0" smtClean="0"/>
              <a:t> </a:t>
            </a:r>
            <a:r>
              <a:rPr lang="en-US" dirty="0" err="1" smtClean="0"/>
              <a:t>pengirim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Fungsional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85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 loading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OMC </a:t>
            </a:r>
            <a:r>
              <a:rPr lang="en-US" dirty="0" err="1"/>
              <a:t>harus</a:t>
            </a:r>
            <a:r>
              <a:rPr lang="en-US" dirty="0"/>
              <a:t> &lt; 6 </a:t>
            </a:r>
            <a:r>
              <a:rPr lang="en-US" dirty="0" err="1" smtClean="0"/>
              <a:t>detik</a:t>
            </a:r>
            <a:endParaRPr lang="en-US" dirty="0" smtClean="0"/>
          </a:p>
          <a:p>
            <a:r>
              <a:rPr lang="en-US" dirty="0" err="1" smtClean="0"/>
              <a:t>Ukuran</a:t>
            </a:r>
            <a:r>
              <a:rPr lang="en-US" dirty="0" smtClean="0"/>
              <a:t> database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 GB</a:t>
            </a:r>
          </a:p>
          <a:p>
            <a:r>
              <a:rPr lang="en-US" dirty="0" smtClean="0"/>
              <a:t>Proses backup database OMC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endParaRPr lang="en-US" dirty="0" smtClean="0"/>
          </a:p>
          <a:p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akun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pusat</a:t>
            </a:r>
            <a:endParaRPr lang="en-US" dirty="0" smtClean="0"/>
          </a:p>
          <a:p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: PHP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HTML</a:t>
            </a:r>
          </a:p>
          <a:p>
            <a:r>
              <a:rPr lang="en-US" dirty="0"/>
              <a:t>Database : MySQL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97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34717"/>
            <a:ext cx="7631696" cy="3450696"/>
          </a:xfrm>
        </p:spPr>
        <p:txBody>
          <a:bodyPr/>
          <a:lstStyle/>
          <a:p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mencatat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kendaraan</a:t>
            </a:r>
            <a:r>
              <a:rPr lang="en-US" dirty="0" smtClean="0"/>
              <a:t> </a:t>
            </a:r>
            <a:r>
              <a:rPr lang="en-US" dirty="0" err="1" smtClean="0"/>
              <a:t>yag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proses </a:t>
            </a:r>
            <a:r>
              <a:rPr lang="en-US" dirty="0" err="1" smtClean="0"/>
              <a:t>pengiriman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Kendaraan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133" y="2816879"/>
            <a:ext cx="2448267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93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351</TotalTime>
  <Words>337</Words>
  <Application>Microsoft Office PowerPoint</Application>
  <PresentationFormat>Widescreen</PresentationFormat>
  <Paragraphs>48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Candara</vt:lpstr>
      <vt:lpstr>Symbol</vt:lpstr>
      <vt:lpstr>Waveform</vt:lpstr>
      <vt:lpstr>Oil Movement Control </vt:lpstr>
      <vt:lpstr>Member</vt:lpstr>
      <vt:lpstr>Definisi</vt:lpstr>
      <vt:lpstr>Mengapa menjadi masalah  ?</vt:lpstr>
      <vt:lpstr>PowerPoint Presentation</vt:lpstr>
      <vt:lpstr>Batasan Masalah </vt:lpstr>
      <vt:lpstr>Kebutuhan Fungsional</vt:lpstr>
      <vt:lpstr>Kebutuhan Produk</vt:lpstr>
      <vt:lpstr>Tabel Kendaraan</vt:lpstr>
      <vt:lpstr>Tabel Barang</vt:lpstr>
      <vt:lpstr>Tabel Pegawai </vt:lpstr>
      <vt:lpstr>Tabel Pusat</vt:lpstr>
      <vt:lpstr>Tabel Pengiriman</vt:lpstr>
      <vt:lpstr>Tabel Pelanggan</vt:lpstr>
      <vt:lpstr>Relasi Tabel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Halprin-A</dc:creator>
  <cp:lastModifiedBy>Halprin</cp:lastModifiedBy>
  <cp:revision>19</cp:revision>
  <dcterms:created xsi:type="dcterms:W3CDTF">2014-09-26T21:10:48Z</dcterms:created>
  <dcterms:modified xsi:type="dcterms:W3CDTF">2014-10-11T05:37:40Z</dcterms:modified>
</cp:coreProperties>
</file>