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3"/>
  </p:notesMasterIdLst>
  <p:handoutMasterIdLst>
    <p:handoutMasterId r:id="rId24"/>
  </p:handoutMasterIdLst>
  <p:sldIdLst>
    <p:sldId id="267" r:id="rId2"/>
    <p:sldId id="268" r:id="rId3"/>
    <p:sldId id="269" r:id="rId4"/>
    <p:sldId id="270" r:id="rId5"/>
    <p:sldId id="271" r:id="rId6"/>
    <p:sldId id="272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73" r:id="rId17"/>
    <p:sldId id="274" r:id="rId18"/>
    <p:sldId id="275" r:id="rId19"/>
    <p:sldId id="276" r:id="rId20"/>
    <p:sldId id="277" r:id="rId21"/>
    <p:sldId id="266" r:id="rId2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1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4823AB-FEB7-48E1-ABEE-B98B92734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87408-5520-4EA8-93AF-A614B781F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FDBA-691F-4070-924B-F4DBC8800E61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20807-E2E4-46DE-ADEE-D33A2F6889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C27FC8-7D62-48AB-83B7-37A4EA32F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634F-514B-43F3-A5CC-C4B41F7E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6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D432-1264-44BA-B289-27D38AABD061}" type="datetimeFigureOut">
              <a:rPr lang="es-ES" noProof="0" smtClean="0"/>
              <a:t>16/03/2022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674-E570-45D9-8ABA-BF089982F55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207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56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48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3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47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63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19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53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52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9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3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3/16/2022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019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84" r:id="rId6"/>
    <p:sldLayoutId id="2147483780" r:id="rId7"/>
    <p:sldLayoutId id="2147483781" r:id="rId8"/>
    <p:sldLayoutId id="2147483782" r:id="rId9"/>
    <p:sldLayoutId id="2147483783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31DAD1-CA96-4C70-8DE1-59A7B35B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068" y="1563492"/>
            <a:ext cx="6973863" cy="3731016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07139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7C315A0-FE18-4F7E-8060-8F8F81F3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9" y="947748"/>
            <a:ext cx="9015662" cy="59102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4DFED20-AF5A-42AB-8A21-31CD4AC51BFA}"/>
              </a:ext>
            </a:extLst>
          </p:cNvPr>
          <p:cNvSpPr txBox="1">
            <a:spLocks/>
          </p:cNvSpPr>
          <p:nvPr/>
        </p:nvSpPr>
        <p:spPr>
          <a:xfrm>
            <a:off x="4433434" y="128035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Contenidos</a:t>
            </a:r>
          </a:p>
        </p:txBody>
      </p:sp>
    </p:spTree>
    <p:extLst>
      <p:ext uri="{BB962C8B-B14F-4D97-AF65-F5344CB8AC3E}">
        <p14:creationId xmlns:p14="http://schemas.microsoft.com/office/powerpoint/2010/main" val="161077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45A9C6D-C10C-4242-9BAA-0A344875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802104"/>
            <a:ext cx="9914021" cy="603732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FFFB5AE-E57F-492C-B19C-A244A7782F0A}"/>
              </a:ext>
            </a:extLst>
          </p:cNvPr>
          <p:cNvSpPr txBox="1">
            <a:spLocks/>
          </p:cNvSpPr>
          <p:nvPr/>
        </p:nvSpPr>
        <p:spPr>
          <a:xfrm>
            <a:off x="5010949" y="74369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184205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85F0B0F4-7AD5-478A-BB5F-564FE840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7937"/>
            <a:ext cx="10491537" cy="609196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9CE188-745D-445A-9691-CC674D5CF686}"/>
              </a:ext>
            </a:extLst>
          </p:cNvPr>
          <p:cNvSpPr txBox="1">
            <a:spLocks/>
          </p:cNvSpPr>
          <p:nvPr/>
        </p:nvSpPr>
        <p:spPr>
          <a:xfrm>
            <a:off x="5010949" y="74369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145050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8629BAA-7B4D-49E0-B3F7-138A8E52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48" y="802104"/>
            <a:ext cx="9835704" cy="605589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0B96955-3F16-4C0D-B516-A44CE72F3E1A}"/>
              </a:ext>
            </a:extLst>
          </p:cNvPr>
          <p:cNvSpPr txBox="1">
            <a:spLocks/>
          </p:cNvSpPr>
          <p:nvPr/>
        </p:nvSpPr>
        <p:spPr>
          <a:xfrm>
            <a:off x="5010949" y="74369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262454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2FB69E3-B16A-46FD-9F37-252F0169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04" y="657726"/>
            <a:ext cx="10295792" cy="620027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79E97CC-16DE-4AD8-8A1C-8D82DF2BD55A}"/>
              </a:ext>
            </a:extLst>
          </p:cNvPr>
          <p:cNvSpPr txBox="1">
            <a:spLocks/>
          </p:cNvSpPr>
          <p:nvPr/>
        </p:nvSpPr>
        <p:spPr>
          <a:xfrm>
            <a:off x="5010949" y="74369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341794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4C8F92E-7433-4F3A-8ACF-BB2F91A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818146"/>
            <a:ext cx="11050542" cy="596412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917A657-84CF-4E6B-A539-9EEB6F291F7D}"/>
              </a:ext>
            </a:extLst>
          </p:cNvPr>
          <p:cNvSpPr txBox="1">
            <a:spLocks/>
          </p:cNvSpPr>
          <p:nvPr/>
        </p:nvSpPr>
        <p:spPr>
          <a:xfrm>
            <a:off x="5010949" y="74369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Ajustes</a:t>
            </a:r>
          </a:p>
        </p:txBody>
      </p:sp>
    </p:spTree>
    <p:extLst>
      <p:ext uri="{BB962C8B-B14F-4D97-AF65-F5344CB8AC3E}">
        <p14:creationId xmlns:p14="http://schemas.microsoft.com/office/powerpoint/2010/main" val="47279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4940" y="1164553"/>
            <a:ext cx="3794838" cy="3300965"/>
          </a:xfrm>
        </p:spPr>
        <p:txBody>
          <a:bodyPr>
            <a:normAutofit/>
          </a:bodyPr>
          <a:lstStyle/>
          <a:p>
            <a:r>
              <a:rPr lang="es-ES" sz="3800"/>
              <a:t>VISTAS DE CADA SECCION.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31DAD1-CA96-4C70-8DE1-59A7B35B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4667"/>
            <a:ext cx="4427412" cy="236866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58985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5BCD7A69-3D4C-4919-B09C-7397901B356D}"/>
              </a:ext>
            </a:extLst>
          </p:cNvPr>
          <p:cNvSpPr txBox="1">
            <a:spLocks/>
          </p:cNvSpPr>
          <p:nvPr/>
        </p:nvSpPr>
        <p:spPr>
          <a:xfrm>
            <a:off x="5341584" y="268810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Principal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BBE16B1C-D92E-411F-B2CA-12E5CC68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189"/>
            <a:ext cx="12192000" cy="57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6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>
            <a:extLst>
              <a:ext uri="{FF2B5EF4-FFF2-40B4-BE49-F238E27FC236}">
                <a16:creationId xmlns:a16="http://schemas.microsoft.com/office/drawing/2014/main" id="{D3303598-F0B8-4A15-9628-5799C572B3D1}"/>
              </a:ext>
            </a:extLst>
          </p:cNvPr>
          <p:cNvSpPr txBox="1">
            <a:spLocks/>
          </p:cNvSpPr>
          <p:nvPr/>
        </p:nvSpPr>
        <p:spPr>
          <a:xfrm>
            <a:off x="5010949" y="74369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Contenidos</a:t>
            </a:r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AEEBE9A-DBDE-4659-AF68-177387FC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43"/>
            <a:ext cx="12192000" cy="62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8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4DFED20-AF5A-42AB-8A21-31CD4AC51BFA}"/>
              </a:ext>
            </a:extLst>
          </p:cNvPr>
          <p:cNvSpPr txBox="1">
            <a:spLocks/>
          </p:cNvSpPr>
          <p:nvPr/>
        </p:nvSpPr>
        <p:spPr>
          <a:xfrm>
            <a:off x="4433434" y="128035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Ejercicios</a:t>
            </a:r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0EDC2B0-BEBA-4B34-909D-C6981E4E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979"/>
            <a:ext cx="12192000" cy="61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88632" y="3010975"/>
            <a:ext cx="5181600" cy="3300965"/>
          </a:xfrm>
        </p:spPr>
        <p:txBody>
          <a:bodyPr>
            <a:normAutofit/>
          </a:bodyPr>
          <a:lstStyle/>
          <a:p>
            <a:r>
              <a:rPr lang="es-ES" sz="3800" dirty="0"/>
              <a:t>Objetivo 4</a:t>
            </a:r>
            <a:br>
              <a:rPr lang="es-ES" sz="3800" dirty="0"/>
            </a:br>
            <a:br>
              <a:rPr lang="es-ES" sz="3800" dirty="0"/>
            </a:br>
            <a:r>
              <a:rPr lang="es-ES" sz="3800" dirty="0"/>
              <a:t>Educación de calidad</a:t>
            </a:r>
            <a:br>
              <a:rPr lang="es-ES" sz="3800" dirty="0"/>
            </a:br>
            <a:r>
              <a:rPr lang="es-ES" sz="3800" dirty="0"/>
              <a:t> 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31DAD1-CA96-4C70-8DE1-59A7B35B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94" y="335657"/>
            <a:ext cx="4427412" cy="236866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3152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FFFB5AE-E57F-492C-B19C-A244A7782F0A}"/>
              </a:ext>
            </a:extLst>
          </p:cNvPr>
          <p:cNvSpPr txBox="1">
            <a:spLocks/>
          </p:cNvSpPr>
          <p:nvPr/>
        </p:nvSpPr>
        <p:spPr>
          <a:xfrm>
            <a:off x="5010949" y="74369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Ajustes</a:t>
            </a:r>
          </a:p>
        </p:txBody>
      </p:sp>
      <p:pic>
        <p:nvPicPr>
          <p:cNvPr id="3" name="Imagen 2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062B097F-F330-4241-ADFF-4C3056F6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853"/>
            <a:ext cx="12192000" cy="61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31DAD1-CA96-4C70-8DE1-59A7B35B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94" y="2244667"/>
            <a:ext cx="4427412" cy="236866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37921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2505" y="2906702"/>
            <a:ext cx="11855116" cy="3397846"/>
          </a:xfrm>
        </p:spPr>
        <p:txBody>
          <a:bodyPr>
            <a:normAutofit fontScale="90000"/>
          </a:bodyPr>
          <a:lstStyle/>
          <a:p>
            <a:br>
              <a:rPr lang="es-ES" sz="3800" dirty="0"/>
            </a:br>
            <a:r>
              <a:rPr lang="es-ES" sz="3800" dirty="0"/>
              <a:t>-Desarrollo personal</a:t>
            </a:r>
            <a:br>
              <a:rPr lang="es-ES" sz="3800" dirty="0"/>
            </a:br>
            <a:br>
              <a:rPr lang="es-ES" sz="3800" dirty="0"/>
            </a:br>
            <a:r>
              <a:rPr lang="es-ES" sz="3800" dirty="0"/>
              <a:t>-Contenidos accesibles</a:t>
            </a:r>
            <a:br>
              <a:rPr lang="es-ES" sz="3800" dirty="0"/>
            </a:br>
            <a:br>
              <a:rPr lang="es-ES" sz="3800" dirty="0"/>
            </a:br>
            <a:r>
              <a:rPr lang="es-ES" sz="3800" dirty="0"/>
              <a:t>-Ejercicios evaluables</a:t>
            </a:r>
            <a:br>
              <a:rPr lang="es-ES" sz="3800" dirty="0"/>
            </a:br>
            <a:r>
              <a:rPr lang="es-ES" sz="3800" dirty="0"/>
              <a:t> 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31DAD1-CA96-4C70-8DE1-59A7B35B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94" y="335657"/>
            <a:ext cx="4427412" cy="236866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8048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189" y="2690450"/>
            <a:ext cx="12047621" cy="3831893"/>
          </a:xfrm>
        </p:spPr>
        <p:txBody>
          <a:bodyPr>
            <a:normAutofit/>
          </a:bodyPr>
          <a:lstStyle/>
          <a:p>
            <a:r>
              <a:rPr lang="es-ES" sz="3800" dirty="0"/>
              <a:t>Desarrollo personal</a:t>
            </a:r>
            <a:br>
              <a:rPr lang="es-ES" sz="3800" dirty="0"/>
            </a:br>
            <a:br>
              <a:rPr lang="es-ES" sz="3800" dirty="0"/>
            </a:br>
            <a:r>
              <a:rPr lang="es-ES" sz="3800" dirty="0"/>
              <a:t>-Visual</a:t>
            </a:r>
            <a:br>
              <a:rPr lang="es-ES" sz="3800" dirty="0"/>
            </a:br>
            <a:r>
              <a:rPr lang="es-ES" sz="3800" dirty="0"/>
              <a:t>-Estadístico</a:t>
            </a:r>
            <a:br>
              <a:rPr lang="es-ES" sz="3800" dirty="0"/>
            </a:br>
            <a:br>
              <a:rPr lang="es-ES" sz="3800" dirty="0"/>
            </a:br>
            <a:br>
              <a:rPr lang="es-ES" sz="3800" dirty="0"/>
            </a:br>
            <a:r>
              <a:rPr lang="es-ES" sz="3800" dirty="0"/>
              <a:t> 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31DAD1-CA96-4C70-8DE1-59A7B35B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94" y="335657"/>
            <a:ext cx="4427412" cy="236866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48909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4322"/>
            <a:ext cx="12047621" cy="5062511"/>
          </a:xfrm>
        </p:spPr>
        <p:txBody>
          <a:bodyPr>
            <a:normAutofit fontScale="90000"/>
          </a:bodyPr>
          <a:lstStyle/>
          <a:p>
            <a:br>
              <a:rPr lang="es-ES" sz="3800" dirty="0"/>
            </a:br>
            <a:r>
              <a:rPr lang="es-ES" sz="3800" dirty="0"/>
              <a:t>Contenidos accesibles</a:t>
            </a:r>
            <a:br>
              <a:rPr lang="es-ES" sz="3800" dirty="0"/>
            </a:br>
            <a:br>
              <a:rPr lang="es-ES" sz="3800" dirty="0"/>
            </a:br>
            <a:r>
              <a:rPr lang="es-ES" sz="3800" dirty="0"/>
              <a:t>-Gratuitos</a:t>
            </a:r>
            <a:br>
              <a:rPr lang="es-ES" sz="3800" dirty="0"/>
            </a:br>
            <a:r>
              <a:rPr lang="es-ES" sz="3800" dirty="0"/>
              <a:t>-Traducidos</a:t>
            </a:r>
            <a:br>
              <a:rPr lang="es-ES" sz="3800" dirty="0"/>
            </a:br>
            <a:r>
              <a:rPr lang="es-ES" sz="3800" dirty="0"/>
              <a:t>-Composición universal</a:t>
            </a:r>
            <a:br>
              <a:rPr lang="es-ES" sz="3800" dirty="0"/>
            </a:br>
            <a:br>
              <a:rPr lang="es-ES" sz="3800" dirty="0"/>
            </a:br>
            <a:br>
              <a:rPr lang="es-ES" sz="3800" dirty="0"/>
            </a:br>
            <a:br>
              <a:rPr lang="es-ES" sz="3800" dirty="0"/>
            </a:br>
            <a:br>
              <a:rPr lang="es-ES" sz="3800" dirty="0"/>
            </a:br>
            <a:r>
              <a:rPr lang="es-ES" sz="3800" dirty="0"/>
              <a:t> 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31DAD1-CA96-4C70-8DE1-59A7B35B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94" y="335657"/>
            <a:ext cx="4427412" cy="236866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65445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189" y="2704322"/>
            <a:ext cx="12047621" cy="5062511"/>
          </a:xfrm>
        </p:spPr>
        <p:txBody>
          <a:bodyPr>
            <a:normAutofit fontScale="90000"/>
          </a:bodyPr>
          <a:lstStyle/>
          <a:p>
            <a:r>
              <a:rPr lang="es-ES" sz="3800" dirty="0"/>
              <a:t>Ejercicios evaluables</a:t>
            </a:r>
            <a:br>
              <a:rPr lang="es-ES" sz="3800" dirty="0"/>
            </a:br>
            <a:br>
              <a:rPr lang="es-ES" sz="3800" dirty="0"/>
            </a:br>
            <a:r>
              <a:rPr lang="es-ES" sz="3800" dirty="0"/>
              <a:t>-Sistema puntos</a:t>
            </a:r>
            <a:br>
              <a:rPr lang="es-ES" sz="3800" dirty="0"/>
            </a:br>
            <a:r>
              <a:rPr lang="es-ES" sz="3800" dirty="0"/>
              <a:t>-Validaciones conocimientos</a:t>
            </a:r>
            <a:br>
              <a:rPr lang="es-ES" sz="3800" dirty="0"/>
            </a:br>
            <a:br>
              <a:rPr lang="es-ES" sz="3800" dirty="0"/>
            </a:br>
            <a:br>
              <a:rPr lang="es-ES" sz="3800" dirty="0"/>
            </a:br>
            <a:br>
              <a:rPr lang="es-ES" sz="3800" dirty="0"/>
            </a:br>
            <a:br>
              <a:rPr lang="es-ES" sz="3800" dirty="0"/>
            </a:br>
            <a:r>
              <a:rPr lang="es-ES" sz="3800" dirty="0"/>
              <a:t> 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31DAD1-CA96-4C70-8DE1-59A7B35B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94" y="335657"/>
            <a:ext cx="4427412" cy="236866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8765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5041" y="1164553"/>
            <a:ext cx="4839253" cy="3300965"/>
          </a:xfrm>
        </p:spPr>
        <p:txBody>
          <a:bodyPr>
            <a:normAutofit/>
          </a:bodyPr>
          <a:lstStyle/>
          <a:p>
            <a:r>
              <a:rPr lang="es-ES" sz="3800" dirty="0"/>
              <a:t>Diagramas de vista.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31DAD1-CA96-4C70-8DE1-59A7B35B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4667"/>
            <a:ext cx="4427412" cy="2368665"/>
          </a:xfrm>
          <a:prstGeom prst="rect">
            <a:avLst/>
          </a:prstGeom>
          <a:ln w="28575">
            <a:noFill/>
          </a:ln>
        </p:spPr>
      </p:pic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F73F38E8-7222-498E-8007-9C1339AA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22170AF3-61AC-4086-B07D-81FDC0917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2" name="Group 13">
            <a:extLst>
              <a:ext uri="{FF2B5EF4-FFF2-40B4-BE49-F238E27FC236}">
                <a16:creationId xmlns:a16="http://schemas.microsoft.com/office/drawing/2014/main" id="{8BA53ACC-5E7A-47CA-AFB6-3EDE695A3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72668" y="1090454"/>
            <a:ext cx="9417090" cy="5182756"/>
            <a:chOff x="1672668" y="1090453"/>
            <a:chExt cx="9465232" cy="52382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2668" y="1090453"/>
              <a:ext cx="9465232" cy="523827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2668" y="1090453"/>
              <a:ext cx="9465232" cy="523827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6883" y="168141"/>
            <a:ext cx="755837" cy="75583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6883" y="168141"/>
            <a:ext cx="755837" cy="75583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39CEFD7-A678-48EB-B210-3EE364B5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68" y="1030306"/>
            <a:ext cx="9417090" cy="524290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5BCD7A69-3D4C-4919-B09C-7397901B356D}"/>
              </a:ext>
            </a:extLst>
          </p:cNvPr>
          <p:cNvSpPr txBox="1">
            <a:spLocks/>
          </p:cNvSpPr>
          <p:nvPr/>
        </p:nvSpPr>
        <p:spPr>
          <a:xfrm>
            <a:off x="5341584" y="268810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Principal</a:t>
            </a:r>
          </a:p>
        </p:txBody>
      </p:sp>
    </p:spTree>
    <p:extLst>
      <p:ext uri="{BB962C8B-B14F-4D97-AF65-F5344CB8AC3E}">
        <p14:creationId xmlns:p14="http://schemas.microsoft.com/office/powerpoint/2010/main" val="147470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8" name="Group 28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84695C3-EDE5-4C5F-A3D7-6B2AC7D5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88" y="706360"/>
            <a:ext cx="9549672" cy="5455030"/>
          </a:xfrm>
          <a:prstGeom prst="rect">
            <a:avLst/>
          </a:prstGeo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D3303598-F0B8-4A15-9628-5799C572B3D1}"/>
              </a:ext>
            </a:extLst>
          </p:cNvPr>
          <p:cNvSpPr txBox="1">
            <a:spLocks/>
          </p:cNvSpPr>
          <p:nvPr/>
        </p:nvSpPr>
        <p:spPr>
          <a:xfrm>
            <a:off x="5010949" y="74369"/>
            <a:ext cx="3794838" cy="3300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800" dirty="0"/>
              <a:t>Contenidos</a:t>
            </a:r>
          </a:p>
        </p:txBody>
      </p:sp>
    </p:spTree>
    <p:extLst>
      <p:ext uri="{BB962C8B-B14F-4D97-AF65-F5344CB8AC3E}">
        <p14:creationId xmlns:p14="http://schemas.microsoft.com/office/powerpoint/2010/main" val="113662789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tf00001029_wac</Template>
  <TotalTime>112</TotalTime>
  <Words>105</Words>
  <Application>Microsoft Office PowerPoint</Application>
  <PresentationFormat>Panorámica</PresentationFormat>
  <Paragraphs>28</Paragraphs>
  <Slides>21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Source Sans Pro</vt:lpstr>
      <vt:lpstr>FunkyShapesDarkVTI</vt:lpstr>
      <vt:lpstr>Presentación de PowerPoint</vt:lpstr>
      <vt:lpstr>Objetivo 4  Educación de calidad  </vt:lpstr>
      <vt:lpstr> -Desarrollo personal  -Contenidos accesibles  -Ejercicios evaluables  </vt:lpstr>
      <vt:lpstr>Desarrollo personal  -Visual -Estadístico    </vt:lpstr>
      <vt:lpstr> Contenidos accesibles  -Gratuitos -Traducidos -Composición universal      </vt:lpstr>
      <vt:lpstr>Ejercicios evaluables  -Sistema puntos -Validaciones conocimientos      </vt:lpstr>
      <vt:lpstr>Diagramas de vista.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VISTAS DE CADA SECCION.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VISTAS DE CADA SECCION.</dc:title>
  <dc:creator>Miguel García Polo</dc:creator>
  <cp:lastModifiedBy>Martin diaz</cp:lastModifiedBy>
  <cp:revision>3</cp:revision>
  <dcterms:created xsi:type="dcterms:W3CDTF">2022-03-15T17:23:29Z</dcterms:created>
  <dcterms:modified xsi:type="dcterms:W3CDTF">2022-03-16T11:37:33Z</dcterms:modified>
</cp:coreProperties>
</file>