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8" r:id="rId3"/>
    <p:sldId id="262" r:id="rId4"/>
    <p:sldId id="264" r:id="rId5"/>
    <p:sldId id="275" r:id="rId6"/>
    <p:sldId id="265" r:id="rId7"/>
    <p:sldId id="274" r:id="rId8"/>
    <p:sldId id="267" r:id="rId9"/>
    <p:sldId id="276" r:id="rId10"/>
    <p:sldId id="277" r:id="rId11"/>
    <p:sldId id="278" r:id="rId12"/>
    <p:sldId id="270" r:id="rId13"/>
    <p:sldId id="271" r:id="rId14"/>
    <p:sldId id="266" r:id="rId15"/>
    <p:sldId id="272" r:id="rId16"/>
    <p:sldId id="273" r:id="rId17"/>
    <p:sldId id="268" r:id="rId18"/>
    <p:sldId id="269" r:id="rId19"/>
    <p:sldId id="259" r:id="rId20"/>
    <p:sldId id="261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da Raj" userId="64e7c9fd3dc9d0dd" providerId="LiveId" clId="{B3CD5647-8E7F-4396-AC75-CDCEE4B4D981}"/>
    <pc:docChg chg="custSel addSld delSld modSld sldOrd">
      <pc:chgData name="Sharda Raj" userId="64e7c9fd3dc9d0dd" providerId="LiveId" clId="{B3CD5647-8E7F-4396-AC75-CDCEE4B4D981}" dt="2022-01-10T06:59:31.402" v="1580" actId="14100"/>
      <pc:docMkLst>
        <pc:docMk/>
      </pc:docMkLst>
      <pc:sldChg chg="modSp mod">
        <pc:chgData name="Sharda Raj" userId="64e7c9fd3dc9d0dd" providerId="LiveId" clId="{B3CD5647-8E7F-4396-AC75-CDCEE4B4D981}" dt="2022-01-10T04:57:56.340" v="371" actId="20577"/>
        <pc:sldMkLst>
          <pc:docMk/>
          <pc:sldMk cId="4278130402" sldId="256"/>
        </pc:sldMkLst>
        <pc:spChg chg="mod">
          <ac:chgData name="Sharda Raj" userId="64e7c9fd3dc9d0dd" providerId="LiveId" clId="{B3CD5647-8E7F-4396-AC75-CDCEE4B4D981}" dt="2022-01-10T04:57:56.340" v="371" actId="20577"/>
          <ac:spMkLst>
            <pc:docMk/>
            <pc:sldMk cId="4278130402" sldId="256"/>
            <ac:spMk id="2" creationId="{1F104024-4D46-4C6E-885F-8B772C7505F4}"/>
          </ac:spMkLst>
        </pc:spChg>
      </pc:sldChg>
      <pc:sldChg chg="modSp mod">
        <pc:chgData name="Sharda Raj" userId="64e7c9fd3dc9d0dd" providerId="LiveId" clId="{B3CD5647-8E7F-4396-AC75-CDCEE4B4D981}" dt="2021-12-27T23:57:08.018" v="145" actId="207"/>
        <pc:sldMkLst>
          <pc:docMk/>
          <pc:sldMk cId="1646523384" sldId="258"/>
        </pc:sldMkLst>
        <pc:spChg chg="mod">
          <ac:chgData name="Sharda Raj" userId="64e7c9fd3dc9d0dd" providerId="LiveId" clId="{B3CD5647-8E7F-4396-AC75-CDCEE4B4D981}" dt="2021-12-27T23:57:08.018" v="145" actId="207"/>
          <ac:spMkLst>
            <pc:docMk/>
            <pc:sldMk cId="1646523384" sldId="258"/>
            <ac:spMk id="3" creationId="{7E6C76AF-BECA-4BA8-96AA-EAE463205046}"/>
          </ac:spMkLst>
        </pc:spChg>
      </pc:sldChg>
      <pc:sldChg chg="addSp delSp modSp mod modClrScheme modShow chgLayout">
        <pc:chgData name="Sharda Raj" userId="64e7c9fd3dc9d0dd" providerId="LiveId" clId="{B3CD5647-8E7F-4396-AC75-CDCEE4B4D981}" dt="2022-01-10T05:00:38.570" v="538" actId="729"/>
        <pc:sldMkLst>
          <pc:docMk/>
          <pc:sldMk cId="1523395008" sldId="259"/>
        </pc:sldMkLst>
        <pc:spChg chg="del mod ord">
          <ac:chgData name="Sharda Raj" userId="64e7c9fd3dc9d0dd" providerId="LiveId" clId="{B3CD5647-8E7F-4396-AC75-CDCEE4B4D981}" dt="2021-12-23T01:40:28.219" v="115" actId="700"/>
          <ac:spMkLst>
            <pc:docMk/>
            <pc:sldMk cId="1523395008" sldId="259"/>
            <ac:spMk id="2" creationId="{5C6FE2DC-1EB4-4B9A-9E27-D46B71AB03E4}"/>
          </ac:spMkLst>
        </pc:spChg>
        <pc:spChg chg="mod ord">
          <ac:chgData name="Sharda Raj" userId="64e7c9fd3dc9d0dd" providerId="LiveId" clId="{B3CD5647-8E7F-4396-AC75-CDCEE4B4D981}" dt="2021-12-23T01:40:47.933" v="124" actId="27636"/>
          <ac:spMkLst>
            <pc:docMk/>
            <pc:sldMk cId="1523395008" sldId="259"/>
            <ac:spMk id="3" creationId="{25AEA615-44F7-49FB-BD5D-2809247606C5}"/>
          </ac:spMkLst>
        </pc:spChg>
        <pc:spChg chg="mod ord">
          <ac:chgData name="Sharda Raj" userId="64e7c9fd3dc9d0dd" providerId="LiveId" clId="{B3CD5647-8E7F-4396-AC75-CDCEE4B4D981}" dt="2021-12-23T01:40:47.936" v="125" actId="27636"/>
          <ac:spMkLst>
            <pc:docMk/>
            <pc:sldMk cId="1523395008" sldId="259"/>
            <ac:spMk id="4" creationId="{EAE35EA8-5EF5-43C8-8A28-C15DC5DD7264}"/>
          </ac:spMkLst>
        </pc:spChg>
        <pc:spChg chg="add mod ord">
          <ac:chgData name="Sharda Raj" userId="64e7c9fd3dc9d0dd" providerId="LiveId" clId="{B3CD5647-8E7F-4396-AC75-CDCEE4B4D981}" dt="2021-12-23T01:40:28.219" v="115" actId="700"/>
          <ac:spMkLst>
            <pc:docMk/>
            <pc:sldMk cId="1523395008" sldId="259"/>
            <ac:spMk id="5" creationId="{3ECDF39D-A9F8-4A39-A26F-276D60309CFA}"/>
          </ac:spMkLst>
        </pc:spChg>
        <pc:spChg chg="add mod ord">
          <ac:chgData name="Sharda Raj" userId="64e7c9fd3dc9d0dd" providerId="LiveId" clId="{B3CD5647-8E7F-4396-AC75-CDCEE4B4D981}" dt="2021-12-27T23:57:15.631" v="146" actId="207"/>
          <ac:spMkLst>
            <pc:docMk/>
            <pc:sldMk cId="1523395008" sldId="259"/>
            <ac:spMk id="6" creationId="{7EDB1C93-E5CC-4358-B61E-457AB4A92A4B}"/>
          </ac:spMkLst>
        </pc:spChg>
        <pc:spChg chg="add mod ord">
          <ac:chgData name="Sharda Raj" userId="64e7c9fd3dc9d0dd" providerId="LiveId" clId="{B3CD5647-8E7F-4396-AC75-CDCEE4B4D981}" dt="2021-12-27T23:57:19.515" v="147" actId="207"/>
          <ac:spMkLst>
            <pc:docMk/>
            <pc:sldMk cId="1523395008" sldId="259"/>
            <ac:spMk id="7" creationId="{7F29F98E-182B-440A-B10C-40BB922563D5}"/>
          </ac:spMkLst>
        </pc:spChg>
      </pc:sldChg>
      <pc:sldChg chg="addSp delSp modSp mod ord modClrScheme modShow chgLayout">
        <pc:chgData name="Sharda Raj" userId="64e7c9fd3dc9d0dd" providerId="LiveId" clId="{B3CD5647-8E7F-4396-AC75-CDCEE4B4D981}" dt="2022-01-10T05:00:38.570" v="538" actId="729"/>
        <pc:sldMkLst>
          <pc:docMk/>
          <pc:sldMk cId="2946252866" sldId="260"/>
        </pc:sldMkLst>
        <pc:spChg chg="del mod ord">
          <ac:chgData name="Sharda Raj" userId="64e7c9fd3dc9d0dd" providerId="LiveId" clId="{B3CD5647-8E7F-4396-AC75-CDCEE4B4D981}" dt="2021-12-23T01:44:37.995" v="128" actId="700"/>
          <ac:spMkLst>
            <pc:docMk/>
            <pc:sldMk cId="2946252866" sldId="260"/>
            <ac:spMk id="2" creationId="{3093C468-3CDE-4DA1-8762-8457F5408C8E}"/>
          </ac:spMkLst>
        </pc:spChg>
        <pc:spChg chg="mod ord">
          <ac:chgData name="Sharda Raj" userId="64e7c9fd3dc9d0dd" providerId="LiveId" clId="{B3CD5647-8E7F-4396-AC75-CDCEE4B4D981}" dt="2021-12-27T23:58:31.532" v="151" actId="1076"/>
          <ac:spMkLst>
            <pc:docMk/>
            <pc:sldMk cId="2946252866" sldId="260"/>
            <ac:spMk id="3" creationId="{2398AAF7-B5CD-4EB9-80F5-414C0E2B84C5}"/>
          </ac:spMkLst>
        </pc:spChg>
        <pc:spChg chg="add del mod ord">
          <ac:chgData name="Sharda Raj" userId="64e7c9fd3dc9d0dd" providerId="LiveId" clId="{B3CD5647-8E7F-4396-AC75-CDCEE4B4D981}" dt="2021-12-23T01:45:33.207" v="137" actId="478"/>
          <ac:spMkLst>
            <pc:docMk/>
            <pc:sldMk cId="2946252866" sldId="260"/>
            <ac:spMk id="4" creationId="{285E1E65-803C-41D1-BB97-D3F05BC67845}"/>
          </ac:spMkLst>
        </pc:spChg>
        <pc:spChg chg="add mod ord">
          <ac:chgData name="Sharda Raj" userId="64e7c9fd3dc9d0dd" providerId="LiveId" clId="{B3CD5647-8E7F-4396-AC75-CDCEE4B4D981}" dt="2021-12-27T23:57:31.017" v="150" actId="207"/>
          <ac:spMkLst>
            <pc:docMk/>
            <pc:sldMk cId="2946252866" sldId="260"/>
            <ac:spMk id="5" creationId="{335D86B9-E3CD-4DA9-A936-E1B7573A615F}"/>
          </ac:spMkLst>
        </pc:spChg>
        <pc:spChg chg="add mod ord">
          <ac:chgData name="Sharda Raj" userId="64e7c9fd3dc9d0dd" providerId="LiveId" clId="{B3CD5647-8E7F-4396-AC75-CDCEE4B4D981}" dt="2021-12-23T01:44:37.995" v="128" actId="700"/>
          <ac:spMkLst>
            <pc:docMk/>
            <pc:sldMk cId="2946252866" sldId="260"/>
            <ac:spMk id="6" creationId="{7ABBFA3D-73D6-4FC3-BADB-2D2BB2AB66E4}"/>
          </ac:spMkLst>
        </pc:spChg>
        <pc:spChg chg="add mod ord">
          <ac:chgData name="Sharda Raj" userId="64e7c9fd3dc9d0dd" providerId="LiveId" clId="{B3CD5647-8E7F-4396-AC75-CDCEE4B4D981}" dt="2021-12-23T01:45:48.588" v="141" actId="27636"/>
          <ac:spMkLst>
            <pc:docMk/>
            <pc:sldMk cId="2946252866" sldId="260"/>
            <ac:spMk id="7" creationId="{37984DB5-E687-42FF-80E3-A17591B27ADC}"/>
          </ac:spMkLst>
        </pc:spChg>
      </pc:sldChg>
      <pc:sldChg chg="modSp new mod modShow">
        <pc:chgData name="Sharda Raj" userId="64e7c9fd3dc9d0dd" providerId="LiveId" clId="{B3CD5647-8E7F-4396-AC75-CDCEE4B4D981}" dt="2022-01-10T05:00:38.570" v="538" actId="729"/>
        <pc:sldMkLst>
          <pc:docMk/>
          <pc:sldMk cId="3786804571" sldId="261"/>
        </pc:sldMkLst>
        <pc:spChg chg="mod">
          <ac:chgData name="Sharda Raj" userId="64e7c9fd3dc9d0dd" providerId="LiveId" clId="{B3CD5647-8E7F-4396-AC75-CDCEE4B4D981}" dt="2021-12-27T23:57:23.995" v="148" actId="207"/>
          <ac:spMkLst>
            <pc:docMk/>
            <pc:sldMk cId="3786804571" sldId="261"/>
            <ac:spMk id="3" creationId="{7A091F4E-BF35-4F67-BD20-7370186F1F3C}"/>
          </ac:spMkLst>
        </pc:spChg>
        <pc:spChg chg="mod">
          <ac:chgData name="Sharda Raj" userId="64e7c9fd3dc9d0dd" providerId="LiveId" clId="{B3CD5647-8E7F-4396-AC75-CDCEE4B4D981}" dt="2021-12-23T01:38:57.295" v="111" actId="27636"/>
          <ac:spMkLst>
            <pc:docMk/>
            <pc:sldMk cId="3786804571" sldId="261"/>
            <ac:spMk id="4" creationId="{ECDC6B6F-AF12-4815-9561-555A9C5225B3}"/>
          </ac:spMkLst>
        </pc:spChg>
        <pc:spChg chg="mod">
          <ac:chgData name="Sharda Raj" userId="64e7c9fd3dc9d0dd" providerId="LiveId" clId="{B3CD5647-8E7F-4396-AC75-CDCEE4B4D981}" dt="2021-12-27T23:57:26.387" v="149" actId="207"/>
          <ac:spMkLst>
            <pc:docMk/>
            <pc:sldMk cId="3786804571" sldId="261"/>
            <ac:spMk id="5" creationId="{0C90AC73-6AA0-431C-8A9A-35CC20E47AEB}"/>
          </ac:spMkLst>
        </pc:spChg>
        <pc:spChg chg="mod">
          <ac:chgData name="Sharda Raj" userId="64e7c9fd3dc9d0dd" providerId="LiveId" clId="{B3CD5647-8E7F-4396-AC75-CDCEE4B4D981}" dt="2021-12-23T01:39:08.264" v="112"/>
          <ac:spMkLst>
            <pc:docMk/>
            <pc:sldMk cId="3786804571" sldId="261"/>
            <ac:spMk id="6" creationId="{37E687F7-E61C-411B-9A88-525063F0FF33}"/>
          </ac:spMkLst>
        </pc:spChg>
      </pc:sldChg>
      <pc:sldChg chg="modSp new mod ord">
        <pc:chgData name="Sharda Raj" userId="64e7c9fd3dc9d0dd" providerId="LiveId" clId="{B3CD5647-8E7F-4396-AC75-CDCEE4B4D981}" dt="2022-01-10T05:00:44.397" v="540"/>
        <pc:sldMkLst>
          <pc:docMk/>
          <pc:sldMk cId="3739134093" sldId="262"/>
        </pc:sldMkLst>
        <pc:spChg chg="mod">
          <ac:chgData name="Sharda Raj" userId="64e7c9fd3dc9d0dd" providerId="LiveId" clId="{B3CD5647-8E7F-4396-AC75-CDCEE4B4D981}" dt="2022-01-10T04:58:59.776" v="410" actId="20577"/>
          <ac:spMkLst>
            <pc:docMk/>
            <pc:sldMk cId="3739134093" sldId="262"/>
            <ac:spMk id="3" creationId="{E7CA979D-BE1D-41C3-831F-6F367932F8DC}"/>
          </ac:spMkLst>
        </pc:spChg>
        <pc:spChg chg="mod">
          <ac:chgData name="Sharda Raj" userId="64e7c9fd3dc9d0dd" providerId="LiveId" clId="{B3CD5647-8E7F-4396-AC75-CDCEE4B4D981}" dt="2022-01-10T04:59:10.799" v="413" actId="27636"/>
          <ac:spMkLst>
            <pc:docMk/>
            <pc:sldMk cId="3739134093" sldId="262"/>
            <ac:spMk id="4" creationId="{819F04C1-A7CC-4C4F-88D1-43C7280C9F8F}"/>
          </ac:spMkLst>
        </pc:spChg>
        <pc:spChg chg="mod">
          <ac:chgData name="Sharda Raj" userId="64e7c9fd3dc9d0dd" providerId="LiveId" clId="{B3CD5647-8E7F-4396-AC75-CDCEE4B4D981}" dt="2022-01-10T05:00:28.228" v="537" actId="207"/>
          <ac:spMkLst>
            <pc:docMk/>
            <pc:sldMk cId="3739134093" sldId="262"/>
            <ac:spMk id="5" creationId="{089AB619-2169-4A4C-986D-FB120160B765}"/>
          </ac:spMkLst>
        </pc:spChg>
        <pc:spChg chg="mod">
          <ac:chgData name="Sharda Raj" userId="64e7c9fd3dc9d0dd" providerId="LiveId" clId="{B3CD5647-8E7F-4396-AC75-CDCEE4B4D981}" dt="2022-01-10T05:00:20.266" v="536" actId="20577"/>
          <ac:spMkLst>
            <pc:docMk/>
            <pc:sldMk cId="3739134093" sldId="262"/>
            <ac:spMk id="6" creationId="{6439462F-1F10-407A-923A-77CDA3A39678}"/>
          </ac:spMkLst>
        </pc:spChg>
      </pc:sldChg>
      <pc:sldChg chg="modSp new del mod ord">
        <pc:chgData name="Sharda Raj" userId="64e7c9fd3dc9d0dd" providerId="LiveId" clId="{B3CD5647-8E7F-4396-AC75-CDCEE4B4D981}" dt="2022-01-10T05:31:26.827" v="1044" actId="2696"/>
        <pc:sldMkLst>
          <pc:docMk/>
          <pc:sldMk cId="3108320609" sldId="263"/>
        </pc:sldMkLst>
        <pc:spChg chg="mod">
          <ac:chgData name="Sharda Raj" userId="64e7c9fd3dc9d0dd" providerId="LiveId" clId="{B3CD5647-8E7F-4396-AC75-CDCEE4B4D981}" dt="2022-01-10T04:58:36.046" v="380" actId="20577"/>
          <ac:spMkLst>
            <pc:docMk/>
            <pc:sldMk cId="3108320609" sldId="263"/>
            <ac:spMk id="2" creationId="{5871AC3E-2C12-4BB5-A74D-D9376DB7C507}"/>
          </ac:spMkLst>
        </pc:spChg>
      </pc:sldChg>
      <pc:sldChg chg="addSp delSp modSp new mod ord">
        <pc:chgData name="Sharda Raj" userId="64e7c9fd3dc9d0dd" providerId="LiveId" clId="{B3CD5647-8E7F-4396-AC75-CDCEE4B4D981}" dt="2022-01-10T05:20:53.505" v="956" actId="27636"/>
        <pc:sldMkLst>
          <pc:docMk/>
          <pc:sldMk cId="3709667436" sldId="264"/>
        </pc:sldMkLst>
        <pc:spChg chg="mod">
          <ac:chgData name="Sharda Raj" userId="64e7c9fd3dc9d0dd" providerId="LiveId" clId="{B3CD5647-8E7F-4396-AC75-CDCEE4B4D981}" dt="2022-01-10T05:10:23.568" v="794" actId="403"/>
          <ac:spMkLst>
            <pc:docMk/>
            <pc:sldMk cId="3709667436" sldId="264"/>
            <ac:spMk id="2" creationId="{CF4242E9-DD24-449D-AFB8-94E28FD66984}"/>
          </ac:spMkLst>
        </pc:spChg>
        <pc:spChg chg="mod">
          <ac:chgData name="Sharda Raj" userId="64e7c9fd3dc9d0dd" providerId="LiveId" clId="{B3CD5647-8E7F-4396-AC75-CDCEE4B4D981}" dt="2022-01-10T05:20:53.505" v="956" actId="27636"/>
          <ac:spMkLst>
            <pc:docMk/>
            <pc:sldMk cId="3709667436" sldId="264"/>
            <ac:spMk id="3" creationId="{0255C600-39C4-41A3-8A05-A5564B8B92DE}"/>
          </ac:spMkLst>
        </pc:spChg>
        <pc:spChg chg="del">
          <ac:chgData name="Sharda Raj" userId="64e7c9fd3dc9d0dd" providerId="LiveId" clId="{B3CD5647-8E7F-4396-AC75-CDCEE4B4D981}" dt="2022-01-10T05:07:58.691" v="547" actId="22"/>
          <ac:spMkLst>
            <pc:docMk/>
            <pc:sldMk cId="3709667436" sldId="264"/>
            <ac:spMk id="4" creationId="{35C9E268-FC6D-4A7F-978E-48C29E0154CD}"/>
          </ac:spMkLst>
        </pc:spChg>
        <pc:spChg chg="del mod">
          <ac:chgData name="Sharda Raj" userId="64e7c9fd3dc9d0dd" providerId="LiveId" clId="{B3CD5647-8E7F-4396-AC75-CDCEE4B4D981}" dt="2022-01-10T05:19:37.669" v="930" actId="478"/>
          <ac:spMkLst>
            <pc:docMk/>
            <pc:sldMk cId="3709667436" sldId="264"/>
            <ac:spMk id="5" creationId="{BC76D1C7-BACD-4BC9-B801-BF182D1288B8}"/>
          </ac:spMkLst>
        </pc:spChg>
        <pc:spChg chg="del">
          <ac:chgData name="Sharda Raj" userId="64e7c9fd3dc9d0dd" providerId="LiveId" clId="{B3CD5647-8E7F-4396-AC75-CDCEE4B4D981}" dt="2022-01-10T05:19:38.528" v="931" actId="478"/>
          <ac:spMkLst>
            <pc:docMk/>
            <pc:sldMk cId="3709667436" sldId="264"/>
            <ac:spMk id="6" creationId="{07825CE5-CEBD-430F-915C-DC11956D15B0}"/>
          </ac:spMkLst>
        </pc:spChg>
        <pc:picChg chg="add mod ord">
          <ac:chgData name="Sharda Raj" userId="64e7c9fd3dc9d0dd" providerId="LiveId" clId="{B3CD5647-8E7F-4396-AC75-CDCEE4B4D981}" dt="2022-01-10T05:20:34.756" v="949" actId="1076"/>
          <ac:picMkLst>
            <pc:docMk/>
            <pc:sldMk cId="3709667436" sldId="264"/>
            <ac:picMk id="8" creationId="{95696420-ED5D-469A-8731-4B67C64D9E1C}"/>
          </ac:picMkLst>
        </pc:picChg>
      </pc:sldChg>
      <pc:sldChg chg="addSp delSp modSp new mod ord">
        <pc:chgData name="Sharda Raj" userId="64e7c9fd3dc9d0dd" providerId="LiveId" clId="{B3CD5647-8E7F-4396-AC75-CDCEE4B4D981}" dt="2022-01-10T06:59:31.402" v="1580" actId="14100"/>
        <pc:sldMkLst>
          <pc:docMk/>
          <pc:sldMk cId="1500827369" sldId="265"/>
        </pc:sldMkLst>
        <pc:spChg chg="mod">
          <ac:chgData name="Sharda Raj" userId="64e7c9fd3dc9d0dd" providerId="LiveId" clId="{B3CD5647-8E7F-4396-AC75-CDCEE4B4D981}" dt="2022-01-10T06:09:33.169" v="1218" actId="20577"/>
          <ac:spMkLst>
            <pc:docMk/>
            <pc:sldMk cId="1500827369" sldId="265"/>
            <ac:spMk id="2" creationId="{33C840F5-C548-4EE2-85C8-F45AB329C11E}"/>
          </ac:spMkLst>
        </pc:spChg>
        <pc:spChg chg="mod">
          <ac:chgData name="Sharda Raj" userId="64e7c9fd3dc9d0dd" providerId="LiveId" clId="{B3CD5647-8E7F-4396-AC75-CDCEE4B4D981}" dt="2022-01-10T06:59:31.402" v="1580" actId="14100"/>
          <ac:spMkLst>
            <pc:docMk/>
            <pc:sldMk cId="1500827369" sldId="265"/>
            <ac:spMk id="3" creationId="{9591EB7B-6DC3-46BB-842D-C70DC4C61A2D}"/>
          </ac:spMkLst>
        </pc:spChg>
        <pc:spChg chg="del">
          <ac:chgData name="Sharda Raj" userId="64e7c9fd3dc9d0dd" providerId="LiveId" clId="{B3CD5647-8E7F-4396-AC75-CDCEE4B4D981}" dt="2022-01-10T06:56:50.207" v="1567" actId="22"/>
          <ac:spMkLst>
            <pc:docMk/>
            <pc:sldMk cId="1500827369" sldId="265"/>
            <ac:spMk id="4" creationId="{977BBD9D-A60A-41A8-B85D-9CE866792DC0}"/>
          </ac:spMkLst>
        </pc:spChg>
        <pc:spChg chg="del">
          <ac:chgData name="Sharda Raj" userId="64e7c9fd3dc9d0dd" providerId="LiveId" clId="{B3CD5647-8E7F-4396-AC75-CDCEE4B4D981}" dt="2022-01-10T06:59:23.505" v="1578" actId="22"/>
          <ac:spMkLst>
            <pc:docMk/>
            <pc:sldMk cId="1500827369" sldId="265"/>
            <ac:spMk id="6" creationId="{5F70C724-F19E-4052-AF66-9D2B280CC088}"/>
          </ac:spMkLst>
        </pc:spChg>
        <pc:spChg chg="add del mod">
          <ac:chgData name="Sharda Raj" userId="64e7c9fd3dc9d0dd" providerId="LiveId" clId="{B3CD5647-8E7F-4396-AC75-CDCEE4B4D981}" dt="2022-01-10T06:58:03.041" v="1577" actId="22"/>
          <ac:spMkLst>
            <pc:docMk/>
            <pc:sldMk cId="1500827369" sldId="265"/>
            <ac:spMk id="10" creationId="{81D67309-0358-4E6A-8572-EA844920E156}"/>
          </ac:spMkLst>
        </pc:spChg>
        <pc:picChg chg="add del mod ord">
          <ac:chgData name="Sharda Raj" userId="64e7c9fd3dc9d0dd" providerId="LiveId" clId="{B3CD5647-8E7F-4396-AC75-CDCEE4B4D981}" dt="2022-01-10T06:57:58.864" v="1576" actId="478"/>
          <ac:picMkLst>
            <pc:docMk/>
            <pc:sldMk cId="1500827369" sldId="265"/>
            <ac:picMk id="8" creationId="{33678CD9-35B0-4E61-A7B1-22C9DE713D1B}"/>
          </ac:picMkLst>
        </pc:picChg>
        <pc:picChg chg="add mod ord">
          <ac:chgData name="Sharda Raj" userId="64e7c9fd3dc9d0dd" providerId="LiveId" clId="{B3CD5647-8E7F-4396-AC75-CDCEE4B4D981}" dt="2022-01-10T06:59:28.158" v="1579" actId="1076"/>
          <ac:picMkLst>
            <pc:docMk/>
            <pc:sldMk cId="1500827369" sldId="265"/>
            <ac:picMk id="12" creationId="{002CD03A-D64D-4A7F-9702-9020B4B75CC4}"/>
          </ac:picMkLst>
        </pc:picChg>
        <pc:picChg chg="add mod ord">
          <ac:chgData name="Sharda Raj" userId="64e7c9fd3dc9d0dd" providerId="LiveId" clId="{B3CD5647-8E7F-4396-AC75-CDCEE4B4D981}" dt="2022-01-10T06:59:23.505" v="1578" actId="22"/>
          <ac:picMkLst>
            <pc:docMk/>
            <pc:sldMk cId="1500827369" sldId="265"/>
            <ac:picMk id="14" creationId="{1C2C50DC-193A-479A-A86E-D1AAE37E5180}"/>
          </ac:picMkLst>
        </pc:picChg>
      </pc:sldChg>
      <pc:sldChg chg="modSp add mod">
        <pc:chgData name="Sharda Raj" userId="64e7c9fd3dc9d0dd" providerId="LiveId" clId="{B3CD5647-8E7F-4396-AC75-CDCEE4B4D981}" dt="2022-01-10T06:08:52.361" v="1181" actId="20577"/>
        <pc:sldMkLst>
          <pc:docMk/>
          <pc:sldMk cId="4203683365" sldId="266"/>
        </pc:sldMkLst>
        <pc:spChg chg="mod">
          <ac:chgData name="Sharda Raj" userId="64e7c9fd3dc9d0dd" providerId="LiveId" clId="{B3CD5647-8E7F-4396-AC75-CDCEE4B4D981}" dt="2022-01-10T06:08:52.361" v="1181" actId="20577"/>
          <ac:spMkLst>
            <pc:docMk/>
            <pc:sldMk cId="4203683365" sldId="266"/>
            <ac:spMk id="2" creationId="{33C840F5-C548-4EE2-85C8-F45AB329C11E}"/>
          </ac:spMkLst>
        </pc:spChg>
      </pc:sldChg>
      <pc:sldChg chg="addSp delSp modSp add mod">
        <pc:chgData name="Sharda Raj" userId="64e7c9fd3dc9d0dd" providerId="LiveId" clId="{B3CD5647-8E7F-4396-AC75-CDCEE4B4D981}" dt="2022-01-10T06:22:22.859" v="1436" actId="20577"/>
        <pc:sldMkLst>
          <pc:docMk/>
          <pc:sldMk cId="4226401091" sldId="267"/>
        </pc:sldMkLst>
        <pc:spChg chg="mod">
          <ac:chgData name="Sharda Raj" userId="64e7c9fd3dc9d0dd" providerId="LiveId" clId="{B3CD5647-8E7F-4396-AC75-CDCEE4B4D981}" dt="2022-01-10T06:19:59.489" v="1273" actId="20577"/>
          <ac:spMkLst>
            <pc:docMk/>
            <pc:sldMk cId="4226401091" sldId="267"/>
            <ac:spMk id="2" creationId="{33C840F5-C548-4EE2-85C8-F45AB329C11E}"/>
          </ac:spMkLst>
        </pc:spChg>
        <pc:spChg chg="mod">
          <ac:chgData name="Sharda Raj" userId="64e7c9fd3dc9d0dd" providerId="LiveId" clId="{B3CD5647-8E7F-4396-AC75-CDCEE4B4D981}" dt="2022-01-10T06:21:58.385" v="1385" actId="12"/>
          <ac:spMkLst>
            <pc:docMk/>
            <pc:sldMk cId="4226401091" sldId="267"/>
            <ac:spMk id="3" creationId="{9591EB7B-6DC3-46BB-842D-C70DC4C61A2D}"/>
          </ac:spMkLst>
        </pc:spChg>
        <pc:spChg chg="del">
          <ac:chgData name="Sharda Raj" userId="64e7c9fd3dc9d0dd" providerId="LiveId" clId="{B3CD5647-8E7F-4396-AC75-CDCEE4B4D981}" dt="2022-01-10T06:11:25.770" v="1267" actId="22"/>
          <ac:spMkLst>
            <pc:docMk/>
            <pc:sldMk cId="4226401091" sldId="267"/>
            <ac:spMk id="4" creationId="{977BBD9D-A60A-41A8-B85D-9CE866792DC0}"/>
          </ac:spMkLst>
        </pc:spChg>
        <pc:spChg chg="mod">
          <ac:chgData name="Sharda Raj" userId="64e7c9fd3dc9d0dd" providerId="LiveId" clId="{B3CD5647-8E7F-4396-AC75-CDCEE4B4D981}" dt="2022-01-10T06:22:22.859" v="1436" actId="20577"/>
          <ac:spMkLst>
            <pc:docMk/>
            <pc:sldMk cId="4226401091" sldId="267"/>
            <ac:spMk id="5" creationId="{8C3EDDA3-53CC-4AA6-8CB2-DE55A15075C4}"/>
          </ac:spMkLst>
        </pc:spChg>
        <pc:spChg chg="del">
          <ac:chgData name="Sharda Raj" userId="64e7c9fd3dc9d0dd" providerId="LiveId" clId="{B3CD5647-8E7F-4396-AC75-CDCEE4B4D981}" dt="2022-01-10T06:19:38.691" v="1269" actId="22"/>
          <ac:spMkLst>
            <pc:docMk/>
            <pc:sldMk cId="4226401091" sldId="267"/>
            <ac:spMk id="6" creationId="{5F70C724-F19E-4052-AF66-9D2B280CC088}"/>
          </ac:spMkLst>
        </pc:spChg>
        <pc:picChg chg="add mod ord">
          <ac:chgData name="Sharda Raj" userId="64e7c9fd3dc9d0dd" providerId="LiveId" clId="{B3CD5647-8E7F-4396-AC75-CDCEE4B4D981}" dt="2022-01-10T06:20:46.344" v="1278" actId="1076"/>
          <ac:picMkLst>
            <pc:docMk/>
            <pc:sldMk cId="4226401091" sldId="267"/>
            <ac:picMk id="8" creationId="{DD66237C-3F32-46DE-84CF-EFC09B873567}"/>
          </ac:picMkLst>
        </pc:picChg>
        <pc:picChg chg="add mod ord">
          <ac:chgData name="Sharda Raj" userId="64e7c9fd3dc9d0dd" providerId="LiveId" clId="{B3CD5647-8E7F-4396-AC75-CDCEE4B4D981}" dt="2022-01-10T06:21:03.880" v="1282" actId="1076"/>
          <ac:picMkLst>
            <pc:docMk/>
            <pc:sldMk cId="4226401091" sldId="267"/>
            <ac:picMk id="10" creationId="{18970D07-DCD2-49B2-9E5E-064771354144}"/>
          </ac:picMkLst>
        </pc:picChg>
      </pc:sldChg>
      <pc:sldChg chg="modSp add mod">
        <pc:chgData name="Sharda Raj" userId="64e7c9fd3dc9d0dd" providerId="LiveId" clId="{B3CD5647-8E7F-4396-AC75-CDCEE4B4D981}" dt="2022-01-10T05:30:50.656" v="1028" actId="20577"/>
        <pc:sldMkLst>
          <pc:docMk/>
          <pc:sldMk cId="2041391532" sldId="268"/>
        </pc:sldMkLst>
        <pc:spChg chg="mod">
          <ac:chgData name="Sharda Raj" userId="64e7c9fd3dc9d0dd" providerId="LiveId" clId="{B3CD5647-8E7F-4396-AC75-CDCEE4B4D981}" dt="2022-01-10T05:30:35.519" v="988" actId="20577"/>
          <ac:spMkLst>
            <pc:docMk/>
            <pc:sldMk cId="2041391532" sldId="268"/>
            <ac:spMk id="2" creationId="{33C840F5-C548-4EE2-85C8-F45AB329C11E}"/>
          </ac:spMkLst>
        </pc:spChg>
        <pc:spChg chg="mod">
          <ac:chgData name="Sharda Raj" userId="64e7c9fd3dc9d0dd" providerId="LiveId" clId="{B3CD5647-8E7F-4396-AC75-CDCEE4B4D981}" dt="2022-01-10T05:30:50.656" v="1028" actId="20577"/>
          <ac:spMkLst>
            <pc:docMk/>
            <pc:sldMk cId="2041391532" sldId="268"/>
            <ac:spMk id="4" creationId="{977BBD9D-A60A-41A8-B85D-9CE866792DC0}"/>
          </ac:spMkLst>
        </pc:spChg>
      </pc:sldChg>
      <pc:sldChg chg="modSp add mod">
        <pc:chgData name="Sharda Raj" userId="64e7c9fd3dc9d0dd" providerId="LiveId" clId="{B3CD5647-8E7F-4396-AC75-CDCEE4B4D981}" dt="2022-01-10T05:31:14.220" v="1043" actId="20577"/>
        <pc:sldMkLst>
          <pc:docMk/>
          <pc:sldMk cId="1723896986" sldId="269"/>
        </pc:sldMkLst>
        <pc:spChg chg="mod">
          <ac:chgData name="Sharda Raj" userId="64e7c9fd3dc9d0dd" providerId="LiveId" clId="{B3CD5647-8E7F-4396-AC75-CDCEE4B4D981}" dt="2022-01-10T05:31:07.395" v="1042" actId="20577"/>
          <ac:spMkLst>
            <pc:docMk/>
            <pc:sldMk cId="1723896986" sldId="269"/>
            <ac:spMk id="2" creationId="{33C840F5-C548-4EE2-85C8-F45AB329C11E}"/>
          </ac:spMkLst>
        </pc:spChg>
        <pc:spChg chg="mod">
          <ac:chgData name="Sharda Raj" userId="64e7c9fd3dc9d0dd" providerId="LiveId" clId="{B3CD5647-8E7F-4396-AC75-CDCEE4B4D981}" dt="2022-01-10T05:31:14.220" v="1043" actId="20577"/>
          <ac:spMkLst>
            <pc:docMk/>
            <pc:sldMk cId="1723896986" sldId="269"/>
            <ac:spMk id="4" creationId="{977BBD9D-A60A-41A8-B85D-9CE866792DC0}"/>
          </ac:spMkLst>
        </pc:spChg>
      </pc:sldChg>
      <pc:sldChg chg="modSp add mod">
        <pc:chgData name="Sharda Raj" userId="64e7c9fd3dc9d0dd" providerId="LiveId" clId="{B3CD5647-8E7F-4396-AC75-CDCEE4B4D981}" dt="2022-01-10T06:08:28.278" v="1134" actId="20577"/>
        <pc:sldMkLst>
          <pc:docMk/>
          <pc:sldMk cId="1098277092" sldId="270"/>
        </pc:sldMkLst>
        <pc:spChg chg="mod">
          <ac:chgData name="Sharda Raj" userId="64e7c9fd3dc9d0dd" providerId="LiveId" clId="{B3CD5647-8E7F-4396-AC75-CDCEE4B4D981}" dt="2022-01-10T06:08:28.278" v="1134" actId="20577"/>
          <ac:spMkLst>
            <pc:docMk/>
            <pc:sldMk cId="1098277092" sldId="270"/>
            <ac:spMk id="2" creationId="{33C840F5-C548-4EE2-85C8-F45AB329C11E}"/>
          </ac:spMkLst>
        </pc:spChg>
      </pc:sldChg>
      <pc:sldChg chg="modSp add mod">
        <pc:chgData name="Sharda Raj" userId="64e7c9fd3dc9d0dd" providerId="LiveId" clId="{B3CD5647-8E7F-4396-AC75-CDCEE4B4D981}" dt="2022-01-10T06:08:40.082" v="1154" actId="20577"/>
        <pc:sldMkLst>
          <pc:docMk/>
          <pc:sldMk cId="4171254136" sldId="271"/>
        </pc:sldMkLst>
        <pc:spChg chg="mod">
          <ac:chgData name="Sharda Raj" userId="64e7c9fd3dc9d0dd" providerId="LiveId" clId="{B3CD5647-8E7F-4396-AC75-CDCEE4B4D981}" dt="2022-01-10T06:08:40.082" v="1154" actId="20577"/>
          <ac:spMkLst>
            <pc:docMk/>
            <pc:sldMk cId="4171254136" sldId="271"/>
            <ac:spMk id="2" creationId="{33C840F5-C548-4EE2-85C8-F45AB329C11E}"/>
          </ac:spMkLst>
        </pc:spChg>
      </pc:sldChg>
      <pc:sldChg chg="modSp add mod">
        <pc:chgData name="Sharda Raj" userId="64e7c9fd3dc9d0dd" providerId="LiveId" clId="{B3CD5647-8E7F-4396-AC75-CDCEE4B4D981}" dt="2022-01-10T06:09:06.049" v="1192" actId="20577"/>
        <pc:sldMkLst>
          <pc:docMk/>
          <pc:sldMk cId="1828303681" sldId="272"/>
        </pc:sldMkLst>
        <pc:spChg chg="mod">
          <ac:chgData name="Sharda Raj" userId="64e7c9fd3dc9d0dd" providerId="LiveId" clId="{B3CD5647-8E7F-4396-AC75-CDCEE4B4D981}" dt="2022-01-10T06:09:06.049" v="1192" actId="20577"/>
          <ac:spMkLst>
            <pc:docMk/>
            <pc:sldMk cId="1828303681" sldId="272"/>
            <ac:spMk id="2" creationId="{33C840F5-C548-4EE2-85C8-F45AB329C11E}"/>
          </ac:spMkLst>
        </pc:spChg>
      </pc:sldChg>
      <pc:sldChg chg="modSp add mod">
        <pc:chgData name="Sharda Raj" userId="64e7c9fd3dc9d0dd" providerId="LiveId" clId="{B3CD5647-8E7F-4396-AC75-CDCEE4B4D981}" dt="2022-01-10T06:09:14.535" v="1207" actId="20577"/>
        <pc:sldMkLst>
          <pc:docMk/>
          <pc:sldMk cId="766215350" sldId="273"/>
        </pc:sldMkLst>
        <pc:spChg chg="mod">
          <ac:chgData name="Sharda Raj" userId="64e7c9fd3dc9d0dd" providerId="LiveId" clId="{B3CD5647-8E7F-4396-AC75-CDCEE4B4D981}" dt="2022-01-10T06:09:14.535" v="1207" actId="20577"/>
          <ac:spMkLst>
            <pc:docMk/>
            <pc:sldMk cId="766215350" sldId="273"/>
            <ac:spMk id="2" creationId="{33C840F5-C548-4EE2-85C8-F45AB329C11E}"/>
          </ac:spMkLst>
        </pc:spChg>
      </pc:sldChg>
      <pc:sldChg chg="modSp add mod">
        <pc:chgData name="Sharda Raj" userId="64e7c9fd3dc9d0dd" providerId="LiveId" clId="{B3CD5647-8E7F-4396-AC75-CDCEE4B4D981}" dt="2022-01-10T06:10:11.921" v="1266" actId="20577"/>
        <pc:sldMkLst>
          <pc:docMk/>
          <pc:sldMk cId="676509434" sldId="274"/>
        </pc:sldMkLst>
        <pc:spChg chg="mod">
          <ac:chgData name="Sharda Raj" userId="64e7c9fd3dc9d0dd" providerId="LiveId" clId="{B3CD5647-8E7F-4396-AC75-CDCEE4B4D981}" dt="2022-01-10T06:10:11.921" v="1266" actId="20577"/>
          <ac:spMkLst>
            <pc:docMk/>
            <pc:sldMk cId="676509434" sldId="274"/>
            <ac:spMk id="2" creationId="{33C840F5-C548-4EE2-85C8-F45AB329C11E}"/>
          </ac:spMkLst>
        </pc:spChg>
      </pc:sldChg>
      <pc:sldChg chg="addSp delSp modSp add mod ord">
        <pc:chgData name="Sharda Raj" userId="64e7c9fd3dc9d0dd" providerId="LiveId" clId="{B3CD5647-8E7F-4396-AC75-CDCEE4B4D981}" dt="2022-01-10T06:54:24.460" v="1566" actId="20577"/>
        <pc:sldMkLst>
          <pc:docMk/>
          <pc:sldMk cId="1194625884" sldId="275"/>
        </pc:sldMkLst>
        <pc:spChg chg="mod">
          <ac:chgData name="Sharda Raj" userId="64e7c9fd3dc9d0dd" providerId="LiveId" clId="{B3CD5647-8E7F-4396-AC75-CDCEE4B4D981}" dt="2022-01-10T06:54:24.460" v="1566" actId="20577"/>
          <ac:spMkLst>
            <pc:docMk/>
            <pc:sldMk cId="1194625884" sldId="275"/>
            <ac:spMk id="2" creationId="{33C840F5-C548-4EE2-85C8-F45AB329C11E}"/>
          </ac:spMkLst>
        </pc:spChg>
        <pc:spChg chg="mod">
          <ac:chgData name="Sharda Raj" userId="64e7c9fd3dc9d0dd" providerId="LiveId" clId="{B3CD5647-8E7F-4396-AC75-CDCEE4B4D981}" dt="2022-01-10T06:54:16.384" v="1562" actId="1076"/>
          <ac:spMkLst>
            <pc:docMk/>
            <pc:sldMk cId="1194625884" sldId="275"/>
            <ac:spMk id="3" creationId="{9591EB7B-6DC3-46BB-842D-C70DC4C61A2D}"/>
          </ac:spMkLst>
        </pc:spChg>
        <pc:spChg chg="del">
          <ac:chgData name="Sharda Raj" userId="64e7c9fd3dc9d0dd" providerId="LiveId" clId="{B3CD5647-8E7F-4396-AC75-CDCEE4B4D981}" dt="2022-01-10T06:53:55.685" v="1554" actId="22"/>
          <ac:spMkLst>
            <pc:docMk/>
            <pc:sldMk cId="1194625884" sldId="275"/>
            <ac:spMk id="4" creationId="{977BBD9D-A60A-41A8-B85D-9CE866792DC0}"/>
          </ac:spMkLst>
        </pc:spChg>
        <pc:picChg chg="add mod ord">
          <ac:chgData name="Sharda Raj" userId="64e7c9fd3dc9d0dd" providerId="LiveId" clId="{B3CD5647-8E7F-4396-AC75-CDCEE4B4D981}" dt="2022-01-10T06:54:18.942" v="1563" actId="14100"/>
          <ac:picMkLst>
            <pc:docMk/>
            <pc:sldMk cId="1194625884" sldId="275"/>
            <ac:picMk id="8" creationId="{FF4BD217-CE32-4F3D-8B4E-0EAFB075C491}"/>
          </ac:picMkLst>
        </pc:picChg>
      </pc:sldChg>
      <pc:sldChg chg="addSp delSp modSp add mod">
        <pc:chgData name="Sharda Raj" userId="64e7c9fd3dc9d0dd" providerId="LiveId" clId="{B3CD5647-8E7F-4396-AC75-CDCEE4B4D981}" dt="2022-01-10T06:27:03.821" v="1518" actId="20577"/>
        <pc:sldMkLst>
          <pc:docMk/>
          <pc:sldMk cId="2087210798" sldId="276"/>
        </pc:sldMkLst>
        <pc:spChg chg="mod">
          <ac:chgData name="Sharda Raj" userId="64e7c9fd3dc9d0dd" providerId="LiveId" clId="{B3CD5647-8E7F-4396-AC75-CDCEE4B4D981}" dt="2022-01-10T06:27:03.821" v="1518" actId="20577"/>
          <ac:spMkLst>
            <pc:docMk/>
            <pc:sldMk cId="2087210798" sldId="276"/>
            <ac:spMk id="5" creationId="{8C3EDDA3-53CC-4AA6-8CB2-DE55A15075C4}"/>
          </ac:spMkLst>
        </pc:spChg>
        <pc:spChg chg="add del mod">
          <ac:chgData name="Sharda Raj" userId="64e7c9fd3dc9d0dd" providerId="LiveId" clId="{B3CD5647-8E7F-4396-AC75-CDCEE4B4D981}" dt="2022-01-10T06:23:47.486" v="1440" actId="22"/>
          <ac:spMkLst>
            <pc:docMk/>
            <pc:sldMk cId="2087210798" sldId="276"/>
            <ac:spMk id="9" creationId="{C800D852-A364-44D1-ABF0-883A25DD907F}"/>
          </ac:spMkLst>
        </pc:spChg>
        <pc:picChg chg="add del">
          <ac:chgData name="Sharda Raj" userId="64e7c9fd3dc9d0dd" providerId="LiveId" clId="{B3CD5647-8E7F-4396-AC75-CDCEE4B4D981}" dt="2022-01-10T06:23:49.585" v="1441" actId="478"/>
          <ac:picMkLst>
            <pc:docMk/>
            <pc:sldMk cId="2087210798" sldId="276"/>
            <ac:picMk id="6" creationId="{63AD4AB2-D10F-4954-8D20-2D53812A1396}"/>
          </ac:picMkLst>
        </pc:picChg>
        <pc:picChg chg="del">
          <ac:chgData name="Sharda Raj" userId="64e7c9fd3dc9d0dd" providerId="LiveId" clId="{B3CD5647-8E7F-4396-AC75-CDCEE4B4D981}" dt="2022-01-10T06:23:44.653" v="1439" actId="478"/>
          <ac:picMkLst>
            <pc:docMk/>
            <pc:sldMk cId="2087210798" sldId="276"/>
            <ac:picMk id="10" creationId="{18970D07-DCD2-49B2-9E5E-064771354144}"/>
          </ac:picMkLst>
        </pc:picChg>
        <pc:picChg chg="add mod ord">
          <ac:chgData name="Sharda Raj" userId="64e7c9fd3dc9d0dd" providerId="LiveId" clId="{B3CD5647-8E7F-4396-AC75-CDCEE4B4D981}" dt="2022-01-10T06:23:52.074" v="1442" actId="1076"/>
          <ac:picMkLst>
            <pc:docMk/>
            <pc:sldMk cId="2087210798" sldId="276"/>
            <ac:picMk id="12" creationId="{2ADE8C07-1FED-4A1F-AF5B-3571547E10FE}"/>
          </ac:picMkLst>
        </pc:picChg>
      </pc:sldChg>
      <pc:sldChg chg="addSp delSp modSp add mod">
        <pc:chgData name="Sharda Raj" userId="64e7c9fd3dc9d0dd" providerId="LiveId" clId="{B3CD5647-8E7F-4396-AC75-CDCEE4B4D981}" dt="2022-01-10T06:51:28.006" v="1553" actId="14100"/>
        <pc:sldMkLst>
          <pc:docMk/>
          <pc:sldMk cId="1740221582" sldId="277"/>
        </pc:sldMkLst>
        <pc:spChg chg="mod">
          <ac:chgData name="Sharda Raj" userId="64e7c9fd3dc9d0dd" providerId="LiveId" clId="{B3CD5647-8E7F-4396-AC75-CDCEE4B4D981}" dt="2022-01-10T06:51:13.949" v="1547" actId="14100"/>
          <ac:spMkLst>
            <pc:docMk/>
            <pc:sldMk cId="1740221582" sldId="277"/>
            <ac:spMk id="2" creationId="{33C840F5-C548-4EE2-85C8-F45AB329C11E}"/>
          </ac:spMkLst>
        </pc:spChg>
        <pc:spChg chg="mod">
          <ac:chgData name="Sharda Raj" userId="64e7c9fd3dc9d0dd" providerId="LiveId" clId="{B3CD5647-8E7F-4396-AC75-CDCEE4B4D981}" dt="2022-01-10T06:51:21.542" v="1552" actId="27636"/>
          <ac:spMkLst>
            <pc:docMk/>
            <pc:sldMk cId="1740221582" sldId="277"/>
            <ac:spMk id="3" creationId="{9591EB7B-6DC3-46BB-842D-C70DC4C61A2D}"/>
          </ac:spMkLst>
        </pc:spChg>
        <pc:spChg chg="del mod">
          <ac:chgData name="Sharda Raj" userId="64e7c9fd3dc9d0dd" providerId="LiveId" clId="{B3CD5647-8E7F-4396-AC75-CDCEE4B4D981}" dt="2022-01-10T06:43:15.853" v="1524" actId="478"/>
          <ac:spMkLst>
            <pc:docMk/>
            <pc:sldMk cId="1740221582" sldId="277"/>
            <ac:spMk id="5" creationId="{8C3EDDA3-53CC-4AA6-8CB2-DE55A15075C4}"/>
          </ac:spMkLst>
        </pc:spChg>
        <pc:spChg chg="add del mod">
          <ac:chgData name="Sharda Raj" userId="64e7c9fd3dc9d0dd" providerId="LiveId" clId="{B3CD5647-8E7F-4396-AC75-CDCEE4B4D981}" dt="2022-01-10T06:43:08.020" v="1522" actId="22"/>
          <ac:spMkLst>
            <pc:docMk/>
            <pc:sldMk cId="1740221582" sldId="277"/>
            <ac:spMk id="6" creationId="{DC0DC157-F6AA-4F5E-A841-A13C5D702006}"/>
          </ac:spMkLst>
        </pc:spChg>
        <pc:spChg chg="add del mod">
          <ac:chgData name="Sharda Raj" userId="64e7c9fd3dc9d0dd" providerId="LiveId" clId="{B3CD5647-8E7F-4396-AC75-CDCEE4B4D981}" dt="2022-01-10T06:43:20.637" v="1526" actId="478"/>
          <ac:spMkLst>
            <pc:docMk/>
            <pc:sldMk cId="1740221582" sldId="277"/>
            <ac:spMk id="9" creationId="{F1554720-943C-48FB-B85F-06C9CB316967}"/>
          </ac:spMkLst>
        </pc:spChg>
        <pc:spChg chg="add del mod">
          <ac:chgData name="Sharda Raj" userId="64e7c9fd3dc9d0dd" providerId="LiveId" clId="{B3CD5647-8E7F-4396-AC75-CDCEE4B4D981}" dt="2022-01-10T06:43:18.315" v="1525" actId="478"/>
          <ac:spMkLst>
            <pc:docMk/>
            <pc:sldMk cId="1740221582" sldId="277"/>
            <ac:spMk id="14" creationId="{C51EA7A6-1042-4039-9C91-6C3F75FDFA0C}"/>
          </ac:spMkLst>
        </pc:spChg>
        <pc:picChg chg="del">
          <ac:chgData name="Sharda Raj" userId="64e7c9fd3dc9d0dd" providerId="LiveId" clId="{B3CD5647-8E7F-4396-AC75-CDCEE4B4D981}" dt="2022-01-10T06:43:04.380" v="1520" actId="478"/>
          <ac:picMkLst>
            <pc:docMk/>
            <pc:sldMk cId="1740221582" sldId="277"/>
            <ac:picMk id="8" creationId="{DD66237C-3F32-46DE-84CF-EFC09B873567}"/>
          </ac:picMkLst>
        </pc:picChg>
        <pc:picChg chg="add mod ord">
          <ac:chgData name="Sharda Raj" userId="64e7c9fd3dc9d0dd" providerId="LiveId" clId="{B3CD5647-8E7F-4396-AC75-CDCEE4B4D981}" dt="2022-01-10T06:51:28.006" v="1553" actId="14100"/>
          <ac:picMkLst>
            <pc:docMk/>
            <pc:sldMk cId="1740221582" sldId="277"/>
            <ac:picMk id="11" creationId="{4380E83C-07A2-40DA-A25E-37BD30BC1F31}"/>
          </ac:picMkLst>
        </pc:picChg>
        <pc:picChg chg="del">
          <ac:chgData name="Sharda Raj" userId="64e7c9fd3dc9d0dd" providerId="LiveId" clId="{B3CD5647-8E7F-4396-AC75-CDCEE4B4D981}" dt="2022-01-10T06:43:05.527" v="1521" actId="478"/>
          <ac:picMkLst>
            <pc:docMk/>
            <pc:sldMk cId="1740221582" sldId="277"/>
            <ac:picMk id="12" creationId="{2ADE8C07-1FED-4A1F-AF5B-3571547E10FE}"/>
          </ac:picMkLst>
        </pc:picChg>
      </pc:sldChg>
      <pc:sldChg chg="addSp delSp modSp add mod">
        <pc:chgData name="Sharda Raj" userId="64e7c9fd3dc9d0dd" providerId="LiveId" clId="{B3CD5647-8E7F-4396-AC75-CDCEE4B4D981}" dt="2022-01-10T06:51:04.704" v="1546" actId="27636"/>
        <pc:sldMkLst>
          <pc:docMk/>
          <pc:sldMk cId="3950567878" sldId="278"/>
        </pc:sldMkLst>
        <pc:spChg chg="mod">
          <ac:chgData name="Sharda Raj" userId="64e7c9fd3dc9d0dd" providerId="LiveId" clId="{B3CD5647-8E7F-4396-AC75-CDCEE4B4D981}" dt="2022-01-10T06:50:56.590" v="1541" actId="14100"/>
          <ac:spMkLst>
            <pc:docMk/>
            <pc:sldMk cId="3950567878" sldId="278"/>
            <ac:spMk id="2" creationId="{33C840F5-C548-4EE2-85C8-F45AB329C11E}"/>
          </ac:spMkLst>
        </pc:spChg>
        <pc:spChg chg="mod">
          <ac:chgData name="Sharda Raj" userId="64e7c9fd3dc9d0dd" providerId="LiveId" clId="{B3CD5647-8E7F-4396-AC75-CDCEE4B4D981}" dt="2022-01-10T06:51:04.704" v="1546" actId="27636"/>
          <ac:spMkLst>
            <pc:docMk/>
            <pc:sldMk cId="3950567878" sldId="278"/>
            <ac:spMk id="3" creationId="{9591EB7B-6DC3-46BB-842D-C70DC4C61A2D}"/>
          </ac:spMkLst>
        </pc:spChg>
        <pc:spChg chg="add del mod">
          <ac:chgData name="Sharda Raj" userId="64e7c9fd3dc9d0dd" providerId="LiveId" clId="{B3CD5647-8E7F-4396-AC75-CDCEE4B4D981}" dt="2022-01-10T06:50:39.996" v="1536" actId="22"/>
          <ac:spMkLst>
            <pc:docMk/>
            <pc:sldMk cId="3950567878" sldId="278"/>
            <ac:spMk id="5" creationId="{3DC14316-05E0-4941-AD46-463CA3F69C86}"/>
          </ac:spMkLst>
        </pc:spChg>
        <pc:picChg chg="add mod ord">
          <ac:chgData name="Sharda Raj" userId="64e7c9fd3dc9d0dd" providerId="LiveId" clId="{B3CD5647-8E7F-4396-AC75-CDCEE4B4D981}" dt="2022-01-10T06:50:59.602" v="1542" actId="14100"/>
          <ac:picMkLst>
            <pc:docMk/>
            <pc:sldMk cId="3950567878" sldId="278"/>
            <ac:picMk id="7" creationId="{B8071060-D145-4EB3-B23A-0D1E73D95339}"/>
          </ac:picMkLst>
        </pc:picChg>
        <pc:picChg chg="del">
          <ac:chgData name="Sharda Raj" userId="64e7c9fd3dc9d0dd" providerId="LiveId" clId="{B3CD5647-8E7F-4396-AC75-CDCEE4B4D981}" dt="2022-01-10T06:50:37.190" v="1535" actId="478"/>
          <ac:picMkLst>
            <pc:docMk/>
            <pc:sldMk cId="3950567878" sldId="278"/>
            <ac:picMk id="11" creationId="{4380E83C-07A2-40DA-A25E-37BD30BC1F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9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7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07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09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02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00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12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33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3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0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1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5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2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5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3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4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F1E6A55-66C4-4A89-849F-54F71B5E24D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68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4024-4D46-4C6E-885F-8B772C750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Team Members: </a:t>
            </a:r>
            <a:br>
              <a:rPr lang="en-US" sz="4400" dirty="0"/>
            </a:br>
            <a:r>
              <a:rPr lang="en-US" sz="4400" dirty="0"/>
              <a:t>Peter  </a:t>
            </a:r>
            <a:r>
              <a:rPr lang="en-US" sz="4400" dirty="0" err="1"/>
              <a:t>Tsivis</a:t>
            </a:r>
            <a:r>
              <a:rPr lang="en-US" sz="4400" dirty="0"/>
              <a:t>,  John Murphy</a:t>
            </a:r>
            <a:br>
              <a:rPr lang="en-US" sz="4400" dirty="0"/>
            </a:br>
            <a:r>
              <a:rPr lang="en-US" sz="4400" dirty="0"/>
              <a:t>Kyle Norton, Sharda Raj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BE093-55F7-4456-9279-C69FEBDE4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Capstone 2021 Project</a:t>
            </a:r>
          </a:p>
        </p:txBody>
      </p:sp>
    </p:spTree>
    <p:extLst>
      <p:ext uri="{BB962C8B-B14F-4D97-AF65-F5344CB8AC3E}">
        <p14:creationId xmlns:p14="http://schemas.microsoft.com/office/powerpoint/2010/main" val="427813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40F5-C548-4EE2-85C8-F45AB329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33759"/>
          </a:xfrm>
        </p:spPr>
        <p:txBody>
          <a:bodyPr>
            <a:normAutofit fontScale="90000"/>
          </a:bodyPr>
          <a:lstStyle/>
          <a:p>
            <a:r>
              <a:rPr lang="en-US" dirty="0"/>
              <a:t>Gender- </a:t>
            </a:r>
            <a:r>
              <a:rPr lang="en-US" dirty="0" err="1"/>
              <a:t>NonDiabetes</a:t>
            </a:r>
            <a:r>
              <a:rPr lang="en-US" dirty="0"/>
              <a:t> and Pre-Diabetes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1EB7B-6DC3-46BB-842D-C70DC4C61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768" y="1690688"/>
            <a:ext cx="2906569" cy="2119312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Females than Males are Smokers.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About the same # of Males and Females have Strokes.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380E83C-07A2-40DA-A25E-37BD30BC1F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49053" y="1108302"/>
            <a:ext cx="8261684" cy="5472708"/>
          </a:xfrm>
        </p:spPr>
      </p:pic>
    </p:spTree>
    <p:extLst>
      <p:ext uri="{BB962C8B-B14F-4D97-AF65-F5344CB8AC3E}">
        <p14:creationId xmlns:p14="http://schemas.microsoft.com/office/powerpoint/2010/main" val="174022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40F5-C548-4EE2-85C8-F45AB329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09696"/>
          </a:xfrm>
        </p:spPr>
        <p:txBody>
          <a:bodyPr>
            <a:normAutofit fontScale="90000"/>
          </a:bodyPr>
          <a:lstStyle/>
          <a:p>
            <a:r>
              <a:rPr lang="en-US" dirty="0"/>
              <a:t>Gender- </a:t>
            </a:r>
            <a:r>
              <a:rPr lang="en-US" dirty="0" err="1"/>
              <a:t>NonDiabetes</a:t>
            </a:r>
            <a:r>
              <a:rPr lang="en-US" dirty="0"/>
              <a:t> and Pre-Diabetes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1EB7B-6DC3-46BB-842D-C70DC4C61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768" y="1690688"/>
            <a:ext cx="3139179" cy="248828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Females than Males are Smokers.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About the same # of Males and Females have Strokes.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071060-D145-4EB3-B23A-0D1E73D953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42501" y="1147011"/>
            <a:ext cx="8379731" cy="5546391"/>
          </a:xfrm>
        </p:spPr>
      </p:pic>
    </p:spTree>
    <p:extLst>
      <p:ext uri="{BB962C8B-B14F-4D97-AF65-F5344CB8AC3E}">
        <p14:creationId xmlns:p14="http://schemas.microsoft.com/office/powerpoint/2010/main" val="395056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40F5-C548-4EE2-85C8-F45AB32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Gender- Lifestyle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1EB7B-6DC3-46BB-842D-C70DC4C61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BBD9D-A60A-41A8-B85D-9CE866792D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EDDA3-53CC-4AA6-8CB2-DE55A150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0C724-F19E-4052-AF66-9D2B280CC0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77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40F5-C548-4EE2-85C8-F45AB32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Gender- Socioeconomic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1EB7B-6DC3-46BB-842D-C70DC4C61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BBD9D-A60A-41A8-B85D-9CE866792D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EDDA3-53CC-4AA6-8CB2-DE55A150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0C724-F19E-4052-AF66-9D2B280CC0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5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40F5-C548-4EE2-85C8-F45AB32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Income- </a:t>
            </a:r>
            <a:r>
              <a:rPr lang="en-US" dirty="0" err="1"/>
              <a:t>NonDiabetes</a:t>
            </a:r>
            <a:r>
              <a:rPr lang="en-US" dirty="0"/>
              <a:t> &amp; Prediabetes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1EB7B-6DC3-46BB-842D-C70DC4C61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BBD9D-A60A-41A8-B85D-9CE866792D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EDDA3-53CC-4AA6-8CB2-DE55A150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0C724-F19E-4052-AF66-9D2B280CC0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8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40F5-C548-4EE2-85C8-F45AB32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Income- Lifestyle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1EB7B-6DC3-46BB-842D-C70DC4C61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BBD9D-A60A-41A8-B85D-9CE866792D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EDDA3-53CC-4AA6-8CB2-DE55A150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0C724-F19E-4052-AF66-9D2B280CC0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03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40F5-C548-4EE2-85C8-F45AB32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Income- Socioeconomic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1EB7B-6DC3-46BB-842D-C70DC4C61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BBD9D-A60A-41A8-B85D-9CE866792D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EDDA3-53CC-4AA6-8CB2-DE55A150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0C724-F19E-4052-AF66-9D2B280CC0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15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40F5-C548-4EE2-85C8-F45AB32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1EB7B-6DC3-46BB-842D-C70DC4C61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BBD9D-A60A-41A8-B85D-9CE866792D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Insert Machine Learning Screenshots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EDDA3-53CC-4AA6-8CB2-DE55A150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0C724-F19E-4052-AF66-9D2B280CC0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91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40F5-C548-4EE2-85C8-F45AB32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1EB7B-6DC3-46BB-842D-C70DC4C61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BBD9D-A60A-41A8-B85D-9CE866792D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EDDA3-53CC-4AA6-8CB2-DE55A150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0C724-F19E-4052-AF66-9D2B280CC0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96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CDF39D-A9F8-4A39-A26F-276D6030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DB1C93-E5CC-4358-B61E-457AB4A92A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i="0" u="none" strike="noStrike" baseline="0" dirty="0">
                <a:solidFill>
                  <a:schemeClr val="accent6"/>
                </a:solidFill>
                <a:latin typeface="MS-PGothic"/>
              </a:rPr>
              <a:t>Presentation- Mastery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EA615-44F7-49FB-BD5D-2809247606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Selected topic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Reason why they selected their topic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Description of their source of data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Questions they hope to answer with the data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Description of the data exploration phase of the project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Description of the analysis phase of the project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Technologies, languages, tools, and algorithms used throughout the project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Result of analysis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Recommendation for future analysis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Anything the team would have done differently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29F98E-182B-440A-B10C-40BB92256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Machine Learning Model- Mastery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35EA8-5EF5-43C8-8A28-C15DC5DD72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Description of data preprocessing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Description of feature engineering and the feature selection, including the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team's decision-making process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Description of how data was split into training and testing sets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Explanation of model choice, including limitations and benefits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Explanation of changes in model choice (if changes occurred between the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Segment 2 and Segment 3 deliverables)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Description of how model was trained (or retrained, if they are using an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existing model)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Description and explanation of model’s confusion matrix, including final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accuracy score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Additionally, the model obviously addresses the question or problem the team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is solving.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Note: If statistical analysis is not included as part of the current analysis,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include a description of how it would be included in the next phases of the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9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053C-8893-413C-B7FA-901C0118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lifestyle or socioeconomic factors can help predict diabetes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C76AF-BECA-4BA8-96AA-EAE463205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/>
                </a:solidFill>
                <a:effectLst/>
                <a:latin typeface="Roboto" panose="020B0604020202020204" pitchFamily="2" charset="0"/>
              </a:rPr>
              <a:t>Selected topic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Diabetes</a:t>
            </a:r>
          </a:p>
          <a:p>
            <a:pPr marL="457200" lvl="1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Roboto" panose="020B060402020202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/>
                </a:solidFill>
                <a:effectLst/>
                <a:latin typeface="Roboto" panose="020B0604020202020204" pitchFamily="2" charset="0"/>
              </a:rPr>
              <a:t>Reason they selected the topic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To determine what lifestyle and socio-economic attributes indicate the likelihood of developing diabetes.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Roboto" panose="020B0604020202020204" pitchFamily="2" charset="0"/>
              </a:rPr>
              <a:t>We found a robust data set that could help us achieve our goals. </a:t>
            </a: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Roboto" panose="020B0604020202020204" pitchFamily="2" charset="0"/>
            </a:endParaRP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Roboto" panose="020B06040202020202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23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9758-E898-4D5D-9913-304DD15A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91F4E-BF35-4F67-BD20-7370186F1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C6B6F-AF12-4815-9561-555A9C5225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Database stores static data for use during the project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Database interfaces with the project in some format (e.g., scraping updates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the database, or database connects to the model)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Includes at least two tables (or collections, if using MongoDB)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Includes at least one join using the database language (not including any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joins in Pandas)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Includes at least one connection string (using </a:t>
            </a:r>
            <a:r>
              <a:rPr lang="en-US" sz="1800" b="0" i="0" u="none" strike="noStrike" baseline="0" dirty="0" err="1">
                <a:latin typeface="ArialMT"/>
              </a:rPr>
              <a:t>SQLAlchemy</a:t>
            </a:r>
            <a:r>
              <a:rPr lang="en-US" sz="1800" b="0" i="0" u="none" strike="noStrike" baseline="0" dirty="0">
                <a:latin typeface="ArialMT"/>
              </a:rPr>
              <a:t> or </a:t>
            </a:r>
            <a:r>
              <a:rPr lang="en-US" sz="1800" b="0" i="0" u="none" strike="noStrike" baseline="0" dirty="0" err="1">
                <a:latin typeface="ArialMT"/>
              </a:rPr>
              <a:t>PyMongo</a:t>
            </a:r>
            <a:r>
              <a:rPr lang="en-US" sz="1800" b="0" i="0" u="none" strike="noStrike" baseline="0" dirty="0">
                <a:latin typeface="ArialMT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Note: If you use a SQL database, you must provide your ERD with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relationships.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0AC73-6AA0-431C-8A9A-35CC20E47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Dashboard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687F7-E61C-411B-9A88-525063F0FF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sz="1800" b="0" i="0" u="none" strike="noStrike" baseline="0" dirty="0">
                <a:latin typeface="ArialMT"/>
              </a:rPr>
              <a:t>The dashboard presents a data story that is logical and easy to follow for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someone unfamiliar with the topic. It includes all of the following: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Images from the initial analysis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Data (images or report) from the machine learning task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At least one interactive element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Either the dashboard is published or the submission includes a screen capture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video of it in 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04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D86B9-E3CD-4DA9-A936-E1B7573A6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0000" y="381753"/>
            <a:ext cx="5025216" cy="823912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AAF7-B5CD-4EB9-80F5-414C0E2B8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0000" y="1208172"/>
            <a:ext cx="5025216" cy="497347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1800" b="0" i="0" u="none" strike="noStrike" baseline="0" dirty="0">
                <a:latin typeface="ArialMT"/>
              </a:rPr>
              <a:t>Main Branch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All code in the main branch is production-ready.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All code is clean, commented, easy to read, and adheres to a coding standard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(e.g., PEP8)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Main branch should include: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All code necessary to perform exploratory analysis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All code necessary to complete machine learning portion of project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Any images that have been created (at least three)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Requirements.txt file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README.md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README.md must include: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Cohesive, structured outline of the project (this may include images, but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should be easy to follow and digest)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Link to dashboard (or link to video of dashboard demo)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Link to Google Slides presentation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Note: The descriptions and explanations required in all other project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deliverables should also be in your README.md as part of your outline, unless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otherwise noted.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Individual Branches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At least one branch for each team member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Each team member has at least four commits for the duration of the final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segment (16 total commits per person)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BBFA3D-73D6-4FC3-BADB-2D2BB2AB6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984DB5-E687-42FF-80E3-A17591B27A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5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D3B3-39FA-46E3-9948-8B96ABDC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A979D-BE1D-41C3-831F-6F367932F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Systems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F04C1-A7CC-4C4F-88D1-43C7280C9F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Postgres SQL, Tableau</a:t>
            </a:r>
          </a:p>
          <a:p>
            <a:r>
              <a:rPr lang="en-US" dirty="0"/>
              <a:t>Description of interactive elements- 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BMI</a:t>
            </a:r>
          </a:p>
          <a:p>
            <a:pPr lvl="1"/>
            <a:r>
              <a:rPr lang="en-US" dirty="0"/>
              <a:t>(the above based on linear regression/ logistical regression done)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AB619-2169-4A4C-986D-FB120160B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Machine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9462F-1F10-407A-923A-77CDA3A396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Unsupervised Machine Learning to determine trends among Gender, Age and BMI. </a:t>
            </a:r>
          </a:p>
        </p:txBody>
      </p:sp>
    </p:spTree>
    <p:extLst>
      <p:ext uri="{BB962C8B-B14F-4D97-AF65-F5344CB8AC3E}">
        <p14:creationId xmlns:p14="http://schemas.microsoft.com/office/powerpoint/2010/main" val="373913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42E9-DD24-449D-AFB8-94E28FD6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32497"/>
          </a:xfrm>
        </p:spPr>
        <p:txBody>
          <a:bodyPr>
            <a:noAutofit/>
          </a:bodyPr>
          <a:lstStyle/>
          <a:p>
            <a:r>
              <a:rPr lang="en-US" sz="4400" dirty="0"/>
              <a:t>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5C600-39C4-41A3-8A05-A5564B8B9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79266" y="1383883"/>
            <a:ext cx="3674378" cy="492463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Between ranges  7-10 (Ages 50-54, 55-59, 60-64 &amp; 65-69) the highest amt of alcohol is consumed.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Diabetes is the highest amongst age group ranges 9-10 (60-64, &amp; 65-69)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Fruit consumption decreases among ages 65-74 and increases among ages 75-80+. 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696420-ED5D-469A-8731-4B67C64D9E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8356" y="1356140"/>
            <a:ext cx="7726400" cy="5198898"/>
          </a:xfrm>
        </p:spPr>
      </p:pic>
    </p:spTree>
    <p:extLst>
      <p:ext uri="{BB962C8B-B14F-4D97-AF65-F5344CB8AC3E}">
        <p14:creationId xmlns:p14="http://schemas.microsoft.com/office/powerpoint/2010/main" val="370966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40F5-C548-4EE2-85C8-F45AB329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77612"/>
          </a:xfrm>
        </p:spPr>
        <p:txBody>
          <a:bodyPr>
            <a:normAutofit fontScale="90000"/>
          </a:bodyPr>
          <a:lstStyle/>
          <a:p>
            <a:r>
              <a:rPr lang="en-US" dirty="0"/>
              <a:t>BMI- Nondiabetic &amp; Prediabetic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1EB7B-6DC3-46BB-842D-C70DC4C61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158" y="1690688"/>
            <a:ext cx="3492105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EDDA3-53CC-4AA6-8CB2-DE55A150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0C724-F19E-4052-AF66-9D2B280CC0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4BD217-CE32-4F3D-8B4E-0EAFB075C4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71308" y="1419727"/>
            <a:ext cx="7279534" cy="4814444"/>
          </a:xfrm>
        </p:spPr>
      </p:pic>
    </p:spTree>
    <p:extLst>
      <p:ext uri="{BB962C8B-B14F-4D97-AF65-F5344CB8AC3E}">
        <p14:creationId xmlns:p14="http://schemas.microsoft.com/office/powerpoint/2010/main" val="119462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40F5-C548-4EE2-85C8-F45AB32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BMI- Lifestyle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1EB7B-6DC3-46BB-842D-C70DC4C61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180" y="1690688"/>
            <a:ext cx="5274789" cy="10011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EDDA3-53CC-4AA6-8CB2-DE55A150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C2C50DC-193A-479A-A86E-D1AAE37E51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19838" y="2686879"/>
            <a:ext cx="5035550" cy="3320979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02CD03A-D64D-4A7F-9702-9020B4B75C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532" y="2690211"/>
            <a:ext cx="5024438" cy="3317647"/>
          </a:xfrm>
        </p:spPr>
      </p:pic>
    </p:spTree>
    <p:extLst>
      <p:ext uri="{BB962C8B-B14F-4D97-AF65-F5344CB8AC3E}">
        <p14:creationId xmlns:p14="http://schemas.microsoft.com/office/powerpoint/2010/main" val="150082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40F5-C548-4EE2-85C8-F45AB32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BMI- Socioeconomic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1EB7B-6DC3-46BB-842D-C70DC4C61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BBD9D-A60A-41A8-B85D-9CE866792D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EDDA3-53CC-4AA6-8CB2-DE55A150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0C724-F19E-4052-AF66-9D2B280CC0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0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40F5-C548-4EE2-85C8-F45AB32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Gender- </a:t>
            </a:r>
            <a:r>
              <a:rPr lang="en-US" dirty="0" err="1"/>
              <a:t>NonDiabetes</a:t>
            </a:r>
            <a:r>
              <a:rPr lang="en-US" dirty="0"/>
              <a:t> and Pre-Diabetes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1EB7B-6DC3-46BB-842D-C70DC4C61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Females than Males are Smokers.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About the same # of Males and Females have Strokes.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66237C-3F32-46DE-84CF-EFC09B8735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9867" y="2574171"/>
            <a:ext cx="6508583" cy="365008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EDDA3-53CC-4AA6-8CB2-DE55A150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More Females than Males consume Heavy Alcohol.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8970D07-DCD2-49B2-9E5E-0647713541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04855" y="2574171"/>
            <a:ext cx="4682257" cy="3650082"/>
          </a:xfrm>
        </p:spPr>
      </p:pic>
    </p:spTree>
    <p:extLst>
      <p:ext uri="{BB962C8B-B14F-4D97-AF65-F5344CB8AC3E}">
        <p14:creationId xmlns:p14="http://schemas.microsoft.com/office/powerpoint/2010/main" val="422640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40F5-C548-4EE2-85C8-F45AB32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Gender- </a:t>
            </a:r>
            <a:r>
              <a:rPr lang="en-US" dirty="0" err="1"/>
              <a:t>NonDiabetes</a:t>
            </a:r>
            <a:r>
              <a:rPr lang="en-US" dirty="0"/>
              <a:t> and Pre-Diabetes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1EB7B-6DC3-46BB-842D-C70DC4C61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Females than Males are Smokers.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About the same # of Males and Females have Strokes.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66237C-3F32-46DE-84CF-EFC09B8735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9867" y="2574171"/>
            <a:ext cx="6508583" cy="365008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EDDA3-53CC-4AA6-8CB2-DE55A150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More Females than Males consume Heavy Alcohol.</a:t>
            </a:r>
          </a:p>
          <a:p>
            <a:r>
              <a:rPr lang="en-US" dirty="0"/>
              <a:t>Females in Age Groups 45-64 consume more Heavy Alcohol than Men. 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ADE8C07-1FED-4A1F-AF5B-3571547E10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27511" y="2574171"/>
            <a:ext cx="4678982" cy="3684588"/>
          </a:xfrm>
        </p:spPr>
      </p:pic>
    </p:spTree>
    <p:extLst>
      <p:ext uri="{BB962C8B-B14F-4D97-AF65-F5344CB8AC3E}">
        <p14:creationId xmlns:p14="http://schemas.microsoft.com/office/powerpoint/2010/main" val="208721079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2508</TotalTime>
  <Words>881</Words>
  <Application>Microsoft Office PowerPoint</Application>
  <PresentationFormat>Widescreen</PresentationFormat>
  <Paragraphs>118</Paragraphs>
  <Slides>21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ArialMT</vt:lpstr>
      <vt:lpstr>Corbel</vt:lpstr>
      <vt:lpstr>MS-PGothic</vt:lpstr>
      <vt:lpstr>Roboto</vt:lpstr>
      <vt:lpstr>Depth</vt:lpstr>
      <vt:lpstr>Team Members:  Peter  Tsivis,  John Murphy Kyle Norton, Sharda Raj</vt:lpstr>
      <vt:lpstr>What lifestyle or socioeconomic factors can help predict diabetes</vt:lpstr>
      <vt:lpstr>PowerPoint Presentation</vt:lpstr>
      <vt:lpstr>Age</vt:lpstr>
      <vt:lpstr>BMI- Nondiabetic &amp; Prediabetic</vt:lpstr>
      <vt:lpstr>BMI- Lifestyle</vt:lpstr>
      <vt:lpstr>BMI- Socioeconomic</vt:lpstr>
      <vt:lpstr>Gender- NonDiabetes and Pre-Diabetes</vt:lpstr>
      <vt:lpstr>Gender- NonDiabetes and Pre-Diabetes</vt:lpstr>
      <vt:lpstr>Gender- NonDiabetes and Pre-Diabetes</vt:lpstr>
      <vt:lpstr>Gender- NonDiabetes and Pre-Diabetes</vt:lpstr>
      <vt:lpstr>Gender- Lifestyle</vt:lpstr>
      <vt:lpstr>Gender- Socioeconomic</vt:lpstr>
      <vt:lpstr>Income- NonDiabetes &amp; Prediabetes</vt:lpstr>
      <vt:lpstr>Income- Lifestyle</vt:lpstr>
      <vt:lpstr>Income- Socioeconomic</vt:lpstr>
      <vt:lpstr>Machine Learning </vt:lpstr>
      <vt:lpstr>Conclusions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Members:  Pete Tsivis,  John Murphy Kyle Norton, Sharda Raj</dc:title>
  <dc:creator>Sharda Raj</dc:creator>
  <cp:lastModifiedBy>Sharda Raj</cp:lastModifiedBy>
  <cp:revision>1</cp:revision>
  <dcterms:created xsi:type="dcterms:W3CDTF">2021-12-17T01:05:53Z</dcterms:created>
  <dcterms:modified xsi:type="dcterms:W3CDTF">2022-01-10T06:59:50Z</dcterms:modified>
</cp:coreProperties>
</file>