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79" r:id="rId3"/>
    <p:sldId id="280" r:id="rId4"/>
    <p:sldId id="281" r:id="rId5"/>
    <p:sldId id="282" r:id="rId6"/>
    <p:sldId id="292" r:id="rId7"/>
    <p:sldId id="268" r:id="rId8"/>
    <p:sldId id="264" r:id="rId9"/>
    <p:sldId id="291" r:id="rId10"/>
    <p:sldId id="288" r:id="rId11"/>
    <p:sldId id="289" r:id="rId12"/>
    <p:sldId id="290" r:id="rId13"/>
    <p:sldId id="269" r:id="rId14"/>
    <p:sldId id="286" r:id="rId15"/>
    <p:sldId id="293" r:id="rId16"/>
    <p:sldId id="259" r:id="rId17"/>
    <p:sldId id="261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8D75B074-B508-4D18-9F4A-186286669CE0}">
          <p14:sldIdLst>
            <p14:sldId id="256"/>
            <p14:sldId id="279"/>
            <p14:sldId id="280"/>
            <p14:sldId id="281"/>
            <p14:sldId id="282"/>
            <p14:sldId id="292"/>
            <p14:sldId id="268"/>
            <p14:sldId id="264"/>
            <p14:sldId id="291"/>
            <p14:sldId id="288"/>
            <p14:sldId id="289"/>
            <p14:sldId id="290"/>
            <p14:sldId id="269"/>
            <p14:sldId id="286"/>
            <p14:sldId id="293"/>
          </p14:sldIdLst>
        </p14:section>
        <p14:section name="Appendix" id="{2099DF51-E37E-4D21-A607-BAA6C2E16463}">
          <p14:sldIdLst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CD5647-8E7F-4396-AC75-CDCEE4B4D981}" v="179" dt="2022-01-19T14:48:51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da Raj" userId="64e7c9fd3dc9d0dd" providerId="LiveId" clId="{B3CD5647-8E7F-4396-AC75-CDCEE4B4D981}"/>
    <pc:docChg chg="undo redo custSel addSld delSld modSld sldOrd addSection modSection">
      <pc:chgData name="Sharda Raj" userId="64e7c9fd3dc9d0dd" providerId="LiveId" clId="{B3CD5647-8E7F-4396-AC75-CDCEE4B4D981}" dt="2022-01-19T14:49:57.360" v="6178" actId="1076"/>
      <pc:docMkLst>
        <pc:docMk/>
      </pc:docMkLst>
      <pc:sldChg chg="modSp mod modAnim">
        <pc:chgData name="Sharda Raj" userId="64e7c9fd3dc9d0dd" providerId="LiveId" clId="{B3CD5647-8E7F-4396-AC75-CDCEE4B4D981}" dt="2022-01-19T00:59:52.928" v="5989"/>
        <pc:sldMkLst>
          <pc:docMk/>
          <pc:sldMk cId="4278130402" sldId="256"/>
        </pc:sldMkLst>
        <pc:spChg chg="mod">
          <ac:chgData name="Sharda Raj" userId="64e7c9fd3dc9d0dd" providerId="LiveId" clId="{B3CD5647-8E7F-4396-AC75-CDCEE4B4D981}" dt="2022-01-19T00:11:38.127" v="4835" actId="20577"/>
          <ac:spMkLst>
            <pc:docMk/>
            <pc:sldMk cId="4278130402" sldId="256"/>
            <ac:spMk id="2" creationId="{1F104024-4D46-4C6E-885F-8B772C7505F4}"/>
          </ac:spMkLst>
        </pc:spChg>
      </pc:sldChg>
      <pc:sldChg chg="addSp delSp modSp del mod">
        <pc:chgData name="Sharda Raj" userId="64e7c9fd3dc9d0dd" providerId="LiveId" clId="{B3CD5647-8E7F-4396-AC75-CDCEE4B4D981}" dt="2022-01-19T00:12:03.244" v="4836" actId="2696"/>
        <pc:sldMkLst>
          <pc:docMk/>
          <pc:sldMk cId="1646523384" sldId="258"/>
        </pc:sldMkLst>
        <pc:spChg chg="del mod">
          <ac:chgData name="Sharda Raj" userId="64e7c9fd3dc9d0dd" providerId="LiveId" clId="{B3CD5647-8E7F-4396-AC75-CDCEE4B4D981}" dt="2022-01-17T20:04:06.079" v="1614" actId="478"/>
          <ac:spMkLst>
            <pc:docMk/>
            <pc:sldMk cId="1646523384" sldId="258"/>
            <ac:spMk id="3" creationId="{7E6C76AF-BECA-4BA8-96AA-EAE463205046}"/>
          </ac:spMkLst>
        </pc:spChg>
        <pc:spChg chg="add mod">
          <ac:chgData name="Sharda Raj" userId="64e7c9fd3dc9d0dd" providerId="LiveId" clId="{B3CD5647-8E7F-4396-AC75-CDCEE4B4D981}" dt="2022-01-17T20:04:06.079" v="1614" actId="478"/>
          <ac:spMkLst>
            <pc:docMk/>
            <pc:sldMk cId="1646523384" sldId="258"/>
            <ac:spMk id="5" creationId="{4C150C78-4BC1-48E3-A8EC-7531E7444672}"/>
          </ac:spMkLst>
        </pc:spChg>
      </pc:sldChg>
      <pc:sldChg chg="addSp delSp modSp mod modClrScheme modShow chgLayout">
        <pc:chgData name="Sharda Raj" userId="64e7c9fd3dc9d0dd" providerId="LiveId" clId="{B3CD5647-8E7F-4396-AC75-CDCEE4B4D981}" dt="2022-01-10T05:00:38.570" v="538" actId="729"/>
        <pc:sldMkLst>
          <pc:docMk/>
          <pc:sldMk cId="1523395008" sldId="259"/>
        </pc:sldMkLst>
        <pc:spChg chg="del mod ord">
          <ac:chgData name="Sharda Raj" userId="64e7c9fd3dc9d0dd" providerId="LiveId" clId="{B3CD5647-8E7F-4396-AC75-CDCEE4B4D981}" dt="2021-12-23T01:40:28.219" v="115" actId="700"/>
          <ac:spMkLst>
            <pc:docMk/>
            <pc:sldMk cId="1523395008" sldId="259"/>
            <ac:spMk id="2" creationId="{5C6FE2DC-1EB4-4B9A-9E27-D46B71AB03E4}"/>
          </ac:spMkLst>
        </pc:spChg>
        <pc:spChg chg="mod ord">
          <ac:chgData name="Sharda Raj" userId="64e7c9fd3dc9d0dd" providerId="LiveId" clId="{B3CD5647-8E7F-4396-AC75-CDCEE4B4D981}" dt="2021-12-23T01:40:47.933" v="124" actId="27636"/>
          <ac:spMkLst>
            <pc:docMk/>
            <pc:sldMk cId="1523395008" sldId="259"/>
            <ac:spMk id="3" creationId="{25AEA615-44F7-49FB-BD5D-2809247606C5}"/>
          </ac:spMkLst>
        </pc:spChg>
        <pc:spChg chg="mod ord">
          <ac:chgData name="Sharda Raj" userId="64e7c9fd3dc9d0dd" providerId="LiveId" clId="{B3CD5647-8E7F-4396-AC75-CDCEE4B4D981}" dt="2021-12-23T01:40:47.936" v="125" actId="27636"/>
          <ac:spMkLst>
            <pc:docMk/>
            <pc:sldMk cId="1523395008" sldId="259"/>
            <ac:spMk id="4" creationId="{EAE35EA8-5EF5-43C8-8A28-C15DC5DD7264}"/>
          </ac:spMkLst>
        </pc:spChg>
        <pc:spChg chg="add mod ord">
          <ac:chgData name="Sharda Raj" userId="64e7c9fd3dc9d0dd" providerId="LiveId" clId="{B3CD5647-8E7F-4396-AC75-CDCEE4B4D981}" dt="2021-12-23T01:40:28.219" v="115" actId="700"/>
          <ac:spMkLst>
            <pc:docMk/>
            <pc:sldMk cId="1523395008" sldId="259"/>
            <ac:spMk id="5" creationId="{3ECDF39D-A9F8-4A39-A26F-276D60309CFA}"/>
          </ac:spMkLst>
        </pc:spChg>
        <pc:spChg chg="add mod ord">
          <ac:chgData name="Sharda Raj" userId="64e7c9fd3dc9d0dd" providerId="LiveId" clId="{B3CD5647-8E7F-4396-AC75-CDCEE4B4D981}" dt="2021-12-27T23:57:15.631" v="146" actId="207"/>
          <ac:spMkLst>
            <pc:docMk/>
            <pc:sldMk cId="1523395008" sldId="259"/>
            <ac:spMk id="6" creationId="{7EDB1C93-E5CC-4358-B61E-457AB4A92A4B}"/>
          </ac:spMkLst>
        </pc:spChg>
        <pc:spChg chg="add mod ord">
          <ac:chgData name="Sharda Raj" userId="64e7c9fd3dc9d0dd" providerId="LiveId" clId="{B3CD5647-8E7F-4396-AC75-CDCEE4B4D981}" dt="2021-12-27T23:57:19.515" v="147" actId="207"/>
          <ac:spMkLst>
            <pc:docMk/>
            <pc:sldMk cId="1523395008" sldId="259"/>
            <ac:spMk id="7" creationId="{7F29F98E-182B-440A-B10C-40BB922563D5}"/>
          </ac:spMkLst>
        </pc:spChg>
      </pc:sldChg>
      <pc:sldChg chg="addSp delSp modSp mod ord modClrScheme modShow chgLayout">
        <pc:chgData name="Sharda Raj" userId="64e7c9fd3dc9d0dd" providerId="LiveId" clId="{B3CD5647-8E7F-4396-AC75-CDCEE4B4D981}" dt="2022-01-10T05:00:38.570" v="538" actId="729"/>
        <pc:sldMkLst>
          <pc:docMk/>
          <pc:sldMk cId="2946252866" sldId="260"/>
        </pc:sldMkLst>
        <pc:spChg chg="del mod ord">
          <ac:chgData name="Sharda Raj" userId="64e7c9fd3dc9d0dd" providerId="LiveId" clId="{B3CD5647-8E7F-4396-AC75-CDCEE4B4D981}" dt="2021-12-23T01:44:37.995" v="128" actId="700"/>
          <ac:spMkLst>
            <pc:docMk/>
            <pc:sldMk cId="2946252866" sldId="260"/>
            <ac:spMk id="2" creationId="{3093C468-3CDE-4DA1-8762-8457F5408C8E}"/>
          </ac:spMkLst>
        </pc:spChg>
        <pc:spChg chg="mod ord">
          <ac:chgData name="Sharda Raj" userId="64e7c9fd3dc9d0dd" providerId="LiveId" clId="{B3CD5647-8E7F-4396-AC75-CDCEE4B4D981}" dt="2021-12-27T23:58:31.532" v="151" actId="1076"/>
          <ac:spMkLst>
            <pc:docMk/>
            <pc:sldMk cId="2946252866" sldId="260"/>
            <ac:spMk id="3" creationId="{2398AAF7-B5CD-4EB9-80F5-414C0E2B84C5}"/>
          </ac:spMkLst>
        </pc:spChg>
        <pc:spChg chg="add del mod ord">
          <ac:chgData name="Sharda Raj" userId="64e7c9fd3dc9d0dd" providerId="LiveId" clId="{B3CD5647-8E7F-4396-AC75-CDCEE4B4D981}" dt="2021-12-23T01:45:33.207" v="137" actId="478"/>
          <ac:spMkLst>
            <pc:docMk/>
            <pc:sldMk cId="2946252866" sldId="260"/>
            <ac:spMk id="4" creationId="{285E1E65-803C-41D1-BB97-D3F05BC67845}"/>
          </ac:spMkLst>
        </pc:spChg>
        <pc:spChg chg="add mod ord">
          <ac:chgData name="Sharda Raj" userId="64e7c9fd3dc9d0dd" providerId="LiveId" clId="{B3CD5647-8E7F-4396-AC75-CDCEE4B4D981}" dt="2021-12-27T23:57:31.017" v="150" actId="207"/>
          <ac:spMkLst>
            <pc:docMk/>
            <pc:sldMk cId="2946252866" sldId="260"/>
            <ac:spMk id="5" creationId="{335D86B9-E3CD-4DA9-A936-E1B7573A615F}"/>
          </ac:spMkLst>
        </pc:spChg>
        <pc:spChg chg="add mod ord">
          <ac:chgData name="Sharda Raj" userId="64e7c9fd3dc9d0dd" providerId="LiveId" clId="{B3CD5647-8E7F-4396-AC75-CDCEE4B4D981}" dt="2021-12-23T01:44:37.995" v="128" actId="700"/>
          <ac:spMkLst>
            <pc:docMk/>
            <pc:sldMk cId="2946252866" sldId="260"/>
            <ac:spMk id="6" creationId="{7ABBFA3D-73D6-4FC3-BADB-2D2BB2AB66E4}"/>
          </ac:spMkLst>
        </pc:spChg>
        <pc:spChg chg="add mod ord">
          <ac:chgData name="Sharda Raj" userId="64e7c9fd3dc9d0dd" providerId="LiveId" clId="{B3CD5647-8E7F-4396-AC75-CDCEE4B4D981}" dt="2021-12-23T01:45:48.588" v="141" actId="27636"/>
          <ac:spMkLst>
            <pc:docMk/>
            <pc:sldMk cId="2946252866" sldId="260"/>
            <ac:spMk id="7" creationId="{37984DB5-E687-42FF-80E3-A17591B27ADC}"/>
          </ac:spMkLst>
        </pc:spChg>
      </pc:sldChg>
      <pc:sldChg chg="modSp new mod modShow">
        <pc:chgData name="Sharda Raj" userId="64e7c9fd3dc9d0dd" providerId="LiveId" clId="{B3CD5647-8E7F-4396-AC75-CDCEE4B4D981}" dt="2022-01-10T05:00:38.570" v="538" actId="729"/>
        <pc:sldMkLst>
          <pc:docMk/>
          <pc:sldMk cId="3786804571" sldId="261"/>
        </pc:sldMkLst>
        <pc:spChg chg="mod">
          <ac:chgData name="Sharda Raj" userId="64e7c9fd3dc9d0dd" providerId="LiveId" clId="{B3CD5647-8E7F-4396-AC75-CDCEE4B4D981}" dt="2021-12-27T23:57:23.995" v="148" actId="207"/>
          <ac:spMkLst>
            <pc:docMk/>
            <pc:sldMk cId="3786804571" sldId="261"/>
            <ac:spMk id="3" creationId="{7A091F4E-BF35-4F67-BD20-7370186F1F3C}"/>
          </ac:spMkLst>
        </pc:spChg>
        <pc:spChg chg="mod">
          <ac:chgData name="Sharda Raj" userId="64e7c9fd3dc9d0dd" providerId="LiveId" clId="{B3CD5647-8E7F-4396-AC75-CDCEE4B4D981}" dt="2021-12-23T01:38:57.295" v="111" actId="27636"/>
          <ac:spMkLst>
            <pc:docMk/>
            <pc:sldMk cId="3786804571" sldId="261"/>
            <ac:spMk id="4" creationId="{ECDC6B6F-AF12-4815-9561-555A9C5225B3}"/>
          </ac:spMkLst>
        </pc:spChg>
        <pc:spChg chg="mod">
          <ac:chgData name="Sharda Raj" userId="64e7c9fd3dc9d0dd" providerId="LiveId" clId="{B3CD5647-8E7F-4396-AC75-CDCEE4B4D981}" dt="2021-12-27T23:57:26.387" v="149" actId="207"/>
          <ac:spMkLst>
            <pc:docMk/>
            <pc:sldMk cId="3786804571" sldId="261"/>
            <ac:spMk id="5" creationId="{0C90AC73-6AA0-431C-8A9A-35CC20E47AEB}"/>
          </ac:spMkLst>
        </pc:spChg>
        <pc:spChg chg="mod">
          <ac:chgData name="Sharda Raj" userId="64e7c9fd3dc9d0dd" providerId="LiveId" clId="{B3CD5647-8E7F-4396-AC75-CDCEE4B4D981}" dt="2021-12-23T01:39:08.264" v="112"/>
          <ac:spMkLst>
            <pc:docMk/>
            <pc:sldMk cId="3786804571" sldId="261"/>
            <ac:spMk id="6" creationId="{37E687F7-E61C-411B-9A88-525063F0FF33}"/>
          </ac:spMkLst>
        </pc:spChg>
      </pc:sldChg>
      <pc:sldChg chg="modSp new del mod ord modShow">
        <pc:chgData name="Sharda Raj" userId="64e7c9fd3dc9d0dd" providerId="LiveId" clId="{B3CD5647-8E7F-4396-AC75-CDCEE4B4D981}" dt="2022-01-19T00:44:03.104" v="5692" actId="2696"/>
        <pc:sldMkLst>
          <pc:docMk/>
          <pc:sldMk cId="3739134093" sldId="262"/>
        </pc:sldMkLst>
        <pc:spChg chg="mod">
          <ac:chgData name="Sharda Raj" userId="64e7c9fd3dc9d0dd" providerId="LiveId" clId="{B3CD5647-8E7F-4396-AC75-CDCEE4B4D981}" dt="2022-01-17T20:06:20.496" v="2107" actId="20577"/>
          <ac:spMkLst>
            <pc:docMk/>
            <pc:sldMk cId="3739134093" sldId="262"/>
            <ac:spMk id="2" creationId="{EBD3D3B3-39FA-46E3-9948-8B96ABDC09D1}"/>
          </ac:spMkLst>
        </pc:spChg>
        <pc:spChg chg="mod">
          <ac:chgData name="Sharda Raj" userId="64e7c9fd3dc9d0dd" providerId="LiveId" clId="{B3CD5647-8E7F-4396-AC75-CDCEE4B4D981}" dt="2022-01-10T04:58:59.776" v="410" actId="20577"/>
          <ac:spMkLst>
            <pc:docMk/>
            <pc:sldMk cId="3739134093" sldId="262"/>
            <ac:spMk id="3" creationId="{E7CA979D-BE1D-41C3-831F-6F367932F8DC}"/>
          </ac:spMkLst>
        </pc:spChg>
        <pc:spChg chg="mod">
          <ac:chgData name="Sharda Raj" userId="64e7c9fd3dc9d0dd" providerId="LiveId" clId="{B3CD5647-8E7F-4396-AC75-CDCEE4B4D981}" dt="2022-01-10T04:59:10.799" v="413" actId="27636"/>
          <ac:spMkLst>
            <pc:docMk/>
            <pc:sldMk cId="3739134093" sldId="262"/>
            <ac:spMk id="4" creationId="{819F04C1-A7CC-4C4F-88D1-43C7280C9F8F}"/>
          </ac:spMkLst>
        </pc:spChg>
        <pc:spChg chg="mod">
          <ac:chgData name="Sharda Raj" userId="64e7c9fd3dc9d0dd" providerId="LiveId" clId="{B3CD5647-8E7F-4396-AC75-CDCEE4B4D981}" dt="2022-01-10T05:00:28.228" v="537" actId="207"/>
          <ac:spMkLst>
            <pc:docMk/>
            <pc:sldMk cId="3739134093" sldId="262"/>
            <ac:spMk id="5" creationId="{089AB619-2169-4A4C-986D-FB120160B765}"/>
          </ac:spMkLst>
        </pc:spChg>
        <pc:spChg chg="mod">
          <ac:chgData name="Sharda Raj" userId="64e7c9fd3dc9d0dd" providerId="LiveId" clId="{B3CD5647-8E7F-4396-AC75-CDCEE4B4D981}" dt="2022-01-10T05:00:20.266" v="536" actId="20577"/>
          <ac:spMkLst>
            <pc:docMk/>
            <pc:sldMk cId="3739134093" sldId="262"/>
            <ac:spMk id="6" creationId="{6439462F-1F10-407A-923A-77CDA3A39678}"/>
          </ac:spMkLst>
        </pc:spChg>
      </pc:sldChg>
      <pc:sldChg chg="modSp new del mod ord">
        <pc:chgData name="Sharda Raj" userId="64e7c9fd3dc9d0dd" providerId="LiveId" clId="{B3CD5647-8E7F-4396-AC75-CDCEE4B4D981}" dt="2022-01-10T05:31:26.827" v="1044" actId="2696"/>
        <pc:sldMkLst>
          <pc:docMk/>
          <pc:sldMk cId="3108320609" sldId="263"/>
        </pc:sldMkLst>
        <pc:spChg chg="mod">
          <ac:chgData name="Sharda Raj" userId="64e7c9fd3dc9d0dd" providerId="LiveId" clId="{B3CD5647-8E7F-4396-AC75-CDCEE4B4D981}" dt="2022-01-10T04:58:36.046" v="380" actId="20577"/>
          <ac:spMkLst>
            <pc:docMk/>
            <pc:sldMk cId="3108320609" sldId="263"/>
            <ac:spMk id="2" creationId="{5871AC3E-2C12-4BB5-A74D-D9376DB7C507}"/>
          </ac:spMkLst>
        </pc:spChg>
      </pc:sldChg>
      <pc:sldChg chg="addSp delSp modSp new mod ord">
        <pc:chgData name="Sharda Raj" userId="64e7c9fd3dc9d0dd" providerId="LiveId" clId="{B3CD5647-8E7F-4396-AC75-CDCEE4B4D981}" dt="2022-01-10T05:20:53.505" v="956" actId="27636"/>
        <pc:sldMkLst>
          <pc:docMk/>
          <pc:sldMk cId="3709667436" sldId="264"/>
        </pc:sldMkLst>
        <pc:spChg chg="mod">
          <ac:chgData name="Sharda Raj" userId="64e7c9fd3dc9d0dd" providerId="LiveId" clId="{B3CD5647-8E7F-4396-AC75-CDCEE4B4D981}" dt="2022-01-10T05:10:23.568" v="794" actId="403"/>
          <ac:spMkLst>
            <pc:docMk/>
            <pc:sldMk cId="3709667436" sldId="264"/>
            <ac:spMk id="2" creationId="{CF4242E9-DD24-449D-AFB8-94E28FD66984}"/>
          </ac:spMkLst>
        </pc:spChg>
        <pc:spChg chg="mod">
          <ac:chgData name="Sharda Raj" userId="64e7c9fd3dc9d0dd" providerId="LiveId" clId="{B3CD5647-8E7F-4396-AC75-CDCEE4B4D981}" dt="2022-01-10T05:20:53.505" v="956" actId="27636"/>
          <ac:spMkLst>
            <pc:docMk/>
            <pc:sldMk cId="3709667436" sldId="264"/>
            <ac:spMk id="3" creationId="{0255C600-39C4-41A3-8A05-A5564B8B92DE}"/>
          </ac:spMkLst>
        </pc:spChg>
        <pc:spChg chg="del">
          <ac:chgData name="Sharda Raj" userId="64e7c9fd3dc9d0dd" providerId="LiveId" clId="{B3CD5647-8E7F-4396-AC75-CDCEE4B4D981}" dt="2022-01-10T05:07:58.691" v="547" actId="22"/>
          <ac:spMkLst>
            <pc:docMk/>
            <pc:sldMk cId="3709667436" sldId="264"/>
            <ac:spMk id="4" creationId="{35C9E268-FC6D-4A7F-978E-48C29E0154CD}"/>
          </ac:spMkLst>
        </pc:spChg>
        <pc:spChg chg="del mod">
          <ac:chgData name="Sharda Raj" userId="64e7c9fd3dc9d0dd" providerId="LiveId" clId="{B3CD5647-8E7F-4396-AC75-CDCEE4B4D981}" dt="2022-01-10T05:19:37.669" v="930" actId="478"/>
          <ac:spMkLst>
            <pc:docMk/>
            <pc:sldMk cId="3709667436" sldId="264"/>
            <ac:spMk id="5" creationId="{BC76D1C7-BACD-4BC9-B801-BF182D1288B8}"/>
          </ac:spMkLst>
        </pc:spChg>
        <pc:spChg chg="del">
          <ac:chgData name="Sharda Raj" userId="64e7c9fd3dc9d0dd" providerId="LiveId" clId="{B3CD5647-8E7F-4396-AC75-CDCEE4B4D981}" dt="2022-01-10T05:19:38.528" v="931" actId="478"/>
          <ac:spMkLst>
            <pc:docMk/>
            <pc:sldMk cId="3709667436" sldId="264"/>
            <ac:spMk id="6" creationId="{07825CE5-CEBD-430F-915C-DC11956D15B0}"/>
          </ac:spMkLst>
        </pc:spChg>
        <pc:picChg chg="add mod ord">
          <ac:chgData name="Sharda Raj" userId="64e7c9fd3dc9d0dd" providerId="LiveId" clId="{B3CD5647-8E7F-4396-AC75-CDCEE4B4D981}" dt="2022-01-10T05:20:34.756" v="949" actId="1076"/>
          <ac:picMkLst>
            <pc:docMk/>
            <pc:sldMk cId="3709667436" sldId="264"/>
            <ac:picMk id="8" creationId="{95696420-ED5D-469A-8731-4B67C64D9E1C}"/>
          </ac:picMkLst>
        </pc:picChg>
      </pc:sldChg>
      <pc:sldChg chg="addSp delSp modSp new del mod ord modShow">
        <pc:chgData name="Sharda Raj" userId="64e7c9fd3dc9d0dd" providerId="LiveId" clId="{B3CD5647-8E7F-4396-AC75-CDCEE4B4D981}" dt="2022-01-19T14:46:45.307" v="6120" actId="47"/>
        <pc:sldMkLst>
          <pc:docMk/>
          <pc:sldMk cId="1500827369" sldId="265"/>
        </pc:sldMkLst>
        <pc:spChg chg="mod">
          <ac:chgData name="Sharda Raj" userId="64e7c9fd3dc9d0dd" providerId="LiveId" clId="{B3CD5647-8E7F-4396-AC75-CDCEE4B4D981}" dt="2022-01-10T06:09:33.169" v="1218" actId="20577"/>
          <ac:spMkLst>
            <pc:docMk/>
            <pc:sldMk cId="1500827369" sldId="265"/>
            <ac:spMk id="2" creationId="{33C840F5-C548-4EE2-85C8-F45AB329C11E}"/>
          </ac:spMkLst>
        </pc:spChg>
        <pc:spChg chg="mod">
          <ac:chgData name="Sharda Raj" userId="64e7c9fd3dc9d0dd" providerId="LiveId" clId="{B3CD5647-8E7F-4396-AC75-CDCEE4B4D981}" dt="2022-01-10T06:59:31.402" v="1580" actId="14100"/>
          <ac:spMkLst>
            <pc:docMk/>
            <pc:sldMk cId="1500827369" sldId="265"/>
            <ac:spMk id="3" creationId="{9591EB7B-6DC3-46BB-842D-C70DC4C61A2D}"/>
          </ac:spMkLst>
        </pc:spChg>
        <pc:spChg chg="del">
          <ac:chgData name="Sharda Raj" userId="64e7c9fd3dc9d0dd" providerId="LiveId" clId="{B3CD5647-8E7F-4396-AC75-CDCEE4B4D981}" dt="2022-01-10T06:56:50.207" v="1567" actId="22"/>
          <ac:spMkLst>
            <pc:docMk/>
            <pc:sldMk cId="1500827369" sldId="265"/>
            <ac:spMk id="4" creationId="{977BBD9D-A60A-41A8-B85D-9CE866792DC0}"/>
          </ac:spMkLst>
        </pc:spChg>
        <pc:spChg chg="del">
          <ac:chgData name="Sharda Raj" userId="64e7c9fd3dc9d0dd" providerId="LiveId" clId="{B3CD5647-8E7F-4396-AC75-CDCEE4B4D981}" dt="2022-01-10T06:59:23.505" v="1578" actId="22"/>
          <ac:spMkLst>
            <pc:docMk/>
            <pc:sldMk cId="1500827369" sldId="265"/>
            <ac:spMk id="6" creationId="{5F70C724-F19E-4052-AF66-9D2B280CC088}"/>
          </ac:spMkLst>
        </pc:spChg>
        <pc:spChg chg="add del mod">
          <ac:chgData name="Sharda Raj" userId="64e7c9fd3dc9d0dd" providerId="LiveId" clId="{B3CD5647-8E7F-4396-AC75-CDCEE4B4D981}" dt="2022-01-10T06:58:03.041" v="1577" actId="22"/>
          <ac:spMkLst>
            <pc:docMk/>
            <pc:sldMk cId="1500827369" sldId="265"/>
            <ac:spMk id="10" creationId="{81D67309-0358-4E6A-8572-EA844920E156}"/>
          </ac:spMkLst>
        </pc:spChg>
        <pc:picChg chg="add del mod ord">
          <ac:chgData name="Sharda Raj" userId="64e7c9fd3dc9d0dd" providerId="LiveId" clId="{B3CD5647-8E7F-4396-AC75-CDCEE4B4D981}" dt="2022-01-10T06:57:58.864" v="1576" actId="478"/>
          <ac:picMkLst>
            <pc:docMk/>
            <pc:sldMk cId="1500827369" sldId="265"/>
            <ac:picMk id="8" creationId="{33678CD9-35B0-4E61-A7B1-22C9DE713D1B}"/>
          </ac:picMkLst>
        </pc:picChg>
        <pc:picChg chg="add mod ord">
          <ac:chgData name="Sharda Raj" userId="64e7c9fd3dc9d0dd" providerId="LiveId" clId="{B3CD5647-8E7F-4396-AC75-CDCEE4B4D981}" dt="2022-01-18T21:00:41.103" v="4165" actId="1076"/>
          <ac:picMkLst>
            <pc:docMk/>
            <pc:sldMk cId="1500827369" sldId="265"/>
            <ac:picMk id="12" creationId="{002CD03A-D64D-4A7F-9702-9020B4B75CC4}"/>
          </ac:picMkLst>
        </pc:picChg>
        <pc:picChg chg="add mod ord">
          <ac:chgData name="Sharda Raj" userId="64e7c9fd3dc9d0dd" providerId="LiveId" clId="{B3CD5647-8E7F-4396-AC75-CDCEE4B4D981}" dt="2022-01-10T06:59:23.505" v="1578" actId="22"/>
          <ac:picMkLst>
            <pc:docMk/>
            <pc:sldMk cId="1500827369" sldId="265"/>
            <ac:picMk id="14" creationId="{1C2C50DC-193A-479A-A86E-D1AAE37E5180}"/>
          </ac:picMkLst>
        </pc:picChg>
      </pc:sldChg>
      <pc:sldChg chg="modSp add del mod modShow">
        <pc:chgData name="Sharda Raj" userId="64e7c9fd3dc9d0dd" providerId="LiveId" clId="{B3CD5647-8E7F-4396-AC75-CDCEE4B4D981}" dt="2022-01-19T14:46:18.898" v="6113" actId="47"/>
        <pc:sldMkLst>
          <pc:docMk/>
          <pc:sldMk cId="4203683365" sldId="266"/>
        </pc:sldMkLst>
        <pc:spChg chg="mod">
          <ac:chgData name="Sharda Raj" userId="64e7c9fd3dc9d0dd" providerId="LiveId" clId="{B3CD5647-8E7F-4396-AC75-CDCEE4B4D981}" dt="2022-01-10T06:08:52.361" v="1181" actId="20577"/>
          <ac:spMkLst>
            <pc:docMk/>
            <pc:sldMk cId="4203683365" sldId="266"/>
            <ac:spMk id="2" creationId="{33C840F5-C548-4EE2-85C8-F45AB329C11E}"/>
          </ac:spMkLst>
        </pc:spChg>
      </pc:sldChg>
      <pc:sldChg chg="addSp delSp modSp add del mod modShow">
        <pc:chgData name="Sharda Raj" userId="64e7c9fd3dc9d0dd" providerId="LiveId" clId="{B3CD5647-8E7F-4396-AC75-CDCEE4B4D981}" dt="2022-01-19T14:46:41.418" v="6118" actId="47"/>
        <pc:sldMkLst>
          <pc:docMk/>
          <pc:sldMk cId="4226401091" sldId="267"/>
        </pc:sldMkLst>
        <pc:spChg chg="mod">
          <ac:chgData name="Sharda Raj" userId="64e7c9fd3dc9d0dd" providerId="LiveId" clId="{B3CD5647-8E7F-4396-AC75-CDCEE4B4D981}" dt="2022-01-10T06:19:59.489" v="1273" actId="20577"/>
          <ac:spMkLst>
            <pc:docMk/>
            <pc:sldMk cId="4226401091" sldId="267"/>
            <ac:spMk id="2" creationId="{33C840F5-C548-4EE2-85C8-F45AB329C11E}"/>
          </ac:spMkLst>
        </pc:spChg>
        <pc:spChg chg="mod">
          <ac:chgData name="Sharda Raj" userId="64e7c9fd3dc9d0dd" providerId="LiveId" clId="{B3CD5647-8E7F-4396-AC75-CDCEE4B4D981}" dt="2022-01-10T06:21:58.385" v="1385" actId="12"/>
          <ac:spMkLst>
            <pc:docMk/>
            <pc:sldMk cId="4226401091" sldId="267"/>
            <ac:spMk id="3" creationId="{9591EB7B-6DC3-46BB-842D-C70DC4C61A2D}"/>
          </ac:spMkLst>
        </pc:spChg>
        <pc:spChg chg="del">
          <ac:chgData name="Sharda Raj" userId="64e7c9fd3dc9d0dd" providerId="LiveId" clId="{B3CD5647-8E7F-4396-AC75-CDCEE4B4D981}" dt="2022-01-10T06:11:25.770" v="1267" actId="22"/>
          <ac:spMkLst>
            <pc:docMk/>
            <pc:sldMk cId="4226401091" sldId="267"/>
            <ac:spMk id="4" creationId="{977BBD9D-A60A-41A8-B85D-9CE866792DC0}"/>
          </ac:spMkLst>
        </pc:spChg>
        <pc:spChg chg="mod">
          <ac:chgData name="Sharda Raj" userId="64e7c9fd3dc9d0dd" providerId="LiveId" clId="{B3CD5647-8E7F-4396-AC75-CDCEE4B4D981}" dt="2022-01-10T06:22:22.859" v="1436" actId="20577"/>
          <ac:spMkLst>
            <pc:docMk/>
            <pc:sldMk cId="4226401091" sldId="267"/>
            <ac:spMk id="5" creationId="{8C3EDDA3-53CC-4AA6-8CB2-DE55A15075C4}"/>
          </ac:spMkLst>
        </pc:spChg>
        <pc:spChg chg="del">
          <ac:chgData name="Sharda Raj" userId="64e7c9fd3dc9d0dd" providerId="LiveId" clId="{B3CD5647-8E7F-4396-AC75-CDCEE4B4D981}" dt="2022-01-10T06:19:38.691" v="1269" actId="22"/>
          <ac:spMkLst>
            <pc:docMk/>
            <pc:sldMk cId="4226401091" sldId="267"/>
            <ac:spMk id="6" creationId="{5F70C724-F19E-4052-AF66-9D2B280CC088}"/>
          </ac:spMkLst>
        </pc:spChg>
        <pc:picChg chg="add mod ord">
          <ac:chgData name="Sharda Raj" userId="64e7c9fd3dc9d0dd" providerId="LiveId" clId="{B3CD5647-8E7F-4396-AC75-CDCEE4B4D981}" dt="2022-01-10T06:20:46.344" v="1278" actId="1076"/>
          <ac:picMkLst>
            <pc:docMk/>
            <pc:sldMk cId="4226401091" sldId="267"/>
            <ac:picMk id="8" creationId="{DD66237C-3F32-46DE-84CF-EFC09B873567}"/>
          </ac:picMkLst>
        </pc:picChg>
        <pc:picChg chg="add mod ord">
          <ac:chgData name="Sharda Raj" userId="64e7c9fd3dc9d0dd" providerId="LiveId" clId="{B3CD5647-8E7F-4396-AC75-CDCEE4B4D981}" dt="2022-01-10T06:21:03.880" v="1282" actId="1076"/>
          <ac:picMkLst>
            <pc:docMk/>
            <pc:sldMk cId="4226401091" sldId="267"/>
            <ac:picMk id="10" creationId="{18970D07-DCD2-49B2-9E5E-064771354144}"/>
          </ac:picMkLst>
        </pc:picChg>
      </pc:sldChg>
      <pc:sldChg chg="addSp delSp modSp add del mod ord modAnim">
        <pc:chgData name="Sharda Raj" userId="64e7c9fd3dc9d0dd" providerId="LiveId" clId="{B3CD5647-8E7F-4396-AC75-CDCEE4B4D981}" dt="2022-01-19T00:52:15.166" v="5919"/>
        <pc:sldMkLst>
          <pc:docMk/>
          <pc:sldMk cId="2041391532" sldId="268"/>
        </pc:sldMkLst>
        <pc:spChg chg="mod">
          <ac:chgData name="Sharda Raj" userId="64e7c9fd3dc9d0dd" providerId="LiveId" clId="{B3CD5647-8E7F-4396-AC75-CDCEE4B4D981}" dt="2022-01-17T20:12:23.276" v="2565" actId="20577"/>
          <ac:spMkLst>
            <pc:docMk/>
            <pc:sldMk cId="2041391532" sldId="268"/>
            <ac:spMk id="2" creationId="{33C840F5-C548-4EE2-85C8-F45AB329C11E}"/>
          </ac:spMkLst>
        </pc:spChg>
        <pc:spChg chg="del">
          <ac:chgData name="Sharda Raj" userId="64e7c9fd3dc9d0dd" providerId="LiveId" clId="{B3CD5647-8E7F-4396-AC75-CDCEE4B4D981}" dt="2022-01-17T20:12:28.255" v="2566" actId="478"/>
          <ac:spMkLst>
            <pc:docMk/>
            <pc:sldMk cId="2041391532" sldId="268"/>
            <ac:spMk id="3" creationId="{9591EB7B-6DC3-46BB-842D-C70DC4C61A2D}"/>
          </ac:spMkLst>
        </pc:spChg>
        <pc:spChg chg="mod">
          <ac:chgData name="Sharda Raj" userId="64e7c9fd3dc9d0dd" providerId="LiveId" clId="{B3CD5647-8E7F-4396-AC75-CDCEE4B4D981}" dt="2022-01-19T00:33:40.512" v="5590" actId="27636"/>
          <ac:spMkLst>
            <pc:docMk/>
            <pc:sldMk cId="2041391532" sldId="268"/>
            <ac:spMk id="4" creationId="{977BBD9D-A60A-41A8-B85D-9CE866792DC0}"/>
          </ac:spMkLst>
        </pc:spChg>
        <pc:spChg chg="del mod">
          <ac:chgData name="Sharda Raj" userId="64e7c9fd3dc9d0dd" providerId="LiveId" clId="{B3CD5647-8E7F-4396-AC75-CDCEE4B4D981}" dt="2022-01-19T00:34:50.303" v="5591" actId="478"/>
          <ac:spMkLst>
            <pc:docMk/>
            <pc:sldMk cId="2041391532" sldId="268"/>
            <ac:spMk id="5" creationId="{8C3EDDA3-53CC-4AA6-8CB2-DE55A15075C4}"/>
          </ac:spMkLst>
        </pc:spChg>
        <pc:spChg chg="del mod">
          <ac:chgData name="Sharda Raj" userId="64e7c9fd3dc9d0dd" providerId="LiveId" clId="{B3CD5647-8E7F-4396-AC75-CDCEE4B4D981}" dt="2022-01-19T00:35:18.425" v="5594" actId="22"/>
          <ac:spMkLst>
            <pc:docMk/>
            <pc:sldMk cId="2041391532" sldId="268"/>
            <ac:spMk id="6" creationId="{5F70C724-F19E-4052-AF66-9D2B280CC088}"/>
          </ac:spMkLst>
        </pc:spChg>
        <pc:spChg chg="add del mod">
          <ac:chgData name="Sharda Raj" userId="64e7c9fd3dc9d0dd" providerId="LiveId" clId="{B3CD5647-8E7F-4396-AC75-CDCEE4B4D981}" dt="2022-01-19T00:34:55.235" v="5592" actId="478"/>
          <ac:spMkLst>
            <pc:docMk/>
            <pc:sldMk cId="2041391532" sldId="268"/>
            <ac:spMk id="8" creationId="{BD3B6EBB-69EE-4F9A-B83E-40CB4E834BAD}"/>
          </ac:spMkLst>
        </pc:spChg>
        <pc:picChg chg="add mod ord">
          <ac:chgData name="Sharda Raj" userId="64e7c9fd3dc9d0dd" providerId="LiveId" clId="{B3CD5647-8E7F-4396-AC75-CDCEE4B4D981}" dt="2022-01-19T00:35:25.273" v="5597" actId="14100"/>
          <ac:picMkLst>
            <pc:docMk/>
            <pc:sldMk cId="2041391532" sldId="268"/>
            <ac:picMk id="10" creationId="{048F2FC9-DB0E-4CCB-A343-7C1805FE9AFD}"/>
          </ac:picMkLst>
        </pc:picChg>
      </pc:sldChg>
      <pc:sldChg chg="delSp modSp add mod ord modAnim">
        <pc:chgData name="Sharda Raj" userId="64e7c9fd3dc9d0dd" providerId="LiveId" clId="{B3CD5647-8E7F-4396-AC75-CDCEE4B4D981}" dt="2022-01-19T01:37:10.711" v="6090" actId="20577"/>
        <pc:sldMkLst>
          <pc:docMk/>
          <pc:sldMk cId="1723896986" sldId="269"/>
        </pc:sldMkLst>
        <pc:spChg chg="mod">
          <ac:chgData name="Sharda Raj" userId="64e7c9fd3dc9d0dd" providerId="LiveId" clId="{B3CD5647-8E7F-4396-AC75-CDCEE4B4D981}" dt="2022-01-17T20:16:46.570" v="3212" actId="20577"/>
          <ac:spMkLst>
            <pc:docMk/>
            <pc:sldMk cId="1723896986" sldId="269"/>
            <ac:spMk id="2" creationId="{33C840F5-C548-4EE2-85C8-F45AB329C11E}"/>
          </ac:spMkLst>
        </pc:spChg>
        <pc:spChg chg="del">
          <ac:chgData name="Sharda Raj" userId="64e7c9fd3dc9d0dd" providerId="LiveId" clId="{B3CD5647-8E7F-4396-AC75-CDCEE4B4D981}" dt="2022-01-19T00:38:29.250" v="5645" actId="478"/>
          <ac:spMkLst>
            <pc:docMk/>
            <pc:sldMk cId="1723896986" sldId="269"/>
            <ac:spMk id="3" creationId="{9591EB7B-6DC3-46BB-842D-C70DC4C61A2D}"/>
          </ac:spMkLst>
        </pc:spChg>
        <pc:spChg chg="mod">
          <ac:chgData name="Sharda Raj" userId="64e7c9fd3dc9d0dd" providerId="LiveId" clId="{B3CD5647-8E7F-4396-AC75-CDCEE4B4D981}" dt="2022-01-19T01:37:10.711" v="6090" actId="20577"/>
          <ac:spMkLst>
            <pc:docMk/>
            <pc:sldMk cId="1723896986" sldId="269"/>
            <ac:spMk id="4" creationId="{977BBD9D-A60A-41A8-B85D-9CE866792DC0}"/>
          </ac:spMkLst>
        </pc:spChg>
        <pc:spChg chg="del">
          <ac:chgData name="Sharda Raj" userId="64e7c9fd3dc9d0dd" providerId="LiveId" clId="{B3CD5647-8E7F-4396-AC75-CDCEE4B4D981}" dt="2022-01-19T00:38:25.903" v="5643" actId="478"/>
          <ac:spMkLst>
            <pc:docMk/>
            <pc:sldMk cId="1723896986" sldId="269"/>
            <ac:spMk id="5" creationId="{8C3EDDA3-53CC-4AA6-8CB2-DE55A15075C4}"/>
          </ac:spMkLst>
        </pc:spChg>
        <pc:spChg chg="del mod">
          <ac:chgData name="Sharda Raj" userId="64e7c9fd3dc9d0dd" providerId="LiveId" clId="{B3CD5647-8E7F-4396-AC75-CDCEE4B4D981}" dt="2022-01-19T00:38:27.830" v="5644" actId="478"/>
          <ac:spMkLst>
            <pc:docMk/>
            <pc:sldMk cId="1723896986" sldId="269"/>
            <ac:spMk id="6" creationId="{5F70C724-F19E-4052-AF66-9D2B280CC088}"/>
          </ac:spMkLst>
        </pc:spChg>
      </pc:sldChg>
      <pc:sldChg chg="modSp add del mod modShow">
        <pc:chgData name="Sharda Raj" userId="64e7c9fd3dc9d0dd" providerId="LiveId" clId="{B3CD5647-8E7F-4396-AC75-CDCEE4B4D981}" dt="2022-01-19T14:46:18.898" v="6113" actId="47"/>
        <pc:sldMkLst>
          <pc:docMk/>
          <pc:sldMk cId="1098277092" sldId="270"/>
        </pc:sldMkLst>
        <pc:spChg chg="mod">
          <ac:chgData name="Sharda Raj" userId="64e7c9fd3dc9d0dd" providerId="LiveId" clId="{B3CD5647-8E7F-4396-AC75-CDCEE4B4D981}" dt="2022-01-10T06:08:28.278" v="1134" actId="20577"/>
          <ac:spMkLst>
            <pc:docMk/>
            <pc:sldMk cId="1098277092" sldId="270"/>
            <ac:spMk id="2" creationId="{33C840F5-C548-4EE2-85C8-F45AB329C11E}"/>
          </ac:spMkLst>
        </pc:spChg>
      </pc:sldChg>
      <pc:sldChg chg="modSp add del mod modShow">
        <pc:chgData name="Sharda Raj" userId="64e7c9fd3dc9d0dd" providerId="LiveId" clId="{B3CD5647-8E7F-4396-AC75-CDCEE4B4D981}" dt="2022-01-19T14:46:18.898" v="6113" actId="47"/>
        <pc:sldMkLst>
          <pc:docMk/>
          <pc:sldMk cId="4171254136" sldId="271"/>
        </pc:sldMkLst>
        <pc:spChg chg="mod">
          <ac:chgData name="Sharda Raj" userId="64e7c9fd3dc9d0dd" providerId="LiveId" clId="{B3CD5647-8E7F-4396-AC75-CDCEE4B4D981}" dt="2022-01-10T06:08:40.082" v="1154" actId="20577"/>
          <ac:spMkLst>
            <pc:docMk/>
            <pc:sldMk cId="4171254136" sldId="271"/>
            <ac:spMk id="2" creationId="{33C840F5-C548-4EE2-85C8-F45AB329C11E}"/>
          </ac:spMkLst>
        </pc:spChg>
      </pc:sldChg>
      <pc:sldChg chg="modSp add del mod modShow">
        <pc:chgData name="Sharda Raj" userId="64e7c9fd3dc9d0dd" providerId="LiveId" clId="{B3CD5647-8E7F-4396-AC75-CDCEE4B4D981}" dt="2022-01-19T14:46:18.898" v="6113" actId="47"/>
        <pc:sldMkLst>
          <pc:docMk/>
          <pc:sldMk cId="1828303681" sldId="272"/>
        </pc:sldMkLst>
        <pc:spChg chg="mod">
          <ac:chgData name="Sharda Raj" userId="64e7c9fd3dc9d0dd" providerId="LiveId" clId="{B3CD5647-8E7F-4396-AC75-CDCEE4B4D981}" dt="2022-01-10T06:09:06.049" v="1192" actId="20577"/>
          <ac:spMkLst>
            <pc:docMk/>
            <pc:sldMk cId="1828303681" sldId="272"/>
            <ac:spMk id="2" creationId="{33C840F5-C548-4EE2-85C8-F45AB329C11E}"/>
          </ac:spMkLst>
        </pc:spChg>
      </pc:sldChg>
      <pc:sldChg chg="modSp add del mod modShow">
        <pc:chgData name="Sharda Raj" userId="64e7c9fd3dc9d0dd" providerId="LiveId" clId="{B3CD5647-8E7F-4396-AC75-CDCEE4B4D981}" dt="2022-01-19T14:46:20.547" v="6114" actId="47"/>
        <pc:sldMkLst>
          <pc:docMk/>
          <pc:sldMk cId="766215350" sldId="273"/>
        </pc:sldMkLst>
        <pc:spChg chg="mod">
          <ac:chgData name="Sharda Raj" userId="64e7c9fd3dc9d0dd" providerId="LiveId" clId="{B3CD5647-8E7F-4396-AC75-CDCEE4B4D981}" dt="2022-01-10T06:09:14.535" v="1207" actId="20577"/>
          <ac:spMkLst>
            <pc:docMk/>
            <pc:sldMk cId="766215350" sldId="273"/>
            <ac:spMk id="2" creationId="{33C840F5-C548-4EE2-85C8-F45AB329C11E}"/>
          </ac:spMkLst>
        </pc:spChg>
      </pc:sldChg>
      <pc:sldChg chg="modSp add del mod modShow">
        <pc:chgData name="Sharda Raj" userId="64e7c9fd3dc9d0dd" providerId="LiveId" clId="{B3CD5647-8E7F-4396-AC75-CDCEE4B4D981}" dt="2022-01-19T14:46:42.952" v="6119" actId="47"/>
        <pc:sldMkLst>
          <pc:docMk/>
          <pc:sldMk cId="676509434" sldId="274"/>
        </pc:sldMkLst>
        <pc:spChg chg="mod">
          <ac:chgData name="Sharda Raj" userId="64e7c9fd3dc9d0dd" providerId="LiveId" clId="{B3CD5647-8E7F-4396-AC75-CDCEE4B4D981}" dt="2022-01-10T06:10:11.921" v="1266" actId="20577"/>
          <ac:spMkLst>
            <pc:docMk/>
            <pc:sldMk cId="676509434" sldId="274"/>
            <ac:spMk id="2" creationId="{33C840F5-C548-4EE2-85C8-F45AB329C11E}"/>
          </ac:spMkLst>
        </pc:spChg>
      </pc:sldChg>
      <pc:sldChg chg="addSp delSp modSp add del mod ord modShow">
        <pc:chgData name="Sharda Raj" userId="64e7c9fd3dc9d0dd" providerId="LiveId" clId="{B3CD5647-8E7F-4396-AC75-CDCEE4B4D981}" dt="2022-01-19T14:46:46.858" v="6121" actId="47"/>
        <pc:sldMkLst>
          <pc:docMk/>
          <pc:sldMk cId="1194625884" sldId="275"/>
        </pc:sldMkLst>
        <pc:spChg chg="mod">
          <ac:chgData name="Sharda Raj" userId="64e7c9fd3dc9d0dd" providerId="LiveId" clId="{B3CD5647-8E7F-4396-AC75-CDCEE4B4D981}" dt="2022-01-10T06:54:24.460" v="1566" actId="20577"/>
          <ac:spMkLst>
            <pc:docMk/>
            <pc:sldMk cId="1194625884" sldId="275"/>
            <ac:spMk id="2" creationId="{33C840F5-C548-4EE2-85C8-F45AB329C11E}"/>
          </ac:spMkLst>
        </pc:spChg>
        <pc:spChg chg="mod">
          <ac:chgData name="Sharda Raj" userId="64e7c9fd3dc9d0dd" providerId="LiveId" clId="{B3CD5647-8E7F-4396-AC75-CDCEE4B4D981}" dt="2022-01-18T19:59:23.118" v="4137" actId="20577"/>
          <ac:spMkLst>
            <pc:docMk/>
            <pc:sldMk cId="1194625884" sldId="275"/>
            <ac:spMk id="3" creationId="{9591EB7B-6DC3-46BB-842D-C70DC4C61A2D}"/>
          </ac:spMkLst>
        </pc:spChg>
        <pc:spChg chg="del">
          <ac:chgData name="Sharda Raj" userId="64e7c9fd3dc9d0dd" providerId="LiveId" clId="{B3CD5647-8E7F-4396-AC75-CDCEE4B4D981}" dt="2022-01-10T06:53:55.685" v="1554" actId="22"/>
          <ac:spMkLst>
            <pc:docMk/>
            <pc:sldMk cId="1194625884" sldId="275"/>
            <ac:spMk id="4" creationId="{977BBD9D-A60A-41A8-B85D-9CE866792DC0}"/>
          </ac:spMkLst>
        </pc:spChg>
        <pc:spChg chg="del">
          <ac:chgData name="Sharda Raj" userId="64e7c9fd3dc9d0dd" providerId="LiveId" clId="{B3CD5647-8E7F-4396-AC75-CDCEE4B4D981}" dt="2022-01-18T19:55:28.723" v="3882" actId="478"/>
          <ac:spMkLst>
            <pc:docMk/>
            <pc:sldMk cId="1194625884" sldId="275"/>
            <ac:spMk id="5" creationId="{8C3EDDA3-53CC-4AA6-8CB2-DE55A15075C4}"/>
          </ac:spMkLst>
        </pc:spChg>
        <pc:spChg chg="del">
          <ac:chgData name="Sharda Raj" userId="64e7c9fd3dc9d0dd" providerId="LiveId" clId="{B3CD5647-8E7F-4396-AC75-CDCEE4B4D981}" dt="2022-01-18T19:53:59.618" v="3873" actId="22"/>
          <ac:spMkLst>
            <pc:docMk/>
            <pc:sldMk cId="1194625884" sldId="275"/>
            <ac:spMk id="6" creationId="{5F70C724-F19E-4052-AF66-9D2B280CC088}"/>
          </ac:spMkLst>
        </pc:spChg>
        <pc:spChg chg="add del mod">
          <ac:chgData name="Sharda Raj" userId="64e7c9fd3dc9d0dd" providerId="LiveId" clId="{B3CD5647-8E7F-4396-AC75-CDCEE4B4D981}" dt="2022-01-18T19:55:24.306" v="3881" actId="22"/>
          <ac:spMkLst>
            <pc:docMk/>
            <pc:sldMk cId="1194625884" sldId="275"/>
            <ac:spMk id="10" creationId="{89E85225-C751-47FE-9151-97907269BBF5}"/>
          </ac:spMkLst>
        </pc:spChg>
        <pc:spChg chg="add del mod">
          <ac:chgData name="Sharda Raj" userId="64e7c9fd3dc9d0dd" providerId="LiveId" clId="{B3CD5647-8E7F-4396-AC75-CDCEE4B4D981}" dt="2022-01-18T19:55:57.122" v="3891" actId="478"/>
          <ac:spMkLst>
            <pc:docMk/>
            <pc:sldMk cId="1194625884" sldId="275"/>
            <ac:spMk id="14" creationId="{AD522992-DF24-4D9F-9E8E-B6EDE73905F6}"/>
          </ac:spMkLst>
        </pc:spChg>
        <pc:picChg chg="add del mod ord">
          <ac:chgData name="Sharda Raj" userId="64e7c9fd3dc9d0dd" providerId="LiveId" clId="{B3CD5647-8E7F-4396-AC75-CDCEE4B4D981}" dt="2022-01-18T19:55:20.558" v="3880" actId="478"/>
          <ac:picMkLst>
            <pc:docMk/>
            <pc:sldMk cId="1194625884" sldId="275"/>
            <ac:picMk id="7" creationId="{D2E58415-8348-497B-96A4-011EA2149A38}"/>
          </ac:picMkLst>
        </pc:picChg>
        <pc:picChg chg="add del mod ord">
          <ac:chgData name="Sharda Raj" userId="64e7c9fd3dc9d0dd" providerId="LiveId" clId="{B3CD5647-8E7F-4396-AC75-CDCEE4B4D981}" dt="2022-01-18T19:55:51.974" v="3890" actId="478"/>
          <ac:picMkLst>
            <pc:docMk/>
            <pc:sldMk cId="1194625884" sldId="275"/>
            <ac:picMk id="8" creationId="{FF4BD217-CE32-4F3D-8B4E-0EAFB075C491}"/>
          </ac:picMkLst>
        </pc:picChg>
        <pc:picChg chg="add mod ord">
          <ac:chgData name="Sharda Raj" userId="64e7c9fd3dc9d0dd" providerId="LiveId" clId="{B3CD5647-8E7F-4396-AC75-CDCEE4B4D981}" dt="2022-01-18T19:55:44.783" v="3888" actId="14100"/>
          <ac:picMkLst>
            <pc:docMk/>
            <pc:sldMk cId="1194625884" sldId="275"/>
            <ac:picMk id="12" creationId="{C7CCDB4E-B11E-49EE-9CC6-8085E903903F}"/>
          </ac:picMkLst>
        </pc:picChg>
      </pc:sldChg>
      <pc:sldChg chg="addSp delSp modSp add del mod modShow">
        <pc:chgData name="Sharda Raj" userId="64e7c9fd3dc9d0dd" providerId="LiveId" clId="{B3CD5647-8E7F-4396-AC75-CDCEE4B4D981}" dt="2022-01-19T14:46:39.970" v="6117" actId="47"/>
        <pc:sldMkLst>
          <pc:docMk/>
          <pc:sldMk cId="2087210798" sldId="276"/>
        </pc:sldMkLst>
        <pc:spChg chg="mod">
          <ac:chgData name="Sharda Raj" userId="64e7c9fd3dc9d0dd" providerId="LiveId" clId="{B3CD5647-8E7F-4396-AC75-CDCEE4B4D981}" dt="2022-01-10T06:27:03.821" v="1518" actId="20577"/>
          <ac:spMkLst>
            <pc:docMk/>
            <pc:sldMk cId="2087210798" sldId="276"/>
            <ac:spMk id="5" creationId="{8C3EDDA3-53CC-4AA6-8CB2-DE55A15075C4}"/>
          </ac:spMkLst>
        </pc:spChg>
        <pc:spChg chg="add del mod">
          <ac:chgData name="Sharda Raj" userId="64e7c9fd3dc9d0dd" providerId="LiveId" clId="{B3CD5647-8E7F-4396-AC75-CDCEE4B4D981}" dt="2022-01-18T21:01:02.944" v="4167" actId="478"/>
          <ac:spMkLst>
            <pc:docMk/>
            <pc:sldMk cId="2087210798" sldId="276"/>
            <ac:spMk id="6" creationId="{46217310-772B-459F-8F4F-D6F5996337AA}"/>
          </ac:spMkLst>
        </pc:spChg>
        <pc:spChg chg="add del mod">
          <ac:chgData name="Sharda Raj" userId="64e7c9fd3dc9d0dd" providerId="LiveId" clId="{B3CD5647-8E7F-4396-AC75-CDCEE4B4D981}" dt="2022-01-10T06:23:47.486" v="1440" actId="22"/>
          <ac:spMkLst>
            <pc:docMk/>
            <pc:sldMk cId="2087210798" sldId="276"/>
            <ac:spMk id="9" creationId="{C800D852-A364-44D1-ABF0-883A25DD907F}"/>
          </ac:spMkLst>
        </pc:spChg>
        <pc:picChg chg="add del">
          <ac:chgData name="Sharda Raj" userId="64e7c9fd3dc9d0dd" providerId="LiveId" clId="{B3CD5647-8E7F-4396-AC75-CDCEE4B4D981}" dt="2022-01-10T06:23:49.585" v="1441" actId="478"/>
          <ac:picMkLst>
            <pc:docMk/>
            <pc:sldMk cId="2087210798" sldId="276"/>
            <ac:picMk id="6" creationId="{63AD4AB2-D10F-4954-8D20-2D53812A1396}"/>
          </ac:picMkLst>
        </pc:picChg>
        <pc:picChg chg="add del">
          <ac:chgData name="Sharda Raj" userId="64e7c9fd3dc9d0dd" providerId="LiveId" clId="{B3CD5647-8E7F-4396-AC75-CDCEE4B4D981}" dt="2022-01-18T21:01:02.944" v="4167" actId="478"/>
          <ac:picMkLst>
            <pc:docMk/>
            <pc:sldMk cId="2087210798" sldId="276"/>
            <ac:picMk id="8" creationId="{DD66237C-3F32-46DE-84CF-EFC09B873567}"/>
          </ac:picMkLst>
        </pc:picChg>
        <pc:picChg chg="del">
          <ac:chgData name="Sharda Raj" userId="64e7c9fd3dc9d0dd" providerId="LiveId" clId="{B3CD5647-8E7F-4396-AC75-CDCEE4B4D981}" dt="2022-01-10T06:23:44.653" v="1439" actId="478"/>
          <ac:picMkLst>
            <pc:docMk/>
            <pc:sldMk cId="2087210798" sldId="276"/>
            <ac:picMk id="10" creationId="{18970D07-DCD2-49B2-9E5E-064771354144}"/>
          </ac:picMkLst>
        </pc:picChg>
        <pc:picChg chg="add mod ord">
          <ac:chgData name="Sharda Raj" userId="64e7c9fd3dc9d0dd" providerId="LiveId" clId="{B3CD5647-8E7F-4396-AC75-CDCEE4B4D981}" dt="2022-01-10T06:23:52.074" v="1442" actId="1076"/>
          <ac:picMkLst>
            <pc:docMk/>
            <pc:sldMk cId="2087210798" sldId="276"/>
            <ac:picMk id="12" creationId="{2ADE8C07-1FED-4A1F-AF5B-3571547E10FE}"/>
          </ac:picMkLst>
        </pc:picChg>
      </pc:sldChg>
      <pc:sldChg chg="addSp delSp modSp add del mod modShow">
        <pc:chgData name="Sharda Raj" userId="64e7c9fd3dc9d0dd" providerId="LiveId" clId="{B3CD5647-8E7F-4396-AC75-CDCEE4B4D981}" dt="2022-01-19T14:46:37.356" v="6116" actId="47"/>
        <pc:sldMkLst>
          <pc:docMk/>
          <pc:sldMk cId="1740221582" sldId="277"/>
        </pc:sldMkLst>
        <pc:spChg chg="mod">
          <ac:chgData name="Sharda Raj" userId="64e7c9fd3dc9d0dd" providerId="LiveId" clId="{B3CD5647-8E7F-4396-AC75-CDCEE4B4D981}" dt="2022-01-10T06:51:13.949" v="1547" actId="14100"/>
          <ac:spMkLst>
            <pc:docMk/>
            <pc:sldMk cId="1740221582" sldId="277"/>
            <ac:spMk id="2" creationId="{33C840F5-C548-4EE2-85C8-F45AB329C11E}"/>
          </ac:spMkLst>
        </pc:spChg>
        <pc:spChg chg="mod">
          <ac:chgData name="Sharda Raj" userId="64e7c9fd3dc9d0dd" providerId="LiveId" clId="{B3CD5647-8E7F-4396-AC75-CDCEE4B4D981}" dt="2022-01-10T06:51:21.542" v="1552" actId="27636"/>
          <ac:spMkLst>
            <pc:docMk/>
            <pc:sldMk cId="1740221582" sldId="277"/>
            <ac:spMk id="3" creationId="{9591EB7B-6DC3-46BB-842D-C70DC4C61A2D}"/>
          </ac:spMkLst>
        </pc:spChg>
        <pc:spChg chg="del mod">
          <ac:chgData name="Sharda Raj" userId="64e7c9fd3dc9d0dd" providerId="LiveId" clId="{B3CD5647-8E7F-4396-AC75-CDCEE4B4D981}" dt="2022-01-10T06:43:15.853" v="1524" actId="478"/>
          <ac:spMkLst>
            <pc:docMk/>
            <pc:sldMk cId="1740221582" sldId="277"/>
            <ac:spMk id="5" creationId="{8C3EDDA3-53CC-4AA6-8CB2-DE55A15075C4}"/>
          </ac:spMkLst>
        </pc:spChg>
        <pc:spChg chg="add del mod">
          <ac:chgData name="Sharda Raj" userId="64e7c9fd3dc9d0dd" providerId="LiveId" clId="{B3CD5647-8E7F-4396-AC75-CDCEE4B4D981}" dt="2022-01-10T06:43:08.020" v="1522" actId="22"/>
          <ac:spMkLst>
            <pc:docMk/>
            <pc:sldMk cId="1740221582" sldId="277"/>
            <ac:spMk id="6" creationId="{DC0DC157-F6AA-4F5E-A841-A13C5D702006}"/>
          </ac:spMkLst>
        </pc:spChg>
        <pc:spChg chg="add del mod">
          <ac:chgData name="Sharda Raj" userId="64e7c9fd3dc9d0dd" providerId="LiveId" clId="{B3CD5647-8E7F-4396-AC75-CDCEE4B4D981}" dt="2022-01-10T06:43:20.637" v="1526" actId="478"/>
          <ac:spMkLst>
            <pc:docMk/>
            <pc:sldMk cId="1740221582" sldId="277"/>
            <ac:spMk id="9" creationId="{F1554720-943C-48FB-B85F-06C9CB316967}"/>
          </ac:spMkLst>
        </pc:spChg>
        <pc:spChg chg="add del mod">
          <ac:chgData name="Sharda Raj" userId="64e7c9fd3dc9d0dd" providerId="LiveId" clId="{B3CD5647-8E7F-4396-AC75-CDCEE4B4D981}" dt="2022-01-10T06:43:18.315" v="1525" actId="478"/>
          <ac:spMkLst>
            <pc:docMk/>
            <pc:sldMk cId="1740221582" sldId="277"/>
            <ac:spMk id="14" creationId="{C51EA7A6-1042-4039-9C91-6C3F75FDFA0C}"/>
          </ac:spMkLst>
        </pc:spChg>
        <pc:picChg chg="del">
          <ac:chgData name="Sharda Raj" userId="64e7c9fd3dc9d0dd" providerId="LiveId" clId="{B3CD5647-8E7F-4396-AC75-CDCEE4B4D981}" dt="2022-01-10T06:43:04.380" v="1520" actId="478"/>
          <ac:picMkLst>
            <pc:docMk/>
            <pc:sldMk cId="1740221582" sldId="277"/>
            <ac:picMk id="8" creationId="{DD66237C-3F32-46DE-84CF-EFC09B873567}"/>
          </ac:picMkLst>
        </pc:picChg>
        <pc:picChg chg="add mod ord">
          <ac:chgData name="Sharda Raj" userId="64e7c9fd3dc9d0dd" providerId="LiveId" clId="{B3CD5647-8E7F-4396-AC75-CDCEE4B4D981}" dt="2022-01-10T06:51:28.006" v="1553" actId="14100"/>
          <ac:picMkLst>
            <pc:docMk/>
            <pc:sldMk cId="1740221582" sldId="277"/>
            <ac:picMk id="11" creationId="{4380E83C-07A2-40DA-A25E-37BD30BC1F31}"/>
          </ac:picMkLst>
        </pc:picChg>
        <pc:picChg chg="del">
          <ac:chgData name="Sharda Raj" userId="64e7c9fd3dc9d0dd" providerId="LiveId" clId="{B3CD5647-8E7F-4396-AC75-CDCEE4B4D981}" dt="2022-01-10T06:43:05.527" v="1521" actId="478"/>
          <ac:picMkLst>
            <pc:docMk/>
            <pc:sldMk cId="1740221582" sldId="277"/>
            <ac:picMk id="12" creationId="{2ADE8C07-1FED-4A1F-AF5B-3571547E10FE}"/>
          </ac:picMkLst>
        </pc:picChg>
        <pc:inkChg chg="add del">
          <ac:chgData name="Sharda Raj" userId="64e7c9fd3dc9d0dd" providerId="LiveId" clId="{B3CD5647-8E7F-4396-AC75-CDCEE4B4D981}" dt="2022-01-18T21:20:49.965" v="4183" actId="9405"/>
          <ac:inkMkLst>
            <pc:docMk/>
            <pc:sldMk cId="1740221582" sldId="277"/>
            <ac:inkMk id="4" creationId="{EA41CD63-00AE-409E-82AE-D9664AAAC893}"/>
          </ac:inkMkLst>
        </pc:inkChg>
        <pc:inkChg chg="add del">
          <ac:chgData name="Sharda Raj" userId="64e7c9fd3dc9d0dd" providerId="LiveId" clId="{B3CD5647-8E7F-4396-AC75-CDCEE4B4D981}" dt="2022-01-18T21:20:49.423" v="4182" actId="9405"/>
          <ac:inkMkLst>
            <pc:docMk/>
            <pc:sldMk cId="1740221582" sldId="277"/>
            <ac:inkMk id="5" creationId="{27610144-2325-4108-BF40-0EE7359A5457}"/>
          </ac:inkMkLst>
        </pc:inkChg>
        <pc:inkChg chg="add del">
          <ac:chgData name="Sharda Raj" userId="64e7c9fd3dc9d0dd" providerId="LiveId" clId="{B3CD5647-8E7F-4396-AC75-CDCEE4B4D981}" dt="2022-01-18T21:24:02.767" v="4205" actId="9405"/>
          <ac:inkMkLst>
            <pc:docMk/>
            <pc:sldMk cId="1740221582" sldId="277"/>
            <ac:inkMk id="6" creationId="{847DDE3F-9A5D-4306-B4F0-EC743C272EAF}"/>
          </ac:inkMkLst>
        </pc:inkChg>
        <pc:inkChg chg="add del">
          <ac:chgData name="Sharda Raj" userId="64e7c9fd3dc9d0dd" providerId="LiveId" clId="{B3CD5647-8E7F-4396-AC75-CDCEE4B4D981}" dt="2022-01-18T21:24:02.397" v="4204" actId="9405"/>
          <ac:inkMkLst>
            <pc:docMk/>
            <pc:sldMk cId="1740221582" sldId="277"/>
            <ac:inkMk id="7" creationId="{350BA622-C28E-44AD-A222-B4F2122AC750}"/>
          </ac:inkMkLst>
        </pc:inkChg>
        <pc:inkChg chg="add del">
          <ac:chgData name="Sharda Raj" userId="64e7c9fd3dc9d0dd" providerId="LiveId" clId="{B3CD5647-8E7F-4396-AC75-CDCEE4B4D981}" dt="2022-01-18T21:22:25.702" v="4195" actId="9405"/>
          <ac:inkMkLst>
            <pc:docMk/>
            <pc:sldMk cId="1740221582" sldId="277"/>
            <ac:inkMk id="8" creationId="{8A2FA449-04C8-4165-B31B-A4F735E649C8}"/>
          </ac:inkMkLst>
        </pc:inkChg>
        <pc:inkChg chg="add del">
          <ac:chgData name="Sharda Raj" userId="64e7c9fd3dc9d0dd" providerId="LiveId" clId="{B3CD5647-8E7F-4396-AC75-CDCEE4B4D981}" dt="2022-01-18T21:22:25.532" v="4194" actId="9405"/>
          <ac:inkMkLst>
            <pc:docMk/>
            <pc:sldMk cId="1740221582" sldId="277"/>
            <ac:inkMk id="9" creationId="{1CC05571-792E-4A55-82B7-6B3D15F57909}"/>
          </ac:inkMkLst>
        </pc:inkChg>
        <pc:inkChg chg="add del">
          <ac:chgData name="Sharda Raj" userId="64e7c9fd3dc9d0dd" providerId="LiveId" clId="{B3CD5647-8E7F-4396-AC75-CDCEE4B4D981}" dt="2022-01-18T21:22:25.339" v="4193" actId="9405"/>
          <ac:inkMkLst>
            <pc:docMk/>
            <pc:sldMk cId="1740221582" sldId="277"/>
            <ac:inkMk id="10" creationId="{7F248A7E-60FD-4814-9625-E68E813D8477}"/>
          </ac:inkMkLst>
        </pc:inkChg>
        <pc:inkChg chg="add del">
          <ac:chgData name="Sharda Raj" userId="64e7c9fd3dc9d0dd" providerId="LiveId" clId="{B3CD5647-8E7F-4396-AC75-CDCEE4B4D981}" dt="2022-01-18T21:22:25.147" v="4192" actId="9405"/>
          <ac:inkMkLst>
            <pc:docMk/>
            <pc:sldMk cId="1740221582" sldId="277"/>
            <ac:inkMk id="12" creationId="{03CB000E-2967-41D2-A3A9-27CFE5911569}"/>
          </ac:inkMkLst>
        </pc:inkChg>
        <pc:inkChg chg="add del">
          <ac:chgData name="Sharda Raj" userId="64e7c9fd3dc9d0dd" providerId="LiveId" clId="{B3CD5647-8E7F-4396-AC75-CDCEE4B4D981}" dt="2022-01-18T21:22:24.856" v="4191" actId="9405"/>
          <ac:inkMkLst>
            <pc:docMk/>
            <pc:sldMk cId="1740221582" sldId="277"/>
            <ac:inkMk id="13" creationId="{531B11FB-53EC-42EF-A108-B41100032DD5}"/>
          </ac:inkMkLst>
        </pc:inkChg>
      </pc:sldChg>
      <pc:sldChg chg="addSp delSp modSp add del mod modShow">
        <pc:chgData name="Sharda Raj" userId="64e7c9fd3dc9d0dd" providerId="LiveId" clId="{B3CD5647-8E7F-4396-AC75-CDCEE4B4D981}" dt="2022-01-19T14:46:33.664" v="6115" actId="47"/>
        <pc:sldMkLst>
          <pc:docMk/>
          <pc:sldMk cId="3950567878" sldId="278"/>
        </pc:sldMkLst>
        <pc:spChg chg="mod">
          <ac:chgData name="Sharda Raj" userId="64e7c9fd3dc9d0dd" providerId="LiveId" clId="{B3CD5647-8E7F-4396-AC75-CDCEE4B4D981}" dt="2022-01-10T06:50:56.590" v="1541" actId="14100"/>
          <ac:spMkLst>
            <pc:docMk/>
            <pc:sldMk cId="3950567878" sldId="278"/>
            <ac:spMk id="2" creationId="{33C840F5-C548-4EE2-85C8-F45AB329C11E}"/>
          </ac:spMkLst>
        </pc:spChg>
        <pc:spChg chg="mod">
          <ac:chgData name="Sharda Raj" userId="64e7c9fd3dc9d0dd" providerId="LiveId" clId="{B3CD5647-8E7F-4396-AC75-CDCEE4B4D981}" dt="2022-01-10T06:51:04.704" v="1546" actId="27636"/>
          <ac:spMkLst>
            <pc:docMk/>
            <pc:sldMk cId="3950567878" sldId="278"/>
            <ac:spMk id="3" creationId="{9591EB7B-6DC3-46BB-842D-C70DC4C61A2D}"/>
          </ac:spMkLst>
        </pc:spChg>
        <pc:spChg chg="add del mod">
          <ac:chgData name="Sharda Raj" userId="64e7c9fd3dc9d0dd" providerId="LiveId" clId="{B3CD5647-8E7F-4396-AC75-CDCEE4B4D981}" dt="2022-01-10T06:50:39.996" v="1536" actId="22"/>
          <ac:spMkLst>
            <pc:docMk/>
            <pc:sldMk cId="3950567878" sldId="278"/>
            <ac:spMk id="5" creationId="{3DC14316-05E0-4941-AD46-463CA3F69C86}"/>
          </ac:spMkLst>
        </pc:spChg>
        <pc:picChg chg="add mod ord">
          <ac:chgData name="Sharda Raj" userId="64e7c9fd3dc9d0dd" providerId="LiveId" clId="{B3CD5647-8E7F-4396-AC75-CDCEE4B4D981}" dt="2022-01-10T06:50:59.602" v="1542" actId="14100"/>
          <ac:picMkLst>
            <pc:docMk/>
            <pc:sldMk cId="3950567878" sldId="278"/>
            <ac:picMk id="7" creationId="{B8071060-D145-4EB3-B23A-0D1E73D95339}"/>
          </ac:picMkLst>
        </pc:picChg>
        <pc:picChg chg="del">
          <ac:chgData name="Sharda Raj" userId="64e7c9fd3dc9d0dd" providerId="LiveId" clId="{B3CD5647-8E7F-4396-AC75-CDCEE4B4D981}" dt="2022-01-10T06:50:37.190" v="1535" actId="478"/>
          <ac:picMkLst>
            <pc:docMk/>
            <pc:sldMk cId="3950567878" sldId="278"/>
            <ac:picMk id="11" creationId="{4380E83C-07A2-40DA-A25E-37BD30BC1F31}"/>
          </ac:picMkLst>
        </pc:picChg>
      </pc:sldChg>
      <pc:sldChg chg="modSp add mod modAnim">
        <pc:chgData name="Sharda Raj" userId="64e7c9fd3dc9d0dd" providerId="LiveId" clId="{B3CD5647-8E7F-4396-AC75-CDCEE4B4D981}" dt="2022-01-19T00:48:21.141" v="5904"/>
        <pc:sldMkLst>
          <pc:docMk/>
          <pc:sldMk cId="404252881" sldId="279"/>
        </pc:sldMkLst>
        <pc:spChg chg="mod">
          <ac:chgData name="Sharda Raj" userId="64e7c9fd3dc9d0dd" providerId="LiveId" clId="{B3CD5647-8E7F-4396-AC75-CDCEE4B4D981}" dt="2022-01-19T00:15:09.610" v="4938" actId="27636"/>
          <ac:spMkLst>
            <pc:docMk/>
            <pc:sldMk cId="404252881" sldId="279"/>
            <ac:spMk id="3" creationId="{7E6C76AF-BECA-4BA8-96AA-EAE463205046}"/>
          </ac:spMkLst>
        </pc:spChg>
      </pc:sldChg>
      <pc:sldChg chg="modSp add mod">
        <pc:chgData name="Sharda Raj" userId="64e7c9fd3dc9d0dd" providerId="LiveId" clId="{B3CD5647-8E7F-4396-AC75-CDCEE4B4D981}" dt="2022-01-17T20:05:02.358" v="1814" actId="20577"/>
        <pc:sldMkLst>
          <pc:docMk/>
          <pc:sldMk cId="3910852088" sldId="280"/>
        </pc:sldMkLst>
        <pc:spChg chg="mod">
          <ac:chgData name="Sharda Raj" userId="64e7c9fd3dc9d0dd" providerId="LiveId" clId="{B3CD5647-8E7F-4396-AC75-CDCEE4B4D981}" dt="2022-01-17T20:04:28.266" v="1639" actId="20577"/>
          <ac:spMkLst>
            <pc:docMk/>
            <pc:sldMk cId="3910852088" sldId="280"/>
            <ac:spMk id="2" creationId="{6A05053C-8893-413C-B7FA-901C01183EE4}"/>
          </ac:spMkLst>
        </pc:spChg>
        <pc:spChg chg="mod">
          <ac:chgData name="Sharda Raj" userId="64e7c9fd3dc9d0dd" providerId="LiveId" clId="{B3CD5647-8E7F-4396-AC75-CDCEE4B4D981}" dt="2022-01-17T20:05:02.358" v="1814" actId="20577"/>
          <ac:spMkLst>
            <pc:docMk/>
            <pc:sldMk cId="3910852088" sldId="280"/>
            <ac:spMk id="3" creationId="{7E6C76AF-BECA-4BA8-96AA-EAE463205046}"/>
          </ac:spMkLst>
        </pc:spChg>
      </pc:sldChg>
      <pc:sldChg chg="modSp new mod">
        <pc:chgData name="Sharda Raj" userId="64e7c9fd3dc9d0dd" providerId="LiveId" clId="{B3CD5647-8E7F-4396-AC75-CDCEE4B4D981}" dt="2022-01-19T00:26:42.712" v="5224" actId="20577"/>
        <pc:sldMkLst>
          <pc:docMk/>
          <pc:sldMk cId="3040866266" sldId="281"/>
        </pc:sldMkLst>
        <pc:spChg chg="mod">
          <ac:chgData name="Sharda Raj" userId="64e7c9fd3dc9d0dd" providerId="LiveId" clId="{B3CD5647-8E7F-4396-AC75-CDCEE4B4D981}" dt="2022-01-17T20:05:28.957" v="1893" actId="20577"/>
          <ac:spMkLst>
            <pc:docMk/>
            <pc:sldMk cId="3040866266" sldId="281"/>
            <ac:spMk id="2" creationId="{B51F894E-9086-462D-9873-AD538CAB7CB9}"/>
          </ac:spMkLst>
        </pc:spChg>
        <pc:spChg chg="mod">
          <ac:chgData name="Sharda Raj" userId="64e7c9fd3dc9d0dd" providerId="LiveId" clId="{B3CD5647-8E7F-4396-AC75-CDCEE4B4D981}" dt="2022-01-19T00:26:42.712" v="5224" actId="20577"/>
          <ac:spMkLst>
            <pc:docMk/>
            <pc:sldMk cId="3040866266" sldId="281"/>
            <ac:spMk id="3" creationId="{1F05E295-00A6-4EB8-94A6-EFFC04E8AE29}"/>
          </ac:spMkLst>
        </pc:spChg>
      </pc:sldChg>
      <pc:sldChg chg="addSp delSp modSp add mod ord modAnim">
        <pc:chgData name="Sharda Raj" userId="64e7c9fd3dc9d0dd" providerId="LiveId" clId="{B3CD5647-8E7F-4396-AC75-CDCEE4B4D981}" dt="2022-01-19T01:29:58.517" v="5994" actId="20577"/>
        <pc:sldMkLst>
          <pc:docMk/>
          <pc:sldMk cId="2994492369" sldId="282"/>
        </pc:sldMkLst>
        <pc:spChg chg="add del">
          <ac:chgData name="Sharda Raj" userId="64e7c9fd3dc9d0dd" providerId="LiveId" clId="{B3CD5647-8E7F-4396-AC75-CDCEE4B4D981}" dt="2022-01-17T20:08:05.710" v="2315" actId="478"/>
          <ac:spMkLst>
            <pc:docMk/>
            <pc:sldMk cId="2994492369" sldId="282"/>
            <ac:spMk id="2" creationId="{EBD3D3B3-39FA-46E3-9948-8B96ABDC09D1}"/>
          </ac:spMkLst>
        </pc:spChg>
        <pc:spChg chg="del mod">
          <ac:chgData name="Sharda Raj" userId="64e7c9fd3dc9d0dd" providerId="LiveId" clId="{B3CD5647-8E7F-4396-AC75-CDCEE4B4D981}" dt="2022-01-17T20:06:51.349" v="2114" actId="478"/>
          <ac:spMkLst>
            <pc:docMk/>
            <pc:sldMk cId="2994492369" sldId="282"/>
            <ac:spMk id="3" creationId="{E7CA979D-BE1D-41C3-831F-6F367932F8DC}"/>
          </ac:spMkLst>
        </pc:spChg>
        <pc:spChg chg="mod">
          <ac:chgData name="Sharda Raj" userId="64e7c9fd3dc9d0dd" providerId="LiveId" clId="{B3CD5647-8E7F-4396-AC75-CDCEE4B4D981}" dt="2022-01-19T01:29:58.517" v="5994" actId="20577"/>
          <ac:spMkLst>
            <pc:docMk/>
            <pc:sldMk cId="2994492369" sldId="282"/>
            <ac:spMk id="4" creationId="{819F04C1-A7CC-4C4F-88D1-43C7280C9F8F}"/>
          </ac:spMkLst>
        </pc:spChg>
        <pc:spChg chg="del mod">
          <ac:chgData name="Sharda Raj" userId="64e7c9fd3dc9d0dd" providerId="LiveId" clId="{B3CD5647-8E7F-4396-AC75-CDCEE4B4D981}" dt="2022-01-17T20:07:44.712" v="2304" actId="478"/>
          <ac:spMkLst>
            <pc:docMk/>
            <pc:sldMk cId="2994492369" sldId="282"/>
            <ac:spMk id="5" creationId="{089AB619-2169-4A4C-986D-FB120160B765}"/>
          </ac:spMkLst>
        </pc:spChg>
        <pc:spChg chg="del mod">
          <ac:chgData name="Sharda Raj" userId="64e7c9fd3dc9d0dd" providerId="LiveId" clId="{B3CD5647-8E7F-4396-AC75-CDCEE4B4D981}" dt="2022-01-17T20:07:47.507" v="2306" actId="478"/>
          <ac:spMkLst>
            <pc:docMk/>
            <pc:sldMk cId="2994492369" sldId="282"/>
            <ac:spMk id="6" creationId="{6439462F-1F10-407A-923A-77CDA3A39678}"/>
          </ac:spMkLst>
        </pc:spChg>
        <pc:spChg chg="add del mod">
          <ac:chgData name="Sharda Raj" userId="64e7c9fd3dc9d0dd" providerId="LiveId" clId="{B3CD5647-8E7F-4396-AC75-CDCEE4B4D981}" dt="2022-01-17T20:08:07.964" v="2316" actId="478"/>
          <ac:spMkLst>
            <pc:docMk/>
            <pc:sldMk cId="2994492369" sldId="282"/>
            <ac:spMk id="8" creationId="{5232A41E-9DF8-4F99-8B4B-BEE4C7307081}"/>
          </ac:spMkLst>
        </pc:spChg>
        <pc:spChg chg="add del mod">
          <ac:chgData name="Sharda Raj" userId="64e7c9fd3dc9d0dd" providerId="LiveId" clId="{B3CD5647-8E7F-4396-AC75-CDCEE4B4D981}" dt="2022-01-17T20:08:02.152" v="2313" actId="478"/>
          <ac:spMkLst>
            <pc:docMk/>
            <pc:sldMk cId="2994492369" sldId="282"/>
            <ac:spMk id="10" creationId="{ADBCCB2F-128E-49F5-B63F-28551E2E0FC8}"/>
          </ac:spMkLst>
        </pc:spChg>
        <pc:spChg chg="add del mod">
          <ac:chgData name="Sharda Raj" userId="64e7c9fd3dc9d0dd" providerId="LiveId" clId="{B3CD5647-8E7F-4396-AC75-CDCEE4B4D981}" dt="2022-01-17T20:08:05.710" v="2315" actId="478"/>
          <ac:spMkLst>
            <pc:docMk/>
            <pc:sldMk cId="2994492369" sldId="282"/>
            <ac:spMk id="12" creationId="{0C114B4C-614F-4CAE-9657-C85038BA7572}"/>
          </ac:spMkLst>
        </pc:spChg>
      </pc:sldChg>
      <pc:sldChg chg="modSp add del mod ord">
        <pc:chgData name="Sharda Raj" userId="64e7c9fd3dc9d0dd" providerId="LiveId" clId="{B3CD5647-8E7F-4396-AC75-CDCEE4B4D981}" dt="2022-01-19T00:47:34.407" v="5901" actId="2696"/>
        <pc:sldMkLst>
          <pc:docMk/>
          <pc:sldMk cId="10823008" sldId="283"/>
        </pc:sldMkLst>
        <pc:spChg chg="mod">
          <ac:chgData name="Sharda Raj" userId="64e7c9fd3dc9d0dd" providerId="LiveId" clId="{B3CD5647-8E7F-4396-AC75-CDCEE4B4D981}" dt="2022-01-17T20:20:04.579" v="3816" actId="20577"/>
          <ac:spMkLst>
            <pc:docMk/>
            <pc:sldMk cId="10823008" sldId="283"/>
            <ac:spMk id="4" creationId="{977BBD9D-A60A-41A8-B85D-9CE866792DC0}"/>
          </ac:spMkLst>
        </pc:spChg>
      </pc:sldChg>
      <pc:sldChg chg="addSp delSp modSp add del mod">
        <pc:chgData name="Sharda Raj" userId="64e7c9fd3dc9d0dd" providerId="LiveId" clId="{B3CD5647-8E7F-4396-AC75-CDCEE4B4D981}" dt="2022-01-19T00:36:04.543" v="5598" actId="47"/>
        <pc:sldMkLst>
          <pc:docMk/>
          <pc:sldMk cId="429433904" sldId="284"/>
        </pc:sldMkLst>
        <pc:spChg chg="del mod">
          <ac:chgData name="Sharda Raj" userId="64e7c9fd3dc9d0dd" providerId="LiveId" clId="{B3CD5647-8E7F-4396-AC75-CDCEE4B4D981}" dt="2022-01-17T20:15:22.046" v="3158" actId="478"/>
          <ac:spMkLst>
            <pc:docMk/>
            <pc:sldMk cId="429433904" sldId="284"/>
            <ac:spMk id="4" creationId="{977BBD9D-A60A-41A8-B85D-9CE866792DC0}"/>
          </ac:spMkLst>
        </pc:spChg>
        <pc:spChg chg="mod">
          <ac:chgData name="Sharda Raj" userId="64e7c9fd3dc9d0dd" providerId="LiveId" clId="{B3CD5647-8E7F-4396-AC75-CDCEE4B4D981}" dt="2022-01-17T20:15:32.631" v="3161" actId="27636"/>
          <ac:spMkLst>
            <pc:docMk/>
            <pc:sldMk cId="429433904" sldId="284"/>
            <ac:spMk id="5" creationId="{8C3EDDA3-53CC-4AA6-8CB2-DE55A15075C4}"/>
          </ac:spMkLst>
        </pc:spChg>
        <pc:spChg chg="add mod">
          <ac:chgData name="Sharda Raj" userId="64e7c9fd3dc9d0dd" providerId="LiveId" clId="{B3CD5647-8E7F-4396-AC75-CDCEE4B4D981}" dt="2022-01-17T20:15:22.046" v="3158" actId="478"/>
          <ac:spMkLst>
            <pc:docMk/>
            <pc:sldMk cId="429433904" sldId="284"/>
            <ac:spMk id="7" creationId="{F3A0BACB-5ABC-4242-BC09-6EE8B8CBE839}"/>
          </ac:spMkLst>
        </pc:spChg>
      </pc:sldChg>
      <pc:sldChg chg="addSp delSp modSp add del mod">
        <pc:chgData name="Sharda Raj" userId="64e7c9fd3dc9d0dd" providerId="LiveId" clId="{B3CD5647-8E7F-4396-AC75-CDCEE4B4D981}" dt="2022-01-19T00:36:04.543" v="5598" actId="47"/>
        <pc:sldMkLst>
          <pc:docMk/>
          <pc:sldMk cId="2535856135" sldId="285"/>
        </pc:sldMkLst>
        <pc:spChg chg="del mod">
          <ac:chgData name="Sharda Raj" userId="64e7c9fd3dc9d0dd" providerId="LiveId" clId="{B3CD5647-8E7F-4396-AC75-CDCEE4B4D981}" dt="2022-01-17T20:15:41.304" v="3163" actId="478"/>
          <ac:spMkLst>
            <pc:docMk/>
            <pc:sldMk cId="2535856135" sldId="285"/>
            <ac:spMk id="4" creationId="{977BBD9D-A60A-41A8-B85D-9CE866792DC0}"/>
          </ac:spMkLst>
        </pc:spChg>
        <pc:spChg chg="mod">
          <ac:chgData name="Sharda Raj" userId="64e7c9fd3dc9d0dd" providerId="LiveId" clId="{B3CD5647-8E7F-4396-AC75-CDCEE4B4D981}" dt="2022-01-17T20:16:02.372" v="3171" actId="27636"/>
          <ac:spMkLst>
            <pc:docMk/>
            <pc:sldMk cId="2535856135" sldId="285"/>
            <ac:spMk id="5" creationId="{8C3EDDA3-53CC-4AA6-8CB2-DE55A15075C4}"/>
          </ac:spMkLst>
        </pc:spChg>
        <pc:spChg chg="add mod">
          <ac:chgData name="Sharda Raj" userId="64e7c9fd3dc9d0dd" providerId="LiveId" clId="{B3CD5647-8E7F-4396-AC75-CDCEE4B4D981}" dt="2022-01-17T20:15:41.304" v="3163" actId="478"/>
          <ac:spMkLst>
            <pc:docMk/>
            <pc:sldMk cId="2535856135" sldId="285"/>
            <ac:spMk id="7" creationId="{103F0026-F458-4D92-A45D-384E3346E54A}"/>
          </ac:spMkLst>
        </pc:spChg>
      </pc:sldChg>
      <pc:sldChg chg="delSp modSp add mod ord modAnim">
        <pc:chgData name="Sharda Raj" userId="64e7c9fd3dc9d0dd" providerId="LiveId" clId="{B3CD5647-8E7F-4396-AC75-CDCEE4B4D981}" dt="2022-01-19T01:38:25.277" v="6111" actId="20577"/>
        <pc:sldMkLst>
          <pc:docMk/>
          <pc:sldMk cId="1530654187" sldId="286"/>
        </pc:sldMkLst>
        <pc:spChg chg="mod">
          <ac:chgData name="Sharda Raj" userId="64e7c9fd3dc9d0dd" providerId="LiveId" clId="{B3CD5647-8E7F-4396-AC75-CDCEE4B4D981}" dt="2022-01-17T20:18:33.778" v="3571" actId="20577"/>
          <ac:spMkLst>
            <pc:docMk/>
            <pc:sldMk cId="1530654187" sldId="286"/>
            <ac:spMk id="2" creationId="{33C840F5-C548-4EE2-85C8-F45AB329C11E}"/>
          </ac:spMkLst>
        </pc:spChg>
        <pc:spChg chg="del">
          <ac:chgData name="Sharda Raj" userId="64e7c9fd3dc9d0dd" providerId="LiveId" clId="{B3CD5647-8E7F-4396-AC75-CDCEE4B4D981}" dt="2022-01-19T00:38:44.818" v="5652" actId="478"/>
          <ac:spMkLst>
            <pc:docMk/>
            <pc:sldMk cId="1530654187" sldId="286"/>
            <ac:spMk id="3" creationId="{9591EB7B-6DC3-46BB-842D-C70DC4C61A2D}"/>
          </ac:spMkLst>
        </pc:spChg>
        <pc:spChg chg="mod">
          <ac:chgData name="Sharda Raj" userId="64e7c9fd3dc9d0dd" providerId="LiveId" clId="{B3CD5647-8E7F-4396-AC75-CDCEE4B4D981}" dt="2022-01-19T01:38:25.277" v="6111" actId="20577"/>
          <ac:spMkLst>
            <pc:docMk/>
            <pc:sldMk cId="1530654187" sldId="286"/>
            <ac:spMk id="4" creationId="{977BBD9D-A60A-41A8-B85D-9CE866792DC0}"/>
          </ac:spMkLst>
        </pc:spChg>
        <pc:spChg chg="del">
          <ac:chgData name="Sharda Raj" userId="64e7c9fd3dc9d0dd" providerId="LiveId" clId="{B3CD5647-8E7F-4396-AC75-CDCEE4B4D981}" dt="2022-01-19T00:38:41.978" v="5650" actId="478"/>
          <ac:spMkLst>
            <pc:docMk/>
            <pc:sldMk cId="1530654187" sldId="286"/>
            <ac:spMk id="5" creationId="{8C3EDDA3-53CC-4AA6-8CB2-DE55A15075C4}"/>
          </ac:spMkLst>
        </pc:spChg>
        <pc:spChg chg="del">
          <ac:chgData name="Sharda Raj" userId="64e7c9fd3dc9d0dd" providerId="LiveId" clId="{B3CD5647-8E7F-4396-AC75-CDCEE4B4D981}" dt="2022-01-19T00:38:43.517" v="5651" actId="478"/>
          <ac:spMkLst>
            <pc:docMk/>
            <pc:sldMk cId="1530654187" sldId="286"/>
            <ac:spMk id="6" creationId="{5F70C724-F19E-4052-AF66-9D2B280CC088}"/>
          </ac:spMkLst>
        </pc:spChg>
      </pc:sldChg>
      <pc:sldChg chg="add del ord">
        <pc:chgData name="Sharda Raj" userId="64e7c9fd3dc9d0dd" providerId="LiveId" clId="{B3CD5647-8E7F-4396-AC75-CDCEE4B4D981}" dt="2022-01-19T01:40:55.878" v="6112" actId="2696"/>
        <pc:sldMkLst>
          <pc:docMk/>
          <pc:sldMk cId="4180186017" sldId="287"/>
        </pc:sldMkLst>
      </pc:sldChg>
      <pc:sldChg chg="addSp delSp modSp add mod ord delAnim modAnim">
        <pc:chgData name="Sharda Raj" userId="64e7c9fd3dc9d0dd" providerId="LiveId" clId="{B3CD5647-8E7F-4396-AC75-CDCEE4B4D981}" dt="2022-01-19T14:49:57.360" v="6178" actId="1076"/>
        <pc:sldMkLst>
          <pc:docMk/>
          <pc:sldMk cId="2393964404" sldId="288"/>
        </pc:sldMkLst>
        <pc:spChg chg="mod">
          <ac:chgData name="Sharda Raj" userId="64e7c9fd3dc9d0dd" providerId="LiveId" clId="{B3CD5647-8E7F-4396-AC75-CDCEE4B4D981}" dt="2022-01-19T14:48:34.920" v="6125" actId="14100"/>
          <ac:spMkLst>
            <pc:docMk/>
            <pc:sldMk cId="2393964404" sldId="288"/>
            <ac:spMk id="2" creationId="{33C840F5-C548-4EE2-85C8-F45AB329C11E}"/>
          </ac:spMkLst>
        </pc:spChg>
        <pc:spChg chg="mod">
          <ac:chgData name="Sharda Raj" userId="64e7c9fd3dc9d0dd" providerId="LiveId" clId="{B3CD5647-8E7F-4396-AC75-CDCEE4B4D981}" dt="2022-01-19T14:48:44.290" v="6126" actId="1076"/>
          <ac:spMkLst>
            <pc:docMk/>
            <pc:sldMk cId="2393964404" sldId="288"/>
            <ac:spMk id="3" creationId="{9591EB7B-6DC3-46BB-842D-C70DC4C61A2D}"/>
          </ac:spMkLst>
        </pc:spChg>
        <pc:spChg chg="mod">
          <ac:chgData name="Sharda Raj" userId="64e7c9fd3dc9d0dd" providerId="LiveId" clId="{B3CD5647-8E7F-4396-AC75-CDCEE4B4D981}" dt="2022-01-19T14:48:49.538" v="6127" actId="1076"/>
          <ac:spMkLst>
            <pc:docMk/>
            <pc:sldMk cId="2393964404" sldId="288"/>
            <ac:spMk id="5" creationId="{8C3EDDA3-53CC-4AA6-8CB2-DE55A15075C4}"/>
          </ac:spMkLst>
        </pc:spChg>
        <pc:spChg chg="add del mod">
          <ac:chgData name="Sharda Raj" userId="64e7c9fd3dc9d0dd" providerId="LiveId" clId="{B3CD5647-8E7F-4396-AC75-CDCEE4B4D981}" dt="2022-01-19T14:49:35.540" v="6172" actId="478"/>
          <ac:spMkLst>
            <pc:docMk/>
            <pc:sldMk cId="2393964404" sldId="288"/>
            <ac:spMk id="6" creationId="{AC3BD0B4-7E15-4E2A-A54B-B188814FCDBF}"/>
          </ac:spMkLst>
        </pc:spChg>
        <pc:spChg chg="add del mod">
          <ac:chgData name="Sharda Raj" userId="64e7c9fd3dc9d0dd" providerId="LiveId" clId="{B3CD5647-8E7F-4396-AC75-CDCEE4B4D981}" dt="2022-01-18T20:55:20.880" v="4142" actId="22"/>
          <ac:spMkLst>
            <pc:docMk/>
            <pc:sldMk cId="2393964404" sldId="288"/>
            <ac:spMk id="6" creationId="{BB01CA2C-B85D-4F43-8360-F8512FE6FA56}"/>
          </ac:spMkLst>
        </pc:spChg>
        <pc:spChg chg="add del mod">
          <ac:chgData name="Sharda Raj" userId="64e7c9fd3dc9d0dd" providerId="LiveId" clId="{B3CD5647-8E7F-4396-AC75-CDCEE4B4D981}" dt="2022-01-19T14:49:47.123" v="6176" actId="478"/>
          <ac:spMkLst>
            <pc:docMk/>
            <pc:sldMk cId="2393964404" sldId="288"/>
            <ac:spMk id="10" creationId="{B55DF458-C42F-4BFA-97D3-42ADBFD359C2}"/>
          </ac:spMkLst>
        </pc:spChg>
        <pc:spChg chg="add del mod">
          <ac:chgData name="Sharda Raj" userId="64e7c9fd3dc9d0dd" providerId="LiveId" clId="{B3CD5647-8E7F-4396-AC75-CDCEE4B4D981}" dt="2022-01-18T20:58:22.289" v="4145" actId="22"/>
          <ac:spMkLst>
            <pc:docMk/>
            <pc:sldMk cId="2393964404" sldId="288"/>
            <ac:spMk id="14" creationId="{2FCE8FCC-F08D-4DDA-8F62-C0AB1D8FA2E4}"/>
          </ac:spMkLst>
        </pc:spChg>
        <pc:spChg chg="add del mod">
          <ac:chgData name="Sharda Raj" userId="64e7c9fd3dc9d0dd" providerId="LiveId" clId="{B3CD5647-8E7F-4396-AC75-CDCEE4B4D981}" dt="2022-01-18T20:59:15.139" v="4149" actId="22"/>
          <ac:spMkLst>
            <pc:docMk/>
            <pc:sldMk cId="2393964404" sldId="288"/>
            <ac:spMk id="18" creationId="{F5BB278D-D142-4F27-84A2-C1E7A6DCA8ED}"/>
          </ac:spMkLst>
        </pc:spChg>
        <pc:picChg chg="add mod">
          <ac:chgData name="Sharda Raj" userId="64e7c9fd3dc9d0dd" providerId="LiveId" clId="{B3CD5647-8E7F-4396-AC75-CDCEE4B4D981}" dt="2022-01-19T14:49:57.360" v="6178" actId="1076"/>
          <ac:picMkLst>
            <pc:docMk/>
            <pc:sldMk cId="2393964404" sldId="288"/>
            <ac:picMk id="7" creationId="{089FB7D0-9CC4-4073-B2AC-939337008181}"/>
          </ac:picMkLst>
        </pc:picChg>
        <pc:picChg chg="add mod">
          <ac:chgData name="Sharda Raj" userId="64e7c9fd3dc9d0dd" providerId="LiveId" clId="{B3CD5647-8E7F-4396-AC75-CDCEE4B4D981}" dt="2022-01-19T14:49:52.681" v="6177" actId="1076"/>
          <ac:picMkLst>
            <pc:docMk/>
            <pc:sldMk cId="2393964404" sldId="288"/>
            <ac:picMk id="8" creationId="{147CFBE0-EDB9-4DFB-8D65-CBD545C06AFD}"/>
          </ac:picMkLst>
        </pc:picChg>
        <pc:picChg chg="del">
          <ac:chgData name="Sharda Raj" userId="64e7c9fd3dc9d0dd" providerId="LiveId" clId="{B3CD5647-8E7F-4396-AC75-CDCEE4B4D981}" dt="2022-01-18T20:55:16.234" v="4139" actId="478"/>
          <ac:picMkLst>
            <pc:docMk/>
            <pc:sldMk cId="2393964404" sldId="288"/>
            <ac:picMk id="8" creationId="{DD66237C-3F32-46DE-84CF-EFC09B873567}"/>
          </ac:picMkLst>
        </pc:picChg>
        <pc:picChg chg="add del">
          <ac:chgData name="Sharda Raj" userId="64e7c9fd3dc9d0dd" providerId="LiveId" clId="{B3CD5647-8E7F-4396-AC75-CDCEE4B4D981}" dt="2022-01-18T20:55:19.545" v="4141" actId="22"/>
          <ac:picMkLst>
            <pc:docMk/>
            <pc:sldMk cId="2393964404" sldId="288"/>
            <ac:picMk id="9" creationId="{C3A022F7-0FBD-4403-8EC1-C8028A8BECAF}"/>
          </ac:picMkLst>
        </pc:picChg>
        <pc:picChg chg="del">
          <ac:chgData name="Sharda Raj" userId="64e7c9fd3dc9d0dd" providerId="LiveId" clId="{B3CD5647-8E7F-4396-AC75-CDCEE4B4D981}" dt="2022-01-18T20:58:20.316" v="4144" actId="478"/>
          <ac:picMkLst>
            <pc:docMk/>
            <pc:sldMk cId="2393964404" sldId="288"/>
            <ac:picMk id="10" creationId="{18970D07-DCD2-49B2-9E5E-064771354144}"/>
          </ac:picMkLst>
        </pc:picChg>
        <pc:picChg chg="add del mod ord">
          <ac:chgData name="Sharda Raj" userId="64e7c9fd3dc9d0dd" providerId="LiveId" clId="{B3CD5647-8E7F-4396-AC75-CDCEE4B4D981}" dt="2022-01-19T14:49:27.921" v="6171" actId="478"/>
          <ac:picMkLst>
            <pc:docMk/>
            <pc:sldMk cId="2393964404" sldId="288"/>
            <ac:picMk id="12" creationId="{AEB5AFEC-CE75-443D-91C2-811940C54737}"/>
          </ac:picMkLst>
        </pc:picChg>
        <pc:picChg chg="add del mod ord">
          <ac:chgData name="Sharda Raj" userId="64e7c9fd3dc9d0dd" providerId="LiveId" clId="{B3CD5647-8E7F-4396-AC75-CDCEE4B4D981}" dt="2022-01-18T20:59:13.398" v="4148" actId="478"/>
          <ac:picMkLst>
            <pc:docMk/>
            <pc:sldMk cId="2393964404" sldId="288"/>
            <ac:picMk id="16" creationId="{2E82CA65-2A7D-4F81-A18C-7CA0D5E23BB9}"/>
          </ac:picMkLst>
        </pc:picChg>
        <pc:picChg chg="add del mod ord">
          <ac:chgData name="Sharda Raj" userId="64e7c9fd3dc9d0dd" providerId="LiveId" clId="{B3CD5647-8E7F-4396-AC75-CDCEE4B4D981}" dt="2022-01-19T14:49:45.444" v="6175" actId="478"/>
          <ac:picMkLst>
            <pc:docMk/>
            <pc:sldMk cId="2393964404" sldId="288"/>
            <ac:picMk id="20" creationId="{EC09F1E6-EA6F-489B-A53C-7C3EF1E986C5}"/>
          </ac:picMkLst>
        </pc:picChg>
      </pc:sldChg>
      <pc:sldChg chg="addSp delSp modSp add mod ord modAnim">
        <pc:chgData name="Sharda Raj" userId="64e7c9fd3dc9d0dd" providerId="LiveId" clId="{B3CD5647-8E7F-4396-AC75-CDCEE4B4D981}" dt="2022-01-19T00:54:02.624" v="5938"/>
        <pc:sldMkLst>
          <pc:docMk/>
          <pc:sldMk cId="2814282053" sldId="289"/>
        </pc:sldMkLst>
        <pc:spChg chg="add del mod">
          <ac:chgData name="Sharda Raj" userId="64e7c9fd3dc9d0dd" providerId="LiveId" clId="{B3CD5647-8E7F-4396-AC75-CDCEE4B4D981}" dt="2022-01-18T21:01:15.604" v="4173"/>
          <ac:spMkLst>
            <pc:docMk/>
            <pc:sldMk cId="2814282053" sldId="289"/>
            <ac:spMk id="6" creationId="{8D4E0C94-B4A1-4CD1-9B03-4FBF9DF467DF}"/>
          </ac:spMkLst>
        </pc:spChg>
        <pc:spChg chg="add del mod">
          <ac:chgData name="Sharda Raj" userId="64e7c9fd3dc9d0dd" providerId="LiveId" clId="{B3CD5647-8E7F-4396-AC75-CDCEE4B4D981}" dt="2022-01-18T21:23:57.952" v="4200" actId="22"/>
          <ac:spMkLst>
            <pc:docMk/>
            <pc:sldMk cId="2814282053" sldId="289"/>
            <ac:spMk id="11" creationId="{E8BCA480-49FC-41C1-BEF9-AE5DE91A7878}"/>
          </ac:spMkLst>
        </pc:spChg>
        <pc:picChg chg="del">
          <ac:chgData name="Sharda Raj" userId="64e7c9fd3dc9d0dd" providerId="LiveId" clId="{B3CD5647-8E7F-4396-AC75-CDCEE4B4D981}" dt="2022-01-18T21:01:09.940" v="4170" actId="478"/>
          <ac:picMkLst>
            <pc:docMk/>
            <pc:sldMk cId="2814282053" sldId="289"/>
            <ac:picMk id="8" creationId="{DD66237C-3F32-46DE-84CF-EFC09B873567}"/>
          </ac:picMkLst>
        </pc:picChg>
        <pc:picChg chg="add del mod">
          <ac:chgData name="Sharda Raj" userId="64e7c9fd3dc9d0dd" providerId="LiveId" clId="{B3CD5647-8E7F-4396-AC75-CDCEE4B4D981}" dt="2022-01-18T21:01:14.049" v="4172"/>
          <ac:picMkLst>
            <pc:docMk/>
            <pc:sldMk cId="2814282053" sldId="289"/>
            <ac:picMk id="9" creationId="{680B022E-726B-4730-991F-3F3209EB7083}"/>
          </ac:picMkLst>
        </pc:picChg>
        <pc:picChg chg="add mod">
          <ac:chgData name="Sharda Raj" userId="64e7c9fd3dc9d0dd" providerId="LiveId" clId="{B3CD5647-8E7F-4396-AC75-CDCEE4B4D981}" dt="2022-01-18T21:01:17.841" v="4174" actId="14100"/>
          <ac:picMkLst>
            <pc:docMk/>
            <pc:sldMk cId="2814282053" sldId="289"/>
            <ac:picMk id="10" creationId="{32A0ED9D-C42C-47CC-BEC6-FE8E47C324BA}"/>
          </ac:picMkLst>
        </pc:picChg>
        <pc:picChg chg="del mod">
          <ac:chgData name="Sharda Raj" userId="64e7c9fd3dc9d0dd" providerId="LiveId" clId="{B3CD5647-8E7F-4396-AC75-CDCEE4B4D981}" dt="2022-01-18T21:19:12.343" v="4177" actId="478"/>
          <ac:picMkLst>
            <pc:docMk/>
            <pc:sldMk cId="2814282053" sldId="289"/>
            <ac:picMk id="12" creationId="{2ADE8C07-1FED-4A1F-AF5B-3571547E10FE}"/>
          </ac:picMkLst>
        </pc:picChg>
        <pc:picChg chg="add del mod ord">
          <ac:chgData name="Sharda Raj" userId="64e7c9fd3dc9d0dd" providerId="LiveId" clId="{B3CD5647-8E7F-4396-AC75-CDCEE4B4D981}" dt="2022-01-18T21:23:58.445" v="4201" actId="14100"/>
          <ac:picMkLst>
            <pc:docMk/>
            <pc:sldMk cId="2814282053" sldId="289"/>
            <ac:picMk id="14" creationId="{6CFF66AC-A5B9-4C31-820E-FD8785EB9572}"/>
          </ac:picMkLst>
        </pc:picChg>
      </pc:sldChg>
      <pc:sldChg chg="addSp delSp modSp add mod ord modAnim">
        <pc:chgData name="Sharda Raj" userId="64e7c9fd3dc9d0dd" providerId="LiveId" clId="{B3CD5647-8E7F-4396-AC75-CDCEE4B4D981}" dt="2022-01-19T00:54:30.183" v="5945"/>
        <pc:sldMkLst>
          <pc:docMk/>
          <pc:sldMk cId="1854449923" sldId="290"/>
        </pc:sldMkLst>
        <pc:spChg chg="mod">
          <ac:chgData name="Sharda Raj" userId="64e7c9fd3dc9d0dd" providerId="LiveId" clId="{B3CD5647-8E7F-4396-AC75-CDCEE4B4D981}" dt="2022-01-19T00:37:30.689" v="5635" actId="404"/>
          <ac:spMkLst>
            <pc:docMk/>
            <pc:sldMk cId="1854449923" sldId="290"/>
            <ac:spMk id="2" creationId="{33C840F5-C548-4EE2-85C8-F45AB329C11E}"/>
          </ac:spMkLst>
        </pc:spChg>
        <pc:spChg chg="mod">
          <ac:chgData name="Sharda Raj" userId="64e7c9fd3dc9d0dd" providerId="LiveId" clId="{B3CD5647-8E7F-4396-AC75-CDCEE4B4D981}" dt="2022-01-19T00:38:05.643" v="5642" actId="20577"/>
          <ac:spMkLst>
            <pc:docMk/>
            <pc:sldMk cId="1854449923" sldId="290"/>
            <ac:spMk id="3" creationId="{9591EB7B-6DC3-46BB-842D-C70DC4C61A2D}"/>
          </ac:spMkLst>
        </pc:spChg>
        <pc:spChg chg="add del mod">
          <ac:chgData name="Sharda Raj" userId="64e7c9fd3dc9d0dd" providerId="LiveId" clId="{B3CD5647-8E7F-4396-AC75-CDCEE4B4D981}" dt="2022-01-18T21:40:07.913" v="4212" actId="22"/>
          <ac:spMkLst>
            <pc:docMk/>
            <pc:sldMk cId="1854449923" sldId="290"/>
            <ac:spMk id="5" creationId="{94B9870D-1A7D-4B9A-929E-AAB579366A8D}"/>
          </ac:spMkLst>
        </pc:spChg>
        <pc:picChg chg="del">
          <ac:chgData name="Sharda Raj" userId="64e7c9fd3dc9d0dd" providerId="LiveId" clId="{B3CD5647-8E7F-4396-AC75-CDCEE4B4D981}" dt="2022-01-18T21:39:57.715" v="4208" actId="478"/>
          <ac:picMkLst>
            <pc:docMk/>
            <pc:sldMk cId="1854449923" sldId="290"/>
            <ac:picMk id="7" creationId="{B8071060-D145-4EB3-B23A-0D1E73D95339}"/>
          </ac:picMkLst>
        </pc:picChg>
        <pc:picChg chg="add mod ord">
          <ac:chgData name="Sharda Raj" userId="64e7c9fd3dc9d0dd" providerId="LiveId" clId="{B3CD5647-8E7F-4396-AC75-CDCEE4B4D981}" dt="2022-01-18T21:40:15.406" v="4215" actId="14100"/>
          <ac:picMkLst>
            <pc:docMk/>
            <pc:sldMk cId="1854449923" sldId="290"/>
            <ac:picMk id="8" creationId="{4C9B28D2-F1C4-48B9-B3D0-F2A02D68C283}"/>
          </ac:picMkLst>
        </pc:picChg>
        <pc:inkChg chg="add del">
          <ac:chgData name="Sharda Raj" userId="64e7c9fd3dc9d0dd" providerId="LiveId" clId="{B3CD5647-8E7F-4396-AC75-CDCEE4B4D981}" dt="2022-01-19T00:23:38.498" v="5096" actId="9405"/>
          <ac:inkMkLst>
            <pc:docMk/>
            <pc:sldMk cId="1854449923" sldId="290"/>
            <ac:inkMk id="9" creationId="{E28A5A19-2DAA-4B34-B75C-5F70CE7C3F78}"/>
          </ac:inkMkLst>
        </pc:inkChg>
        <pc:inkChg chg="add del">
          <ac:chgData name="Sharda Raj" userId="64e7c9fd3dc9d0dd" providerId="LiveId" clId="{B3CD5647-8E7F-4396-AC75-CDCEE4B4D981}" dt="2022-01-19T00:23:37.951" v="5095" actId="9405"/>
          <ac:inkMkLst>
            <pc:docMk/>
            <pc:sldMk cId="1854449923" sldId="290"/>
            <ac:inkMk id="10" creationId="{11560DE3-B055-4715-AAAF-1E4322C16729}"/>
          </ac:inkMkLst>
        </pc:inkChg>
        <pc:inkChg chg="add del">
          <ac:chgData name="Sharda Raj" userId="64e7c9fd3dc9d0dd" providerId="LiveId" clId="{B3CD5647-8E7F-4396-AC75-CDCEE4B4D981}" dt="2022-01-19T00:23:37.506" v="5094" actId="9405"/>
          <ac:inkMkLst>
            <pc:docMk/>
            <pc:sldMk cId="1854449923" sldId="290"/>
            <ac:inkMk id="11" creationId="{B3EAE98E-13E4-4604-962F-22C4D39AAC5A}"/>
          </ac:inkMkLst>
        </pc:inkChg>
        <pc:inkChg chg="add del">
          <ac:chgData name="Sharda Raj" userId="64e7c9fd3dc9d0dd" providerId="LiveId" clId="{B3CD5647-8E7F-4396-AC75-CDCEE4B4D981}" dt="2022-01-19T00:23:42.007" v="5100" actId="9405"/>
          <ac:inkMkLst>
            <pc:docMk/>
            <pc:sldMk cId="1854449923" sldId="290"/>
            <ac:inkMk id="12" creationId="{4FCA8FC6-8C95-46BC-B3C1-F0A3015FFCFE}"/>
          </ac:inkMkLst>
        </pc:inkChg>
        <pc:inkChg chg="add del">
          <ac:chgData name="Sharda Raj" userId="64e7c9fd3dc9d0dd" providerId="LiveId" clId="{B3CD5647-8E7F-4396-AC75-CDCEE4B4D981}" dt="2022-01-19T00:23:41.592" v="5099" actId="9405"/>
          <ac:inkMkLst>
            <pc:docMk/>
            <pc:sldMk cId="1854449923" sldId="290"/>
            <ac:inkMk id="13" creationId="{AF2909EA-88AE-4A91-A08A-907F6C425DAC}"/>
          </ac:inkMkLst>
        </pc:inkChg>
      </pc:sldChg>
      <pc:sldChg chg="addSp delSp modSp add mod ord modAnim">
        <pc:chgData name="Sharda Raj" userId="64e7c9fd3dc9d0dd" providerId="LiveId" clId="{B3CD5647-8E7F-4396-AC75-CDCEE4B4D981}" dt="2022-01-19T00:52:49.241" v="5924"/>
        <pc:sldMkLst>
          <pc:docMk/>
          <pc:sldMk cId="3330868619" sldId="291"/>
        </pc:sldMkLst>
        <pc:spChg chg="mod">
          <ac:chgData name="Sharda Raj" userId="64e7c9fd3dc9d0dd" providerId="LiveId" clId="{B3CD5647-8E7F-4396-AC75-CDCEE4B4D981}" dt="2022-01-19T00:52:37.022" v="5922" actId="1076"/>
          <ac:spMkLst>
            <pc:docMk/>
            <pc:sldMk cId="3330868619" sldId="291"/>
            <ac:spMk id="3" creationId="{9591EB7B-6DC3-46BB-842D-C70DC4C61A2D}"/>
          </ac:spMkLst>
        </pc:spChg>
        <pc:spChg chg="add del mod">
          <ac:chgData name="Sharda Raj" userId="64e7c9fd3dc9d0dd" providerId="LiveId" clId="{B3CD5647-8E7F-4396-AC75-CDCEE4B4D981}" dt="2022-01-18T21:45:29.981" v="4786" actId="22"/>
          <ac:spMkLst>
            <pc:docMk/>
            <pc:sldMk cId="3330868619" sldId="291"/>
            <ac:spMk id="5" creationId="{23326FB8-0807-4578-B4C8-C70A00F8BA90}"/>
          </ac:spMkLst>
        </pc:spChg>
        <pc:spChg chg="add del mod">
          <ac:chgData name="Sharda Raj" userId="64e7c9fd3dc9d0dd" providerId="LiveId" clId="{B3CD5647-8E7F-4396-AC75-CDCEE4B4D981}" dt="2022-01-19T00:18:25.955" v="4940" actId="22"/>
          <ac:spMkLst>
            <pc:docMk/>
            <pc:sldMk cId="3330868619" sldId="291"/>
            <ac:spMk id="9" creationId="{CE8DCCBE-CC53-4A13-B637-250C55C26696}"/>
          </ac:spMkLst>
        </pc:spChg>
        <pc:picChg chg="add del mod ord">
          <ac:chgData name="Sharda Raj" userId="64e7c9fd3dc9d0dd" providerId="LiveId" clId="{B3CD5647-8E7F-4396-AC75-CDCEE4B4D981}" dt="2022-01-19T00:18:24.211" v="4939" actId="478"/>
          <ac:picMkLst>
            <pc:docMk/>
            <pc:sldMk cId="3330868619" sldId="291"/>
            <ac:picMk id="7" creationId="{9DD67188-62C5-4803-BB1D-9AE1511ABC0D}"/>
          </ac:picMkLst>
        </pc:picChg>
        <pc:picChg chg="add mod ord">
          <ac:chgData name="Sharda Raj" userId="64e7c9fd3dc9d0dd" providerId="LiveId" clId="{B3CD5647-8E7F-4396-AC75-CDCEE4B4D981}" dt="2022-01-19T00:52:28.320" v="5920" actId="1076"/>
          <ac:picMkLst>
            <pc:docMk/>
            <pc:sldMk cId="3330868619" sldId="291"/>
            <ac:picMk id="11" creationId="{F6C2CD6B-6B56-4A7E-B011-CC1D7F4BF313}"/>
          </ac:picMkLst>
        </pc:picChg>
        <pc:picChg chg="del">
          <ac:chgData name="Sharda Raj" userId="64e7c9fd3dc9d0dd" providerId="LiveId" clId="{B3CD5647-8E7F-4396-AC75-CDCEE4B4D981}" dt="2022-01-18T21:45:27.730" v="4785" actId="478"/>
          <ac:picMkLst>
            <pc:docMk/>
            <pc:sldMk cId="3330868619" sldId="291"/>
            <ac:picMk id="12" creationId="{C7CCDB4E-B11E-49EE-9CC6-8085E903903F}"/>
          </ac:picMkLst>
        </pc:picChg>
      </pc:sldChg>
      <pc:sldChg chg="addSp delSp modSp new mod">
        <pc:chgData name="Sharda Raj" userId="64e7c9fd3dc9d0dd" providerId="LiveId" clId="{B3CD5647-8E7F-4396-AC75-CDCEE4B4D981}" dt="2022-01-19T00:44:17.239" v="5695" actId="1076"/>
        <pc:sldMkLst>
          <pc:docMk/>
          <pc:sldMk cId="920808768" sldId="292"/>
        </pc:sldMkLst>
        <pc:spChg chg="mod">
          <ac:chgData name="Sharda Raj" userId="64e7c9fd3dc9d0dd" providerId="LiveId" clId="{B3CD5647-8E7F-4396-AC75-CDCEE4B4D981}" dt="2022-01-19T00:44:14.871" v="5694" actId="1076"/>
          <ac:spMkLst>
            <pc:docMk/>
            <pc:sldMk cId="920808768" sldId="292"/>
            <ac:spMk id="2" creationId="{A9106B93-F10C-4EFF-8391-174B323517CB}"/>
          </ac:spMkLst>
        </pc:spChg>
        <pc:spChg chg="del">
          <ac:chgData name="Sharda Raj" userId="64e7c9fd3dc9d0dd" providerId="LiveId" clId="{B3CD5647-8E7F-4396-AC75-CDCEE4B4D981}" dt="2022-01-19T00:42:22.150" v="5663" actId="478"/>
          <ac:spMkLst>
            <pc:docMk/>
            <pc:sldMk cId="920808768" sldId="292"/>
            <ac:spMk id="3" creationId="{9EDEE30E-523B-4555-99F9-77AC28A058A9}"/>
          </ac:spMkLst>
        </pc:spChg>
        <pc:spChg chg="del">
          <ac:chgData name="Sharda Raj" userId="64e7c9fd3dc9d0dd" providerId="LiveId" clId="{B3CD5647-8E7F-4396-AC75-CDCEE4B4D981}" dt="2022-01-19T00:42:14.220" v="5660" actId="22"/>
          <ac:spMkLst>
            <pc:docMk/>
            <pc:sldMk cId="920808768" sldId="292"/>
            <ac:spMk id="4" creationId="{97317307-C9EA-492B-B2B2-B9788F1B710E}"/>
          </ac:spMkLst>
        </pc:spChg>
        <pc:spChg chg="del">
          <ac:chgData name="Sharda Raj" userId="64e7c9fd3dc9d0dd" providerId="LiveId" clId="{B3CD5647-8E7F-4396-AC75-CDCEE4B4D981}" dt="2022-01-19T00:42:21.176" v="5662" actId="478"/>
          <ac:spMkLst>
            <pc:docMk/>
            <pc:sldMk cId="920808768" sldId="292"/>
            <ac:spMk id="5" creationId="{A2136978-CF9E-481F-AE1C-AC3FB14FEBEF}"/>
          </ac:spMkLst>
        </pc:spChg>
        <pc:spChg chg="del">
          <ac:chgData name="Sharda Raj" userId="64e7c9fd3dc9d0dd" providerId="LiveId" clId="{B3CD5647-8E7F-4396-AC75-CDCEE4B4D981}" dt="2022-01-19T00:42:19.614" v="5661" actId="478"/>
          <ac:spMkLst>
            <pc:docMk/>
            <pc:sldMk cId="920808768" sldId="292"/>
            <ac:spMk id="6" creationId="{FB860BD0-7BD2-435D-8F8C-73AD2EFB88D0}"/>
          </ac:spMkLst>
        </pc:spChg>
        <pc:picChg chg="add mod ord">
          <ac:chgData name="Sharda Raj" userId="64e7c9fd3dc9d0dd" providerId="LiveId" clId="{B3CD5647-8E7F-4396-AC75-CDCEE4B4D981}" dt="2022-01-19T00:44:17.239" v="5695" actId="1076"/>
          <ac:picMkLst>
            <pc:docMk/>
            <pc:sldMk cId="920808768" sldId="292"/>
            <ac:picMk id="8" creationId="{02F51F0B-F263-41C7-9A1E-C7A3186524D2}"/>
          </ac:picMkLst>
        </pc:picChg>
      </pc:sldChg>
      <pc:sldChg chg="addSp delSp modSp new mod modAnim">
        <pc:chgData name="Sharda Raj" userId="64e7c9fd3dc9d0dd" providerId="LiveId" clId="{B3CD5647-8E7F-4396-AC75-CDCEE4B4D981}" dt="2022-01-19T00:59:21.131" v="5985"/>
        <pc:sldMkLst>
          <pc:docMk/>
          <pc:sldMk cId="2992336594" sldId="293"/>
        </pc:sldMkLst>
        <pc:spChg chg="mod ord">
          <ac:chgData name="Sharda Raj" userId="64e7c9fd3dc9d0dd" providerId="LiveId" clId="{B3CD5647-8E7F-4396-AC75-CDCEE4B4D981}" dt="2022-01-19T00:58:56.664" v="5980" actId="1076"/>
          <ac:spMkLst>
            <pc:docMk/>
            <pc:sldMk cId="2992336594" sldId="293"/>
            <ac:spMk id="2" creationId="{92D44A1F-DFE4-4755-801A-EF3664FFF3A6}"/>
          </ac:spMkLst>
        </pc:spChg>
        <pc:spChg chg="del">
          <ac:chgData name="Sharda Raj" userId="64e7c9fd3dc9d0dd" providerId="LiveId" clId="{B3CD5647-8E7F-4396-AC75-CDCEE4B4D981}" dt="2022-01-19T00:56:00.427" v="5969" actId="478"/>
          <ac:spMkLst>
            <pc:docMk/>
            <pc:sldMk cId="2992336594" sldId="293"/>
            <ac:spMk id="3" creationId="{B4060D56-6934-4E10-BA3E-5A70AFC58197}"/>
          </ac:spMkLst>
        </pc:spChg>
        <pc:spChg chg="del">
          <ac:chgData name="Sharda Raj" userId="64e7c9fd3dc9d0dd" providerId="LiveId" clId="{B3CD5647-8E7F-4396-AC75-CDCEE4B4D981}" dt="2022-01-19T00:56:02.328" v="5970" actId="478"/>
          <ac:spMkLst>
            <pc:docMk/>
            <pc:sldMk cId="2992336594" sldId="293"/>
            <ac:spMk id="4" creationId="{A44D51DE-EBFD-48DD-902F-1587BF38C2E4}"/>
          </ac:spMkLst>
        </pc:spChg>
        <pc:spChg chg="del">
          <ac:chgData name="Sharda Raj" userId="64e7c9fd3dc9d0dd" providerId="LiveId" clId="{B3CD5647-8E7F-4396-AC75-CDCEE4B4D981}" dt="2022-01-19T00:56:04.805" v="5971" actId="478"/>
          <ac:spMkLst>
            <pc:docMk/>
            <pc:sldMk cId="2992336594" sldId="293"/>
            <ac:spMk id="5" creationId="{EC40A527-F3DE-4FFF-A7AB-C1E0F81D1866}"/>
          </ac:spMkLst>
        </pc:spChg>
        <pc:spChg chg="add del">
          <ac:chgData name="Sharda Raj" userId="64e7c9fd3dc9d0dd" providerId="LiveId" clId="{B3CD5647-8E7F-4396-AC75-CDCEE4B4D981}" dt="2022-01-19T00:58:39.262" v="5974" actId="931"/>
          <ac:spMkLst>
            <pc:docMk/>
            <pc:sldMk cId="2992336594" sldId="293"/>
            <ac:spMk id="6" creationId="{D7A230A3-8279-4606-BB1D-75C4A4BCF196}"/>
          </ac:spMkLst>
        </pc:spChg>
        <pc:picChg chg="add mod">
          <ac:chgData name="Sharda Raj" userId="64e7c9fd3dc9d0dd" providerId="LiveId" clId="{B3CD5647-8E7F-4396-AC75-CDCEE4B4D981}" dt="2022-01-19T00:59:09.513" v="5984" actId="14100"/>
          <ac:picMkLst>
            <pc:docMk/>
            <pc:sldMk cId="2992336594" sldId="293"/>
            <ac:picMk id="8" creationId="{E03EE11A-644F-4E8B-AA05-07886E39C409}"/>
          </ac:picMkLst>
        </pc:picChg>
      </pc:sldChg>
      <pc:sldChg chg="new del">
        <pc:chgData name="Sharda Raj" userId="64e7c9fd3dc9d0dd" providerId="LiveId" clId="{B3CD5647-8E7F-4396-AC75-CDCEE4B4D981}" dt="2022-01-19T00:55:51.923" v="5966" actId="680"/>
        <pc:sldMkLst>
          <pc:docMk/>
          <pc:sldMk cId="1999858416" sldId="29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9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7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0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09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02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00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12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33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3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0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5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2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5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3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6A55-66C4-4A89-849F-54F71B5E24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4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F1E6A55-66C4-4A89-849F-54F71B5E24D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41F1D16-8474-4E6E-B886-511A8A26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68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4024-4D46-4C6E-885F-8B772C750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7"/>
            <a:ext cx="9144000" cy="1928751"/>
          </a:xfrm>
        </p:spPr>
        <p:txBody>
          <a:bodyPr>
            <a:noAutofit/>
          </a:bodyPr>
          <a:lstStyle/>
          <a:p>
            <a:r>
              <a:rPr lang="en-US" sz="4400" dirty="0"/>
              <a:t>Team Members: </a:t>
            </a:r>
            <a:br>
              <a:rPr lang="en-US" sz="4400" dirty="0"/>
            </a:br>
            <a:r>
              <a:rPr lang="en-US" sz="4400" dirty="0" err="1"/>
              <a:t>Panagioti</a:t>
            </a:r>
            <a:r>
              <a:rPr lang="en-US" sz="4400" dirty="0"/>
              <a:t> (Pete) </a:t>
            </a:r>
            <a:r>
              <a:rPr lang="en-US" sz="4400" dirty="0" err="1"/>
              <a:t>Tsivis</a:t>
            </a:r>
            <a:r>
              <a:rPr lang="en-US" sz="4400" dirty="0"/>
              <a:t>,  John Murphy</a:t>
            </a:r>
            <a:br>
              <a:rPr lang="en-US" sz="4400" dirty="0"/>
            </a:br>
            <a:r>
              <a:rPr lang="en-US" sz="4400" dirty="0"/>
              <a:t>Kyle Norton, Sharda Raj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BE093-55F7-4456-9279-C69FEBDE4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Capstone 2021 Project</a:t>
            </a:r>
          </a:p>
        </p:txBody>
      </p:sp>
    </p:spTree>
    <p:extLst>
      <p:ext uri="{BB962C8B-B14F-4D97-AF65-F5344CB8AC3E}">
        <p14:creationId xmlns:p14="http://schemas.microsoft.com/office/powerpoint/2010/main" val="427813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F5-C548-4EE2-85C8-F45AB329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75110"/>
          </a:xfrm>
        </p:spPr>
        <p:txBody>
          <a:bodyPr>
            <a:normAutofit fontScale="90000"/>
          </a:bodyPr>
          <a:lstStyle/>
          <a:p>
            <a:r>
              <a:rPr lang="en-US" dirty="0"/>
              <a:t>Gender- NonDiabetes and Pre-Diabetes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EB7B-6DC3-46BB-842D-C70DC4C61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0784" y="1173366"/>
            <a:ext cx="5025216" cy="823912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Females than Males are Smokers.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About the same # of Males and Females have Strokes.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EDDA3-53CC-4AA6-8CB2-DE55A150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9643" y="1173366"/>
            <a:ext cx="5387725" cy="823912"/>
          </a:xfrm>
        </p:spPr>
        <p:txBody>
          <a:bodyPr anchor="ctr">
            <a:normAutofit fontScale="70000" lnSpcReduction="20000"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More Females than Males consume Heavy Alcohol. </a:t>
            </a:r>
          </a:p>
        </p:txBody>
      </p:sp>
      <p:pic>
        <p:nvPicPr>
          <p:cNvPr id="7" name="Content Placeholder 11">
            <a:extLst>
              <a:ext uri="{FF2B5EF4-FFF2-40B4-BE49-F238E27FC236}">
                <a16:creationId xmlns:a16="http://schemas.microsoft.com/office/drawing/2014/main" id="{089FB7D0-9CC4-4073-B2AC-939337008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9" y="2130407"/>
            <a:ext cx="5518281" cy="3983049"/>
          </a:xfrm>
          <a:prstGeom prst="rect">
            <a:avLst/>
          </a:prstGeom>
        </p:spPr>
      </p:pic>
      <p:pic>
        <p:nvPicPr>
          <p:cNvPr id="8" name="Content Placeholder 19">
            <a:extLst>
              <a:ext uri="{FF2B5EF4-FFF2-40B4-BE49-F238E27FC236}">
                <a16:creationId xmlns:a16="http://schemas.microsoft.com/office/drawing/2014/main" id="{147CFBE0-EDB9-4DFB-8D65-CBD545C06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643" y="2130408"/>
            <a:ext cx="6017558" cy="39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6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F5-C548-4EE2-85C8-F45AB32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Gender- NonDiabetes and Pre-Diabetes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EB7B-6DC3-46BB-842D-C70DC4C61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Females than Males are Smokers.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About the same # of Males and Females have Strokes.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EDDA3-53CC-4AA6-8CB2-DE55A150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More Females than Males consume Heavy Alcohol.</a:t>
            </a:r>
          </a:p>
          <a:p>
            <a:r>
              <a:rPr lang="en-US" dirty="0"/>
              <a:t>Females in Age Groups 45-64 consume more Heavy Alcohol than Men.  </a:t>
            </a:r>
          </a:p>
        </p:txBody>
      </p:sp>
      <p:pic>
        <p:nvPicPr>
          <p:cNvPr id="10" name="Content Placeholder 11">
            <a:extLst>
              <a:ext uri="{FF2B5EF4-FFF2-40B4-BE49-F238E27FC236}">
                <a16:creationId xmlns:a16="http://schemas.microsoft.com/office/drawing/2014/main" id="{32A0ED9D-C42C-47CC-BEC6-FE8E47C324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705" y="2534070"/>
            <a:ext cx="5495508" cy="3966611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CFF66AC-A5B9-4C31-820E-FD8785EB95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0258" y="2533650"/>
            <a:ext cx="5505466" cy="3966611"/>
          </a:xfrm>
        </p:spPr>
      </p:pic>
    </p:spTree>
    <p:extLst>
      <p:ext uri="{BB962C8B-B14F-4D97-AF65-F5344CB8AC3E}">
        <p14:creationId xmlns:p14="http://schemas.microsoft.com/office/powerpoint/2010/main" val="281428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F5-C548-4EE2-85C8-F45AB329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09696"/>
          </a:xfrm>
        </p:spPr>
        <p:txBody>
          <a:bodyPr>
            <a:noAutofit/>
          </a:bodyPr>
          <a:lstStyle/>
          <a:p>
            <a:r>
              <a:rPr lang="en-US" sz="3600" dirty="0"/>
              <a:t>Health Indicators of NonDiabetes and Pre-Diabetes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EB7B-6DC3-46BB-842D-C70DC4C61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1" y="1086685"/>
            <a:ext cx="2802295" cy="533399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Females in Age Range (8-10) are the most educated and consume heavy alcohol of those surveyed.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Men in Age Range (8-9) consume most alcohol. The Most Heart Attacks occur in Males in Age range 10-13.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Men and Women in the age range (8-10) were the most Physically Active in the past 30 days.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9B28D2-F1C4-48B9-B3D0-F2A02D68C2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97072" y="1074822"/>
            <a:ext cx="8666317" cy="5418052"/>
          </a:xfrm>
        </p:spPr>
      </p:pic>
    </p:spTree>
    <p:extLst>
      <p:ext uri="{BB962C8B-B14F-4D97-AF65-F5344CB8AC3E}">
        <p14:creationId xmlns:p14="http://schemas.microsoft.com/office/powerpoint/2010/main" val="185444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F5-C548-4EE2-85C8-F45AB32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Recommendations for Future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BBD9D-A60A-41A8-B85D-9CE866792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9863" y="1690688"/>
            <a:ext cx="9652274" cy="4040021"/>
          </a:xfrm>
        </p:spPr>
        <p:txBody>
          <a:bodyPr>
            <a:normAutofit/>
          </a:bodyPr>
          <a:lstStyle/>
          <a:p>
            <a:r>
              <a:rPr lang="en-US" dirty="0"/>
              <a:t>A larger dataset would be preferred for machine learning to be able to utilize a higher performing model. </a:t>
            </a:r>
          </a:p>
          <a:p>
            <a:r>
              <a:rPr lang="en-US" dirty="0"/>
              <a:t>It may be interesting to have 2 datasets with the same individuals 5 years apart/over a 5 </a:t>
            </a:r>
            <a:r>
              <a:rPr lang="en-US" dirty="0" err="1"/>
              <a:t>yr</a:t>
            </a:r>
            <a:r>
              <a:rPr lang="en-US" dirty="0"/>
              <a:t> span. </a:t>
            </a:r>
          </a:p>
          <a:p>
            <a:r>
              <a:rPr lang="en-US" dirty="0"/>
              <a:t>The effects of geography on diabetes may also be an area of future analysis. </a:t>
            </a:r>
          </a:p>
        </p:txBody>
      </p:sp>
    </p:spTree>
    <p:extLst>
      <p:ext uri="{BB962C8B-B14F-4D97-AF65-F5344CB8AC3E}">
        <p14:creationId xmlns:p14="http://schemas.microsoft.com/office/powerpoint/2010/main" val="1723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F5-C548-4EE2-85C8-F45AB32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we would have done differently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BBD9D-A60A-41A8-B85D-9CE866792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757" y="1690688"/>
            <a:ext cx="9932486" cy="4425031"/>
          </a:xfrm>
        </p:spPr>
        <p:txBody>
          <a:bodyPr/>
          <a:lstStyle/>
          <a:p>
            <a:r>
              <a:rPr lang="en-US" dirty="0"/>
              <a:t>Begin work on dashboard prior to Week 4. </a:t>
            </a:r>
          </a:p>
          <a:p>
            <a:r>
              <a:rPr lang="en-US" dirty="0"/>
              <a:t>Utilize Tableau to analyze additional variables within health indicators and lifestyle to identify trends in addition to what we found.  </a:t>
            </a:r>
          </a:p>
          <a:p>
            <a:r>
              <a:rPr lang="en-US" dirty="0"/>
              <a:t>Better understanding of Heroku so we could have utilized the tool better.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5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Working space background">
            <a:extLst>
              <a:ext uri="{FF2B5EF4-FFF2-40B4-BE49-F238E27FC236}">
                <a16:creationId xmlns:a16="http://schemas.microsoft.com/office/drawing/2014/main" id="{E03EE11A-644F-4E8B-AA05-07886E39C40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D44A1F-DFE4-4755-801A-EF3664FF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252" y="3218803"/>
            <a:ext cx="8130925" cy="1325563"/>
          </a:xfrm>
        </p:spPr>
        <p:txBody>
          <a:bodyPr/>
          <a:lstStyle/>
          <a:p>
            <a:r>
              <a:rPr lang="en-US" dirty="0"/>
              <a:t>THANK YOU!! </a:t>
            </a:r>
          </a:p>
        </p:txBody>
      </p:sp>
    </p:spTree>
    <p:extLst>
      <p:ext uri="{BB962C8B-B14F-4D97-AF65-F5344CB8AC3E}">
        <p14:creationId xmlns:p14="http://schemas.microsoft.com/office/powerpoint/2010/main" val="29923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CDF39D-A9F8-4A39-A26F-276D6030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DB1C93-E5CC-4358-B61E-457AB4A92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u="none" strike="noStrike" baseline="0" dirty="0">
                <a:solidFill>
                  <a:schemeClr val="accent6"/>
                </a:solidFill>
                <a:latin typeface="MS-PGothic"/>
              </a:rPr>
              <a:t>Presentation- Mastery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EA615-44F7-49FB-BD5D-2809247606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Selected topic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Reason why they selected their topic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Description of their source of data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Questions they hope to answer with the data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Description of the data exploration phase of the project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Description of the analysis phase of the project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Technologies, languages, tools, and algorithms used throughout the project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Result of analysis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Recommendation for future analysis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Anything the team would have done differently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29F98E-182B-440A-B10C-40BB92256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Machine Learning Model- Mastery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35EA8-5EF5-43C8-8A28-C15DC5DD72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Description of data preprocessing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Description of feature engineering and the feature selection, including the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team's decision-making process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Description of how data was split into training and testing sets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Explanation of model choice, including limitations and benefits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Explanation of changes in model choice (if changes occurred between the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Segment 2 and Segment 3 deliverables)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Description of how model was trained (or retrained, if they are using an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existing model)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Description and explanation of model’s confusion matrix, including final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accuracy score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Additionally, the model obviously addresses the question or problem the team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is solving.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Note: If statistical analysis is not included as part of the current analysis,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include a description of how it would be included in the next phases of the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9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9758-E898-4D5D-9913-304DD15A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91F4E-BF35-4F67-BD20-7370186F1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C6B6F-AF12-4815-9561-555A9C5225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Database stores static data for use during the project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Database interfaces with the project in some format (e.g., scraping updates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the database, or database connects to the model)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Includes at least two tables (or collections, if using MongoDB)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Includes at least one join using the database language (not including any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joins in Pandas)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Includes at least one connection string (using </a:t>
            </a:r>
            <a:r>
              <a:rPr lang="en-US" sz="1800" b="0" i="0" u="none" strike="noStrike" baseline="0" dirty="0" err="1">
                <a:latin typeface="ArialMT"/>
              </a:rPr>
              <a:t>SQLAlchemy</a:t>
            </a:r>
            <a:r>
              <a:rPr lang="en-US" sz="1800" b="0" i="0" u="none" strike="noStrike" baseline="0" dirty="0">
                <a:latin typeface="ArialMT"/>
              </a:rPr>
              <a:t> or </a:t>
            </a:r>
            <a:r>
              <a:rPr lang="en-US" sz="1800" b="0" i="0" u="none" strike="noStrike" baseline="0" dirty="0" err="1">
                <a:latin typeface="ArialMT"/>
              </a:rPr>
              <a:t>PyMongo</a:t>
            </a:r>
            <a:r>
              <a:rPr lang="en-US" sz="1800" b="0" i="0" u="none" strike="noStrike" baseline="0" dirty="0">
                <a:latin typeface="ArialMT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Note: If you use a SQL database, you must provide your ERD with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relationships.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0AC73-6AA0-431C-8A9A-35CC20E47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Dashboard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687F7-E61C-411B-9A88-525063F0FF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The dashboard presents a data story that is logical and easy to follow for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someone unfamiliar with the topic. It includes all of the following: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Images from the initial analysis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Data (images or report) from the machine learning task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At least one interactive element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Either the dashboard is published or the submission includes a screen capture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video of it in 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0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D86B9-E3CD-4DA9-A936-E1B7573A6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0000" y="381753"/>
            <a:ext cx="5025216" cy="823912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AAF7-B5CD-4EB9-80F5-414C0E2B8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0000" y="1208172"/>
            <a:ext cx="5025216" cy="497347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Main Branch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All code in the main branch is production-ready.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All code is clean, commented, easy to read, and adheres to a coding standard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(e.g., PEP8)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Main branch should include: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All code necessary to perform exploratory analysis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All code necessary to complete machine learning portion of project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Any images that have been created (at least three)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Requirements.txt file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README.md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README.md must include: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Cohesive, structured outline of the project (this may include images, but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should be easy to follow and digest)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Link to dashboard (or link to video of dashboard demo)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Link to Google Slides presentation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Note: The descriptions and explanations required in all other project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deliverables should also be in your README.md as part of your outline, unless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otherwise noted.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Individual Branches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At least one branch for each team member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✓ </a:t>
            </a:r>
            <a:r>
              <a:rPr lang="en-US" sz="1800" b="0" i="0" u="none" strike="noStrike" baseline="0" dirty="0">
                <a:latin typeface="ArialMT"/>
              </a:rPr>
              <a:t>Each team member has at least four commits for the duration of the final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segment (16 total commits per person)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BBFA3D-73D6-4FC3-BADB-2D2BB2AB6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984DB5-E687-42FF-80E3-A17591B27A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5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053C-8893-413C-B7FA-901C0118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lifestyle or socioeconomic factors can help predict diabetes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76AF-BECA-4BA8-96AA-EAE46320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78911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/>
                </a:solidFill>
                <a:effectLst/>
                <a:latin typeface="Roboto" panose="020B0604020202020204" pitchFamily="2" charset="0"/>
              </a:rPr>
              <a:t>Reason they selected the topic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Roboto" panose="020B0604020202020204" pitchFamily="2" charset="0"/>
              </a:rPr>
              <a:t>10.5% of US population has diabetes. </a:t>
            </a:r>
            <a:endParaRPr lang="en-US" b="0" i="0" dirty="0">
              <a:solidFill>
                <a:schemeClr val="tx1"/>
              </a:solidFill>
              <a:effectLst/>
              <a:latin typeface="Roboto" panose="020B06040202020202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Roboto" panose="020B0604020202020204" pitchFamily="2" charset="0"/>
              </a:rPr>
              <a:t>We chose this topic because we found a robust data set that could help us achieve our goals.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Roboto" panose="020B0604020202020204" pitchFamily="2" charset="0"/>
              </a:rPr>
              <a:t>To determine what health indicators, lifestyle and socio-economic attributes indicate the likelihood of developing diabetes.</a:t>
            </a:r>
          </a:p>
          <a:p>
            <a:pPr lvl="1">
              <a:lnSpc>
                <a:spcPct val="150000"/>
              </a:lnSpc>
            </a:pPr>
            <a:endParaRPr lang="en-US" b="0" i="0" dirty="0">
              <a:solidFill>
                <a:schemeClr val="tx1"/>
              </a:solidFill>
              <a:effectLst/>
              <a:latin typeface="Roboto" panose="020B0604020202020204" pitchFamily="2" charset="0"/>
            </a:endParaRPr>
          </a:p>
          <a:p>
            <a:pPr lvl="1">
              <a:lnSpc>
                <a:spcPct val="150000"/>
              </a:lnSpc>
            </a:pPr>
            <a:endParaRPr lang="en-US" b="0" i="0" dirty="0">
              <a:solidFill>
                <a:schemeClr val="tx1"/>
              </a:solidFill>
              <a:effectLst/>
              <a:latin typeface="Roboto" panose="020B0604020202020204" pitchFamily="2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053C-8893-413C-B7FA-901C0118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 of 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76AF-BECA-4BA8-96AA-EAE46320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Roboto" panose="020B060402020202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/>
                </a:solidFill>
                <a:effectLst/>
                <a:latin typeface="Roboto" panose="020B0604020202020204" pitchFamily="2" charset="0"/>
              </a:rPr>
              <a:t>Our data has over 250,000 records and 22 columns. This data is from the 2015 health survey conducted annually by the Center for Disease Control (CDC). </a:t>
            </a:r>
            <a:endParaRPr lang="en-US" dirty="0">
              <a:solidFill>
                <a:schemeClr val="tx1"/>
              </a:solidFill>
              <a:latin typeface="Roboto" panose="020B0604020202020204" pitchFamily="2" charset="0"/>
            </a:endParaRP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Roboto" panose="020B0604020202020204" pitchFamily="2" charset="0"/>
            </a:endParaRP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Roboto" panose="020B06040202020202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5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894E-9086-462D-9873-AD538CAB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we hope to answer with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E295-00A6-4EB8-94A6-EFFC04E8A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large dataset we hope to see what factors can predict diabetes. </a:t>
            </a:r>
          </a:p>
          <a:p>
            <a:r>
              <a:rPr lang="en-US" dirty="0"/>
              <a:t>How are the results affected by Age, Gender and BMI?</a:t>
            </a:r>
          </a:p>
          <a:p>
            <a:r>
              <a:rPr lang="en-US" dirty="0"/>
              <a:t>Which health indicators affect Males vs. Females the most?</a:t>
            </a:r>
          </a:p>
        </p:txBody>
      </p:sp>
    </p:spTree>
    <p:extLst>
      <p:ext uri="{BB962C8B-B14F-4D97-AF65-F5344CB8AC3E}">
        <p14:creationId xmlns:p14="http://schemas.microsoft.com/office/powerpoint/2010/main" val="304086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D3B3-39FA-46E3-9948-8B96ABDC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we will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F04C1-A7CC-4C4F-88D1-43C7280C9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9999" y="1681163"/>
            <a:ext cx="9131347" cy="4508500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for collaboration. </a:t>
            </a:r>
          </a:p>
          <a:p>
            <a:r>
              <a:rPr lang="en-US" dirty="0"/>
              <a:t>PostgreSQL for our database. </a:t>
            </a:r>
          </a:p>
          <a:p>
            <a:r>
              <a:rPr lang="en-US" dirty="0"/>
              <a:t>Supervised Machine Learning using logistic regression &amp; classification methods for data exploration and analysis to determine trends among health indicators, socioeconomic and lifestyle indicators. </a:t>
            </a:r>
          </a:p>
          <a:p>
            <a:r>
              <a:rPr lang="en-US" dirty="0"/>
              <a:t>Tableau for our visualizations and dashboard. </a:t>
            </a:r>
          </a:p>
          <a:p>
            <a:r>
              <a:rPr lang="en-US" dirty="0"/>
              <a:t>AWS for web hosting. </a:t>
            </a:r>
          </a:p>
          <a:p>
            <a:r>
              <a:rPr lang="en-US" dirty="0"/>
              <a:t>Flask &amp; Heroku for deployment.  </a:t>
            </a:r>
          </a:p>
        </p:txBody>
      </p:sp>
    </p:spTree>
    <p:extLst>
      <p:ext uri="{BB962C8B-B14F-4D97-AF65-F5344CB8AC3E}">
        <p14:creationId xmlns:p14="http://schemas.microsoft.com/office/powerpoint/2010/main" val="299449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B93-F10C-4EFF-8391-174B3235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769"/>
            <a:ext cx="10515600" cy="6375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Postgres SQL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F51F0B-F263-41C7-9A1E-C7A3186524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2071" y="952133"/>
            <a:ext cx="9787857" cy="5517162"/>
          </a:xfrm>
        </p:spPr>
      </p:pic>
    </p:spTree>
    <p:extLst>
      <p:ext uri="{BB962C8B-B14F-4D97-AF65-F5344CB8AC3E}">
        <p14:creationId xmlns:p14="http://schemas.microsoft.com/office/powerpoint/2010/main" val="92080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F5-C548-4EE2-85C8-F45AB32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Phase of the Project- 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BBD9D-A60A-41A8-B85D-9CE866792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726" y="1681163"/>
            <a:ext cx="5487490" cy="45085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created 4 logistic regression models. </a:t>
            </a:r>
          </a:p>
          <a:p>
            <a:r>
              <a:rPr lang="en-US" dirty="0"/>
              <a:t>One of these was for the full dataset and the other 3 were divided up into health indicators, socioeconomic factors and lifestyle factors. </a:t>
            </a:r>
          </a:p>
          <a:p>
            <a:r>
              <a:rPr lang="en-US" dirty="0"/>
              <a:t>We used oversampling, undersampling and combination methods. </a:t>
            </a:r>
          </a:p>
          <a:p>
            <a:r>
              <a:rPr lang="en-US" dirty="0"/>
              <a:t>Results for the 3 subsets were not impressive. Our best results came from using the full dataset. </a:t>
            </a:r>
          </a:p>
          <a:p>
            <a:r>
              <a:rPr lang="en-US" dirty="0"/>
              <a:t>The classification method worked better than the logistical regression on the full dataset.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8F2FC9-DB0E-4CCB-A343-7C1805FE9A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8716" y="1147762"/>
            <a:ext cx="5301916" cy="5573879"/>
          </a:xfrm>
        </p:spPr>
      </p:pic>
    </p:spTree>
    <p:extLst>
      <p:ext uri="{BB962C8B-B14F-4D97-AF65-F5344CB8AC3E}">
        <p14:creationId xmlns:p14="http://schemas.microsoft.com/office/powerpoint/2010/main" val="204139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42E9-DD24-449D-AFB8-94E28FD6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32497"/>
          </a:xfrm>
        </p:spPr>
        <p:txBody>
          <a:bodyPr>
            <a:noAutofit/>
          </a:bodyPr>
          <a:lstStyle/>
          <a:p>
            <a:r>
              <a:rPr lang="en-US" sz="4400" dirty="0"/>
              <a:t>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5C600-39C4-41A3-8A05-A5564B8B9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9266" y="1383883"/>
            <a:ext cx="3674378" cy="49246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Between ranges  7-10 (Ages 50-54, 55-59, 60-64 &amp; 65-69) the highest amt of alcohol is consumed.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Diabetes is the highest amongst age group ranges 9-10 (60-64, &amp; 65-69)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Fruit consumption decreases among ages 65-74 and increases among ages 75-80+. 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696420-ED5D-469A-8731-4B67C64D9E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8356" y="1356140"/>
            <a:ext cx="7726400" cy="5198898"/>
          </a:xfrm>
        </p:spPr>
      </p:pic>
    </p:spTree>
    <p:extLst>
      <p:ext uri="{BB962C8B-B14F-4D97-AF65-F5344CB8AC3E}">
        <p14:creationId xmlns:p14="http://schemas.microsoft.com/office/powerpoint/2010/main" val="370966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0F5-C548-4EE2-85C8-F45AB329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77612"/>
          </a:xfrm>
        </p:spPr>
        <p:txBody>
          <a:bodyPr>
            <a:normAutofit fontScale="90000"/>
          </a:bodyPr>
          <a:lstStyle/>
          <a:p>
            <a:r>
              <a:rPr lang="en-US" dirty="0"/>
              <a:t>BMI- Nondiabetic &amp; Prediabetic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1EB7B-6DC3-46BB-842D-C70DC4C61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0458" y="3192379"/>
            <a:ext cx="3492105" cy="1204913"/>
          </a:xfrm>
        </p:spPr>
        <p:txBody>
          <a:bodyPr anchor="ctr">
            <a:normAutofit/>
          </a:bodyPr>
          <a:lstStyle/>
          <a:p>
            <a:r>
              <a:rPr lang="en-US" dirty="0"/>
              <a:t>Males have slightly higher BMI than Females. 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6C2CD6B-6B56-4A7E-B011-CC1D7F4BF3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529282" y="1355558"/>
            <a:ext cx="6892260" cy="5137316"/>
          </a:xfrm>
        </p:spPr>
      </p:pic>
    </p:spTree>
    <p:extLst>
      <p:ext uri="{BB962C8B-B14F-4D97-AF65-F5344CB8AC3E}">
        <p14:creationId xmlns:p14="http://schemas.microsoft.com/office/powerpoint/2010/main" val="333086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4290</TotalTime>
  <Words>1197</Words>
  <Application>Microsoft Office PowerPoint</Application>
  <PresentationFormat>Widescreen</PresentationFormat>
  <Paragraphs>127</Paragraphs>
  <Slides>18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ArialMT</vt:lpstr>
      <vt:lpstr>Corbel</vt:lpstr>
      <vt:lpstr>MS-PGothic</vt:lpstr>
      <vt:lpstr>Roboto</vt:lpstr>
      <vt:lpstr>Depth</vt:lpstr>
      <vt:lpstr>Team Members:  Panagioti (Pete) Tsivis,  John Murphy Kyle Norton, Sharda Raj</vt:lpstr>
      <vt:lpstr>What lifestyle or socioeconomic factors can help predict diabetes</vt:lpstr>
      <vt:lpstr>Description of our Data</vt:lpstr>
      <vt:lpstr>Questions we hope to answer with the data</vt:lpstr>
      <vt:lpstr>Technologies we will use</vt:lpstr>
      <vt:lpstr>Postgres SQL</vt:lpstr>
      <vt:lpstr>Analysis Phase of the Project- Machine Learning</vt:lpstr>
      <vt:lpstr>Age</vt:lpstr>
      <vt:lpstr>BMI- Nondiabetic &amp; Prediabetic</vt:lpstr>
      <vt:lpstr>Gender- NonDiabetes and Pre-Diabetes</vt:lpstr>
      <vt:lpstr>Gender- NonDiabetes and Pre-Diabetes</vt:lpstr>
      <vt:lpstr>Health Indicators of NonDiabetes and Pre-Diabetes</vt:lpstr>
      <vt:lpstr>Recommendations for Future Analysis</vt:lpstr>
      <vt:lpstr>Things we would have done differently</vt:lpstr>
      <vt:lpstr>THANK YOU!!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Members:  Pete Tsivis,  John Murphy Kyle Norton, Sharda Raj</dc:title>
  <dc:creator>Sharda Raj</dc:creator>
  <cp:lastModifiedBy>Sharda Raj</cp:lastModifiedBy>
  <cp:revision>1</cp:revision>
  <dcterms:created xsi:type="dcterms:W3CDTF">2021-12-17T01:05:53Z</dcterms:created>
  <dcterms:modified xsi:type="dcterms:W3CDTF">2022-01-19T14:49:59Z</dcterms:modified>
</cp:coreProperties>
</file>