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8" r:id="rId2"/>
    <p:sldId id="256"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5" d="100"/>
          <a:sy n="65" d="100"/>
        </p:scale>
        <p:origin x="7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BC9EB-7047-405C-B7EF-18671255F0A5}" type="datetimeFigureOut">
              <a:rPr lang="fr-FR" smtClean="0"/>
              <a:t>24/10/2024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9FE80-3AC4-409E-BEDF-084DF010D9CF}" type="slidenum">
              <a:rPr lang="fr-FR" smtClean="0"/>
              <a:t>‹#›</a:t>
            </a:fld>
            <a:endParaRPr lang="fr-FR"/>
          </a:p>
        </p:txBody>
      </p:sp>
    </p:spTree>
    <p:extLst>
      <p:ext uri="{BB962C8B-B14F-4D97-AF65-F5344CB8AC3E}">
        <p14:creationId xmlns:p14="http://schemas.microsoft.com/office/powerpoint/2010/main" val="592238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539FE80-3AC4-409E-BEDF-084DF010D9CF}" type="slidenum">
              <a:rPr lang="fr-FR" smtClean="0"/>
              <a:t>1</a:t>
            </a:fld>
            <a:endParaRPr lang="fr-FR"/>
          </a:p>
        </p:txBody>
      </p:sp>
    </p:spTree>
    <p:extLst>
      <p:ext uri="{BB962C8B-B14F-4D97-AF65-F5344CB8AC3E}">
        <p14:creationId xmlns:p14="http://schemas.microsoft.com/office/powerpoint/2010/main" val="1284319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10/24/2024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10/24/2024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A2F0-1F4D-F5D5-F9AB-31315F979859}"/>
              </a:ext>
            </a:extLst>
          </p:cNvPr>
          <p:cNvSpPr>
            <a:spLocks noGrp="1"/>
          </p:cNvSpPr>
          <p:nvPr>
            <p:ph type="ctrTitle"/>
          </p:nvPr>
        </p:nvSpPr>
        <p:spPr>
          <a:xfrm>
            <a:off x="78657" y="0"/>
            <a:ext cx="11906865" cy="5309419"/>
          </a:xfrm>
        </p:spPr>
        <p:txBody>
          <a:bodyPr>
            <a:normAutofit/>
          </a:bodyPr>
          <a:lstStyle/>
          <a:p>
            <a:r>
              <a:rPr lang="fr-FR" dirty="0"/>
              <a:t>Table of contents</a:t>
            </a:r>
            <a:br>
              <a:rPr lang="fr-FR" dirty="0"/>
            </a:br>
            <a:br>
              <a:rPr lang="fr-FR" dirty="0"/>
            </a:br>
            <a:r>
              <a:rPr lang="fr-FR" sz="1400" dirty="0"/>
              <a:t>Page 2…………………………………Count plot</a:t>
            </a:r>
            <a:br>
              <a:rPr lang="fr-FR" sz="1400" dirty="0"/>
            </a:br>
            <a:r>
              <a:rPr lang="fr-FR" sz="1400" dirty="0"/>
              <a:t>page 3……..............................................Line plot</a:t>
            </a:r>
            <a:br>
              <a:rPr lang="fr-FR" sz="1400" dirty="0"/>
            </a:br>
            <a:r>
              <a:rPr lang="fr-FR" sz="1400" dirty="0"/>
              <a:t>page 4-8……………..……………..code source </a:t>
            </a:r>
            <a:br>
              <a:rPr lang="fr-FR" sz="1400" dirty="0"/>
            </a:br>
            <a:br>
              <a:rPr lang="fr-FR" dirty="0"/>
            </a:br>
            <a:br>
              <a:rPr lang="fr-FR" dirty="0"/>
            </a:br>
            <a:endParaRPr lang="fr-FR" dirty="0"/>
          </a:p>
        </p:txBody>
      </p:sp>
    </p:spTree>
    <p:extLst>
      <p:ext uri="{BB962C8B-B14F-4D97-AF65-F5344CB8AC3E}">
        <p14:creationId xmlns:p14="http://schemas.microsoft.com/office/powerpoint/2010/main" val="1263908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7B0F0-937B-9FB7-6456-45E61490997F}"/>
              </a:ext>
            </a:extLst>
          </p:cNvPr>
          <p:cNvSpPr>
            <a:spLocks noGrp="1"/>
          </p:cNvSpPr>
          <p:nvPr>
            <p:ph type="ctrTitle"/>
          </p:nvPr>
        </p:nvSpPr>
        <p:spPr>
          <a:xfrm>
            <a:off x="1751012" y="609601"/>
            <a:ext cx="8676222" cy="973393"/>
          </a:xfrm>
        </p:spPr>
        <p:txBody>
          <a:bodyPr>
            <a:normAutofit fontScale="90000"/>
          </a:bodyPr>
          <a:lstStyle/>
          <a:p>
            <a:r>
              <a:rPr lang="fr-FR" u="sng" dirty="0"/>
              <a:t>Question 1.7:</a:t>
            </a:r>
            <a:br>
              <a:rPr lang="fr-FR" u="sng" dirty="0"/>
            </a:br>
            <a:endParaRPr lang="fr-FR" u="sng" dirty="0"/>
          </a:p>
        </p:txBody>
      </p:sp>
      <p:sp>
        <p:nvSpPr>
          <p:cNvPr id="3" name="Subtitle 2">
            <a:extLst>
              <a:ext uri="{FF2B5EF4-FFF2-40B4-BE49-F238E27FC236}">
                <a16:creationId xmlns:a16="http://schemas.microsoft.com/office/drawing/2014/main" id="{3BD01758-762B-1164-FDAC-639DD7E34014}"/>
              </a:ext>
            </a:extLst>
          </p:cNvPr>
          <p:cNvSpPr>
            <a:spLocks noGrp="1"/>
          </p:cNvSpPr>
          <p:nvPr>
            <p:ph type="subTitle" idx="1"/>
          </p:nvPr>
        </p:nvSpPr>
        <p:spPr>
          <a:xfrm>
            <a:off x="7039897" y="3077497"/>
            <a:ext cx="4331233" cy="2723535"/>
          </a:xfrm>
        </p:spPr>
        <p:txBody>
          <a:bodyPr>
            <a:normAutofit fontScale="92500"/>
          </a:bodyPr>
          <a:lstStyle/>
          <a:p>
            <a:r>
              <a:rPr lang="en-US" dirty="0"/>
              <a:t>The graph shows the total number of shares invested over the period from 2000 to 2017. The highest number of shares was invested in 2004, followed by 2003 and 2010. The lowest number of shares was invested in 2009. Overall, the number of shares invested each year is relatively stable, with a slight upward trend.</a:t>
            </a:r>
            <a:endParaRPr lang="fr-FR" dirty="0"/>
          </a:p>
        </p:txBody>
      </p:sp>
      <p:pic>
        <p:nvPicPr>
          <p:cNvPr id="5" name="Picture 4">
            <a:extLst>
              <a:ext uri="{FF2B5EF4-FFF2-40B4-BE49-F238E27FC236}">
                <a16:creationId xmlns:a16="http://schemas.microsoft.com/office/drawing/2014/main" id="{F6207D71-9E7F-B379-D660-2ED63888EDE3}"/>
              </a:ext>
            </a:extLst>
          </p:cNvPr>
          <p:cNvPicPr>
            <a:picLocks noChangeAspect="1"/>
          </p:cNvPicPr>
          <p:nvPr/>
        </p:nvPicPr>
        <p:blipFill>
          <a:blip r:embed="rId2"/>
          <a:stretch>
            <a:fillRect/>
          </a:stretch>
        </p:blipFill>
        <p:spPr>
          <a:xfrm>
            <a:off x="83330" y="971857"/>
            <a:ext cx="6828748" cy="4914286"/>
          </a:xfrm>
          <a:prstGeom prst="rect">
            <a:avLst/>
          </a:prstGeom>
        </p:spPr>
      </p:pic>
    </p:spTree>
    <p:extLst>
      <p:ext uri="{BB962C8B-B14F-4D97-AF65-F5344CB8AC3E}">
        <p14:creationId xmlns:p14="http://schemas.microsoft.com/office/powerpoint/2010/main" val="2814041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C644D3-C640-4FEE-8E7D-A5D14A748C14}"/>
              </a:ext>
            </a:extLst>
          </p:cNvPr>
          <p:cNvSpPr txBox="1"/>
          <p:nvPr/>
        </p:nvSpPr>
        <p:spPr>
          <a:xfrm>
            <a:off x="8023123" y="1612490"/>
            <a:ext cx="3460954" cy="4247317"/>
          </a:xfrm>
          <a:prstGeom prst="rect">
            <a:avLst/>
          </a:prstGeom>
          <a:noFill/>
        </p:spPr>
        <p:txBody>
          <a:bodyPr wrap="square" rtlCol="0">
            <a:spAutoFit/>
          </a:bodyPr>
          <a:lstStyle/>
          <a:p>
            <a:r>
              <a:rPr lang="en-US" dirty="0"/>
              <a:t>The graph shows the value of two different shares over time. The yellow line represents the two-day return, while the blue line represents the one-day return. The chart suggests that the two-day return is generally higher than the one-day return, but there are some exceptions. Overall, the chart shows a pattern of volatility, with stock values fluctuating significantly over time.</a:t>
            </a:r>
            <a:endParaRPr lang="fr-FR" dirty="0"/>
          </a:p>
        </p:txBody>
      </p:sp>
      <p:pic>
        <p:nvPicPr>
          <p:cNvPr id="4" name="Picture 3">
            <a:extLst>
              <a:ext uri="{FF2B5EF4-FFF2-40B4-BE49-F238E27FC236}">
                <a16:creationId xmlns:a16="http://schemas.microsoft.com/office/drawing/2014/main" id="{1EED15A7-0E08-F9F7-CA09-8C8EB5CD0A3E}"/>
              </a:ext>
            </a:extLst>
          </p:cNvPr>
          <p:cNvPicPr>
            <a:picLocks noChangeAspect="1"/>
          </p:cNvPicPr>
          <p:nvPr/>
        </p:nvPicPr>
        <p:blipFill>
          <a:blip r:embed="rId2"/>
          <a:stretch>
            <a:fillRect/>
          </a:stretch>
        </p:blipFill>
        <p:spPr>
          <a:xfrm>
            <a:off x="78658" y="244268"/>
            <a:ext cx="7924311" cy="5478105"/>
          </a:xfrm>
          <a:prstGeom prst="rect">
            <a:avLst/>
          </a:prstGeom>
        </p:spPr>
      </p:pic>
    </p:spTree>
    <p:extLst>
      <p:ext uri="{BB962C8B-B14F-4D97-AF65-F5344CB8AC3E}">
        <p14:creationId xmlns:p14="http://schemas.microsoft.com/office/powerpoint/2010/main" val="1835752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649E3-C403-4F6A-CBD8-3776D359400D}"/>
              </a:ext>
            </a:extLst>
          </p:cNvPr>
          <p:cNvSpPr txBox="1"/>
          <p:nvPr/>
        </p:nvSpPr>
        <p:spPr>
          <a:xfrm>
            <a:off x="934065" y="471948"/>
            <a:ext cx="10235380" cy="6463308"/>
          </a:xfrm>
          <a:prstGeom prst="rect">
            <a:avLst/>
          </a:prstGeom>
          <a:noFill/>
        </p:spPr>
        <p:txBody>
          <a:bodyPr wrap="square" rtlCol="0">
            <a:spAutoFit/>
          </a:bodyPr>
          <a:lstStyle/>
          <a:p>
            <a:r>
              <a:rPr lang="fr-FR" dirty="0"/>
              <a:t>#QUESTION 1:</a:t>
            </a:r>
          </a:p>
          <a:p>
            <a:r>
              <a:rPr lang="fr-FR" dirty="0"/>
              <a:t>#1.1</a:t>
            </a:r>
          </a:p>
          <a:p>
            <a:r>
              <a:rPr lang="fr-FR" dirty="0"/>
              <a:t># Import </a:t>
            </a:r>
            <a:r>
              <a:rPr lang="fr-FR" dirty="0" err="1"/>
              <a:t>necessary</a:t>
            </a:r>
            <a:r>
              <a:rPr lang="fr-FR" dirty="0"/>
              <a:t> </a:t>
            </a:r>
            <a:r>
              <a:rPr lang="fr-FR" dirty="0" err="1"/>
              <a:t>libraries</a:t>
            </a:r>
            <a:endParaRPr lang="fr-FR" dirty="0"/>
          </a:p>
          <a:p>
            <a:r>
              <a:rPr lang="fr-FR" dirty="0"/>
              <a:t>import pandas as </a:t>
            </a:r>
            <a:r>
              <a:rPr lang="fr-FR" dirty="0" err="1"/>
              <a:t>pd</a:t>
            </a:r>
            <a:endParaRPr lang="fr-FR" dirty="0"/>
          </a:p>
          <a:p>
            <a:r>
              <a:rPr lang="fr-FR" dirty="0"/>
              <a:t>import </a:t>
            </a:r>
            <a:r>
              <a:rPr lang="fr-FR" dirty="0" err="1"/>
              <a:t>numpy</a:t>
            </a:r>
            <a:r>
              <a:rPr lang="fr-FR" dirty="0"/>
              <a:t> as </a:t>
            </a:r>
            <a:r>
              <a:rPr lang="fr-FR" dirty="0" err="1"/>
              <a:t>np</a:t>
            </a:r>
            <a:endParaRPr lang="fr-FR" dirty="0"/>
          </a:p>
          <a:p>
            <a:r>
              <a:rPr lang="fr-FR" dirty="0"/>
              <a:t>import </a:t>
            </a:r>
            <a:r>
              <a:rPr lang="fr-FR" dirty="0" err="1"/>
              <a:t>seaborn</a:t>
            </a:r>
            <a:r>
              <a:rPr lang="fr-FR" dirty="0"/>
              <a:t> as </a:t>
            </a:r>
            <a:r>
              <a:rPr lang="fr-FR" dirty="0" err="1"/>
              <a:t>sns</a:t>
            </a:r>
            <a:endParaRPr lang="fr-FR" dirty="0"/>
          </a:p>
          <a:p>
            <a:r>
              <a:rPr lang="fr-FR" dirty="0"/>
              <a:t>import </a:t>
            </a:r>
            <a:r>
              <a:rPr lang="fr-FR" dirty="0" err="1"/>
              <a:t>matplotlib.pyplot</a:t>
            </a:r>
            <a:r>
              <a:rPr lang="fr-FR" dirty="0"/>
              <a:t> as </a:t>
            </a:r>
            <a:r>
              <a:rPr lang="fr-FR" dirty="0" err="1"/>
              <a:t>plt</a:t>
            </a:r>
            <a:endParaRPr lang="fr-FR" dirty="0"/>
          </a:p>
          <a:p>
            <a:r>
              <a:rPr lang="fr-FR" dirty="0"/>
              <a:t>import </a:t>
            </a:r>
            <a:r>
              <a:rPr lang="fr-FR" dirty="0" err="1"/>
              <a:t>matplotlib.ticker</a:t>
            </a:r>
            <a:r>
              <a:rPr lang="fr-FR" dirty="0"/>
              <a:t> as </a:t>
            </a:r>
            <a:r>
              <a:rPr lang="fr-FR" dirty="0" err="1"/>
              <a:t>ticker</a:t>
            </a:r>
            <a:endParaRPr lang="fr-FR" dirty="0"/>
          </a:p>
          <a:p>
            <a:r>
              <a:rPr lang="fr-FR" dirty="0" err="1"/>
              <a:t>from</a:t>
            </a:r>
            <a:r>
              <a:rPr lang="fr-FR" dirty="0"/>
              <a:t> </a:t>
            </a:r>
            <a:r>
              <a:rPr lang="fr-FR" dirty="0" err="1"/>
              <a:t>matplotlib.ticker</a:t>
            </a:r>
            <a:r>
              <a:rPr lang="fr-FR" dirty="0"/>
              <a:t> import </a:t>
            </a:r>
            <a:r>
              <a:rPr lang="fr-FR" dirty="0" err="1"/>
              <a:t>ScalarFormatter</a:t>
            </a:r>
            <a:r>
              <a:rPr lang="fr-FR" dirty="0"/>
              <a:t>, </a:t>
            </a:r>
            <a:r>
              <a:rPr lang="fr-FR" dirty="0" err="1"/>
              <a:t>FormatStrFormatter</a:t>
            </a:r>
            <a:endParaRPr lang="fr-FR" dirty="0"/>
          </a:p>
          <a:p>
            <a:r>
              <a:rPr lang="fr-FR" dirty="0" err="1"/>
              <a:t>from</a:t>
            </a:r>
            <a:r>
              <a:rPr lang="fr-FR" dirty="0"/>
              <a:t> </a:t>
            </a:r>
            <a:r>
              <a:rPr lang="fr-FR" dirty="0" err="1"/>
              <a:t>datetime</a:t>
            </a:r>
            <a:r>
              <a:rPr lang="fr-FR" dirty="0"/>
              <a:t> import </a:t>
            </a:r>
            <a:r>
              <a:rPr lang="fr-FR" dirty="0" err="1"/>
              <a:t>datetime</a:t>
            </a:r>
            <a:endParaRPr lang="fr-FR" dirty="0"/>
          </a:p>
          <a:p>
            <a:r>
              <a:rPr lang="fr-FR" dirty="0"/>
              <a:t>import re  # Import the re module for </a:t>
            </a:r>
            <a:r>
              <a:rPr lang="fr-FR" dirty="0" err="1"/>
              <a:t>regular</a:t>
            </a:r>
            <a:r>
              <a:rPr lang="fr-FR" dirty="0"/>
              <a:t> expressions</a:t>
            </a:r>
          </a:p>
          <a:p>
            <a:endParaRPr lang="fr-FR" dirty="0"/>
          </a:p>
          <a:p>
            <a:r>
              <a:rPr lang="fr-FR" dirty="0"/>
              <a:t>#We Read the CSV file </a:t>
            </a:r>
            <a:r>
              <a:rPr lang="fr-FR" dirty="0" err="1"/>
              <a:t>into</a:t>
            </a:r>
            <a:r>
              <a:rPr lang="fr-FR" dirty="0"/>
              <a:t> a </a:t>
            </a:r>
            <a:r>
              <a:rPr lang="fr-FR" dirty="0" err="1"/>
              <a:t>DataFrame</a:t>
            </a:r>
            <a:endParaRPr lang="fr-FR" dirty="0"/>
          </a:p>
          <a:p>
            <a:r>
              <a:rPr lang="fr-FR" dirty="0" err="1"/>
              <a:t>df</a:t>
            </a:r>
            <a:r>
              <a:rPr lang="fr-FR" dirty="0"/>
              <a:t> = </a:t>
            </a:r>
            <a:r>
              <a:rPr lang="fr-FR" dirty="0" err="1"/>
              <a:t>pd.read_csv</a:t>
            </a:r>
            <a:r>
              <a:rPr lang="fr-FR" dirty="0"/>
              <a:t>('data_with_indicators1.csv')</a:t>
            </a:r>
          </a:p>
          <a:p>
            <a:r>
              <a:rPr lang="fr-FR" dirty="0"/>
              <a:t>#1.2</a:t>
            </a:r>
          </a:p>
          <a:p>
            <a:r>
              <a:rPr lang="fr-FR" dirty="0"/>
              <a:t># </a:t>
            </a:r>
            <a:r>
              <a:rPr lang="fr-FR" dirty="0" err="1"/>
              <a:t>Print</a:t>
            </a:r>
            <a:r>
              <a:rPr lang="fr-FR" dirty="0"/>
              <a:t> the first few </a:t>
            </a:r>
            <a:r>
              <a:rPr lang="fr-FR" dirty="0" err="1"/>
              <a:t>rows</a:t>
            </a:r>
            <a:r>
              <a:rPr lang="fr-FR" dirty="0"/>
              <a:t> of the </a:t>
            </a:r>
            <a:r>
              <a:rPr lang="fr-FR" dirty="0" err="1"/>
              <a:t>DataFrame</a:t>
            </a:r>
            <a:endParaRPr lang="fr-FR" dirty="0"/>
          </a:p>
          <a:p>
            <a:r>
              <a:rPr lang="fr-FR" dirty="0" err="1"/>
              <a:t>print</a:t>
            </a:r>
            <a:r>
              <a:rPr lang="fr-FR" dirty="0"/>
              <a:t>(</a:t>
            </a:r>
            <a:r>
              <a:rPr lang="fr-FR" dirty="0" err="1"/>
              <a:t>df.head</a:t>
            </a:r>
            <a:r>
              <a:rPr lang="fr-FR" dirty="0"/>
              <a:t>())</a:t>
            </a:r>
          </a:p>
          <a:p>
            <a:endParaRPr lang="fr-FR" dirty="0"/>
          </a:p>
          <a:p>
            <a:r>
              <a:rPr lang="fr-FR" dirty="0"/>
              <a:t>#The code </a:t>
            </a:r>
            <a:r>
              <a:rPr lang="fr-FR" dirty="0" err="1"/>
              <a:t>print</a:t>
            </a:r>
            <a:r>
              <a:rPr lang="fr-FR" dirty="0"/>
              <a:t> information about the </a:t>
            </a:r>
            <a:r>
              <a:rPr lang="fr-FR" dirty="0" err="1"/>
              <a:t>DataFrame</a:t>
            </a:r>
            <a:endParaRPr lang="fr-FR" dirty="0"/>
          </a:p>
          <a:p>
            <a:r>
              <a:rPr lang="fr-FR" dirty="0" err="1"/>
              <a:t>print</a:t>
            </a:r>
            <a:r>
              <a:rPr lang="fr-FR" dirty="0"/>
              <a:t>(df.info())</a:t>
            </a:r>
          </a:p>
          <a:p>
            <a:endParaRPr lang="fr-FR" dirty="0"/>
          </a:p>
          <a:p>
            <a:r>
              <a:rPr lang="fr-FR" dirty="0"/>
              <a:t>#We </a:t>
            </a:r>
            <a:r>
              <a:rPr lang="fr-FR" dirty="0" err="1"/>
              <a:t>print</a:t>
            </a:r>
            <a:r>
              <a:rPr lang="fr-FR" dirty="0"/>
              <a:t> </a:t>
            </a:r>
            <a:r>
              <a:rPr lang="fr-FR" dirty="0" err="1"/>
              <a:t>summary</a:t>
            </a:r>
            <a:r>
              <a:rPr lang="fr-FR" dirty="0"/>
              <a:t> </a:t>
            </a:r>
            <a:r>
              <a:rPr lang="fr-FR" dirty="0" err="1"/>
              <a:t>statistics</a:t>
            </a:r>
            <a:r>
              <a:rPr lang="fr-FR" dirty="0"/>
              <a:t> about the </a:t>
            </a:r>
            <a:r>
              <a:rPr lang="fr-FR" dirty="0" err="1"/>
              <a:t>DataFrame</a:t>
            </a:r>
            <a:endParaRPr lang="fr-FR" dirty="0"/>
          </a:p>
          <a:p>
            <a:r>
              <a:rPr lang="fr-FR" dirty="0" err="1"/>
              <a:t>print</a:t>
            </a:r>
            <a:r>
              <a:rPr lang="fr-FR" dirty="0"/>
              <a:t>(</a:t>
            </a:r>
            <a:r>
              <a:rPr lang="fr-FR" dirty="0" err="1"/>
              <a:t>df.describe</a:t>
            </a:r>
            <a:r>
              <a:rPr lang="fr-FR" dirty="0"/>
              <a:t>())</a:t>
            </a:r>
          </a:p>
        </p:txBody>
      </p:sp>
    </p:spTree>
    <p:extLst>
      <p:ext uri="{BB962C8B-B14F-4D97-AF65-F5344CB8AC3E}">
        <p14:creationId xmlns:p14="http://schemas.microsoft.com/office/powerpoint/2010/main" val="2286552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637582-4107-7916-1D15-829907D49BDC}"/>
              </a:ext>
            </a:extLst>
          </p:cNvPr>
          <p:cNvSpPr txBox="1"/>
          <p:nvPr/>
        </p:nvSpPr>
        <p:spPr>
          <a:xfrm>
            <a:off x="196645" y="255639"/>
            <a:ext cx="11267768" cy="7017306"/>
          </a:xfrm>
          <a:prstGeom prst="rect">
            <a:avLst/>
          </a:prstGeom>
          <a:noFill/>
        </p:spPr>
        <p:txBody>
          <a:bodyPr wrap="square" rtlCol="0">
            <a:spAutoFit/>
          </a:bodyPr>
          <a:lstStyle/>
          <a:p>
            <a:r>
              <a:rPr lang="fr-FR" dirty="0"/>
              <a:t>#1.3</a:t>
            </a:r>
          </a:p>
          <a:p>
            <a:r>
              <a:rPr lang="fr-FR" dirty="0"/>
              <a:t># </a:t>
            </a:r>
            <a:r>
              <a:rPr lang="fr-FR" dirty="0" err="1"/>
              <a:t>Define</a:t>
            </a:r>
            <a:r>
              <a:rPr lang="fr-FR" dirty="0"/>
              <a:t> </a:t>
            </a:r>
            <a:r>
              <a:rPr lang="fr-FR" dirty="0" err="1"/>
              <a:t>columns</a:t>
            </a:r>
            <a:r>
              <a:rPr lang="fr-FR" dirty="0"/>
              <a:t> to </a:t>
            </a:r>
            <a:r>
              <a:rPr lang="fr-FR" dirty="0" err="1"/>
              <a:t>fill</a:t>
            </a:r>
            <a:r>
              <a:rPr lang="fr-FR" dirty="0"/>
              <a:t> </a:t>
            </a:r>
            <a:r>
              <a:rPr lang="fr-FR" dirty="0" err="1"/>
              <a:t>with</a:t>
            </a:r>
            <a:r>
              <a:rPr lang="fr-FR" dirty="0"/>
              <a:t> </a:t>
            </a:r>
            <a:r>
              <a:rPr lang="fr-FR" dirty="0" err="1"/>
              <a:t>median</a:t>
            </a:r>
            <a:r>
              <a:rPr lang="fr-FR" dirty="0"/>
              <a:t> values</a:t>
            </a:r>
          </a:p>
          <a:p>
            <a:r>
              <a:rPr lang="fr-FR" dirty="0" err="1"/>
              <a:t>columns_to_fill</a:t>
            </a:r>
            <a:r>
              <a:rPr lang="fr-FR" dirty="0"/>
              <a:t> = ['Rtn..1.Day', 'Rtn..1.Day.1', 'Rtn..2.Day']</a:t>
            </a:r>
          </a:p>
          <a:p>
            <a:endParaRPr lang="fr-FR" dirty="0"/>
          </a:p>
          <a:p>
            <a:r>
              <a:rPr lang="fr-FR" dirty="0"/>
              <a:t># Fill </a:t>
            </a:r>
            <a:r>
              <a:rPr lang="fr-FR" dirty="0" err="1"/>
              <a:t>missing</a:t>
            </a:r>
            <a:r>
              <a:rPr lang="fr-FR" dirty="0"/>
              <a:t> values in the </a:t>
            </a:r>
            <a:r>
              <a:rPr lang="fr-FR" dirty="0" err="1"/>
              <a:t>specified</a:t>
            </a:r>
            <a:r>
              <a:rPr lang="fr-FR" dirty="0"/>
              <a:t> </a:t>
            </a:r>
            <a:r>
              <a:rPr lang="fr-FR" dirty="0" err="1"/>
              <a:t>columns</a:t>
            </a:r>
            <a:r>
              <a:rPr lang="fr-FR" dirty="0"/>
              <a:t> </a:t>
            </a:r>
            <a:r>
              <a:rPr lang="fr-FR" dirty="0" err="1"/>
              <a:t>with</a:t>
            </a:r>
            <a:r>
              <a:rPr lang="fr-FR" dirty="0"/>
              <a:t> </a:t>
            </a:r>
            <a:r>
              <a:rPr lang="fr-FR" dirty="0" err="1"/>
              <a:t>their</a:t>
            </a:r>
            <a:r>
              <a:rPr lang="fr-FR" dirty="0"/>
              <a:t> </a:t>
            </a:r>
            <a:r>
              <a:rPr lang="fr-FR" dirty="0" err="1"/>
              <a:t>median</a:t>
            </a:r>
            <a:r>
              <a:rPr lang="fr-FR" dirty="0"/>
              <a:t> values</a:t>
            </a:r>
          </a:p>
          <a:p>
            <a:r>
              <a:rPr lang="fr-FR" dirty="0"/>
              <a:t>for </a:t>
            </a:r>
            <a:r>
              <a:rPr lang="fr-FR" dirty="0" err="1"/>
              <a:t>column</a:t>
            </a:r>
            <a:r>
              <a:rPr lang="fr-FR" dirty="0"/>
              <a:t> in </a:t>
            </a:r>
            <a:r>
              <a:rPr lang="fr-FR" dirty="0" err="1"/>
              <a:t>columns_to_fill</a:t>
            </a:r>
            <a:r>
              <a:rPr lang="fr-FR" dirty="0"/>
              <a:t>:</a:t>
            </a:r>
          </a:p>
          <a:p>
            <a:r>
              <a:rPr lang="fr-FR" dirty="0"/>
              <a:t>    </a:t>
            </a:r>
            <a:r>
              <a:rPr lang="fr-FR" dirty="0" err="1"/>
              <a:t>median_value</a:t>
            </a:r>
            <a:r>
              <a:rPr lang="fr-FR" dirty="0"/>
              <a:t> = </a:t>
            </a:r>
            <a:r>
              <a:rPr lang="fr-FR" dirty="0" err="1"/>
              <a:t>df</a:t>
            </a:r>
            <a:r>
              <a:rPr lang="fr-FR" dirty="0"/>
              <a:t>[</a:t>
            </a:r>
            <a:r>
              <a:rPr lang="fr-FR" dirty="0" err="1"/>
              <a:t>column</a:t>
            </a:r>
            <a:r>
              <a:rPr lang="fr-FR" dirty="0"/>
              <a:t>].</a:t>
            </a:r>
            <a:r>
              <a:rPr lang="fr-FR" dirty="0" err="1"/>
              <a:t>median</a:t>
            </a:r>
            <a:r>
              <a:rPr lang="fr-FR" dirty="0"/>
              <a:t>()</a:t>
            </a:r>
          </a:p>
          <a:p>
            <a:r>
              <a:rPr lang="fr-FR" dirty="0"/>
              <a:t>    </a:t>
            </a:r>
            <a:r>
              <a:rPr lang="fr-FR" dirty="0" err="1"/>
              <a:t>df</a:t>
            </a:r>
            <a:r>
              <a:rPr lang="fr-FR" dirty="0"/>
              <a:t>[</a:t>
            </a:r>
            <a:r>
              <a:rPr lang="fr-FR" dirty="0" err="1"/>
              <a:t>column</a:t>
            </a:r>
            <a:r>
              <a:rPr lang="fr-FR" dirty="0"/>
              <a:t>].</a:t>
            </a:r>
            <a:r>
              <a:rPr lang="fr-FR" dirty="0" err="1"/>
              <a:t>fillna</a:t>
            </a:r>
            <a:r>
              <a:rPr lang="fr-FR" dirty="0"/>
              <a:t>(</a:t>
            </a:r>
            <a:r>
              <a:rPr lang="fr-FR" dirty="0" err="1"/>
              <a:t>median_value</a:t>
            </a:r>
            <a:r>
              <a:rPr lang="fr-FR" dirty="0"/>
              <a:t>, </a:t>
            </a:r>
            <a:r>
              <a:rPr lang="fr-FR" dirty="0" err="1"/>
              <a:t>inplace</a:t>
            </a:r>
            <a:r>
              <a:rPr lang="fr-FR" dirty="0"/>
              <a:t>=</a:t>
            </a:r>
            <a:r>
              <a:rPr lang="fr-FR" dirty="0" err="1"/>
              <a:t>True</a:t>
            </a:r>
            <a:r>
              <a:rPr lang="fr-FR" dirty="0"/>
              <a:t>)</a:t>
            </a:r>
          </a:p>
          <a:p>
            <a:endParaRPr lang="fr-FR" dirty="0"/>
          </a:p>
          <a:p>
            <a:r>
              <a:rPr lang="fr-FR" dirty="0"/>
              <a:t># </a:t>
            </a:r>
            <a:r>
              <a:rPr lang="fr-FR" dirty="0" err="1"/>
              <a:t>Print</a:t>
            </a:r>
            <a:r>
              <a:rPr lang="fr-FR" dirty="0"/>
              <a:t> </a:t>
            </a:r>
            <a:r>
              <a:rPr lang="fr-FR" dirty="0" err="1"/>
              <a:t>updated</a:t>
            </a:r>
            <a:r>
              <a:rPr lang="fr-FR" dirty="0"/>
              <a:t> information about the </a:t>
            </a:r>
            <a:r>
              <a:rPr lang="fr-FR" dirty="0" err="1"/>
              <a:t>DataFrame</a:t>
            </a:r>
            <a:endParaRPr lang="fr-FR" dirty="0"/>
          </a:p>
          <a:p>
            <a:r>
              <a:rPr lang="fr-FR" dirty="0" err="1"/>
              <a:t>print</a:t>
            </a:r>
            <a:r>
              <a:rPr lang="fr-FR" dirty="0"/>
              <a:t>(df.info())</a:t>
            </a:r>
          </a:p>
          <a:p>
            <a:r>
              <a:rPr lang="fr-FR" dirty="0" err="1"/>
              <a:t>print</a:t>
            </a:r>
            <a:r>
              <a:rPr lang="fr-FR" dirty="0"/>
              <a:t>(</a:t>
            </a:r>
            <a:r>
              <a:rPr lang="fr-FR" dirty="0" err="1"/>
              <a:t>df.describe</a:t>
            </a:r>
            <a:r>
              <a:rPr lang="fr-FR" dirty="0"/>
              <a:t>())</a:t>
            </a:r>
          </a:p>
          <a:p>
            <a:r>
              <a:rPr lang="fr-FR" dirty="0"/>
              <a:t>#1.4</a:t>
            </a:r>
          </a:p>
          <a:p>
            <a:r>
              <a:rPr lang="fr-FR" dirty="0"/>
              <a:t># </a:t>
            </a:r>
            <a:r>
              <a:rPr lang="fr-FR" dirty="0" err="1"/>
              <a:t>Create</a:t>
            </a:r>
            <a:r>
              <a:rPr lang="fr-FR" dirty="0"/>
              <a:t> a </a:t>
            </a:r>
            <a:r>
              <a:rPr lang="fr-FR" dirty="0" err="1"/>
              <a:t>summary</a:t>
            </a:r>
            <a:r>
              <a:rPr lang="fr-FR" dirty="0"/>
              <a:t> </a:t>
            </a:r>
            <a:r>
              <a:rPr lang="fr-FR" dirty="0" err="1"/>
              <a:t>DataFrame</a:t>
            </a:r>
            <a:r>
              <a:rPr lang="fr-FR" dirty="0"/>
              <a:t> by </a:t>
            </a:r>
            <a:r>
              <a:rPr lang="fr-FR" dirty="0" err="1"/>
              <a:t>grouping</a:t>
            </a:r>
            <a:r>
              <a:rPr lang="fr-FR" dirty="0"/>
              <a:t> the original </a:t>
            </a:r>
            <a:r>
              <a:rPr lang="fr-FR" dirty="0" err="1"/>
              <a:t>DataFrame</a:t>
            </a:r>
            <a:r>
              <a:rPr lang="fr-FR" dirty="0"/>
              <a:t> by certain </a:t>
            </a:r>
            <a:r>
              <a:rPr lang="fr-FR" dirty="0" err="1"/>
              <a:t>columns</a:t>
            </a:r>
            <a:endParaRPr lang="fr-FR" dirty="0"/>
          </a:p>
          <a:p>
            <a:r>
              <a:rPr lang="fr-FR" dirty="0" err="1"/>
              <a:t>summary</a:t>
            </a:r>
            <a:r>
              <a:rPr lang="fr-FR" dirty="0"/>
              <a:t> = </a:t>
            </a:r>
            <a:r>
              <a:rPr lang="fr-FR" dirty="0" err="1"/>
              <a:t>df.groupby</a:t>
            </a:r>
            <a:r>
              <a:rPr lang="fr-FR" dirty="0"/>
              <a:t>(['Date', 'Rtn..1.Day', 'Rtn..1.Day.1', 'Rtn..2.Day']).size().</a:t>
            </a:r>
            <a:r>
              <a:rPr lang="fr-FR" dirty="0" err="1"/>
              <a:t>reset_index</a:t>
            </a:r>
            <a:r>
              <a:rPr lang="fr-FR" dirty="0"/>
              <a:t>(</a:t>
            </a:r>
            <a:r>
              <a:rPr lang="fr-FR" dirty="0" err="1"/>
              <a:t>name</a:t>
            </a:r>
            <a:r>
              <a:rPr lang="fr-FR" dirty="0"/>
              <a:t>='count')</a:t>
            </a:r>
          </a:p>
          <a:p>
            <a:r>
              <a:rPr lang="fr-FR" dirty="0" err="1"/>
              <a:t>print</a:t>
            </a:r>
            <a:r>
              <a:rPr lang="fr-FR" dirty="0"/>
              <a:t>(</a:t>
            </a:r>
            <a:r>
              <a:rPr lang="fr-FR" dirty="0" err="1"/>
              <a:t>summary.head</a:t>
            </a:r>
            <a:r>
              <a:rPr lang="fr-FR" dirty="0"/>
              <a:t>())</a:t>
            </a:r>
          </a:p>
          <a:p>
            <a:r>
              <a:rPr lang="fr-FR" dirty="0" err="1"/>
              <a:t>print</a:t>
            </a:r>
            <a:r>
              <a:rPr lang="fr-FR" dirty="0"/>
              <a:t>(summary.info())</a:t>
            </a:r>
          </a:p>
          <a:p>
            <a:endParaRPr lang="fr-FR" dirty="0"/>
          </a:p>
          <a:p>
            <a:r>
              <a:rPr lang="fr-FR" dirty="0"/>
              <a:t>#1.5</a:t>
            </a:r>
          </a:p>
          <a:p>
            <a:r>
              <a:rPr lang="fr-FR" dirty="0"/>
              <a:t># Reset the index of the </a:t>
            </a:r>
            <a:r>
              <a:rPr lang="fr-FR" dirty="0" err="1"/>
              <a:t>summary</a:t>
            </a:r>
            <a:r>
              <a:rPr lang="fr-FR" dirty="0"/>
              <a:t> </a:t>
            </a:r>
            <a:r>
              <a:rPr lang="fr-FR" dirty="0" err="1"/>
              <a:t>DataFrame</a:t>
            </a:r>
            <a:endParaRPr lang="fr-FR" dirty="0"/>
          </a:p>
          <a:p>
            <a:r>
              <a:rPr lang="fr-FR" dirty="0" err="1"/>
              <a:t>summary.reset_index</a:t>
            </a:r>
            <a:r>
              <a:rPr lang="fr-FR" dirty="0"/>
              <a:t>(drop=</a:t>
            </a:r>
            <a:r>
              <a:rPr lang="fr-FR" dirty="0" err="1"/>
              <a:t>True</a:t>
            </a:r>
            <a:r>
              <a:rPr lang="fr-FR" dirty="0"/>
              <a:t>, </a:t>
            </a:r>
            <a:r>
              <a:rPr lang="fr-FR" dirty="0" err="1"/>
              <a:t>inplace</a:t>
            </a:r>
            <a:r>
              <a:rPr lang="fr-FR" dirty="0"/>
              <a:t>=</a:t>
            </a:r>
            <a:r>
              <a:rPr lang="fr-FR" dirty="0" err="1"/>
              <a:t>True</a:t>
            </a:r>
            <a:r>
              <a:rPr lang="fr-FR" dirty="0"/>
              <a:t>)</a:t>
            </a:r>
          </a:p>
          <a:p>
            <a:r>
              <a:rPr lang="fr-FR" dirty="0" err="1"/>
              <a:t>print</a:t>
            </a:r>
            <a:r>
              <a:rPr lang="fr-FR" dirty="0"/>
              <a:t>(</a:t>
            </a:r>
            <a:r>
              <a:rPr lang="fr-FR" dirty="0" err="1"/>
              <a:t>summary.head</a:t>
            </a:r>
            <a:r>
              <a:rPr lang="fr-FR" dirty="0"/>
              <a:t>())</a:t>
            </a:r>
          </a:p>
          <a:p>
            <a:r>
              <a:rPr lang="fr-FR" dirty="0" err="1"/>
              <a:t>print</a:t>
            </a:r>
            <a:r>
              <a:rPr lang="fr-FR" dirty="0"/>
              <a:t>(summary.info())</a:t>
            </a:r>
          </a:p>
          <a:p>
            <a:endParaRPr lang="fr-FR" dirty="0"/>
          </a:p>
        </p:txBody>
      </p:sp>
    </p:spTree>
    <p:extLst>
      <p:ext uri="{BB962C8B-B14F-4D97-AF65-F5344CB8AC3E}">
        <p14:creationId xmlns:p14="http://schemas.microsoft.com/office/powerpoint/2010/main" val="550230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A9AE7B-2684-3DFE-7EA2-03217E3B611E}"/>
              </a:ext>
            </a:extLst>
          </p:cNvPr>
          <p:cNvSpPr txBox="1"/>
          <p:nvPr/>
        </p:nvSpPr>
        <p:spPr>
          <a:xfrm>
            <a:off x="265471" y="127819"/>
            <a:ext cx="11513574" cy="6740307"/>
          </a:xfrm>
          <a:prstGeom prst="rect">
            <a:avLst/>
          </a:prstGeom>
          <a:noFill/>
        </p:spPr>
        <p:txBody>
          <a:bodyPr wrap="square" rtlCol="0">
            <a:spAutoFit/>
          </a:bodyPr>
          <a:lstStyle/>
          <a:p>
            <a:r>
              <a:rPr lang="fr-FR" dirty="0"/>
              <a:t>#Q1.6</a:t>
            </a:r>
          </a:p>
          <a:p>
            <a:r>
              <a:rPr lang="fr-FR" dirty="0"/>
              <a:t>#We </a:t>
            </a:r>
            <a:r>
              <a:rPr lang="fr-FR" dirty="0" err="1"/>
              <a:t>sample</a:t>
            </a:r>
            <a:r>
              <a:rPr lang="fr-FR" dirty="0"/>
              <a:t> a date string</a:t>
            </a:r>
          </a:p>
          <a:p>
            <a:r>
              <a:rPr lang="fr-FR" dirty="0"/>
              <a:t>s = '2000/06/12'</a:t>
            </a:r>
          </a:p>
          <a:p>
            <a:endParaRPr lang="fr-FR" dirty="0"/>
          </a:p>
          <a:p>
            <a:r>
              <a:rPr lang="fr-FR" dirty="0"/>
              <a:t>#We compile </a:t>
            </a:r>
            <a:r>
              <a:rPr lang="fr-FR" dirty="0" err="1"/>
              <a:t>regular</a:t>
            </a:r>
            <a:r>
              <a:rPr lang="fr-FR" dirty="0"/>
              <a:t> expression to replace </a:t>
            </a:r>
            <a:r>
              <a:rPr lang="fr-FR" dirty="0" err="1"/>
              <a:t>slashes</a:t>
            </a:r>
            <a:r>
              <a:rPr lang="fr-FR" dirty="0"/>
              <a:t> </a:t>
            </a:r>
            <a:r>
              <a:rPr lang="fr-FR" dirty="0" err="1"/>
              <a:t>with</a:t>
            </a:r>
            <a:r>
              <a:rPr lang="fr-FR" dirty="0"/>
              <a:t> </a:t>
            </a:r>
            <a:r>
              <a:rPr lang="fr-FR" dirty="0" err="1"/>
              <a:t>hyphens</a:t>
            </a:r>
            <a:endParaRPr lang="fr-FR" dirty="0"/>
          </a:p>
          <a:p>
            <a:r>
              <a:rPr lang="fr-FR" dirty="0"/>
              <a:t>pattern = </a:t>
            </a:r>
            <a:r>
              <a:rPr lang="fr-FR" dirty="0" err="1"/>
              <a:t>re.compile</a:t>
            </a:r>
            <a:r>
              <a:rPr lang="fr-FR" dirty="0"/>
              <a:t>(r'[/.-]')</a:t>
            </a:r>
          </a:p>
          <a:p>
            <a:endParaRPr lang="fr-FR" dirty="0"/>
          </a:p>
          <a:p>
            <a:r>
              <a:rPr lang="fr-FR" dirty="0"/>
              <a:t>#Replace </a:t>
            </a:r>
            <a:r>
              <a:rPr lang="fr-FR" dirty="0" err="1"/>
              <a:t>slashes</a:t>
            </a:r>
            <a:r>
              <a:rPr lang="fr-FR" dirty="0"/>
              <a:t> in the </a:t>
            </a:r>
            <a:r>
              <a:rPr lang="fr-FR" dirty="0" err="1"/>
              <a:t>sample</a:t>
            </a:r>
            <a:r>
              <a:rPr lang="fr-FR" dirty="0"/>
              <a:t> date string </a:t>
            </a:r>
            <a:r>
              <a:rPr lang="fr-FR" dirty="0" err="1"/>
              <a:t>with</a:t>
            </a:r>
            <a:r>
              <a:rPr lang="fr-FR" dirty="0"/>
              <a:t> </a:t>
            </a:r>
            <a:r>
              <a:rPr lang="fr-FR" dirty="0" err="1"/>
              <a:t>hyphens</a:t>
            </a:r>
            <a:endParaRPr lang="fr-FR" dirty="0"/>
          </a:p>
          <a:p>
            <a:r>
              <a:rPr lang="fr-FR" dirty="0" err="1"/>
              <a:t>formatted_date</a:t>
            </a:r>
            <a:r>
              <a:rPr lang="fr-FR" dirty="0"/>
              <a:t> = </a:t>
            </a:r>
            <a:r>
              <a:rPr lang="fr-FR" dirty="0" err="1"/>
              <a:t>pattern.sub</a:t>
            </a:r>
            <a:r>
              <a:rPr lang="fr-FR" dirty="0"/>
              <a:t>('-', s)</a:t>
            </a:r>
          </a:p>
          <a:p>
            <a:r>
              <a:rPr lang="fr-FR" dirty="0" err="1"/>
              <a:t>print</a:t>
            </a:r>
            <a:r>
              <a:rPr lang="fr-FR" dirty="0"/>
              <a:t>('Dates </a:t>
            </a:r>
            <a:r>
              <a:rPr lang="fr-FR" dirty="0" err="1"/>
              <a:t>changed</a:t>
            </a:r>
            <a:r>
              <a:rPr lang="fr-FR" dirty="0"/>
              <a:t> to the new format:', </a:t>
            </a:r>
            <a:r>
              <a:rPr lang="fr-FR" dirty="0" err="1"/>
              <a:t>formatted_date</a:t>
            </a:r>
            <a:r>
              <a:rPr lang="fr-FR" dirty="0"/>
              <a:t>)</a:t>
            </a:r>
          </a:p>
          <a:p>
            <a:endParaRPr lang="fr-FR" dirty="0"/>
          </a:p>
          <a:p>
            <a:r>
              <a:rPr lang="fr-FR" dirty="0"/>
              <a:t>#Replace </a:t>
            </a:r>
            <a:r>
              <a:rPr lang="fr-FR" dirty="0" err="1"/>
              <a:t>slashes</a:t>
            </a:r>
            <a:r>
              <a:rPr lang="fr-FR" dirty="0"/>
              <a:t> in the 'Date' </a:t>
            </a:r>
            <a:r>
              <a:rPr lang="fr-FR" dirty="0" err="1"/>
              <a:t>column</a:t>
            </a:r>
            <a:r>
              <a:rPr lang="fr-FR" dirty="0"/>
              <a:t> of the </a:t>
            </a:r>
            <a:r>
              <a:rPr lang="fr-FR" dirty="0" err="1"/>
              <a:t>DataFrame</a:t>
            </a:r>
            <a:r>
              <a:rPr lang="fr-FR" dirty="0"/>
              <a:t> </a:t>
            </a:r>
            <a:r>
              <a:rPr lang="fr-FR" dirty="0" err="1"/>
              <a:t>with</a:t>
            </a:r>
            <a:r>
              <a:rPr lang="fr-FR" dirty="0"/>
              <a:t> </a:t>
            </a:r>
            <a:r>
              <a:rPr lang="fr-FR" dirty="0" err="1"/>
              <a:t>hyphens</a:t>
            </a:r>
            <a:endParaRPr lang="fr-FR" dirty="0"/>
          </a:p>
          <a:p>
            <a:r>
              <a:rPr lang="fr-FR" dirty="0" err="1"/>
              <a:t>df</a:t>
            </a:r>
            <a:r>
              <a:rPr lang="fr-FR" dirty="0"/>
              <a:t>['Date'] = </a:t>
            </a:r>
            <a:r>
              <a:rPr lang="fr-FR" dirty="0" err="1"/>
              <a:t>df</a:t>
            </a:r>
            <a:r>
              <a:rPr lang="fr-FR" dirty="0"/>
              <a:t>['Date'].</a:t>
            </a:r>
            <a:r>
              <a:rPr lang="fr-FR" dirty="0" err="1"/>
              <a:t>astype</a:t>
            </a:r>
            <a:r>
              <a:rPr lang="fr-FR" dirty="0"/>
              <a:t>(</a:t>
            </a:r>
            <a:r>
              <a:rPr lang="fr-FR" dirty="0" err="1"/>
              <a:t>str</a:t>
            </a:r>
            <a:r>
              <a:rPr lang="fr-FR" dirty="0"/>
              <a:t>).</a:t>
            </a:r>
            <a:r>
              <a:rPr lang="fr-FR" dirty="0" err="1"/>
              <a:t>apply</a:t>
            </a:r>
            <a:r>
              <a:rPr lang="fr-FR" dirty="0"/>
              <a:t>(lambda x: </a:t>
            </a:r>
            <a:r>
              <a:rPr lang="fr-FR" dirty="0" err="1"/>
              <a:t>pattern.sub</a:t>
            </a:r>
            <a:r>
              <a:rPr lang="fr-FR" dirty="0"/>
              <a:t>('-', x))</a:t>
            </a:r>
          </a:p>
          <a:p>
            <a:endParaRPr lang="fr-FR" dirty="0"/>
          </a:p>
          <a:p>
            <a:r>
              <a:rPr lang="fr-FR" dirty="0"/>
              <a:t>#Convert the 'Date' </a:t>
            </a:r>
            <a:r>
              <a:rPr lang="fr-FR" dirty="0" err="1"/>
              <a:t>column</a:t>
            </a:r>
            <a:r>
              <a:rPr lang="fr-FR" dirty="0"/>
              <a:t> to </a:t>
            </a:r>
            <a:r>
              <a:rPr lang="fr-FR" dirty="0" err="1"/>
              <a:t>datetime</a:t>
            </a:r>
            <a:r>
              <a:rPr lang="fr-FR" dirty="0"/>
              <a:t> format</a:t>
            </a:r>
          </a:p>
          <a:p>
            <a:r>
              <a:rPr lang="fr-FR" dirty="0" err="1"/>
              <a:t>df</a:t>
            </a:r>
            <a:r>
              <a:rPr lang="fr-FR" dirty="0"/>
              <a:t>['Date'] = </a:t>
            </a:r>
            <a:r>
              <a:rPr lang="fr-FR" dirty="0" err="1"/>
              <a:t>pd.to_datetime</a:t>
            </a:r>
            <a:r>
              <a:rPr lang="fr-FR" dirty="0"/>
              <a:t>(</a:t>
            </a:r>
            <a:r>
              <a:rPr lang="fr-FR" dirty="0" err="1"/>
              <a:t>df</a:t>
            </a:r>
            <a:r>
              <a:rPr lang="fr-FR" dirty="0"/>
              <a:t>['Date'], format='%Y-%m-%d')</a:t>
            </a:r>
          </a:p>
          <a:p>
            <a:endParaRPr lang="fr-FR" dirty="0"/>
          </a:p>
          <a:p>
            <a:r>
              <a:rPr lang="fr-FR" dirty="0"/>
              <a:t>#Replace </a:t>
            </a:r>
            <a:r>
              <a:rPr lang="fr-FR" dirty="0" err="1"/>
              <a:t>slashes</a:t>
            </a:r>
            <a:r>
              <a:rPr lang="fr-FR" dirty="0"/>
              <a:t> in the 'Date' </a:t>
            </a:r>
            <a:r>
              <a:rPr lang="fr-FR" dirty="0" err="1"/>
              <a:t>column</a:t>
            </a:r>
            <a:r>
              <a:rPr lang="fr-FR" dirty="0"/>
              <a:t> of the </a:t>
            </a:r>
            <a:r>
              <a:rPr lang="fr-FR" dirty="0" err="1"/>
              <a:t>summary</a:t>
            </a:r>
            <a:r>
              <a:rPr lang="fr-FR" dirty="0"/>
              <a:t> </a:t>
            </a:r>
            <a:r>
              <a:rPr lang="fr-FR" dirty="0" err="1"/>
              <a:t>DataFrame</a:t>
            </a:r>
            <a:r>
              <a:rPr lang="fr-FR" dirty="0"/>
              <a:t> </a:t>
            </a:r>
            <a:r>
              <a:rPr lang="fr-FR" dirty="0" err="1"/>
              <a:t>with</a:t>
            </a:r>
            <a:r>
              <a:rPr lang="fr-FR" dirty="0"/>
              <a:t> </a:t>
            </a:r>
            <a:r>
              <a:rPr lang="fr-FR" dirty="0" err="1"/>
              <a:t>hyphens</a:t>
            </a:r>
            <a:endParaRPr lang="fr-FR" dirty="0"/>
          </a:p>
          <a:p>
            <a:r>
              <a:rPr lang="fr-FR" dirty="0" err="1"/>
              <a:t>summary</a:t>
            </a:r>
            <a:r>
              <a:rPr lang="fr-FR" dirty="0"/>
              <a:t>['Date'] = </a:t>
            </a:r>
            <a:r>
              <a:rPr lang="fr-FR" dirty="0" err="1"/>
              <a:t>summary</a:t>
            </a:r>
            <a:r>
              <a:rPr lang="fr-FR" dirty="0"/>
              <a:t>['Date'].</a:t>
            </a:r>
            <a:r>
              <a:rPr lang="fr-FR" dirty="0" err="1"/>
              <a:t>astype</a:t>
            </a:r>
            <a:r>
              <a:rPr lang="fr-FR" dirty="0"/>
              <a:t>(</a:t>
            </a:r>
            <a:r>
              <a:rPr lang="fr-FR" dirty="0" err="1"/>
              <a:t>str</a:t>
            </a:r>
            <a:r>
              <a:rPr lang="fr-FR" dirty="0"/>
              <a:t>).</a:t>
            </a:r>
            <a:r>
              <a:rPr lang="fr-FR" dirty="0" err="1"/>
              <a:t>apply</a:t>
            </a:r>
            <a:r>
              <a:rPr lang="fr-FR" dirty="0"/>
              <a:t>(lambda x: </a:t>
            </a:r>
            <a:r>
              <a:rPr lang="fr-FR" dirty="0" err="1"/>
              <a:t>pattern.sub</a:t>
            </a:r>
            <a:r>
              <a:rPr lang="fr-FR" dirty="0"/>
              <a:t>('-', x))</a:t>
            </a:r>
          </a:p>
          <a:p>
            <a:endParaRPr lang="fr-FR" dirty="0"/>
          </a:p>
          <a:p>
            <a:r>
              <a:rPr lang="fr-FR" dirty="0"/>
              <a:t>#Here </a:t>
            </a:r>
            <a:r>
              <a:rPr lang="fr-FR" dirty="0" err="1"/>
              <a:t>we</a:t>
            </a:r>
            <a:r>
              <a:rPr lang="fr-FR" dirty="0"/>
              <a:t> </a:t>
            </a:r>
            <a:r>
              <a:rPr lang="fr-FR" dirty="0" err="1"/>
              <a:t>convert</a:t>
            </a:r>
            <a:r>
              <a:rPr lang="fr-FR" dirty="0"/>
              <a:t> the 'Date' </a:t>
            </a:r>
            <a:r>
              <a:rPr lang="fr-FR" dirty="0" err="1"/>
              <a:t>column</a:t>
            </a:r>
            <a:r>
              <a:rPr lang="fr-FR" dirty="0"/>
              <a:t> of the </a:t>
            </a:r>
            <a:r>
              <a:rPr lang="fr-FR" dirty="0" err="1"/>
              <a:t>summary</a:t>
            </a:r>
            <a:r>
              <a:rPr lang="fr-FR" dirty="0"/>
              <a:t> </a:t>
            </a:r>
            <a:r>
              <a:rPr lang="fr-FR" dirty="0" err="1"/>
              <a:t>DataFrame</a:t>
            </a:r>
            <a:r>
              <a:rPr lang="fr-FR" dirty="0"/>
              <a:t> to </a:t>
            </a:r>
            <a:r>
              <a:rPr lang="fr-FR" dirty="0" err="1"/>
              <a:t>datetime</a:t>
            </a:r>
            <a:r>
              <a:rPr lang="fr-FR" dirty="0"/>
              <a:t> format</a:t>
            </a:r>
          </a:p>
          <a:p>
            <a:r>
              <a:rPr lang="fr-FR" dirty="0" err="1"/>
              <a:t>summary</a:t>
            </a:r>
            <a:r>
              <a:rPr lang="fr-FR" dirty="0"/>
              <a:t>['Date'] = </a:t>
            </a:r>
            <a:r>
              <a:rPr lang="fr-FR" dirty="0" err="1"/>
              <a:t>pd.to_datetime</a:t>
            </a:r>
            <a:r>
              <a:rPr lang="fr-FR" dirty="0"/>
              <a:t>(</a:t>
            </a:r>
            <a:r>
              <a:rPr lang="fr-FR" dirty="0" err="1"/>
              <a:t>summary</a:t>
            </a:r>
            <a:r>
              <a:rPr lang="fr-FR" dirty="0"/>
              <a:t>['Date'], format='%Y-%m-%d')</a:t>
            </a:r>
          </a:p>
          <a:p>
            <a:endParaRPr lang="fr-FR" dirty="0"/>
          </a:p>
          <a:p>
            <a:endParaRPr lang="fr-FR" dirty="0"/>
          </a:p>
        </p:txBody>
      </p:sp>
    </p:spTree>
    <p:extLst>
      <p:ext uri="{BB962C8B-B14F-4D97-AF65-F5344CB8AC3E}">
        <p14:creationId xmlns:p14="http://schemas.microsoft.com/office/powerpoint/2010/main" val="2677552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8C3A4-E082-C288-4F77-D8BFF2353065}"/>
              </a:ext>
            </a:extLst>
          </p:cNvPr>
          <p:cNvSpPr txBox="1"/>
          <p:nvPr/>
        </p:nvSpPr>
        <p:spPr>
          <a:xfrm>
            <a:off x="0" y="196645"/>
            <a:ext cx="10048568" cy="4801314"/>
          </a:xfrm>
          <a:prstGeom prst="rect">
            <a:avLst/>
          </a:prstGeom>
          <a:noFill/>
        </p:spPr>
        <p:txBody>
          <a:bodyPr wrap="square" rtlCol="0">
            <a:spAutoFit/>
          </a:bodyPr>
          <a:lstStyle/>
          <a:p>
            <a:r>
              <a:rPr lang="fr-FR" dirty="0"/>
              <a:t>#We </a:t>
            </a:r>
            <a:r>
              <a:rPr lang="fr-FR" dirty="0" err="1"/>
              <a:t>extract</a:t>
            </a:r>
            <a:r>
              <a:rPr lang="fr-FR" dirty="0"/>
              <a:t> </a:t>
            </a:r>
            <a:r>
              <a:rPr lang="fr-FR" dirty="0" err="1"/>
              <a:t>year</a:t>
            </a:r>
            <a:r>
              <a:rPr lang="fr-FR" dirty="0"/>
              <a:t>, </a:t>
            </a:r>
            <a:r>
              <a:rPr lang="fr-FR" dirty="0" err="1"/>
              <a:t>month</a:t>
            </a:r>
            <a:r>
              <a:rPr lang="fr-FR" dirty="0"/>
              <a:t>, and </a:t>
            </a:r>
            <a:r>
              <a:rPr lang="fr-FR" dirty="0" err="1"/>
              <a:t>day</a:t>
            </a:r>
            <a:r>
              <a:rPr lang="fr-FR" dirty="0"/>
              <a:t> </a:t>
            </a:r>
            <a:r>
              <a:rPr lang="fr-FR" dirty="0" err="1"/>
              <a:t>from</a:t>
            </a:r>
            <a:r>
              <a:rPr lang="fr-FR" dirty="0"/>
              <a:t> the 'Date' </a:t>
            </a:r>
            <a:r>
              <a:rPr lang="fr-FR" dirty="0" err="1"/>
              <a:t>column</a:t>
            </a:r>
            <a:endParaRPr lang="fr-FR" dirty="0"/>
          </a:p>
          <a:p>
            <a:r>
              <a:rPr lang="fr-FR" dirty="0" err="1"/>
              <a:t>df</a:t>
            </a:r>
            <a:r>
              <a:rPr lang="fr-FR" dirty="0"/>
              <a:t>['</a:t>
            </a:r>
            <a:r>
              <a:rPr lang="fr-FR" dirty="0" err="1"/>
              <a:t>Year</a:t>
            </a:r>
            <a:r>
              <a:rPr lang="fr-FR" dirty="0"/>
              <a:t>'] = </a:t>
            </a:r>
            <a:r>
              <a:rPr lang="fr-FR" dirty="0" err="1"/>
              <a:t>df</a:t>
            </a:r>
            <a:r>
              <a:rPr lang="fr-FR" dirty="0"/>
              <a:t>['Date'].</a:t>
            </a:r>
            <a:r>
              <a:rPr lang="fr-FR" dirty="0" err="1"/>
              <a:t>dt.year</a:t>
            </a:r>
            <a:endParaRPr lang="fr-FR" dirty="0"/>
          </a:p>
          <a:p>
            <a:r>
              <a:rPr lang="fr-FR" dirty="0" err="1"/>
              <a:t>df</a:t>
            </a:r>
            <a:r>
              <a:rPr lang="fr-FR" dirty="0"/>
              <a:t>['</a:t>
            </a:r>
            <a:r>
              <a:rPr lang="fr-FR" dirty="0" err="1"/>
              <a:t>Month</a:t>
            </a:r>
            <a:r>
              <a:rPr lang="fr-FR" dirty="0"/>
              <a:t>'] = </a:t>
            </a:r>
            <a:r>
              <a:rPr lang="fr-FR" dirty="0" err="1"/>
              <a:t>df</a:t>
            </a:r>
            <a:r>
              <a:rPr lang="fr-FR" dirty="0"/>
              <a:t>['Date'].</a:t>
            </a:r>
            <a:r>
              <a:rPr lang="fr-FR" dirty="0" err="1"/>
              <a:t>dt.month</a:t>
            </a:r>
            <a:endParaRPr lang="fr-FR" dirty="0"/>
          </a:p>
          <a:p>
            <a:r>
              <a:rPr lang="fr-FR" dirty="0" err="1"/>
              <a:t>df</a:t>
            </a:r>
            <a:r>
              <a:rPr lang="fr-FR" dirty="0"/>
              <a:t>['Day'] = </a:t>
            </a:r>
            <a:r>
              <a:rPr lang="fr-FR" dirty="0" err="1"/>
              <a:t>df</a:t>
            </a:r>
            <a:r>
              <a:rPr lang="fr-FR" dirty="0"/>
              <a:t>['Date'].</a:t>
            </a:r>
            <a:r>
              <a:rPr lang="fr-FR" dirty="0" err="1"/>
              <a:t>dt.day</a:t>
            </a:r>
            <a:endParaRPr lang="fr-FR" dirty="0"/>
          </a:p>
          <a:p>
            <a:endParaRPr lang="fr-FR" dirty="0"/>
          </a:p>
          <a:p>
            <a:r>
              <a:rPr lang="fr-FR" dirty="0"/>
              <a:t>#we </a:t>
            </a:r>
            <a:r>
              <a:rPr lang="fr-FR" dirty="0" err="1"/>
              <a:t>print</a:t>
            </a:r>
            <a:r>
              <a:rPr lang="fr-FR" dirty="0"/>
              <a:t> the </a:t>
            </a:r>
            <a:r>
              <a:rPr lang="fr-FR" dirty="0" err="1"/>
              <a:t>updated</a:t>
            </a:r>
            <a:r>
              <a:rPr lang="fr-FR" dirty="0"/>
              <a:t> </a:t>
            </a:r>
            <a:r>
              <a:rPr lang="fr-FR" dirty="0" err="1"/>
              <a:t>DataFrame</a:t>
            </a:r>
            <a:endParaRPr lang="fr-FR" dirty="0"/>
          </a:p>
          <a:p>
            <a:r>
              <a:rPr lang="fr-FR" dirty="0" err="1"/>
              <a:t>print</a:t>
            </a:r>
            <a:r>
              <a:rPr lang="fr-FR" dirty="0"/>
              <a:t>(</a:t>
            </a:r>
            <a:r>
              <a:rPr lang="fr-FR" dirty="0" err="1"/>
              <a:t>df.head</a:t>
            </a:r>
            <a:r>
              <a:rPr lang="fr-FR" dirty="0"/>
              <a:t>())</a:t>
            </a:r>
          </a:p>
          <a:p>
            <a:endParaRPr lang="fr-FR" dirty="0"/>
          </a:p>
          <a:p>
            <a:r>
              <a:rPr lang="fr-FR" dirty="0"/>
              <a:t>#Q1.7</a:t>
            </a:r>
          </a:p>
          <a:p>
            <a:r>
              <a:rPr lang="fr-FR" dirty="0"/>
              <a:t># </a:t>
            </a:r>
            <a:r>
              <a:rPr lang="fr-FR" dirty="0" err="1"/>
              <a:t>Create</a:t>
            </a:r>
            <a:r>
              <a:rPr lang="fr-FR" dirty="0"/>
              <a:t> a count plot of </a:t>
            </a:r>
            <a:r>
              <a:rPr lang="fr-FR" dirty="0" err="1"/>
              <a:t>shares</a:t>
            </a:r>
            <a:r>
              <a:rPr lang="fr-FR" dirty="0"/>
              <a:t> per </a:t>
            </a:r>
            <a:r>
              <a:rPr lang="fr-FR" dirty="0" err="1"/>
              <a:t>year</a:t>
            </a:r>
            <a:endParaRPr lang="fr-FR" dirty="0"/>
          </a:p>
          <a:p>
            <a:r>
              <a:rPr lang="fr-FR" dirty="0" err="1"/>
              <a:t>plt.figure</a:t>
            </a:r>
            <a:r>
              <a:rPr lang="fr-FR" dirty="0"/>
              <a:t>(</a:t>
            </a:r>
            <a:r>
              <a:rPr lang="fr-FR" dirty="0" err="1"/>
              <a:t>figsize</a:t>
            </a:r>
            <a:r>
              <a:rPr lang="fr-FR" dirty="0"/>
              <a:t>=(12, 6))</a:t>
            </a:r>
          </a:p>
          <a:p>
            <a:r>
              <a:rPr lang="fr-FR" dirty="0" err="1"/>
              <a:t>sns.countplot</a:t>
            </a:r>
            <a:r>
              <a:rPr lang="fr-FR" dirty="0"/>
              <a:t>(x= '</a:t>
            </a:r>
            <a:r>
              <a:rPr lang="fr-FR" dirty="0" err="1"/>
              <a:t>Year</a:t>
            </a:r>
            <a:r>
              <a:rPr lang="fr-FR" dirty="0"/>
              <a:t>', data=</a:t>
            </a:r>
            <a:r>
              <a:rPr lang="fr-FR" dirty="0" err="1"/>
              <a:t>df</a:t>
            </a:r>
            <a:r>
              <a:rPr lang="fr-FR" dirty="0"/>
              <a:t>)</a:t>
            </a:r>
          </a:p>
          <a:p>
            <a:r>
              <a:rPr lang="fr-FR" dirty="0" err="1"/>
              <a:t>plt.ylim</a:t>
            </a:r>
            <a:r>
              <a:rPr lang="fr-FR" dirty="0"/>
              <a:t>(240, 255)</a:t>
            </a:r>
          </a:p>
          <a:p>
            <a:r>
              <a:rPr lang="fr-FR" dirty="0" err="1"/>
              <a:t>plt.title</a:t>
            </a:r>
            <a:r>
              <a:rPr lang="fr-FR" dirty="0"/>
              <a:t>('Total </a:t>
            </a:r>
            <a:r>
              <a:rPr lang="fr-FR" dirty="0" err="1"/>
              <a:t>Shares</a:t>
            </a:r>
            <a:r>
              <a:rPr lang="fr-FR" dirty="0"/>
              <a:t> per </a:t>
            </a:r>
            <a:r>
              <a:rPr lang="fr-FR" dirty="0" err="1"/>
              <a:t>year</a:t>
            </a:r>
            <a:r>
              <a:rPr lang="fr-FR" dirty="0"/>
              <a:t>')</a:t>
            </a:r>
          </a:p>
          <a:p>
            <a:r>
              <a:rPr lang="fr-FR" dirty="0" err="1"/>
              <a:t>plt.xlabel</a:t>
            </a:r>
            <a:r>
              <a:rPr lang="fr-FR" dirty="0"/>
              <a:t>('</a:t>
            </a:r>
            <a:r>
              <a:rPr lang="fr-FR" dirty="0" err="1"/>
              <a:t>Year</a:t>
            </a:r>
            <a:r>
              <a:rPr lang="fr-FR" dirty="0"/>
              <a:t>')</a:t>
            </a:r>
          </a:p>
          <a:p>
            <a:r>
              <a:rPr lang="fr-FR" dirty="0" err="1"/>
              <a:t>plt.ylabel</a:t>
            </a:r>
            <a:r>
              <a:rPr lang="fr-FR" dirty="0"/>
              <a:t>('Total </a:t>
            </a:r>
            <a:r>
              <a:rPr lang="fr-FR" dirty="0" err="1"/>
              <a:t>Shares</a:t>
            </a:r>
            <a:r>
              <a:rPr lang="fr-FR" dirty="0"/>
              <a:t> </a:t>
            </a:r>
            <a:r>
              <a:rPr lang="fr-FR" dirty="0" err="1"/>
              <a:t>invested</a:t>
            </a:r>
            <a:r>
              <a:rPr lang="fr-FR" dirty="0"/>
              <a:t> for the </a:t>
            </a:r>
            <a:r>
              <a:rPr lang="fr-FR" dirty="0" err="1"/>
              <a:t>year</a:t>
            </a:r>
            <a:r>
              <a:rPr lang="fr-FR" dirty="0"/>
              <a:t>')</a:t>
            </a:r>
          </a:p>
          <a:p>
            <a:r>
              <a:rPr lang="fr-FR" dirty="0" err="1"/>
              <a:t>plt.show</a:t>
            </a:r>
            <a:r>
              <a:rPr lang="fr-FR" dirty="0"/>
              <a:t>()</a:t>
            </a:r>
          </a:p>
        </p:txBody>
      </p:sp>
    </p:spTree>
    <p:extLst>
      <p:ext uri="{BB962C8B-B14F-4D97-AF65-F5344CB8AC3E}">
        <p14:creationId xmlns:p14="http://schemas.microsoft.com/office/powerpoint/2010/main" val="3180710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F08244-7C11-18C8-37AD-6FB3BABB1BFF}"/>
              </a:ext>
            </a:extLst>
          </p:cNvPr>
          <p:cNvSpPr txBox="1"/>
          <p:nvPr/>
        </p:nvSpPr>
        <p:spPr>
          <a:xfrm>
            <a:off x="176981" y="324465"/>
            <a:ext cx="8947354" cy="5355312"/>
          </a:xfrm>
          <a:prstGeom prst="rect">
            <a:avLst/>
          </a:prstGeom>
          <a:noFill/>
        </p:spPr>
        <p:txBody>
          <a:bodyPr wrap="square" rtlCol="0">
            <a:spAutoFit/>
          </a:bodyPr>
          <a:lstStyle/>
          <a:p>
            <a:r>
              <a:rPr lang="fr-FR" dirty="0"/>
              <a:t>#Q1.8</a:t>
            </a:r>
          </a:p>
          <a:p>
            <a:r>
              <a:rPr lang="fr-FR" dirty="0"/>
              <a:t># </a:t>
            </a:r>
            <a:r>
              <a:rPr lang="fr-FR" dirty="0" err="1"/>
              <a:t>Create</a:t>
            </a:r>
            <a:r>
              <a:rPr lang="fr-FR" dirty="0"/>
              <a:t> a line plot of </a:t>
            </a:r>
            <a:r>
              <a:rPr lang="fr-FR" dirty="0" err="1"/>
              <a:t>share</a:t>
            </a:r>
            <a:r>
              <a:rPr lang="fr-FR" dirty="0"/>
              <a:t> </a:t>
            </a:r>
            <a:r>
              <a:rPr lang="fr-FR" dirty="0" err="1"/>
              <a:t>indicators</a:t>
            </a:r>
            <a:endParaRPr lang="fr-FR" dirty="0"/>
          </a:p>
          <a:p>
            <a:r>
              <a:rPr lang="fr-FR" dirty="0" err="1"/>
              <a:t>plt.figure</a:t>
            </a:r>
            <a:r>
              <a:rPr lang="fr-FR" dirty="0"/>
              <a:t>(</a:t>
            </a:r>
            <a:r>
              <a:rPr lang="fr-FR" dirty="0" err="1"/>
              <a:t>figsize</a:t>
            </a:r>
            <a:r>
              <a:rPr lang="fr-FR" dirty="0"/>
              <a:t>=(12, 6))</a:t>
            </a:r>
          </a:p>
          <a:p>
            <a:r>
              <a:rPr lang="fr-FR" dirty="0" err="1"/>
              <a:t>sns.lineplot</a:t>
            </a:r>
            <a:r>
              <a:rPr lang="fr-FR" dirty="0"/>
              <a:t>(data=</a:t>
            </a:r>
            <a:r>
              <a:rPr lang="fr-FR" dirty="0" err="1"/>
              <a:t>df</a:t>
            </a:r>
            <a:r>
              <a:rPr lang="fr-FR" dirty="0"/>
              <a:t>, x='Date', y='Rtn..2.Day', label='Rtn..2.Day', </a:t>
            </a:r>
            <a:r>
              <a:rPr lang="fr-FR" dirty="0" err="1"/>
              <a:t>color</a:t>
            </a:r>
            <a:r>
              <a:rPr lang="fr-FR" dirty="0"/>
              <a:t>='Yellow')</a:t>
            </a:r>
          </a:p>
          <a:p>
            <a:r>
              <a:rPr lang="fr-FR" dirty="0" err="1"/>
              <a:t>sns.lineplot</a:t>
            </a:r>
            <a:r>
              <a:rPr lang="fr-FR" dirty="0"/>
              <a:t>(data=</a:t>
            </a:r>
            <a:r>
              <a:rPr lang="fr-FR" dirty="0" err="1"/>
              <a:t>df</a:t>
            </a:r>
            <a:r>
              <a:rPr lang="fr-FR" dirty="0"/>
              <a:t>, x='Date', y='Rtn..1.Day.1', label='Rtn..1.Day.1', </a:t>
            </a:r>
            <a:r>
              <a:rPr lang="fr-FR" dirty="0" err="1"/>
              <a:t>color</a:t>
            </a:r>
            <a:r>
              <a:rPr lang="fr-FR" dirty="0"/>
              <a:t>='</a:t>
            </a:r>
            <a:r>
              <a:rPr lang="fr-FR" dirty="0" err="1"/>
              <a:t>blue</a:t>
            </a:r>
            <a:r>
              <a:rPr lang="fr-FR" dirty="0"/>
              <a:t>')</a:t>
            </a:r>
          </a:p>
          <a:p>
            <a:r>
              <a:rPr lang="fr-FR" dirty="0" err="1"/>
              <a:t>plt.title</a:t>
            </a:r>
            <a:r>
              <a:rPr lang="fr-FR" dirty="0"/>
              <a:t>('</a:t>
            </a:r>
            <a:r>
              <a:rPr lang="fr-FR" dirty="0" err="1"/>
              <a:t>Shares</a:t>
            </a:r>
            <a:r>
              <a:rPr lang="fr-FR" dirty="0"/>
              <a:t> Values per Record')</a:t>
            </a:r>
          </a:p>
          <a:p>
            <a:r>
              <a:rPr lang="fr-FR" dirty="0" err="1"/>
              <a:t>plt.xlabel</a:t>
            </a:r>
            <a:r>
              <a:rPr lang="fr-FR" dirty="0"/>
              <a:t>('Date')  # </a:t>
            </a:r>
            <a:r>
              <a:rPr lang="fr-FR" dirty="0" err="1"/>
              <a:t>Changed</a:t>
            </a:r>
            <a:r>
              <a:rPr lang="fr-FR" dirty="0"/>
              <a:t> </a:t>
            </a:r>
            <a:r>
              <a:rPr lang="fr-FR" dirty="0" err="1"/>
              <a:t>from</a:t>
            </a:r>
            <a:r>
              <a:rPr lang="fr-FR" dirty="0"/>
              <a:t> 'Record </a:t>
            </a:r>
            <a:r>
              <a:rPr lang="fr-FR" dirty="0" err="1"/>
              <a:t>number</a:t>
            </a:r>
            <a:r>
              <a:rPr lang="fr-FR" dirty="0"/>
              <a:t>' to 'Date'</a:t>
            </a:r>
          </a:p>
          <a:p>
            <a:r>
              <a:rPr lang="fr-FR" dirty="0" err="1"/>
              <a:t>plt.ylabel</a:t>
            </a:r>
            <a:r>
              <a:rPr lang="fr-FR" dirty="0"/>
              <a:t>('Share Value')</a:t>
            </a:r>
          </a:p>
          <a:p>
            <a:r>
              <a:rPr lang="fr-FR" dirty="0" err="1"/>
              <a:t>plt.legend</a:t>
            </a:r>
            <a:r>
              <a:rPr lang="fr-FR" dirty="0"/>
              <a:t>()</a:t>
            </a:r>
          </a:p>
          <a:p>
            <a:r>
              <a:rPr lang="fr-FR" dirty="0" err="1"/>
              <a:t>plt.show</a:t>
            </a:r>
            <a:r>
              <a:rPr lang="fr-FR" dirty="0"/>
              <a:t>()</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-ROSE-HENRY ABIJAH ITSOUA-LY-NZAOU EDUV4832618</a:t>
            </a:r>
          </a:p>
        </p:txBody>
      </p:sp>
    </p:spTree>
    <p:extLst>
      <p:ext uri="{BB962C8B-B14F-4D97-AF65-F5344CB8AC3E}">
        <p14:creationId xmlns:p14="http://schemas.microsoft.com/office/powerpoint/2010/main" val="33769982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298</TotalTime>
  <Words>963</Words>
  <Application>Microsoft Office PowerPoint</Application>
  <PresentationFormat>Widescreen</PresentationFormat>
  <Paragraphs>109</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Century Gothic</vt:lpstr>
      <vt:lpstr>Mesh</vt:lpstr>
      <vt:lpstr>Table of contents  Page 2…………………………………Count plot page 3……..............................................Line plot page 4-8……………..……………..code source    </vt:lpstr>
      <vt:lpstr>Question 1.7: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Rose-Henry Itsoua-ly-nzaou</dc:creator>
  <cp:lastModifiedBy>Rose-Henry Itsoua-ly-nzaou</cp:lastModifiedBy>
  <cp:revision>1</cp:revision>
  <dcterms:created xsi:type="dcterms:W3CDTF">2024-10-24T06:48:45Z</dcterms:created>
  <dcterms:modified xsi:type="dcterms:W3CDTF">2024-10-24T11:47:01Z</dcterms:modified>
</cp:coreProperties>
</file>