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Droid Serif"/>
      <p:regular r:id="rId10"/>
      <p:bold r:id="rId11"/>
      <p:italic r:id="rId12"/>
      <p:boldItalic r:id="rId1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roidSerif-bold.fntdata"/><Relationship Id="rId10" Type="http://schemas.openxmlformats.org/officeDocument/2006/relationships/font" Target="fonts/DroidSerif-regular.fntdata"/><Relationship Id="rId13" Type="http://schemas.openxmlformats.org/officeDocument/2006/relationships/font" Target="fonts/DroidSerif-boldItalic.fntdata"/><Relationship Id="rId12" Type="http://schemas.openxmlformats.org/officeDocument/2006/relationships/font" Target="fonts/DroidSerif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Relationship Id="rId4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Raymond Augé</a:t>
            </a:r>
          </a:p>
          <a:p>
            <a:pPr algn="l"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raymond.auge@liferay.com</a:t>
            </a:r>
          </a:p>
        </p:txBody>
      </p:sp>
      <p:sp>
        <p:nvSpPr>
          <p:cNvPr id="51" name="Shape 5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Better WebApp Development using OSGi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2362200"/>
            <a:ext cx="1905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1025" y="4450202"/>
            <a:ext cx="2263072" cy="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05150"/>
            <a:ext cx="4062900" cy="42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Http Whiteboard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Resources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Servlets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Filters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566650" y="305150"/>
            <a:ext cx="4142400" cy="4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Event Listeners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Droid Serif"/>
                <a:ea typeface="Droid Serif"/>
                <a:cs typeface="Droid Serif"/>
                <a:sym typeface="Droid Serif"/>
              </a:rPr>
              <a:t>Error Pages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ServletContextHelper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Droid Serif"/>
                <a:ea typeface="Droid Serif"/>
                <a:cs typeface="Droid Serif"/>
                <a:sym typeface="Droid Serif"/>
              </a:rPr>
              <a:t>DTOs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025" y="4450202"/>
            <a:ext cx="2263072" cy="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1919875" y="335750"/>
            <a:ext cx="6912300" cy="42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Added whiteboard style programming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Long missing </a:t>
            </a:r>
            <a:r>
              <a:rPr lang="en" sz="3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enhancements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Servlet 3.1 API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025" y="4450202"/>
            <a:ext cx="2263072" cy="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23250" y="389325"/>
            <a:ext cx="8508899" cy="417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The code...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025" y="4450202"/>
            <a:ext cx="2263072" cy="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