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Default Extension="jpeg" ContentType="image/jpeg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1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456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88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S-Slide-Deck-BG-titlew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590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S-Slide-Deck-BG-blankw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77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S-Slide-Deck-wide-rat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5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467" y="910170"/>
            <a:ext cx="643466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 smtClean="0">
                <a:latin typeface="Myriad Pro Light"/>
                <a:cs typeface="Myriad Pro Light"/>
              </a:rPr>
              <a:t>Amazing Title Goes Here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/>
                <a:cs typeface="Myriad Pro Light"/>
              </a:rPr>
              <a:t>Awesome Sub Title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"/>
              <a:cs typeface="Myriad Pro"/>
            </a:endParaRPr>
          </a:p>
          <a:p>
            <a:pPr algn="ctr"/>
            <a:endParaRPr lang="en-US" sz="1300" dirty="0" smtClean="0">
              <a:solidFill>
                <a:schemeClr val="tx2">
                  <a:lumMod val="75000"/>
                </a:schemeClr>
              </a:solidFill>
              <a:latin typeface="Myriad Pro"/>
              <a:cs typeface="Myriad Pro"/>
            </a:endParaRPr>
          </a:p>
          <a:p>
            <a:pPr algn="ctr"/>
            <a:endParaRPr lang="en-US" sz="1300" dirty="0" smtClean="0">
              <a:solidFill>
                <a:schemeClr val="tx2">
                  <a:lumMod val="75000"/>
                </a:schemeClr>
              </a:solidFill>
              <a:latin typeface="Myriad Pro"/>
              <a:cs typeface="Myriad Pro"/>
            </a:endParaRPr>
          </a:p>
          <a:p>
            <a:pPr algn="ctr"/>
            <a:r>
              <a:rPr lang="en-US" sz="1400" dirty="0" smtClean="0">
                <a:latin typeface="Myriad Pro Light"/>
                <a:cs typeface="Myriad Pro Light"/>
              </a:rPr>
              <a:t>Presenter Name, Job Title</a:t>
            </a:r>
            <a:endParaRPr lang="en-US" sz="1300" dirty="0" smtClean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8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79968"/>
            <a:ext cx="840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yriad Pro Light"/>
                <a:cs typeface="Myriad Pro Light"/>
              </a:rPr>
              <a:t>Slide Title</a:t>
            </a:r>
            <a:endParaRPr lang="en-US" sz="3800" dirty="0">
              <a:latin typeface="Myriad Pro Light"/>
              <a:cs typeface="Myriad Pr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07068"/>
            <a:ext cx="84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rPr>
              <a:t>Slide Body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267" y="4665133"/>
            <a:ext cx="341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Myriad Pro Light"/>
                <a:cs typeface="Myriad Pro Light"/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  <a:latin typeface="Myriad Pro Light"/>
                <a:cs typeface="Myriad Pro Light"/>
              </a:rPr>
              <a:t>add_twitter_handle</a:t>
            </a:r>
            <a:endParaRPr lang="en-US" sz="13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9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267" y="4665133"/>
            <a:ext cx="341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Myriad Pro Light"/>
                <a:cs typeface="Myriad Pro Light"/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  <a:latin typeface="Myriad Pro Light"/>
                <a:cs typeface="Myriad Pro Light"/>
              </a:rPr>
              <a:t>add_twitter_handle</a:t>
            </a:r>
            <a:endParaRPr lang="en-US" sz="13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fe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20</Words>
  <Application>Microsoft Macintosh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Liferay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Rachel Cheng</cp:lastModifiedBy>
  <cp:revision>16</cp:revision>
  <dcterms:created xsi:type="dcterms:W3CDTF">2016-07-07T00:08:35Z</dcterms:created>
  <dcterms:modified xsi:type="dcterms:W3CDTF">2016-07-07T00:26:01Z</dcterms:modified>
</cp:coreProperties>
</file>