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"/>
  </p:notesMasterIdLst>
  <p:sldIdLst>
    <p:sldId id="304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BD"/>
    <a:srgbClr val="307CC7"/>
    <a:srgbClr val="153C6C"/>
    <a:srgbClr val="020000"/>
    <a:srgbClr val="9A6C29"/>
    <a:srgbClr val="A2A7B1"/>
    <a:srgbClr val="AFC7E4"/>
    <a:srgbClr val="79B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0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fld id="{BDC988AD-6163-D54B-85DD-22F94B2BC7A2}" type="datetimeFigureOut">
              <a:rPr lang="en-US"/>
              <a:pPr>
                <a:defRPr/>
              </a:pPr>
              <a:t>7/16/14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fld id="{92EE11F3-99A2-E84E-A756-D51C7AB09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0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nce-Powerpoint-BG-Tit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83408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France-Powerpoint-BG-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152400"/>
            <a:ext cx="5867400" cy="457200"/>
          </a:xfrm>
          <a:prstGeom prst="rect">
            <a:avLst/>
          </a:prstGeom>
        </p:spPr>
        <p:txBody>
          <a:bodyPr vert="horz"/>
          <a:lstStyle>
            <a:lvl1pPr>
              <a:defRPr sz="2200" baseline="0">
                <a:solidFill>
                  <a:srgbClr val="26262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838201"/>
            <a:ext cx="8077200" cy="48006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Arial" charset="0"/>
              </a:rPr>
              <a:t>Second level</a:t>
            </a:r>
          </a:p>
          <a:p>
            <a:pPr lvl="2"/>
            <a:r>
              <a:rPr lang="en-US" dirty="0" smtClean="0">
                <a:sym typeface="Arial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3091486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ＭＳ Ｐゴシック" charset="0"/>
          <a:cs typeface="+mn-cs"/>
          <a:sym typeface="Arial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  <a:sym typeface="Arial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charset="0"/>
          <a:cs typeface="+mn-cs"/>
          <a:sym typeface="Arial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ＭＳ Ｐゴシック" charset="0"/>
          <a:cs typeface="+mn-cs"/>
          <a:sym typeface="Arial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655763"/>
            <a:ext cx="7086600" cy="2078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ヒラギノ角ゴ ProN W3" charset="-128"/>
                <a:cs typeface="Arial"/>
              </a:rPr>
              <a:t>One Awesome Presentation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ヒラギノ角ゴ ProN W3" charset="-128"/>
                <a:cs typeface="Arial"/>
              </a:rPr>
              <a:t>Sub Title Goes Here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ヒラギノ角ゴ ProN W3" charset="-128"/>
              <a:cs typeface="Arial"/>
            </a:endParaRPr>
          </a:p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ヒラギノ角ゴ ProN W3" charset="-128"/>
                <a:cs typeface="Arial"/>
              </a:rPr>
              <a:t>Presenter Name</a:t>
            </a:r>
          </a:p>
          <a:p>
            <a:pPr>
              <a:spcBef>
                <a:spcPts val="600"/>
              </a:spcBef>
              <a:defRPr/>
            </a:pP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ヒラギノ角ゴ ProN W3" charset="-128"/>
                <a:cs typeface="Arial"/>
              </a:rPr>
              <a:t>Job Title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5867400" cy="457200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Slide Topic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762000"/>
            <a:ext cx="8382000" cy="472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Slide Info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Bullet 1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Bullet 2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Bullet 3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6324600"/>
            <a:ext cx="5867400" cy="304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0">
                <a:solidFill>
                  <a:srgbClr val="262626"/>
                </a:solidFill>
                <a:latin typeface="+mj-lt"/>
                <a:ea typeface="ＭＳ Ｐゴシック" charset="0"/>
                <a:cs typeface="ＭＳ Ｐゴシック" charset="0"/>
                <a:sym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A77BD"/>
                </a:solidFill>
                <a:ea typeface="+mj-ea"/>
                <a:cs typeface="+mj-cs"/>
              </a:rPr>
              <a:t>#LRNAS2014</a:t>
            </a:r>
            <a:endParaRPr lang="en-US" sz="1200" dirty="0">
              <a:solidFill>
                <a:srgbClr val="1A77BD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2.Nordic Slide Deck.ptox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2012.Nordic Slide Deck.ptox.potx</Template>
  <TotalTime>1438</TotalTime>
  <Pages>0</Pages>
  <Words>23</Words>
  <Characters>0</Characters>
  <Application>Microsoft Macintosh PowerPoint</Application>
  <PresentationFormat>On-screen Show (4:3)</PresentationFormat>
  <Lines>0</Lines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2012.Nordic Slide Deck.ptox</vt:lpstr>
      <vt:lpstr>PowerPoint Presentation</vt:lpstr>
      <vt:lpstr>Slide Topic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Liferay</dc:creator>
  <cp:keywords/>
  <dc:description/>
  <cp:lastModifiedBy>Yoshiki Hisamoto</cp:lastModifiedBy>
  <cp:revision>20</cp:revision>
  <dcterms:created xsi:type="dcterms:W3CDTF">2012-06-22T16:56:20Z</dcterms:created>
  <dcterms:modified xsi:type="dcterms:W3CDTF">2014-07-16T23:15:09Z</dcterms:modified>
</cp:coreProperties>
</file>