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Name-ROSELIN BALA 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2024-04-09T08:31:04Z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