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4AEC-07FE-B36A-54D3-1E5131D5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818F-A058-A74D-551F-9AD218581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364F-059C-38AE-2B06-0286C375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A68-B595-E82E-6826-4009D91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0A0F-C6C0-E223-D239-BACFCA30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6E8F-006A-FF99-30EC-AFE68AFE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9CCD1-1331-C95C-518B-BFD44114B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D975-E0D2-9168-983F-6F61FC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0FC9-9A90-15D7-1956-703D2123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F4E9-F4FD-0F4A-9773-204C0E96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8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E33B-C494-91BC-8518-188F388A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0B365-BD5A-05D0-F78C-230F7BBC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2A8B-08E7-B845-2018-51BBF35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5523-6A65-BC3C-311E-2CB41957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A9AA-4A01-79B0-B924-1AD03CF0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2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9D9A-2D07-61F7-8CF9-C9EEC3FE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F5B1-387D-D514-65C0-A79F9690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FCFF-D8ED-765E-9239-3BD3002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0974-4BFC-DD13-1E0B-FF9389A5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AD84-158A-9A50-C20F-8A30700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79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28AE-2CCA-5018-F4C1-E967538B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E17B-C742-D363-B9FD-96A46D0A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0879-33E6-E571-FB8F-B4C282AA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EF25-1CF3-4774-56DE-7CE53D5F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203A-446A-4591-2633-106415B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4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EE4C-5613-6654-66BE-DD07D1E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AF44-F63F-F232-A4F6-E9C76CCF6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C89E-F948-600C-CBF6-BE5EA34B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9A765-5A36-03F8-B8C6-63785EE4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5F64-5540-DAAA-B023-40E2B02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EB7E-49B3-DFB6-C7FF-95C945A5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B212-D591-741C-0C30-5C5CBD26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ABDB8-117A-579D-8D36-2159BDD6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CC8D-FBC0-74EA-54F4-C982371F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841C-1F5D-BC85-1327-93380F2A8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D48F3-A529-F67C-1677-4C22F55A6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3175F-EE0E-80C1-27C6-A09AE18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49055-4ABA-8194-2B5A-AAB68A6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FE275-E286-5648-1AF5-14C8A352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5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0DF1-6DFB-868B-0830-992BFD7A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5CC52-885C-895E-5C62-5DF7C277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DB27-236F-E6DD-D3F0-C50FCA4A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106A9-7D39-A674-2091-EC8C43EC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3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C9E09-1DF4-8888-8050-1132EA0E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49AF2-4BEA-B46A-877A-6037CB76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415F-DD8E-E9C9-AC74-BD80204B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8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9D6B-181A-9F7C-1467-0A82F2F3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15B0-056C-7A13-FC97-F495E38A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99740-5EF5-5B1C-4E34-5DAF908A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A0F8-5BEB-8D48-EE06-58C868BF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0BE7-89E2-7941-3426-B0443B49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42B51-FD18-1DE2-301D-3CD1D8C3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2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E29C-EED8-318F-E0AA-A76FC8F6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085E-4DA4-CC90-C683-ED71995B9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98B9-BAFB-B64D-2F04-298E728E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60245-C83D-A3FA-8E93-B92466C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D0B0-D4C6-5626-3B31-3D2E4093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42796-917B-F6D9-0FE9-DBD6B923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B3349-158B-99B5-8600-8988634B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908C-DAB9-A4F5-A24E-DD805BDE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1778-C5E2-8659-090A-C6739D6E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3B414-34AB-49D1-B448-07FD4B79E0CA}" type="datetimeFigureOut">
              <a:rPr lang="en-CA" smtClean="0"/>
              <a:t>2025-09-14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13A0-862E-0994-C6BA-0E3E9152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FB95-1707-FA1C-65F4-D173C48E1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5236A-D96A-4C61-B732-6667AC9EB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0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CF815E-7195-5B01-BE99-15877F2B5E5F}"/>
              </a:ext>
            </a:extLst>
          </p:cNvPr>
          <p:cNvSpPr/>
          <p:nvPr/>
        </p:nvSpPr>
        <p:spPr>
          <a:xfrm>
            <a:off x="4404850" y="63911"/>
            <a:ext cx="1779637" cy="816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3B548C8-7BA5-7752-FC33-0EFE199441CA}"/>
              </a:ext>
            </a:extLst>
          </p:cNvPr>
          <p:cNvSpPr/>
          <p:nvPr/>
        </p:nvSpPr>
        <p:spPr>
          <a:xfrm>
            <a:off x="4129550" y="1504334"/>
            <a:ext cx="2281082" cy="76785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put Number of people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7934FA-9785-53DE-EB70-619F3C838920}"/>
              </a:ext>
            </a:extLst>
          </p:cNvPr>
          <p:cNvCxnSpPr>
            <a:cxnSpLocks/>
          </p:cNvCxnSpPr>
          <p:nvPr/>
        </p:nvCxnSpPr>
        <p:spPr>
          <a:xfrm>
            <a:off x="5294668" y="983226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C23BEA-8705-BCD7-F7DF-CC2D9E0BE18D}"/>
              </a:ext>
            </a:extLst>
          </p:cNvPr>
          <p:cNvSpPr/>
          <p:nvPr/>
        </p:nvSpPr>
        <p:spPr>
          <a:xfrm>
            <a:off x="4522840" y="2771763"/>
            <a:ext cx="1494501" cy="83785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(number of people*2)/12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1FCC9D-8776-FCC6-9B4D-53DB2B1E94E9}"/>
              </a:ext>
            </a:extLst>
          </p:cNvPr>
          <p:cNvCxnSpPr>
            <a:cxnSpLocks/>
          </p:cNvCxnSpPr>
          <p:nvPr/>
        </p:nvCxnSpPr>
        <p:spPr>
          <a:xfrm>
            <a:off x="5270091" y="2349909"/>
            <a:ext cx="0" cy="344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DE06734-2B2B-3EB4-A89A-E695FD93737A}"/>
              </a:ext>
            </a:extLst>
          </p:cNvPr>
          <p:cNvSpPr/>
          <p:nvPr/>
        </p:nvSpPr>
        <p:spPr>
          <a:xfrm>
            <a:off x="4060721" y="3915353"/>
            <a:ext cx="2222091" cy="104526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 = number of pizzas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CDE007C-2D54-09AA-B345-E6F19487B6D0}"/>
              </a:ext>
            </a:extLst>
          </p:cNvPr>
          <p:cNvSpPr/>
          <p:nvPr/>
        </p:nvSpPr>
        <p:spPr>
          <a:xfrm>
            <a:off x="3918152" y="5473174"/>
            <a:ext cx="2467897" cy="9193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Then Number of pizza * the cost 18.75</a:t>
            </a:r>
          </a:p>
          <a:p>
            <a:pPr algn="ctr"/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7681A-C658-5AC8-FFD6-7736577D6EEA}"/>
              </a:ext>
            </a:extLst>
          </p:cNvPr>
          <p:cNvCxnSpPr>
            <a:cxnSpLocks/>
          </p:cNvCxnSpPr>
          <p:nvPr/>
        </p:nvCxnSpPr>
        <p:spPr>
          <a:xfrm>
            <a:off x="5152101" y="4886632"/>
            <a:ext cx="0" cy="53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16C68-B698-A3BC-CA4D-CFFBF3BD3089}"/>
              </a:ext>
            </a:extLst>
          </p:cNvPr>
          <p:cNvCxnSpPr>
            <a:cxnSpLocks/>
          </p:cNvCxnSpPr>
          <p:nvPr/>
        </p:nvCxnSpPr>
        <p:spPr>
          <a:xfrm flipV="1">
            <a:off x="6558116" y="4437986"/>
            <a:ext cx="1612490" cy="1494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F1347FF2-E98C-AD33-A02F-CEAC40ECB92E}"/>
              </a:ext>
            </a:extLst>
          </p:cNvPr>
          <p:cNvSpPr/>
          <p:nvPr/>
        </p:nvSpPr>
        <p:spPr>
          <a:xfrm>
            <a:off x="7983794" y="4257366"/>
            <a:ext cx="3185652" cy="80624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Output=number of pizza and cost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6F9CD-7B55-154A-D30B-3D5669800E83}"/>
              </a:ext>
            </a:extLst>
          </p:cNvPr>
          <p:cNvCxnSpPr>
            <a:cxnSpLocks/>
          </p:cNvCxnSpPr>
          <p:nvPr/>
        </p:nvCxnSpPr>
        <p:spPr>
          <a:xfrm>
            <a:off x="9576620" y="5132264"/>
            <a:ext cx="0" cy="68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0B63FEB-370C-11B3-C357-1D9EED8AC158}"/>
              </a:ext>
            </a:extLst>
          </p:cNvPr>
          <p:cNvSpPr/>
          <p:nvPr/>
        </p:nvSpPr>
        <p:spPr>
          <a:xfrm>
            <a:off x="8861324" y="5864769"/>
            <a:ext cx="143059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0805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Roselle Blanco</dc:creator>
  <cp:lastModifiedBy>Roselle Blanco</cp:lastModifiedBy>
  <cp:revision>1</cp:revision>
  <dcterms:created xsi:type="dcterms:W3CDTF">2025-09-14T21:59:58Z</dcterms:created>
  <dcterms:modified xsi:type="dcterms:W3CDTF">2025-09-14T22:17:59Z</dcterms:modified>
</cp:coreProperties>
</file>