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DAFE7-2397-404E-9302-52796AD8BA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Conquistas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BA6365-B0BE-45AB-9AB4-EC79000D41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Certificados No momento</a:t>
            </a:r>
          </a:p>
        </p:txBody>
      </p:sp>
    </p:spTree>
    <p:extLst>
      <p:ext uri="{BB962C8B-B14F-4D97-AF65-F5344CB8AC3E}">
        <p14:creationId xmlns:p14="http://schemas.microsoft.com/office/powerpoint/2010/main" val="198581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54CCE-B5E6-4224-93C4-1E806A8E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Bem-vindo a </a:t>
            </a:r>
            <a:r>
              <a:rPr lang="pt-BR" dirty="0" err="1"/>
              <a:t>dio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28B1B8F-648E-44DD-A782-65FFEF0C7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8124" y="2016125"/>
            <a:ext cx="4870077" cy="3449638"/>
          </a:xfrm>
        </p:spPr>
      </p:pic>
    </p:spTree>
    <p:extLst>
      <p:ext uri="{BB962C8B-B14F-4D97-AF65-F5344CB8AC3E}">
        <p14:creationId xmlns:p14="http://schemas.microsoft.com/office/powerpoint/2010/main" val="56585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357C5-4692-4148-8F89-0742D8DB6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Boas-vindas ao Decola Tech 2a edição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A08DC30-37D4-4C60-ACC2-3EA6F7BCD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1877" y="2016125"/>
            <a:ext cx="4862571" cy="3449638"/>
          </a:xfrm>
        </p:spPr>
      </p:pic>
    </p:spTree>
    <p:extLst>
      <p:ext uri="{BB962C8B-B14F-4D97-AF65-F5344CB8AC3E}">
        <p14:creationId xmlns:p14="http://schemas.microsoft.com/office/powerpoint/2010/main" val="399917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CC5EA-9DF3-48C3-8446-2DB4078D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de Programação Essencial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CC50518-E40C-479C-A1B9-4E22B0B10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6175" y="2016125"/>
            <a:ext cx="4873974" cy="3449638"/>
          </a:xfrm>
        </p:spPr>
      </p:pic>
    </p:spTree>
    <p:extLst>
      <p:ext uri="{BB962C8B-B14F-4D97-AF65-F5344CB8AC3E}">
        <p14:creationId xmlns:p14="http://schemas.microsoft.com/office/powerpoint/2010/main" val="1867135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2AC95-ED66-4767-825B-D75576133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Aprenda o que são Estrutura de Dados e </a:t>
            </a:r>
            <a:r>
              <a:rPr lang="pt-BR" dirty="0" err="1"/>
              <a:t>Algorítmos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251E901-888B-4615-9D04-5A55FFD27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8124" y="2016125"/>
            <a:ext cx="4870077" cy="3449638"/>
          </a:xfrm>
        </p:spPr>
      </p:pic>
    </p:spTree>
    <p:extLst>
      <p:ext uri="{BB962C8B-B14F-4D97-AF65-F5344CB8AC3E}">
        <p14:creationId xmlns:p14="http://schemas.microsoft.com/office/powerpoint/2010/main" val="269050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70D45-FD4A-40F6-A6BB-B7D46FD4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 </a:t>
            </a:r>
            <a:r>
              <a:rPr lang="pt-BR" dirty="0" err="1"/>
              <a:t>Git</a:t>
            </a:r>
            <a:r>
              <a:rPr lang="pt-BR" dirty="0"/>
              <a:t> e ao GitHub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0069949-F296-4448-BDE2-E59F287EC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9514" y="2016125"/>
            <a:ext cx="4867297" cy="3449638"/>
          </a:xfrm>
        </p:spPr>
      </p:pic>
    </p:spTree>
    <p:extLst>
      <p:ext uri="{BB962C8B-B14F-4D97-AF65-F5344CB8AC3E}">
        <p14:creationId xmlns:p14="http://schemas.microsoft.com/office/powerpoint/2010/main" val="222045359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TM10001114[[fn=Galeria]]</Template>
  <TotalTime>31</TotalTime>
  <Words>32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Galeria</vt:lpstr>
      <vt:lpstr>Conquistas </vt:lpstr>
      <vt:lpstr>Bem-vindo a dio</vt:lpstr>
      <vt:lpstr>Boas-vindas ao Decola Tech 2a edição</vt:lpstr>
      <vt:lpstr>Lógica de Programação Essencial</vt:lpstr>
      <vt:lpstr>Aprenda o que são Estrutura de Dados e Algorítmos</vt:lpstr>
      <vt:lpstr>Introdução ao Git e ao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Conquistas </dc:title>
  <dc:creator>Rosemberg Delfino</dc:creator>
  <cp:lastModifiedBy>Rosemberg Delfino</cp:lastModifiedBy>
  <cp:revision>1</cp:revision>
  <dcterms:created xsi:type="dcterms:W3CDTF">2021-12-05T18:38:14Z</dcterms:created>
  <dcterms:modified xsi:type="dcterms:W3CDTF">2021-12-05T19:09:15Z</dcterms:modified>
</cp:coreProperties>
</file>