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87A6-35E1-4094-ADE6-15697AB8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Construtores, Propriedades, </a:t>
            </a:r>
            <a:r>
              <a:rPr lang="pt-BR" dirty="0" err="1"/>
              <a:t>Delegates</a:t>
            </a:r>
            <a:r>
              <a:rPr lang="pt-BR" dirty="0"/>
              <a:t> e Eventos em .NET-99BD129E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DEDDE9-5FE5-41DD-A636-C486AAD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05752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F20D-5721-4BD5-B674-C37B73F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Ecossistema .NET e Documentação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7EFAD4-CD43-43A9-8A6B-9B5C4296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07" y="2016125"/>
            <a:ext cx="4863511" cy="3449638"/>
          </a:xfrm>
        </p:spPr>
      </p:pic>
    </p:spTree>
    <p:extLst>
      <p:ext uri="{BB962C8B-B14F-4D97-AF65-F5344CB8AC3E}">
        <p14:creationId xmlns:p14="http://schemas.microsoft.com/office/powerpoint/2010/main" val="7418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687-2E98-46B7-B03F-BE754B3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Começar a Programar-83332D2F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D5E472-672B-4EF4-A3DD-B2A80F0A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709" y="2016125"/>
            <a:ext cx="4870907" cy="3449638"/>
          </a:xfrm>
        </p:spPr>
      </p:pic>
    </p:spTree>
    <p:extLst>
      <p:ext uri="{BB962C8B-B14F-4D97-AF65-F5344CB8AC3E}">
        <p14:creationId xmlns:p14="http://schemas.microsoft.com/office/powerpoint/2010/main" val="39680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1927D-44B2-4A19-A985-F6E086F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desenvolvimento web-26B3855D-100741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E8CA-2E4A-4381-8359-49FB7FCA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217692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A3725-876A-4BD4-821B-095CDD5C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Tipos de Referência e Valor em C#-ED0BB344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AD6B4-AF0E-498A-8240-F5C4F60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137763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3964-99A5-45CE-9532-280FE73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o Fluxo de Execução-100037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AABC6E-22DB-42A9-9F84-AD71A776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37056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8AF4-3F20-4B1B-8979-8328C6D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Abstraindo um Jogo de RPG Usando Orientação a Objetos com C#173227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0B33D1-9DBE-4D7C-A0F7-2AD072220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15" y="2016125"/>
            <a:ext cx="4861495" cy="3449638"/>
          </a:xfrm>
        </p:spPr>
      </p:pic>
    </p:spTree>
    <p:extLst>
      <p:ext uri="{BB962C8B-B14F-4D97-AF65-F5344CB8AC3E}">
        <p14:creationId xmlns:p14="http://schemas.microsoft.com/office/powerpoint/2010/main" val="283078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F92F3-737D-4BA6-839B-18E8657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HTTP e HTTPS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9AEAB-B110-47E5-97F6-E9B833362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094" y="2016125"/>
            <a:ext cx="4868136" cy="3449638"/>
          </a:xfrm>
        </p:spPr>
      </p:pic>
    </p:spTree>
    <p:extLst>
      <p:ext uri="{BB962C8B-B14F-4D97-AF65-F5344CB8AC3E}">
        <p14:creationId xmlns:p14="http://schemas.microsoft.com/office/powerpoint/2010/main" val="8264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8446-95A1-4516-941E-85075B3A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Arquivos e </a:t>
            </a:r>
            <a:r>
              <a:rPr lang="pt-BR" dirty="0" err="1"/>
              <a:t>Streams</a:t>
            </a:r>
            <a:r>
              <a:rPr lang="pt-BR" dirty="0"/>
              <a:t> em C#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AC9D9E-72EA-44FF-AE68-EC4FBCD8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738" y="2016125"/>
            <a:ext cx="4872849" cy="3449638"/>
          </a:xfrm>
        </p:spPr>
      </p:pic>
    </p:spTree>
    <p:extLst>
      <p:ext uri="{BB962C8B-B14F-4D97-AF65-F5344CB8AC3E}">
        <p14:creationId xmlns:p14="http://schemas.microsoft.com/office/powerpoint/2010/main" val="158856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9C285-6BE8-4CFE-B847-090F9D2D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3" y="790833"/>
            <a:ext cx="9695611" cy="1062922"/>
          </a:xfrm>
        </p:spPr>
        <p:txBody>
          <a:bodyPr/>
          <a:lstStyle/>
          <a:p>
            <a:r>
              <a:rPr lang="pt-BR" dirty="0"/>
              <a:t>Fundamentos de Coleções e LINQ com .NET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F3BCB9-E992-4375-955B-342791BF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81810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0C25-2668-49D6-B820-7DA5033F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Erro em C# com </a:t>
            </a:r>
            <a:r>
              <a:rPr lang="pt-BR" dirty="0" err="1"/>
              <a:t>Exceptions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1E9992-823C-4F4D-84AE-CF3E52B1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98020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E3CF8-6936-4025-A754-3E57B01F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</a:t>
            </a:r>
            <a:r>
              <a:rPr lang="pt-BR" dirty="0" err="1"/>
              <a:t>aplicaçoes</a:t>
            </a:r>
            <a:r>
              <a:rPr lang="pt-BR" dirty="0"/>
              <a:t> com .NET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AC89EA-703B-4DC3-BBBD-8938166D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474" y="2016125"/>
            <a:ext cx="4847376" cy="3449638"/>
          </a:xfrm>
        </p:spPr>
      </p:pic>
    </p:spTree>
    <p:extLst>
      <p:ext uri="{BB962C8B-B14F-4D97-AF65-F5344CB8AC3E}">
        <p14:creationId xmlns:p14="http://schemas.microsoft.com/office/powerpoint/2010/main" val="66889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447E8-07CD-45E0-901C-2DD808DD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arquitetura </a:t>
            </a:r>
            <a:r>
              <a:rPr lang="pt-BR" dirty="0" err="1"/>
              <a:t>back-end</a:t>
            </a:r>
            <a:r>
              <a:rPr lang="pt-BR" dirty="0"/>
              <a:t> com .NET Core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5EF060-710C-488D-BB1D-F3F0E4657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167458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6D401-0CA5-441B-96C2-6A1904E6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simples de cadastro de séries em .NET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AB7076-BAAC-43FC-A481-2A297BD6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94582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70</TotalTime>
  <Words>181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  <vt:lpstr>Construtores, Propriedades, Delegates e Eventos em .NET-99BD129E</vt:lpstr>
      <vt:lpstr>Introdução ao Ecossistema .NET e Documentação</vt:lpstr>
      <vt:lpstr>Primeiros Passos Para Começar a Programar-83332D2F</vt:lpstr>
      <vt:lpstr>Primeiros passos para desenvolvimento web-26B3855D-100741</vt:lpstr>
      <vt:lpstr>Trabalhando com Tipos de Referência e Valor em C#-ED0BB344</vt:lpstr>
      <vt:lpstr>Controlando o Fluxo de Execução-100037</vt:lpstr>
      <vt:lpstr>Abstraindo um Jogo de RPG Usando Orientação a Objetos com C#173227</vt:lpstr>
      <vt:lpstr>Introdução ao HTTP e HTTPS</vt:lpstr>
      <vt:lpstr>Trabalhando com Arquivos e Streams em C#</vt:lpstr>
      <vt:lpstr>Fundamentos de Coleções e LINQ com .NET</vt:lpstr>
      <vt:lpstr>Tratamento de Erro em C# com Exceptions</vt:lpstr>
      <vt:lpstr>Desenvolvimento de aplicaçoes com .NET</vt:lpstr>
      <vt:lpstr>Configuração da arquitetura back-end com .NET Core</vt:lpstr>
      <vt:lpstr>Criando um APP simples de cadastro de séries em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24</cp:revision>
  <dcterms:created xsi:type="dcterms:W3CDTF">2021-12-05T18:38:14Z</dcterms:created>
  <dcterms:modified xsi:type="dcterms:W3CDTF">2022-01-28T12:00:12Z</dcterms:modified>
</cp:coreProperties>
</file>