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DAFE7-2397-404E-9302-52796AD8B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Conquistas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BA6365-B0BE-45AB-9AB4-EC79000D4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Certificados No momento</a:t>
            </a:r>
          </a:p>
        </p:txBody>
      </p:sp>
    </p:spTree>
    <p:extLst>
      <p:ext uri="{BB962C8B-B14F-4D97-AF65-F5344CB8AC3E}">
        <p14:creationId xmlns:p14="http://schemas.microsoft.com/office/powerpoint/2010/main" val="19858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C7117-DB14-4FA8-8935-65A64F9E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com .NET-6AA236EF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6F01EF-8DC4-42BC-938B-1E7FF2696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151" y="2016125"/>
            <a:ext cx="4872022" cy="3449638"/>
          </a:xfrm>
        </p:spPr>
      </p:pic>
    </p:spTree>
    <p:extLst>
      <p:ext uri="{BB962C8B-B14F-4D97-AF65-F5344CB8AC3E}">
        <p14:creationId xmlns:p14="http://schemas.microsoft.com/office/powerpoint/2010/main" val="214319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E16BE-B881-4923-AE61-94D5CEA7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Programando com Orientação a Objeto com C#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D20B898-6A49-4FA3-BB6B-7473B3E0E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527550" y="1291029"/>
            <a:ext cx="3449638" cy="4901416"/>
          </a:xfrm>
        </p:spPr>
      </p:pic>
    </p:spTree>
    <p:extLst>
      <p:ext uri="{BB962C8B-B14F-4D97-AF65-F5344CB8AC3E}">
        <p14:creationId xmlns:p14="http://schemas.microsoft.com/office/powerpoint/2010/main" val="330244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387A6-35E1-4094-ADE6-15697AB8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Construtores, Propriedades, </a:t>
            </a:r>
            <a:r>
              <a:rPr lang="pt-BR" dirty="0" err="1"/>
              <a:t>Delegates</a:t>
            </a:r>
            <a:r>
              <a:rPr lang="pt-BR" dirty="0"/>
              <a:t> e Eventos em .NET-99BD129E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DEDDE9-5FE5-41DD-A636-C486AAD80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450" y="2016125"/>
            <a:ext cx="4863424" cy="3449638"/>
          </a:xfrm>
        </p:spPr>
      </p:pic>
    </p:spTree>
    <p:extLst>
      <p:ext uri="{BB962C8B-B14F-4D97-AF65-F5344CB8AC3E}">
        <p14:creationId xmlns:p14="http://schemas.microsoft.com/office/powerpoint/2010/main" val="305752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FF20D-5721-4BD5-B674-C37B73F2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Ecossistema .NET e Documentação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87EFAD4-CD43-43A9-8A6B-9B5C4296F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407" y="2016125"/>
            <a:ext cx="4863511" cy="3449638"/>
          </a:xfrm>
        </p:spPr>
      </p:pic>
    </p:spTree>
    <p:extLst>
      <p:ext uri="{BB962C8B-B14F-4D97-AF65-F5344CB8AC3E}">
        <p14:creationId xmlns:p14="http://schemas.microsoft.com/office/powerpoint/2010/main" val="7418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A2687-2E98-46B7-B03F-BE754B30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Para Começar a Programar-83332D2F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ED5E472-672B-4EF4-A3DD-B2A80F0AC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709" y="2016125"/>
            <a:ext cx="4870907" cy="3449638"/>
          </a:xfrm>
        </p:spPr>
      </p:pic>
    </p:spTree>
    <p:extLst>
      <p:ext uri="{BB962C8B-B14F-4D97-AF65-F5344CB8AC3E}">
        <p14:creationId xmlns:p14="http://schemas.microsoft.com/office/powerpoint/2010/main" val="396800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1927D-44B2-4A19-A985-F6E086FE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para desenvolvimento web-26B3855D-100741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3BE8CA-2E4A-4381-8359-49FB7FCA3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163" y="2016125"/>
            <a:ext cx="4853998" cy="3449638"/>
          </a:xfrm>
        </p:spPr>
      </p:pic>
    </p:spTree>
    <p:extLst>
      <p:ext uri="{BB962C8B-B14F-4D97-AF65-F5344CB8AC3E}">
        <p14:creationId xmlns:p14="http://schemas.microsoft.com/office/powerpoint/2010/main" val="217692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A3725-876A-4BD4-821B-095CDD5C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Tipos de Referência e Valor em C#-ED0BB344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C6AD6B4-AF0E-498A-8240-F5C4F604B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163" y="2016125"/>
            <a:ext cx="4853998" cy="3449638"/>
          </a:xfrm>
        </p:spPr>
      </p:pic>
    </p:spTree>
    <p:extLst>
      <p:ext uri="{BB962C8B-B14F-4D97-AF65-F5344CB8AC3E}">
        <p14:creationId xmlns:p14="http://schemas.microsoft.com/office/powerpoint/2010/main" val="1377636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73964-99A5-45CE-9532-280FE734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Controlando o Fluxo de Execução-100037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AABC6E-22DB-42A9-9F84-AD71A7762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843" y="2016125"/>
            <a:ext cx="4860639" cy="3449638"/>
          </a:xfrm>
        </p:spPr>
      </p:pic>
    </p:spTree>
    <p:extLst>
      <p:ext uri="{BB962C8B-B14F-4D97-AF65-F5344CB8AC3E}">
        <p14:creationId xmlns:p14="http://schemas.microsoft.com/office/powerpoint/2010/main" val="2370565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98AF4-3F20-4B1B-8979-8328C6D3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Abstraindo um Jogo de RPG Usando Orientação a Objetos com C#173227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0B33D1-9DBE-4D7C-A0F7-2AD072220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415" y="2016125"/>
            <a:ext cx="4861495" cy="3449638"/>
          </a:xfrm>
        </p:spPr>
      </p:pic>
    </p:spTree>
    <p:extLst>
      <p:ext uri="{BB962C8B-B14F-4D97-AF65-F5344CB8AC3E}">
        <p14:creationId xmlns:p14="http://schemas.microsoft.com/office/powerpoint/2010/main" val="2830785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F92F3-737D-4BA6-839B-18E86572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HTTP e HTTPS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69AEAB-B110-47E5-97F6-E9B833362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094" y="2016125"/>
            <a:ext cx="4868136" cy="3449638"/>
          </a:xfrm>
        </p:spPr>
      </p:pic>
    </p:spTree>
    <p:extLst>
      <p:ext uri="{BB962C8B-B14F-4D97-AF65-F5344CB8AC3E}">
        <p14:creationId xmlns:p14="http://schemas.microsoft.com/office/powerpoint/2010/main" val="82642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54CCE-B5E6-4224-93C4-1E806A8E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Bem-vindo a </a:t>
            </a:r>
            <a:r>
              <a:rPr lang="pt-BR" dirty="0" err="1"/>
              <a:t>dio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8B1B8F-648E-44DD-A782-65FFEF0C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565857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68446-95A1-4516-941E-85075B3A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Arquivos e </a:t>
            </a:r>
            <a:r>
              <a:rPr lang="pt-BR" dirty="0" err="1"/>
              <a:t>Streams</a:t>
            </a:r>
            <a:r>
              <a:rPr lang="pt-BR" dirty="0"/>
              <a:t> em C#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AC9D9E-72EA-44FF-AE68-EC4FBCD87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738" y="2016125"/>
            <a:ext cx="4872849" cy="3449638"/>
          </a:xfrm>
        </p:spPr>
      </p:pic>
    </p:spTree>
    <p:extLst>
      <p:ext uri="{BB962C8B-B14F-4D97-AF65-F5344CB8AC3E}">
        <p14:creationId xmlns:p14="http://schemas.microsoft.com/office/powerpoint/2010/main" val="158856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9C285-6BE8-4CFE-B847-090F9D2D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43" y="790833"/>
            <a:ext cx="9695611" cy="1062922"/>
          </a:xfrm>
        </p:spPr>
        <p:txBody>
          <a:bodyPr/>
          <a:lstStyle/>
          <a:p>
            <a:r>
              <a:rPr lang="pt-BR" dirty="0"/>
              <a:t>Fundamentos de Coleções e LINQ com .NET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7F3BCB9-E992-4375-955B-342791BFD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807" y="2016125"/>
            <a:ext cx="4858711" cy="3449638"/>
          </a:xfrm>
        </p:spPr>
      </p:pic>
    </p:spTree>
    <p:extLst>
      <p:ext uri="{BB962C8B-B14F-4D97-AF65-F5344CB8AC3E}">
        <p14:creationId xmlns:p14="http://schemas.microsoft.com/office/powerpoint/2010/main" val="818106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0C25-2668-49D6-B820-7DA5033F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Erro em C# com </a:t>
            </a:r>
            <a:r>
              <a:rPr lang="pt-BR" dirty="0" err="1"/>
              <a:t>Exceptions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1E9992-823C-4F4D-84AE-CF3E52B16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450" y="2016125"/>
            <a:ext cx="4863424" cy="3449638"/>
          </a:xfrm>
        </p:spPr>
      </p:pic>
    </p:spTree>
    <p:extLst>
      <p:ext uri="{BB962C8B-B14F-4D97-AF65-F5344CB8AC3E}">
        <p14:creationId xmlns:p14="http://schemas.microsoft.com/office/powerpoint/2010/main" val="398020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357C5-4692-4148-8F89-0742D8DB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Boas-vindas ao Decola Tech 2a edição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08DC30-37D4-4C60-ACC2-3EA6F7BCD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877" y="2016125"/>
            <a:ext cx="4862571" cy="3449638"/>
          </a:xfrm>
        </p:spPr>
      </p:pic>
    </p:spTree>
    <p:extLst>
      <p:ext uri="{BB962C8B-B14F-4D97-AF65-F5344CB8AC3E}">
        <p14:creationId xmlns:p14="http://schemas.microsoft.com/office/powerpoint/2010/main" val="39991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C5EA-9DF3-48C3-8446-2DB4078D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Essencial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C50518-E40C-479C-A1B9-4E22B0B1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175" y="2016125"/>
            <a:ext cx="4873974" cy="3449638"/>
          </a:xfrm>
        </p:spPr>
      </p:pic>
    </p:spTree>
    <p:extLst>
      <p:ext uri="{BB962C8B-B14F-4D97-AF65-F5344CB8AC3E}">
        <p14:creationId xmlns:p14="http://schemas.microsoft.com/office/powerpoint/2010/main" val="186713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2AC95-ED66-4767-825B-D7557613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Aprenda o que são Estrutura de Dados e </a:t>
            </a:r>
            <a:r>
              <a:rPr lang="pt-BR" dirty="0" err="1"/>
              <a:t>Algorítmos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51E901-888B-4615-9D04-5A55FFD27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26905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70D45-FD4A-40F6-A6BB-B7D46FD4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Git</a:t>
            </a:r>
            <a:r>
              <a:rPr lang="pt-BR" dirty="0"/>
              <a:t> e ao GitHub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069949-F296-4448-BDE2-E59F287EC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14" y="2016125"/>
            <a:ext cx="4867297" cy="3449638"/>
          </a:xfrm>
        </p:spPr>
      </p:pic>
    </p:spTree>
    <p:extLst>
      <p:ext uri="{BB962C8B-B14F-4D97-AF65-F5344CB8AC3E}">
        <p14:creationId xmlns:p14="http://schemas.microsoft.com/office/powerpoint/2010/main" val="222045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139FF-43AD-4214-92BE-3D8445AF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seu Primeiro Repositório no GitHub Para Compartilhar Seu Progresso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AF2B18-507B-48C7-BB26-091E70EBB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807" y="2016125"/>
            <a:ext cx="4858711" cy="3449638"/>
          </a:xfrm>
        </p:spPr>
      </p:pic>
    </p:spTree>
    <p:extLst>
      <p:ext uri="{BB962C8B-B14F-4D97-AF65-F5344CB8AC3E}">
        <p14:creationId xmlns:p14="http://schemas.microsoft.com/office/powerpoint/2010/main" val="68090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2FCFA-8EAA-4368-9126-B35B894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Instalação e Configuração (Visual Studio)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FE831E1-2578-4ED3-AFD9-40C6A9C2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843" y="2016125"/>
            <a:ext cx="4860639" cy="3449638"/>
          </a:xfrm>
        </p:spPr>
      </p:pic>
    </p:spTree>
    <p:extLst>
      <p:ext uri="{BB962C8B-B14F-4D97-AF65-F5344CB8AC3E}">
        <p14:creationId xmlns:p14="http://schemas.microsoft.com/office/powerpoint/2010/main" val="20957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3B983-23FE-48EA-BB1B-8DB3D1CA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C# e .NET-0995AD33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335433-D92D-4DB7-876D-C7A5ACB6E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541" y="2016125"/>
            <a:ext cx="4869242" cy="3449638"/>
          </a:xfrm>
        </p:spPr>
      </p:pic>
    </p:spTree>
    <p:extLst>
      <p:ext uri="{BB962C8B-B14F-4D97-AF65-F5344CB8AC3E}">
        <p14:creationId xmlns:p14="http://schemas.microsoft.com/office/powerpoint/2010/main" val="2287215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63</TotalTime>
  <Words>156</Words>
  <Application>Microsoft Office PowerPoint</Application>
  <PresentationFormat>Widescreen</PresentationFormat>
  <Paragraphs>23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Galeria</vt:lpstr>
      <vt:lpstr>Conquistas </vt:lpstr>
      <vt:lpstr>Bem-vindo a dio</vt:lpstr>
      <vt:lpstr>Boas-vindas ao Decola Tech 2a edição</vt:lpstr>
      <vt:lpstr>Lógica de Programação Essencial</vt:lpstr>
      <vt:lpstr>Aprenda o que são Estrutura de Dados e Algorítmos</vt:lpstr>
      <vt:lpstr>Introdução ao Git e ao GitHub</vt:lpstr>
      <vt:lpstr>Criando seu Primeiro Repositório no GitHub Para Compartilhar Seu Progresso</vt:lpstr>
      <vt:lpstr>IDE Instalação e Configuração (Visual Studio)</vt:lpstr>
      <vt:lpstr>Introdução ao C# e .NET-0995AD33</vt:lpstr>
      <vt:lpstr>Primeiros passos com .NET-6AA236EF</vt:lpstr>
      <vt:lpstr>Programando com Orientação a Objeto com C#</vt:lpstr>
      <vt:lpstr>Construtores, Propriedades, Delegates e Eventos em .NET-99BD129E</vt:lpstr>
      <vt:lpstr>Introdução ao Ecossistema .NET e Documentação</vt:lpstr>
      <vt:lpstr>Primeiros Passos Para Começar a Programar-83332D2F</vt:lpstr>
      <vt:lpstr>Primeiros passos para desenvolvimento web-26B3855D-100741</vt:lpstr>
      <vt:lpstr>Trabalhando com Tipos de Referência e Valor em C#-ED0BB344</vt:lpstr>
      <vt:lpstr>Controlando o Fluxo de Execução-100037</vt:lpstr>
      <vt:lpstr>Abstraindo um Jogo de RPG Usando Orientação a Objetos com C#173227</vt:lpstr>
      <vt:lpstr>Introdução ao HTTP e HTTPS</vt:lpstr>
      <vt:lpstr>Trabalhando com Arquivos e Streams em C#</vt:lpstr>
      <vt:lpstr>Fundamentos de Coleções e LINQ com .NET</vt:lpstr>
      <vt:lpstr>Tratamento de Erro em C# com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Conquistas </dc:title>
  <dc:creator>Rosemberg Delfino</dc:creator>
  <cp:lastModifiedBy>Rosemberg Delfino</cp:lastModifiedBy>
  <cp:revision>21</cp:revision>
  <dcterms:created xsi:type="dcterms:W3CDTF">2021-12-05T18:38:14Z</dcterms:created>
  <dcterms:modified xsi:type="dcterms:W3CDTF">2022-01-26T14:01:16Z</dcterms:modified>
</cp:coreProperties>
</file>