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7117-DB14-4FA8-8935-65A64F9E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com .NET-6AA236EF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6F01EF-8DC4-42BC-938B-1E7FF269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51" y="2016125"/>
            <a:ext cx="4872022" cy="3449638"/>
          </a:xfrm>
        </p:spPr>
      </p:pic>
    </p:spTree>
    <p:extLst>
      <p:ext uri="{BB962C8B-B14F-4D97-AF65-F5344CB8AC3E}">
        <p14:creationId xmlns:p14="http://schemas.microsoft.com/office/powerpoint/2010/main" val="214319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16BE-B881-4923-AE61-94D5CEA7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com Orientação a Objeto com C#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D20B898-6A49-4FA3-BB6B-7473B3E0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27550" y="1291029"/>
            <a:ext cx="3449638" cy="4901416"/>
          </a:xfrm>
        </p:spPr>
      </p:pic>
    </p:spTree>
    <p:extLst>
      <p:ext uri="{BB962C8B-B14F-4D97-AF65-F5344CB8AC3E}">
        <p14:creationId xmlns:p14="http://schemas.microsoft.com/office/powerpoint/2010/main" val="33024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87A6-35E1-4094-ADE6-15697AB8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Construtores, Propriedades, </a:t>
            </a:r>
            <a:r>
              <a:rPr lang="pt-BR" dirty="0" err="1"/>
              <a:t>Delegates</a:t>
            </a:r>
            <a:r>
              <a:rPr lang="pt-BR" dirty="0"/>
              <a:t> e Eventos em .NET-99BD129E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DEDDE9-5FE5-41DD-A636-C486AAD8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50" y="2016125"/>
            <a:ext cx="4863424" cy="3449638"/>
          </a:xfrm>
        </p:spPr>
      </p:pic>
    </p:spTree>
    <p:extLst>
      <p:ext uri="{BB962C8B-B14F-4D97-AF65-F5344CB8AC3E}">
        <p14:creationId xmlns:p14="http://schemas.microsoft.com/office/powerpoint/2010/main" val="305752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FF20D-5721-4BD5-B674-C37B73F2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Ecossistema .NET e Documentação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7EFAD4-CD43-43A9-8A6B-9B5C4296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07" y="2016125"/>
            <a:ext cx="4863511" cy="3449638"/>
          </a:xfrm>
        </p:spPr>
      </p:pic>
    </p:spTree>
    <p:extLst>
      <p:ext uri="{BB962C8B-B14F-4D97-AF65-F5344CB8AC3E}">
        <p14:creationId xmlns:p14="http://schemas.microsoft.com/office/powerpoint/2010/main" val="7418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687-2E98-46B7-B03F-BE754B3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Para Começar a Programar-83332D2F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D5E472-672B-4EF4-A3DD-B2A80F0AC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709" y="2016125"/>
            <a:ext cx="4870907" cy="3449638"/>
          </a:xfrm>
        </p:spPr>
      </p:pic>
    </p:spTree>
    <p:extLst>
      <p:ext uri="{BB962C8B-B14F-4D97-AF65-F5344CB8AC3E}">
        <p14:creationId xmlns:p14="http://schemas.microsoft.com/office/powerpoint/2010/main" val="396800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B983-23FE-48EA-BB1B-8DB3D1C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C# e .NET-0995AD33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35433-D92D-4DB7-876D-C7A5ACB6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41" y="2016125"/>
            <a:ext cx="4869242" cy="3449638"/>
          </a:xfrm>
        </p:spPr>
      </p:pic>
    </p:spTree>
    <p:extLst>
      <p:ext uri="{BB962C8B-B14F-4D97-AF65-F5344CB8AC3E}">
        <p14:creationId xmlns:p14="http://schemas.microsoft.com/office/powerpoint/2010/main" val="2287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50</TotalTime>
  <Words>93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  <vt:lpstr>Introdução ao C# e .NET-0995AD33</vt:lpstr>
      <vt:lpstr>Primeiros passos com .NET-6AA236EF</vt:lpstr>
      <vt:lpstr>Programando com Orientação a Objeto com C#</vt:lpstr>
      <vt:lpstr>Construtores, Propriedades, Delegates e Eventos em .NET-99BD129E</vt:lpstr>
      <vt:lpstr>Introdução ao Ecossistema .NET e Documentação</vt:lpstr>
      <vt:lpstr>Primeiros Passos Para Começar a Programar-83332D2F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10</cp:revision>
  <dcterms:created xsi:type="dcterms:W3CDTF">2021-12-05T18:38:14Z</dcterms:created>
  <dcterms:modified xsi:type="dcterms:W3CDTF">2022-01-15T16:51:39Z</dcterms:modified>
</cp:coreProperties>
</file>