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DAFE7-2397-404E-9302-52796AD8B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Conquistas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BA6365-B0BE-45AB-9AB4-EC79000D4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Certificados No momento</a:t>
            </a:r>
          </a:p>
        </p:txBody>
      </p:sp>
    </p:spTree>
    <p:extLst>
      <p:ext uri="{BB962C8B-B14F-4D97-AF65-F5344CB8AC3E}">
        <p14:creationId xmlns:p14="http://schemas.microsoft.com/office/powerpoint/2010/main" val="19858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54CCE-B5E6-4224-93C4-1E806A8E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Bem-vindo a </a:t>
            </a:r>
            <a:r>
              <a:rPr lang="pt-BR" dirty="0" err="1"/>
              <a:t>dio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28B1B8F-648E-44DD-A782-65FFEF0C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56585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357C5-4692-4148-8F89-0742D8DB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Boas-vindas ao Decola Tech 2a edição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08DC30-37D4-4C60-ACC2-3EA6F7BCD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877" y="2016125"/>
            <a:ext cx="4862571" cy="3449638"/>
          </a:xfrm>
        </p:spPr>
      </p:pic>
    </p:spTree>
    <p:extLst>
      <p:ext uri="{BB962C8B-B14F-4D97-AF65-F5344CB8AC3E}">
        <p14:creationId xmlns:p14="http://schemas.microsoft.com/office/powerpoint/2010/main" val="39991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C5EA-9DF3-48C3-8446-2DB4078D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 Essencial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C50518-E40C-479C-A1B9-4E22B0B10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175" y="2016125"/>
            <a:ext cx="4873974" cy="3449638"/>
          </a:xfrm>
        </p:spPr>
      </p:pic>
    </p:spTree>
    <p:extLst>
      <p:ext uri="{BB962C8B-B14F-4D97-AF65-F5344CB8AC3E}">
        <p14:creationId xmlns:p14="http://schemas.microsoft.com/office/powerpoint/2010/main" val="186713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2AC95-ED66-4767-825B-D7557613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Aprenda o que são Estrutura de Dados e </a:t>
            </a:r>
            <a:r>
              <a:rPr lang="pt-BR" dirty="0" err="1"/>
              <a:t>Algorítmos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251E901-888B-4615-9D04-5A55FFD27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26905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70D45-FD4A-40F6-A6BB-B7D46FD4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Git</a:t>
            </a:r>
            <a:r>
              <a:rPr lang="pt-BR" dirty="0"/>
              <a:t> e ao GitHub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069949-F296-4448-BDE2-E59F287EC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14" y="2016125"/>
            <a:ext cx="4867297" cy="3449638"/>
          </a:xfrm>
        </p:spPr>
      </p:pic>
    </p:spTree>
    <p:extLst>
      <p:ext uri="{BB962C8B-B14F-4D97-AF65-F5344CB8AC3E}">
        <p14:creationId xmlns:p14="http://schemas.microsoft.com/office/powerpoint/2010/main" val="222045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139FF-43AD-4214-92BE-3D8445AF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seu Primeiro Repositório no GitHub Para Compartilhar Seu Progresso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AF2B18-507B-48C7-BB26-091E70EBB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807" y="2016125"/>
            <a:ext cx="4858711" cy="3449638"/>
          </a:xfrm>
        </p:spPr>
      </p:pic>
    </p:spTree>
    <p:extLst>
      <p:ext uri="{BB962C8B-B14F-4D97-AF65-F5344CB8AC3E}">
        <p14:creationId xmlns:p14="http://schemas.microsoft.com/office/powerpoint/2010/main" val="68090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2FCFA-8EAA-4368-9126-B35B894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 Instalação e Configuração (Visual Studio)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FE831E1-2578-4ED3-AFD9-40C6A9C2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843" y="2016125"/>
            <a:ext cx="4860639" cy="3449638"/>
          </a:xfrm>
        </p:spPr>
      </p:pic>
    </p:spTree>
    <p:extLst>
      <p:ext uri="{BB962C8B-B14F-4D97-AF65-F5344CB8AC3E}">
        <p14:creationId xmlns:p14="http://schemas.microsoft.com/office/powerpoint/2010/main" val="20957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3B983-23FE-48EA-BB1B-8DB3D1CA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C# e .NET-0995AD33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335433-D92D-4DB7-876D-C7A5ACB6E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541" y="2016125"/>
            <a:ext cx="4869242" cy="3449638"/>
          </a:xfrm>
        </p:spPr>
      </p:pic>
    </p:spTree>
    <p:extLst>
      <p:ext uri="{BB962C8B-B14F-4D97-AF65-F5344CB8AC3E}">
        <p14:creationId xmlns:p14="http://schemas.microsoft.com/office/powerpoint/2010/main" val="22872152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34</TotalTime>
  <Words>57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Galeria</vt:lpstr>
      <vt:lpstr>Conquistas </vt:lpstr>
      <vt:lpstr>Bem-vindo a dio</vt:lpstr>
      <vt:lpstr>Boas-vindas ao Decola Tech 2a edição</vt:lpstr>
      <vt:lpstr>Lógica de Programação Essencial</vt:lpstr>
      <vt:lpstr>Aprenda o que são Estrutura de Dados e Algorítmos</vt:lpstr>
      <vt:lpstr>Introdução ao Git e ao GitHub</vt:lpstr>
      <vt:lpstr>Criando seu Primeiro Repositório no GitHub Para Compartilhar Seu Progresso</vt:lpstr>
      <vt:lpstr>IDE Instalação e Configuração (Visual Studio)</vt:lpstr>
      <vt:lpstr>Introdução ao C# e .NET-0995AD33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Conquistas </dc:title>
  <dc:creator>Rosemberg Delfino</dc:creator>
  <cp:lastModifiedBy>Rosemberg Delfino</cp:lastModifiedBy>
  <cp:revision>4</cp:revision>
  <dcterms:created xsi:type="dcterms:W3CDTF">2021-12-05T18:38:14Z</dcterms:created>
  <dcterms:modified xsi:type="dcterms:W3CDTF">2021-12-07T12:47:00Z</dcterms:modified>
</cp:coreProperties>
</file>