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Sachingjsachi?tab=repositorie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7980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135123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17469"/>
              </p:ext>
            </p:extLst>
          </p:nvPr>
        </p:nvGraphicFramePr>
        <p:xfrm>
          <a:off x="9229725" y="1178560"/>
          <a:ext cx="2962275" cy="379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11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IN" sz="1150" spc="25" dirty="0">
                          <a:latin typeface="Carlito"/>
                          <a:cs typeface="Carlito"/>
                        </a:rPr>
                        <a:t>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151130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lang="en-IN" sz="1150" spc="20" dirty="0">
                          <a:latin typeface="Carlito"/>
                          <a:cs typeface="Carlito"/>
                        </a:rPr>
                        <a:t>java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,OOPS,Generics,  Collections,</a:t>
                      </a:r>
                      <a:r>
                        <a:rPr sz="115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Array,Loops,</a:t>
                      </a:r>
                    </a:p>
                  </a:txBody>
                  <a:tcPr marL="0" marR="0" marT="3937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92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200" spc="-15" dirty="0">
                          <a:latin typeface="Carlito"/>
                          <a:cs typeface="Carlito"/>
                        </a:rPr>
                        <a:t>Backend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IN" sz="1200" spc="-35" dirty="0">
                          <a:latin typeface="Carlito"/>
                          <a:cs typeface="Carlito"/>
                        </a:rPr>
                        <a:t>Spring Boot,Spring Rest Services,</a:t>
                      </a: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IN" sz="1200" spc="-35" dirty="0">
                          <a:latin typeface="Carlito"/>
                          <a:cs typeface="Carlito"/>
                        </a:rPr>
                        <a:t>Spring RestFul Service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9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Database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150" spc="10" dirty="0">
                          <a:latin typeface="Carlito"/>
                          <a:cs typeface="Carlito"/>
                        </a:rPr>
                        <a:t>Postgre SQL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55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UI 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Tech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HTML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5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CSS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JavaScript,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Es6,Bootsrap 4,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08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15" dirty="0">
                          <a:latin typeface="Carlito"/>
                          <a:cs typeface="Carlito"/>
                        </a:rPr>
                        <a:t>Tools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Git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&amp; GitHub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Eclipse, STS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Post</a:t>
                      </a:r>
                      <a:r>
                        <a:rPr lang="en-US" sz="115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5" dirty="0" err="1">
                          <a:latin typeface="Carlito"/>
                          <a:cs typeface="Carlito"/>
                        </a:rPr>
                        <a:t>Man,S</a:t>
                      </a:r>
                      <a:r>
                        <a:rPr lang="en-IN" sz="1150" spc="5" dirty="0">
                          <a:latin typeface="Carlito"/>
                          <a:cs typeface="Carlito"/>
                        </a:rPr>
                        <a:t>wagger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,Visual</a:t>
                      </a:r>
                      <a:r>
                        <a:rPr sz="1150" spc="1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Stu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20" dirty="0">
                          <a:latin typeface="Carlito"/>
                          <a:cs typeface="Carlito"/>
                        </a:rPr>
                        <a:t>dio,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Visual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Studio</a:t>
                      </a:r>
                      <a:r>
                        <a:rPr sz="12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Code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, Pg Admin 4, SQL shell.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07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Add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On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skills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Immersive</a:t>
                      </a:r>
                      <a:r>
                        <a:rPr sz="115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Learning</a:t>
                      </a:r>
                      <a:r>
                        <a:rPr lang="en-US" sz="1150" spc="10" dirty="0">
                          <a:latin typeface="Carlito"/>
                          <a:cs typeface="Carlito"/>
                        </a:rPr>
                        <a:t> and 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775072" y="3234830"/>
            <a:ext cx="3054350" cy="22377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en-IN" sz="1150" b="1" spc="20" dirty="0">
                <a:latin typeface="Verdana"/>
                <a:cs typeface="Verdana"/>
              </a:rPr>
              <a:t>E-Health insurance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5072" y="3781501"/>
            <a:ext cx="3881120" cy="12548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sz="1150" spc="20" dirty="0">
                <a:latin typeface="Verdana"/>
                <a:cs typeface="Verdana"/>
              </a:rPr>
              <a:t>Case study </a:t>
            </a:r>
            <a:r>
              <a:rPr sz="1150" spc="15" dirty="0">
                <a:latin typeface="Verdana"/>
                <a:cs typeface="Verdana"/>
              </a:rPr>
              <a:t>of </a:t>
            </a:r>
            <a:r>
              <a:rPr lang="en-IN" sz="1150" spc="15" dirty="0">
                <a:latin typeface="Verdana"/>
                <a:cs typeface="Verdana"/>
              </a:rPr>
              <a:t>E- Health Insurance (the system will provide screen to show the policies available calculate Premium, register and login to purchase the policies.)</a:t>
            </a:r>
            <a:r>
              <a:rPr sz="1150" spc="25" dirty="0">
                <a:latin typeface="Verdana"/>
                <a:cs typeface="Verdana"/>
              </a:rPr>
              <a:t>  </a:t>
            </a:r>
            <a:r>
              <a:rPr sz="1150" spc="15" dirty="0">
                <a:latin typeface="Verdana"/>
                <a:cs typeface="Verdana"/>
              </a:rPr>
              <a:t>along with </a:t>
            </a:r>
            <a:r>
              <a:rPr sz="1150" spc="25" dirty="0">
                <a:latin typeface="Verdana"/>
                <a:cs typeface="Verdana"/>
              </a:rPr>
              <a:t>API </a:t>
            </a:r>
            <a:r>
              <a:rPr sz="1150" spc="10" dirty="0">
                <a:latin typeface="Verdana"/>
                <a:cs typeface="Verdana"/>
              </a:rPr>
              <a:t>Gateway, </a:t>
            </a:r>
            <a:r>
              <a:rPr sz="1150" dirty="0">
                <a:latin typeface="Verdana"/>
                <a:cs typeface="Verdana"/>
              </a:rPr>
              <a:t>Swagger, </a:t>
            </a:r>
            <a:r>
              <a:rPr sz="1150" spc="20" dirty="0">
                <a:latin typeface="Verdana"/>
                <a:cs typeface="Verdana"/>
              </a:rPr>
              <a:t>responsive </a:t>
            </a:r>
            <a:r>
              <a:rPr sz="1150" spc="15" dirty="0">
                <a:latin typeface="Verdana"/>
                <a:cs typeface="Verdana"/>
              </a:rPr>
              <a:t>UI  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CSS, </a:t>
            </a:r>
            <a:r>
              <a:rPr sz="1150" spc="15" dirty="0">
                <a:latin typeface="Verdana"/>
                <a:cs typeface="Verdana"/>
              </a:rPr>
              <a:t>Bootstrap </a:t>
            </a:r>
            <a:r>
              <a:rPr sz="1150" spc="25" dirty="0">
                <a:latin typeface="Verdana"/>
                <a:cs typeface="Verdana"/>
              </a:rPr>
              <a:t>and </a:t>
            </a:r>
            <a:r>
              <a:rPr sz="1150" spc="15" dirty="0">
                <a:latin typeface="Verdana"/>
                <a:cs typeface="Verdana"/>
              </a:rPr>
              <a:t>React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5072" y="5045049"/>
            <a:ext cx="3691254" cy="237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5599" y="622339"/>
            <a:ext cx="27965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413997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b="1" spc="5" dirty="0">
                <a:latin typeface="Verdana"/>
                <a:cs typeface="Verdana"/>
              </a:rPr>
              <a:t>Full Stack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Developer</a:t>
            </a:r>
            <a:endParaRPr sz="1100" dirty="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lang="en-IN" sz="1400" spc="5" dirty="0">
                <a:latin typeface="Verdana"/>
                <a:cs typeface="Verdana"/>
              </a:rPr>
              <a:t>Core java, Post gre SQL, </a:t>
            </a:r>
            <a:r>
              <a:rPr sz="1400" dirty="0">
                <a:latin typeface="Verdana"/>
                <a:cs typeface="Verdana"/>
              </a:rPr>
              <a:t>Entityframework, </a:t>
            </a:r>
            <a:r>
              <a:rPr sz="1400" spc="-15" dirty="0">
                <a:latin typeface="Verdana"/>
                <a:cs typeface="Verdana"/>
              </a:rPr>
              <a:t>SqlServer, </a:t>
            </a:r>
            <a:r>
              <a:rPr lang="en-IN" sz="1400" spc="-15" dirty="0">
                <a:latin typeface="Verdana"/>
                <a:cs typeface="Verdana"/>
              </a:rPr>
              <a:t>Spring Restfull Services.</a:t>
            </a:r>
            <a:endParaRPr sz="1400" dirty="0">
              <a:latin typeface="Verdana"/>
              <a:cs typeface="Verdana"/>
            </a:endParaRPr>
          </a:p>
          <a:p>
            <a:pPr marL="186055" marR="139700" indent="-17399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5" dirty="0">
                <a:latin typeface="Verdana"/>
                <a:cs typeface="Verdana"/>
              </a:rPr>
              <a:t>Proficient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creating </a:t>
            </a:r>
            <a:r>
              <a:rPr sz="1400" spc="15" dirty="0">
                <a:latin typeface="Verdana"/>
                <a:cs typeface="Verdana"/>
              </a:rPr>
              <a:t>Single </a:t>
            </a:r>
            <a:r>
              <a:rPr sz="1400" spc="-10" dirty="0">
                <a:latin typeface="Verdana"/>
                <a:cs typeface="Verdana"/>
              </a:rPr>
              <a:t>page </a:t>
            </a:r>
            <a:r>
              <a:rPr sz="1400" spc="-25" dirty="0">
                <a:latin typeface="Verdana"/>
                <a:cs typeface="Verdana"/>
              </a:rPr>
              <a:t>Web  </a:t>
            </a:r>
            <a:r>
              <a:rPr sz="1400" spc="5" dirty="0">
                <a:latin typeface="Verdana"/>
                <a:cs typeface="Verdana"/>
              </a:rPr>
              <a:t>Application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-15" dirty="0">
                <a:latin typeface="Verdana"/>
                <a:cs typeface="Verdana"/>
              </a:rPr>
              <a:t>React </a:t>
            </a:r>
            <a:r>
              <a:rPr sz="1400" spc="5" dirty="0">
                <a:latin typeface="Verdana"/>
                <a:cs typeface="Verdana"/>
              </a:rPr>
              <a:t>with Authentication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 </a:t>
            </a:r>
            <a:r>
              <a:rPr sz="1400" spc="10" dirty="0">
                <a:latin typeface="Verdana"/>
                <a:cs typeface="Verdana"/>
              </a:rPr>
              <a:t>routing</a:t>
            </a:r>
            <a:endParaRPr sz="1400" dirty="0">
              <a:latin typeface="Verdana"/>
              <a:cs typeface="Verdana"/>
            </a:endParaRPr>
          </a:p>
          <a:p>
            <a:pPr marL="186055" marR="5080" indent="-173990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5" dirty="0">
                <a:latin typeface="Verdana"/>
                <a:cs typeface="Verdana"/>
              </a:rPr>
              <a:t>developing </a:t>
            </a:r>
            <a:r>
              <a:rPr sz="1400" spc="-5" dirty="0">
                <a:latin typeface="Verdana"/>
                <a:cs typeface="Verdana"/>
              </a:rPr>
              <a:t>web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pages  </a:t>
            </a:r>
            <a:r>
              <a:rPr sz="1400" spc="10" dirty="0">
                <a:latin typeface="Verdana"/>
                <a:cs typeface="Verdana"/>
              </a:rPr>
              <a:t>using </a:t>
            </a:r>
            <a:r>
              <a:rPr sz="1400" dirty="0">
                <a:latin typeface="Verdana"/>
                <a:cs typeface="Verdana"/>
              </a:rPr>
              <a:t>HTML5, CSS,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15" dirty="0">
                <a:latin typeface="Verdana"/>
                <a:cs typeface="Verdana"/>
              </a:rPr>
              <a:t>TypeScript, </a:t>
            </a:r>
            <a:r>
              <a:rPr sz="1400" dirty="0">
                <a:latin typeface="Verdana"/>
                <a:cs typeface="Verdana"/>
              </a:rPr>
              <a:t>Good  understanding of Document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5" dirty="0">
                <a:latin typeface="Verdana"/>
                <a:cs typeface="Verdana"/>
              </a:rPr>
              <a:t>Model  </a:t>
            </a:r>
            <a:r>
              <a:rPr sz="1400" dirty="0">
                <a:latin typeface="Verdana"/>
                <a:cs typeface="Verdana"/>
              </a:rPr>
              <a:t>(DOM) and DOM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Functions</a:t>
            </a:r>
            <a:endParaRPr sz="1400" dirty="0">
              <a:latin typeface="Verdana"/>
              <a:cs typeface="Verdana"/>
            </a:endParaRPr>
          </a:p>
          <a:p>
            <a:pPr marL="186055" marR="324485" indent="-173990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95598" y="262362"/>
            <a:ext cx="3200401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pc="-15" dirty="0"/>
              <a:t>POOJA KUMARI</a:t>
            </a:r>
            <a:endParaRPr spc="-10" dirty="0"/>
          </a:p>
        </p:txBody>
      </p:sp>
      <p:sp>
        <p:nvSpPr>
          <p:cNvPr id="17" name="object 17">
            <a:hlinkClick r:id="rId5"/>
          </p:cNvPr>
          <p:cNvSpPr/>
          <p:nvPr/>
        </p:nvSpPr>
        <p:spPr>
          <a:xfrm>
            <a:off x="5223611" y="6240403"/>
            <a:ext cx="468527" cy="470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5816346" y="6423456"/>
            <a:ext cx="214757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latin typeface="Verdana"/>
                <a:cs typeface="Verdana"/>
              </a:rPr>
              <a:t>Check </a:t>
            </a:r>
            <a:r>
              <a:rPr sz="1100" spc="10" dirty="0">
                <a:latin typeface="Verdana"/>
                <a:cs typeface="Verdana"/>
              </a:rPr>
              <a:t>out </a:t>
            </a:r>
            <a:r>
              <a:rPr sz="1100" spc="5" dirty="0">
                <a:latin typeface="Verdana"/>
                <a:cs typeface="Verdana"/>
              </a:rPr>
              <a:t>my </a:t>
            </a:r>
            <a:r>
              <a:rPr sz="1100" dirty="0">
                <a:latin typeface="Verdana"/>
                <a:cs typeface="Verdana"/>
              </a:rPr>
              <a:t>work </a:t>
            </a:r>
            <a:r>
              <a:rPr sz="1100" spc="10" dirty="0">
                <a:latin typeface="Verdana"/>
                <a:cs typeface="Verdana"/>
              </a:rPr>
              <a:t>on</a:t>
            </a:r>
            <a:r>
              <a:rPr sz="1100" spc="-225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GitHub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5597" y="1247636"/>
            <a:ext cx="3395219" cy="990656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200" b="1" spc="10" baseline="2525" dirty="0">
                <a:solidFill>
                  <a:srgbClr val="FFFFFF"/>
                </a:solidFill>
                <a:latin typeface="Verdana"/>
                <a:cs typeface="Verdana"/>
              </a:rPr>
              <a:t>Mumbai</a:t>
            </a:r>
            <a:endParaRPr sz="12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lang="en-US" sz="1650" b="1" spc="195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050" spc="195" baseline="2525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POOJA.T.KUMARI</a:t>
            </a:r>
            <a:r>
              <a:rPr lang="en-IN" sz="1100" b="1" u="sng" spc="195" baseline="252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@CAPGEMINI.COM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US"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8404945932, 6200733266</a:t>
            </a: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3958" y="353644"/>
            <a:ext cx="2644775" cy="802399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certificates  </a:t>
            </a:r>
            <a:r>
              <a:rPr sz="1000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: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lang="en-US" sz="1000" spc="-30" dirty="0">
                <a:latin typeface="Verdana"/>
                <a:cs typeface="Verdana"/>
              </a:rPr>
              <a:t>Lok Nayak Jai Prakash Institute Of Technology :</a:t>
            </a:r>
            <a:r>
              <a:rPr sz="1000" spc="5" dirty="0">
                <a:latin typeface="Verdana"/>
                <a:cs typeface="Verdana"/>
              </a:rPr>
              <a:t>201</a:t>
            </a:r>
            <a:r>
              <a:rPr lang="en-IN" sz="1000" spc="5" dirty="0">
                <a:latin typeface="Verdana"/>
                <a:cs typeface="Verdana"/>
              </a:rPr>
              <a:t>7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20</a:t>
            </a:r>
            <a:r>
              <a:rPr lang="en-IN" sz="1000" spc="10" dirty="0">
                <a:latin typeface="Verdana"/>
                <a:cs typeface="Verdana"/>
              </a:rPr>
              <a:t>21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88989F-DF52-4DD8-A64B-0D963A9635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392" y="259871"/>
            <a:ext cx="1797530" cy="1797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281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Carlito</vt:lpstr>
      <vt:lpstr>Verdana</vt:lpstr>
      <vt:lpstr>Office Theme</vt:lpstr>
      <vt:lpstr>POOJA KUMARI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cp:lastModifiedBy>Mary, Rose</cp:lastModifiedBy>
  <cp:revision>11</cp:revision>
  <dcterms:created xsi:type="dcterms:W3CDTF">2022-06-20T12:42:38Z</dcterms:created>
  <dcterms:modified xsi:type="dcterms:W3CDTF">2022-06-20T17:45:58Z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