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61BF6-9AD3-42E5-9045-7A6B646B0E06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2FEAA-BC32-490A-9253-020367DB7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6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2FEAA-BC32-490A-9253-020367DB79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1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4320" cy="228600"/>
          </a:xfrm>
          <a:custGeom>
            <a:avLst/>
            <a:gdLst/>
            <a:ahLst/>
            <a:cxnLst/>
            <a:rect l="l" t="t" r="r" b="b"/>
            <a:pathLst>
              <a:path w="274320" h="228600">
                <a:moveTo>
                  <a:pt x="205740" y="0"/>
                </a:moveTo>
                <a:lnTo>
                  <a:pt x="173125" y="9722"/>
                </a:lnTo>
                <a:lnTo>
                  <a:pt x="146692" y="35043"/>
                </a:lnTo>
                <a:lnTo>
                  <a:pt x="123142" y="70198"/>
                </a:lnTo>
                <a:lnTo>
                  <a:pt x="99177" y="109419"/>
                </a:lnTo>
                <a:lnTo>
                  <a:pt x="71500" y="146939"/>
                </a:lnTo>
                <a:lnTo>
                  <a:pt x="64436" y="170307"/>
                </a:lnTo>
                <a:lnTo>
                  <a:pt x="48895" y="190341"/>
                </a:lnTo>
                <a:lnTo>
                  <a:pt x="26781" y="205374"/>
                </a:lnTo>
                <a:lnTo>
                  <a:pt x="0" y="213741"/>
                </a:lnTo>
                <a:lnTo>
                  <a:pt x="8647" y="219813"/>
                </a:lnTo>
                <a:lnTo>
                  <a:pt x="20986" y="224504"/>
                </a:lnTo>
                <a:lnTo>
                  <a:pt x="36325" y="227528"/>
                </a:lnTo>
                <a:lnTo>
                  <a:pt x="53975" y="228600"/>
                </a:lnTo>
                <a:lnTo>
                  <a:pt x="89217" y="226052"/>
                </a:lnTo>
                <a:lnTo>
                  <a:pt x="124745" y="218217"/>
                </a:lnTo>
                <a:lnTo>
                  <a:pt x="156987" y="204811"/>
                </a:lnTo>
                <a:lnTo>
                  <a:pt x="182372" y="185547"/>
                </a:lnTo>
                <a:lnTo>
                  <a:pt x="156527" y="181945"/>
                </a:lnTo>
                <a:lnTo>
                  <a:pt x="136588" y="169973"/>
                </a:lnTo>
                <a:lnTo>
                  <a:pt x="123507" y="151310"/>
                </a:lnTo>
                <a:lnTo>
                  <a:pt x="118237" y="127635"/>
                </a:lnTo>
                <a:lnTo>
                  <a:pt x="132169" y="141946"/>
                </a:lnTo>
                <a:lnTo>
                  <a:pt x="147589" y="151637"/>
                </a:lnTo>
                <a:lnTo>
                  <a:pt x="164367" y="157138"/>
                </a:lnTo>
                <a:lnTo>
                  <a:pt x="182372" y="158877"/>
                </a:lnTo>
                <a:lnTo>
                  <a:pt x="218277" y="151338"/>
                </a:lnTo>
                <a:lnTo>
                  <a:pt x="247491" y="130857"/>
                </a:lnTo>
                <a:lnTo>
                  <a:pt x="267132" y="100637"/>
                </a:lnTo>
                <a:lnTo>
                  <a:pt x="274320" y="63881"/>
                </a:lnTo>
                <a:lnTo>
                  <a:pt x="270587" y="44469"/>
                </a:lnTo>
                <a:lnTo>
                  <a:pt x="260842" y="23558"/>
                </a:lnTo>
                <a:lnTo>
                  <a:pt x="240690" y="6838"/>
                </a:lnTo>
                <a:lnTo>
                  <a:pt x="205740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3152" y="173736"/>
            <a:ext cx="416559" cy="354330"/>
          </a:xfrm>
          <a:custGeom>
            <a:avLst/>
            <a:gdLst/>
            <a:ahLst/>
            <a:cxnLst/>
            <a:rect l="l" t="t" r="r" b="b"/>
            <a:pathLst>
              <a:path w="416559" h="354330">
                <a:moveTo>
                  <a:pt x="222630" y="0"/>
                </a:moveTo>
                <a:lnTo>
                  <a:pt x="198844" y="22070"/>
                </a:lnTo>
                <a:lnTo>
                  <a:pt x="166949" y="43878"/>
                </a:lnTo>
                <a:lnTo>
                  <a:pt x="130423" y="66544"/>
                </a:lnTo>
                <a:lnTo>
                  <a:pt x="92741" y="91186"/>
                </a:lnTo>
                <a:lnTo>
                  <a:pt x="57382" y="118923"/>
                </a:lnTo>
                <a:lnTo>
                  <a:pt x="27820" y="150875"/>
                </a:lnTo>
                <a:lnTo>
                  <a:pt x="7534" y="188162"/>
                </a:lnTo>
                <a:lnTo>
                  <a:pt x="0" y="231902"/>
                </a:lnTo>
                <a:lnTo>
                  <a:pt x="5508" y="268354"/>
                </a:lnTo>
                <a:lnTo>
                  <a:pt x="45434" y="328021"/>
                </a:lnTo>
                <a:lnTo>
                  <a:pt x="96712" y="352139"/>
                </a:lnTo>
                <a:lnTo>
                  <a:pt x="116347" y="354234"/>
                </a:lnTo>
                <a:lnTo>
                  <a:pt x="136007" y="352758"/>
                </a:lnTo>
                <a:lnTo>
                  <a:pt x="172344" y="341018"/>
                </a:lnTo>
                <a:lnTo>
                  <a:pt x="213868" y="308229"/>
                </a:lnTo>
                <a:lnTo>
                  <a:pt x="247677" y="261364"/>
                </a:lnTo>
                <a:lnTo>
                  <a:pt x="276986" y="214106"/>
                </a:lnTo>
                <a:lnTo>
                  <a:pt x="308201" y="177587"/>
                </a:lnTo>
                <a:lnTo>
                  <a:pt x="347725" y="162941"/>
                </a:lnTo>
                <a:lnTo>
                  <a:pt x="404191" y="162941"/>
                </a:lnTo>
                <a:lnTo>
                  <a:pt x="396239" y="141763"/>
                </a:lnTo>
                <a:lnTo>
                  <a:pt x="373725" y="106425"/>
                </a:lnTo>
                <a:lnTo>
                  <a:pt x="344804" y="74803"/>
                </a:lnTo>
                <a:lnTo>
                  <a:pt x="292036" y="34671"/>
                </a:lnTo>
                <a:lnTo>
                  <a:pt x="232791" y="4445"/>
                </a:lnTo>
                <a:lnTo>
                  <a:pt x="229870" y="2921"/>
                </a:lnTo>
                <a:lnTo>
                  <a:pt x="226949" y="1524"/>
                </a:lnTo>
                <a:lnTo>
                  <a:pt x="222630" y="0"/>
                </a:lnTo>
                <a:close/>
              </a:path>
              <a:path w="416559" h="354330">
                <a:moveTo>
                  <a:pt x="404191" y="162941"/>
                </a:moveTo>
                <a:lnTo>
                  <a:pt x="347725" y="162941"/>
                </a:lnTo>
                <a:lnTo>
                  <a:pt x="382529" y="169695"/>
                </a:lnTo>
                <a:lnTo>
                  <a:pt x="402605" y="186213"/>
                </a:lnTo>
                <a:lnTo>
                  <a:pt x="412323" y="206875"/>
                </a:lnTo>
                <a:lnTo>
                  <a:pt x="416051" y="226060"/>
                </a:lnTo>
                <a:lnTo>
                  <a:pt x="416051" y="223012"/>
                </a:lnTo>
                <a:lnTo>
                  <a:pt x="410848" y="180673"/>
                </a:lnTo>
                <a:lnTo>
                  <a:pt x="404191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814" y="245821"/>
            <a:ext cx="7284720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achingjsachi?tab=repositories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5377"/>
            <a:ext cx="11707495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  <a:tabLst>
                <a:tab pos="9355455" algn="l"/>
                <a:tab pos="11642725" algn="l"/>
              </a:tabLst>
            </a:pP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en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n</a:t>
            </a:r>
            <a:r>
              <a:rPr sz="800" spc="114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l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Au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m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ni</a:t>
            </a:r>
            <a:r>
              <a:rPr sz="800" spc="7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2017.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v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1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12ABDB"/>
                </a:solidFill>
                <a:latin typeface="Verdana"/>
                <a:cs typeface="Verdana"/>
              </a:rPr>
              <a:t>|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30823"/>
            <a:ext cx="12179808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38369" y="2573273"/>
            <a:ext cx="112712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15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723" y="2135123"/>
            <a:ext cx="5107305" cy="672465"/>
            <a:chOff x="77723" y="2135123"/>
            <a:chExt cx="5107305" cy="672465"/>
          </a:xfrm>
        </p:grpSpPr>
        <p:sp>
          <p:nvSpPr>
            <p:cNvPr id="6" name="object 6"/>
            <p:cNvSpPr/>
            <p:nvPr/>
          </p:nvSpPr>
          <p:spPr>
            <a:xfrm>
              <a:off x="77723" y="2135123"/>
              <a:ext cx="612648" cy="6126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41164" y="2363723"/>
              <a:ext cx="443484" cy="4434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41020"/>
              </p:ext>
            </p:extLst>
          </p:nvPr>
        </p:nvGraphicFramePr>
        <p:xfrm>
          <a:off x="9229725" y="1178560"/>
          <a:ext cx="2962275" cy="379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11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IN" sz="1150" spc="25" dirty="0">
                          <a:latin typeface="Carlito"/>
                          <a:cs typeface="Carlito"/>
                        </a:rPr>
                        <a:t>java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 marR="151130">
                        <a:lnSpc>
                          <a:spcPct val="104299"/>
                        </a:lnSpc>
                        <a:spcBef>
                          <a:spcPts val="310"/>
                        </a:spcBef>
                      </a:pPr>
                      <a:r>
                        <a:rPr lang="en-IN" sz="1150" spc="20" dirty="0">
                          <a:latin typeface="Carlito"/>
                          <a:cs typeface="Carlito"/>
                        </a:rPr>
                        <a:t>java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,OOPS,Generics,  Collections,</a:t>
                      </a:r>
                      <a:r>
                        <a:rPr sz="1150" spc="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dirty="0" err="1">
                          <a:latin typeface="Carlito"/>
                          <a:cs typeface="Carlito"/>
                        </a:rPr>
                        <a:t>Array,Loops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,</a:t>
                      </a:r>
                    </a:p>
                  </a:txBody>
                  <a:tcPr marL="0" marR="0" marT="3937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892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IN" sz="1200" spc="-15" dirty="0">
                          <a:latin typeface="Carlito"/>
                          <a:cs typeface="Carlito"/>
                        </a:rPr>
                        <a:t>Backend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IN" sz="1200" spc="-35" dirty="0">
                          <a:latin typeface="Carlito"/>
                          <a:cs typeface="Carlito"/>
                        </a:rPr>
                        <a:t>Spring </a:t>
                      </a:r>
                      <a:r>
                        <a:rPr lang="en-IN" sz="1200" spc="-35" dirty="0" err="1">
                          <a:latin typeface="Carlito"/>
                          <a:cs typeface="Carlito"/>
                        </a:rPr>
                        <a:t>Boot,Spring</a:t>
                      </a:r>
                      <a:r>
                        <a:rPr lang="en-IN" sz="1200" spc="-35" dirty="0">
                          <a:latin typeface="Carlito"/>
                          <a:cs typeface="Carlito"/>
                        </a:rPr>
                        <a:t> Rest Services,</a:t>
                      </a: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IN" sz="1200" spc="-35" dirty="0">
                          <a:latin typeface="Carlito"/>
                          <a:cs typeface="Carlito"/>
                        </a:rPr>
                        <a:t>Spring </a:t>
                      </a:r>
                      <a:r>
                        <a:rPr lang="en-IN" sz="1200" spc="-35" dirty="0" err="1">
                          <a:latin typeface="Carlito"/>
                          <a:cs typeface="Carlito"/>
                        </a:rPr>
                        <a:t>RestFul</a:t>
                      </a:r>
                      <a:r>
                        <a:rPr lang="en-IN" sz="1200" spc="-35" dirty="0">
                          <a:latin typeface="Carlito"/>
                          <a:cs typeface="Carlito"/>
                        </a:rPr>
                        <a:t> Service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291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10">
                          <a:latin typeface="Carlito"/>
                          <a:cs typeface="Carlito"/>
                        </a:rPr>
                        <a:t>Database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IN" sz="1150" spc="10" dirty="0" err="1">
                          <a:latin typeface="Carlito"/>
                          <a:cs typeface="Carlito"/>
                        </a:rPr>
                        <a:t>Postgre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 SQL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2558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UI </a:t>
                      </a:r>
                      <a:r>
                        <a:rPr sz="1200" spc="-40" dirty="0">
                          <a:latin typeface="Carlito"/>
                          <a:cs typeface="Carlito"/>
                        </a:rPr>
                        <a:t>Tech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20" dirty="0">
                          <a:latin typeface="Carlito"/>
                          <a:cs typeface="Carlito"/>
                        </a:rPr>
                        <a:t>HTML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5 </a:t>
                      </a: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CSS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JavaScript,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Es6,Bootsrap 4,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08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50" spc="-15" dirty="0">
                          <a:latin typeface="Carlito"/>
                          <a:cs typeface="Carlito"/>
                        </a:rPr>
                        <a:t>Tools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5" dirty="0">
                          <a:latin typeface="Carlito"/>
                          <a:cs typeface="Carlito"/>
                        </a:rPr>
                        <a:t>Git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 &amp; GitHub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 Eclipse, STS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5" dirty="0" err="1">
                          <a:latin typeface="Carlito"/>
                          <a:cs typeface="Carlito"/>
                        </a:rPr>
                        <a:t>PostMan,S</a:t>
                      </a:r>
                      <a:r>
                        <a:rPr lang="en-IN" sz="1150" spc="5" dirty="0" err="1">
                          <a:latin typeface="Carlito"/>
                          <a:cs typeface="Carlito"/>
                        </a:rPr>
                        <a:t>wagger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,Visual</a:t>
                      </a:r>
                      <a:r>
                        <a:rPr sz="1150" spc="1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Stu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20" dirty="0">
                          <a:latin typeface="Carlito"/>
                          <a:cs typeface="Carlito"/>
                        </a:rPr>
                        <a:t>dio,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Visual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Studio</a:t>
                      </a:r>
                      <a:r>
                        <a:rPr sz="1200" spc="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Code</a:t>
                      </a:r>
                      <a:r>
                        <a:rPr lang="en-IN" sz="1200" spc="-15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lang="en-IN" sz="1200" spc="-15" dirty="0" err="1">
                          <a:latin typeface="Carlito"/>
                          <a:cs typeface="Carlito"/>
                        </a:rPr>
                        <a:t>Pg</a:t>
                      </a:r>
                      <a:r>
                        <a:rPr lang="en-IN" sz="1200" spc="-15" dirty="0">
                          <a:latin typeface="Carlito"/>
                          <a:cs typeface="Carlito"/>
                        </a:rPr>
                        <a:t> Admin 4, SQL shell.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9076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Add</a:t>
                      </a:r>
                      <a:endParaRPr sz="1150">
                        <a:latin typeface="Carlito"/>
                        <a:cs typeface="Carlito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50" spc="25" dirty="0">
                          <a:latin typeface="Carlito"/>
                          <a:cs typeface="Carlito"/>
                        </a:rPr>
                        <a:t>On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skills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Immersive</a:t>
                      </a:r>
                      <a:r>
                        <a:rPr sz="1150" spc="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Learning</a:t>
                      </a:r>
                      <a:r>
                        <a:rPr lang="en-US" sz="1150" spc="10" dirty="0">
                          <a:latin typeface="Carlito"/>
                          <a:cs typeface="Carlito"/>
                        </a:rPr>
                        <a:t> and Java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775072" y="3234830"/>
            <a:ext cx="3054350" cy="22377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lang="en-IN" sz="1150" b="1" spc="20" dirty="0">
                <a:latin typeface="Verdana"/>
                <a:cs typeface="Verdana"/>
              </a:rPr>
              <a:t>E-Health insurance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5072" y="3781501"/>
            <a:ext cx="3881120" cy="12548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5"/>
              </a:spcBef>
            </a:pPr>
            <a:r>
              <a:rPr sz="1150" spc="20" dirty="0">
                <a:latin typeface="Verdana"/>
                <a:cs typeface="Verdana"/>
              </a:rPr>
              <a:t>Case study </a:t>
            </a:r>
            <a:r>
              <a:rPr sz="1150" spc="15" dirty="0">
                <a:latin typeface="Verdana"/>
                <a:cs typeface="Verdana"/>
              </a:rPr>
              <a:t>of </a:t>
            </a:r>
            <a:r>
              <a:rPr lang="en-IN" sz="1150" spc="15" dirty="0">
                <a:latin typeface="Verdana"/>
                <a:cs typeface="Verdana"/>
              </a:rPr>
              <a:t>e-health insurance (the system will provide screen to show the policies available, calculate Premium, register and login to purchase the policies.)</a:t>
            </a:r>
            <a:r>
              <a:rPr sz="1150" spc="25" dirty="0">
                <a:latin typeface="Verdana"/>
                <a:cs typeface="Verdana"/>
              </a:rPr>
              <a:t>  </a:t>
            </a:r>
            <a:r>
              <a:rPr sz="1150" spc="15" dirty="0">
                <a:latin typeface="Verdana"/>
                <a:cs typeface="Verdana"/>
              </a:rPr>
              <a:t>along with </a:t>
            </a:r>
            <a:r>
              <a:rPr sz="1150" spc="25" dirty="0">
                <a:latin typeface="Verdana"/>
                <a:cs typeface="Verdana"/>
              </a:rPr>
              <a:t>API </a:t>
            </a:r>
            <a:r>
              <a:rPr sz="1150" spc="10" dirty="0">
                <a:latin typeface="Verdana"/>
                <a:cs typeface="Verdana"/>
              </a:rPr>
              <a:t>Gateway, </a:t>
            </a:r>
            <a:r>
              <a:rPr sz="1150" dirty="0">
                <a:latin typeface="Verdana"/>
                <a:cs typeface="Verdana"/>
              </a:rPr>
              <a:t>Swagger, </a:t>
            </a:r>
            <a:r>
              <a:rPr sz="1150" spc="20" dirty="0">
                <a:latin typeface="Verdana"/>
                <a:cs typeface="Verdana"/>
              </a:rPr>
              <a:t>responsive </a:t>
            </a:r>
            <a:r>
              <a:rPr sz="1150" spc="15" dirty="0">
                <a:latin typeface="Verdana"/>
                <a:cs typeface="Verdana"/>
              </a:rPr>
              <a:t>UI  with </a:t>
            </a:r>
            <a:r>
              <a:rPr sz="1150" spc="20" dirty="0">
                <a:latin typeface="Verdana"/>
                <a:cs typeface="Verdana"/>
              </a:rPr>
              <a:t>HTML5, </a:t>
            </a:r>
            <a:r>
              <a:rPr sz="1150" spc="25" dirty="0">
                <a:latin typeface="Verdana"/>
                <a:cs typeface="Verdana"/>
              </a:rPr>
              <a:t>CSS, </a:t>
            </a:r>
            <a:r>
              <a:rPr sz="1150" spc="15" dirty="0">
                <a:latin typeface="Verdana"/>
                <a:cs typeface="Verdana"/>
              </a:rPr>
              <a:t>Bootstrap </a:t>
            </a:r>
            <a:r>
              <a:rPr sz="1150" spc="25" dirty="0">
                <a:latin typeface="Verdana"/>
                <a:cs typeface="Verdana"/>
              </a:rPr>
              <a:t>and </a:t>
            </a:r>
            <a:r>
              <a:rPr sz="1150" spc="15" dirty="0">
                <a:latin typeface="Verdana"/>
                <a:cs typeface="Verdana"/>
              </a:rPr>
              <a:t>React </a:t>
            </a:r>
            <a:r>
              <a:rPr sz="1150" spc="20" dirty="0">
                <a:latin typeface="Verdana"/>
                <a:cs typeface="Verdana"/>
              </a:rPr>
              <a:t>used as  </a:t>
            </a:r>
            <a:r>
              <a:rPr sz="1150" spc="15" dirty="0">
                <a:latin typeface="Verdana"/>
                <a:cs typeface="Verdana"/>
              </a:rPr>
              <a:t>User Interface.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5072" y="5045049"/>
            <a:ext cx="3691254" cy="237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5599" y="622339"/>
            <a:ext cx="279653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609" y="2454803"/>
            <a:ext cx="4331335" cy="413997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52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1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b="1" spc="5" dirty="0">
                <a:latin typeface="Verdana"/>
                <a:cs typeface="Verdana"/>
              </a:rPr>
              <a:t>Full Stack</a:t>
            </a:r>
            <a:r>
              <a:rPr sz="1100" b="1" spc="-100" dirty="0">
                <a:latin typeface="Verdana"/>
                <a:cs typeface="Verdana"/>
              </a:rPr>
              <a:t> </a:t>
            </a:r>
            <a:r>
              <a:rPr sz="1100" b="1" spc="5" dirty="0">
                <a:latin typeface="Verdana"/>
                <a:cs typeface="Verdana"/>
              </a:rPr>
              <a:t>Developer</a:t>
            </a:r>
            <a:endParaRPr sz="1100" dirty="0">
              <a:latin typeface="Verdana"/>
              <a:cs typeface="Verdana"/>
            </a:endParaRPr>
          </a:p>
          <a:p>
            <a:pPr marL="186055" marR="219710" indent="-173990" algn="just">
              <a:lnSpc>
                <a:spcPct val="114700"/>
              </a:lnSpc>
              <a:spcBef>
                <a:spcPts val="94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lang="en-IN" sz="1400" spc="5" dirty="0">
                <a:latin typeface="Verdana"/>
                <a:cs typeface="Verdana"/>
              </a:rPr>
              <a:t>Core java, </a:t>
            </a:r>
            <a:r>
              <a:rPr lang="en-IN" sz="1400" spc="5" dirty="0" err="1">
                <a:latin typeface="Verdana"/>
                <a:cs typeface="Verdana"/>
              </a:rPr>
              <a:t>Postgre</a:t>
            </a:r>
            <a:r>
              <a:rPr lang="en-IN" sz="1400" spc="5" dirty="0">
                <a:latin typeface="Verdana"/>
                <a:cs typeface="Verdana"/>
              </a:rPr>
              <a:t> SQL, </a:t>
            </a:r>
            <a:r>
              <a:rPr sz="1400" dirty="0" err="1">
                <a:latin typeface="Verdana"/>
                <a:cs typeface="Verdana"/>
              </a:rPr>
              <a:t>Entityframework</a:t>
            </a:r>
            <a:r>
              <a:rPr sz="1400" dirty="0">
                <a:latin typeface="Verdana"/>
                <a:cs typeface="Verdana"/>
              </a:rPr>
              <a:t>, </a:t>
            </a:r>
            <a:r>
              <a:rPr sz="1400" spc="-15" dirty="0">
                <a:latin typeface="Verdana"/>
                <a:cs typeface="Verdana"/>
              </a:rPr>
              <a:t>SqlServer, </a:t>
            </a:r>
            <a:r>
              <a:rPr lang="en-IN" sz="1400" spc="-15" dirty="0">
                <a:latin typeface="Verdana"/>
                <a:cs typeface="Verdana"/>
              </a:rPr>
              <a:t>Spring </a:t>
            </a:r>
            <a:r>
              <a:rPr lang="en-IN" sz="1400" spc="-15" dirty="0" err="1">
                <a:latin typeface="Verdana"/>
                <a:cs typeface="Verdana"/>
              </a:rPr>
              <a:t>Restfull</a:t>
            </a:r>
            <a:r>
              <a:rPr lang="en-IN" sz="1400" spc="-15" dirty="0">
                <a:latin typeface="Verdana"/>
                <a:cs typeface="Verdana"/>
              </a:rPr>
              <a:t> Services.</a:t>
            </a:r>
            <a:endParaRPr sz="1400" dirty="0">
              <a:latin typeface="Verdana"/>
              <a:cs typeface="Verdana"/>
            </a:endParaRPr>
          </a:p>
          <a:p>
            <a:pPr marL="186055" marR="139700" indent="-173990">
              <a:lnSpc>
                <a:spcPct val="113599"/>
              </a:lnSpc>
              <a:spcBef>
                <a:spcPts val="1010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5" dirty="0">
                <a:latin typeface="Verdana"/>
                <a:cs typeface="Verdana"/>
              </a:rPr>
              <a:t>Proficient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dirty="0">
                <a:latin typeface="Verdana"/>
                <a:cs typeface="Verdana"/>
              </a:rPr>
              <a:t>creating </a:t>
            </a:r>
            <a:r>
              <a:rPr sz="1400" spc="15" dirty="0">
                <a:latin typeface="Verdana"/>
                <a:cs typeface="Verdana"/>
              </a:rPr>
              <a:t>Single </a:t>
            </a:r>
            <a:r>
              <a:rPr sz="1400" spc="-10" dirty="0">
                <a:latin typeface="Verdana"/>
                <a:cs typeface="Verdana"/>
              </a:rPr>
              <a:t>page </a:t>
            </a:r>
            <a:r>
              <a:rPr sz="1400" spc="-25" dirty="0">
                <a:latin typeface="Verdana"/>
                <a:cs typeface="Verdana"/>
              </a:rPr>
              <a:t>Web  </a:t>
            </a:r>
            <a:r>
              <a:rPr sz="1400" spc="5" dirty="0">
                <a:latin typeface="Verdana"/>
                <a:cs typeface="Verdana"/>
              </a:rPr>
              <a:t>Application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-15" dirty="0">
                <a:latin typeface="Verdana"/>
                <a:cs typeface="Verdana"/>
              </a:rPr>
              <a:t>React </a:t>
            </a:r>
            <a:r>
              <a:rPr sz="1400" spc="5" dirty="0">
                <a:latin typeface="Verdana"/>
                <a:cs typeface="Verdana"/>
              </a:rPr>
              <a:t>with Authentication</a:t>
            </a:r>
            <a:r>
              <a:rPr sz="1400" spc="-3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with  </a:t>
            </a:r>
            <a:r>
              <a:rPr sz="1400" spc="10" dirty="0">
                <a:latin typeface="Verdana"/>
                <a:cs typeface="Verdana"/>
              </a:rPr>
              <a:t>routing</a:t>
            </a:r>
            <a:endParaRPr sz="1400" dirty="0">
              <a:latin typeface="Verdana"/>
              <a:cs typeface="Verdana"/>
            </a:endParaRPr>
          </a:p>
          <a:p>
            <a:pPr marL="186055" marR="5080" indent="-173990">
              <a:lnSpc>
                <a:spcPct val="114399"/>
              </a:lnSpc>
              <a:spcBef>
                <a:spcPts val="994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5" dirty="0">
                <a:latin typeface="Verdana"/>
                <a:cs typeface="Verdana"/>
              </a:rPr>
              <a:t>developing </a:t>
            </a:r>
            <a:r>
              <a:rPr sz="1400" spc="-5" dirty="0">
                <a:latin typeface="Verdana"/>
                <a:cs typeface="Verdana"/>
              </a:rPr>
              <a:t>web</a:t>
            </a:r>
            <a:r>
              <a:rPr sz="1400" spc="-2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pages  </a:t>
            </a:r>
            <a:r>
              <a:rPr sz="1400" spc="10" dirty="0">
                <a:latin typeface="Verdana"/>
                <a:cs typeface="Verdana"/>
              </a:rPr>
              <a:t>using </a:t>
            </a:r>
            <a:r>
              <a:rPr sz="1400" dirty="0">
                <a:latin typeface="Verdana"/>
                <a:cs typeface="Verdana"/>
              </a:rPr>
              <a:t>HTML5, CSS,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15" dirty="0">
                <a:latin typeface="Verdana"/>
                <a:cs typeface="Verdana"/>
              </a:rPr>
              <a:t>TypeScript, </a:t>
            </a:r>
            <a:r>
              <a:rPr sz="1400" dirty="0">
                <a:latin typeface="Verdana"/>
                <a:cs typeface="Verdana"/>
              </a:rPr>
              <a:t>Good  understanding of Document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5" dirty="0">
                <a:latin typeface="Verdana"/>
                <a:cs typeface="Verdana"/>
              </a:rPr>
              <a:t>Model  </a:t>
            </a:r>
            <a:r>
              <a:rPr sz="1400" dirty="0">
                <a:latin typeface="Verdana"/>
                <a:cs typeface="Verdana"/>
              </a:rPr>
              <a:t>(DOM) and DOM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Functions</a:t>
            </a:r>
            <a:endParaRPr sz="1400" dirty="0">
              <a:latin typeface="Verdana"/>
              <a:cs typeface="Verdana"/>
            </a:endParaRPr>
          </a:p>
          <a:p>
            <a:pPr marL="186055" marR="324485" indent="-173990">
              <a:lnSpc>
                <a:spcPct val="113599"/>
              </a:lnSpc>
              <a:spcBef>
                <a:spcPts val="100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15" dirty="0">
                <a:latin typeface="Verdana"/>
                <a:cs typeface="Verdana"/>
              </a:rPr>
              <a:t>Ready </a:t>
            </a:r>
            <a:r>
              <a:rPr sz="1400" spc="-5" dirty="0">
                <a:latin typeface="Verdana"/>
                <a:cs typeface="Verdana"/>
              </a:rPr>
              <a:t>to </a:t>
            </a:r>
            <a:r>
              <a:rPr sz="1400" spc="5" dirty="0">
                <a:latin typeface="Verdana"/>
                <a:cs typeface="Verdana"/>
              </a:rPr>
              <a:t>learn </a:t>
            </a:r>
            <a:r>
              <a:rPr sz="1400" dirty="0">
                <a:latin typeface="Verdana"/>
                <a:cs typeface="Verdana"/>
              </a:rPr>
              <a:t>new </a:t>
            </a:r>
            <a:r>
              <a:rPr sz="1400" spc="5" dirty="0">
                <a:latin typeface="Verdana"/>
                <a:cs typeface="Verdana"/>
              </a:rPr>
              <a:t>technologies </a:t>
            </a:r>
            <a:r>
              <a:rPr sz="1400" spc="-5" dirty="0">
                <a:latin typeface="Verdana"/>
                <a:cs typeface="Verdana"/>
              </a:rPr>
              <a:t>and  </a:t>
            </a:r>
            <a:r>
              <a:rPr sz="1400" spc="10" dirty="0">
                <a:latin typeface="Verdana"/>
                <a:cs typeface="Verdana"/>
              </a:rPr>
              <a:t>implement </a:t>
            </a:r>
            <a:r>
              <a:rPr sz="1400" spc="-5" dirty="0">
                <a:latin typeface="Verdana"/>
                <a:cs typeface="Verdana"/>
              </a:rPr>
              <a:t>them </a:t>
            </a:r>
            <a:r>
              <a:rPr sz="1400" spc="5" dirty="0">
                <a:latin typeface="Verdana"/>
                <a:cs typeface="Verdana"/>
              </a:rPr>
              <a:t>for </a:t>
            </a:r>
            <a:r>
              <a:rPr sz="1400" dirty="0">
                <a:latin typeface="Verdana"/>
                <a:cs typeface="Verdana"/>
              </a:rPr>
              <a:t>the Future</a:t>
            </a:r>
            <a:r>
              <a:rPr sz="1400" spc="-229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Knowledge  improvement.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895598" y="262362"/>
            <a:ext cx="3200401" cy="3347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pc="-15" dirty="0"/>
              <a:t>ROSE MARY</a:t>
            </a:r>
            <a:endParaRPr spc="-10" dirty="0"/>
          </a:p>
        </p:txBody>
      </p:sp>
      <p:sp>
        <p:nvSpPr>
          <p:cNvPr id="17" name="object 17">
            <a:hlinkClick r:id="rId6"/>
          </p:cNvPr>
          <p:cNvSpPr/>
          <p:nvPr/>
        </p:nvSpPr>
        <p:spPr>
          <a:xfrm>
            <a:off x="5223611" y="6240403"/>
            <a:ext cx="468527" cy="4709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5816346" y="6423456"/>
            <a:ext cx="214757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latin typeface="Verdana"/>
                <a:cs typeface="Verdana"/>
              </a:rPr>
              <a:t>Check </a:t>
            </a:r>
            <a:r>
              <a:rPr sz="1100" spc="10" dirty="0">
                <a:latin typeface="Verdana"/>
                <a:cs typeface="Verdana"/>
              </a:rPr>
              <a:t>out </a:t>
            </a:r>
            <a:r>
              <a:rPr sz="1100" spc="5" dirty="0">
                <a:latin typeface="Verdana"/>
                <a:cs typeface="Verdana"/>
              </a:rPr>
              <a:t>my </a:t>
            </a:r>
            <a:r>
              <a:rPr sz="1100" dirty="0">
                <a:latin typeface="Verdana"/>
                <a:cs typeface="Verdana"/>
              </a:rPr>
              <a:t>work </a:t>
            </a:r>
            <a:r>
              <a:rPr sz="1100" spc="10" dirty="0">
                <a:latin typeface="Verdana"/>
                <a:cs typeface="Verdana"/>
              </a:rPr>
              <a:t>on</a:t>
            </a:r>
            <a:r>
              <a:rPr sz="1100" spc="-225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GitHub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95597" y="1247636"/>
            <a:ext cx="3395219" cy="962443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2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Base </a:t>
            </a:r>
            <a:r>
              <a:rPr sz="1650" b="1" spc="7" baseline="2525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650" b="1" spc="-6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Verdana"/>
                <a:cs typeface="Verdana"/>
              </a:rPr>
              <a:t>Bangalore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Email ID:</a:t>
            </a:r>
            <a:r>
              <a:rPr sz="1650" b="1" spc="195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b="1" u="sng" spc="195" baseline="252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ROSE.MARYJ@CAPGEMIN.COM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89"/>
              </a:spcBef>
            </a:pP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Mobile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7996159230</a:t>
            </a:r>
            <a:endParaRPr sz="1650" baseline="2525" dirty="0">
              <a:latin typeface="Verdana"/>
              <a:cs typeface="Verdana"/>
            </a:endParaRPr>
          </a:p>
          <a:p>
            <a:pPr marL="56515">
              <a:lnSpc>
                <a:spcPct val="100000"/>
              </a:lnSpc>
              <a:spcBef>
                <a:spcPts val="390"/>
              </a:spcBef>
            </a:pPr>
            <a:r>
              <a:rPr sz="1100" b="1" spc="1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100" b="1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aseline="-505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650" baseline="-505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23958" y="353644"/>
            <a:ext cx="2644775" cy="640816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Education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 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certificates  </a:t>
            </a:r>
            <a:endParaRPr lang="en-US" sz="1000" b="1" spc="10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lang="en-US" sz="1000" spc="-135" dirty="0">
                <a:latin typeface="Verdana"/>
                <a:cs typeface="Verdana"/>
              </a:rPr>
              <a:t>Masters of computer Application</a:t>
            </a:r>
            <a:r>
              <a:rPr sz="1000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: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201</a:t>
            </a:r>
            <a:r>
              <a:rPr lang="en-IN" sz="1000" spc="5" dirty="0">
                <a:latin typeface="Verdana"/>
                <a:cs typeface="Verdana"/>
              </a:rPr>
              <a:t>9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20</a:t>
            </a:r>
            <a:r>
              <a:rPr lang="en-IN" sz="1000" spc="10" dirty="0">
                <a:latin typeface="Verdana"/>
                <a:cs typeface="Verdana"/>
              </a:rPr>
              <a:t>21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000" b="1" spc="5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16" name="Picture 15" descr="A picture containing person, wall, clothing, person&#10;&#10;Description automatically generated">
            <a:extLst>
              <a:ext uri="{FF2B5EF4-FFF2-40B4-BE49-F238E27FC236}">
                <a16:creationId xmlns:a16="http://schemas.microsoft.com/office/drawing/2014/main" id="{C5E7ADF1-6B33-475D-9984-A1503FACA26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32" y="262362"/>
            <a:ext cx="1312913" cy="17548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272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Carlito</vt:lpstr>
      <vt:lpstr>Verdana</vt:lpstr>
      <vt:lpstr>Office Theme</vt:lpstr>
      <vt:lpstr>ROSE 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Kushal Hiremath</dc:title>
  <cp:lastModifiedBy>Mary, Rose</cp:lastModifiedBy>
  <cp:revision>10</cp:revision>
  <dcterms:created xsi:type="dcterms:W3CDTF">2022-06-20T12:42:38Z</dcterms:created>
  <dcterms:modified xsi:type="dcterms:W3CDTF">2022-06-20T16:55:03Z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2022-06-20T00:00:00Z</vt:filetime>
  </property>
</Properties>
</file>