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6"/>
  </p:notesMasterIdLst>
  <p:sldIdLst>
    <p:sldId id="256" r:id="rId3"/>
    <p:sldId id="503" r:id="rId4"/>
    <p:sldId id="286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ZqSSVL63MZt17W8s0fq1elp/Q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4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7556" autoAdjust="0"/>
  </p:normalViewPr>
  <p:slideViewPr>
    <p:cSldViewPr snapToGrid="0">
      <p:cViewPr varScale="1">
        <p:scale>
          <a:sx n="69" d="100"/>
          <a:sy n="69" d="100"/>
        </p:scale>
        <p:origin x="11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45" Type="http://customschemas.google.com/relationships/presentationmetadata" Target="metadata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4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Boza Gutarra" userId="3018792ae2ca0571" providerId="LiveId" clId="{1EBC338E-56CF-447E-8CA8-1DFF77E29BEF}"/>
    <pc:docChg chg="custSel modSld">
      <pc:chgData name="Fernando Boza Gutarra" userId="3018792ae2ca0571" providerId="LiveId" clId="{1EBC338E-56CF-447E-8CA8-1DFF77E29BEF}" dt="2022-12-07T06:59:11.647" v="484" actId="20577"/>
      <pc:docMkLst>
        <pc:docMk/>
      </pc:docMkLst>
      <pc:sldChg chg="modSp mod">
        <pc:chgData name="Fernando Boza Gutarra" userId="3018792ae2ca0571" providerId="LiveId" clId="{1EBC338E-56CF-447E-8CA8-1DFF77E29BEF}" dt="2022-12-07T06:56:39.037" v="11" actId="20577"/>
        <pc:sldMkLst>
          <pc:docMk/>
          <pc:sldMk cId="0" sldId="256"/>
        </pc:sldMkLst>
        <pc:spChg chg="mod">
          <ac:chgData name="Fernando Boza Gutarra" userId="3018792ae2ca0571" providerId="LiveId" clId="{1EBC338E-56CF-447E-8CA8-1DFF77E29BEF}" dt="2022-12-07T06:56:39.037" v="11" actId="20577"/>
          <ac:spMkLst>
            <pc:docMk/>
            <pc:sldMk cId="0" sldId="256"/>
            <ac:spMk id="136" creationId="{00000000-0000-0000-0000-000000000000}"/>
          </ac:spMkLst>
        </pc:spChg>
      </pc:sldChg>
      <pc:sldChg chg="modSp mod">
        <pc:chgData name="Fernando Boza Gutarra" userId="3018792ae2ca0571" providerId="LiveId" clId="{1EBC338E-56CF-447E-8CA8-1DFF77E29BEF}" dt="2022-12-07T06:59:11.647" v="484" actId="20577"/>
        <pc:sldMkLst>
          <pc:docMk/>
          <pc:sldMk cId="435307931" sldId="503"/>
        </pc:sldMkLst>
        <pc:spChg chg="mod">
          <ac:chgData name="Fernando Boza Gutarra" userId="3018792ae2ca0571" providerId="LiveId" clId="{1EBC338E-56CF-447E-8CA8-1DFF77E29BEF}" dt="2022-12-07T06:56:45.126" v="23" actId="20577"/>
          <ac:spMkLst>
            <pc:docMk/>
            <pc:sldMk cId="435307931" sldId="503"/>
            <ac:spMk id="2" creationId="{08F9EAF8-6120-D6E3-D7FE-90ED8435E5BE}"/>
          </ac:spMkLst>
        </pc:spChg>
        <pc:spChg chg="mod">
          <ac:chgData name="Fernando Boza Gutarra" userId="3018792ae2ca0571" providerId="LiveId" clId="{1EBC338E-56CF-447E-8CA8-1DFF77E29BEF}" dt="2022-12-07T06:59:11.647" v="484" actId="20577"/>
          <ac:spMkLst>
            <pc:docMk/>
            <pc:sldMk cId="435307931" sldId="503"/>
            <ac:spMk id="4" creationId="{A7B9852B-ED04-7067-EC62-3C6E0195A04C}"/>
          </ac:spMkLst>
        </pc:spChg>
      </pc:sldChg>
    </pc:docChg>
  </pc:docChgLst>
  <pc:docChgLst>
    <pc:chgData name="Fernando Boza Gutarra" userId="3018792ae2ca0571" providerId="LiveId" clId="{41001588-FA0B-4A49-9FC7-BB36A3D90D67}"/>
    <pc:docChg chg="custSel addSld delSld modSld sldOrd">
      <pc:chgData name="Fernando Boza Gutarra" userId="3018792ae2ca0571" providerId="LiveId" clId="{41001588-FA0B-4A49-9FC7-BB36A3D90D67}" dt="2022-10-26T05:28:59.545" v="582" actId="1076"/>
      <pc:docMkLst>
        <pc:docMk/>
      </pc:docMkLst>
      <pc:sldChg chg="addSp delSp modSp">
        <pc:chgData name="Fernando Boza Gutarra" userId="3018792ae2ca0571" providerId="LiveId" clId="{41001588-FA0B-4A49-9FC7-BB36A3D90D67}" dt="2022-10-26T00:34:57.486" v="4" actId="1076"/>
        <pc:sldMkLst>
          <pc:docMk/>
          <pc:sldMk cId="0" sldId="260"/>
        </pc:sldMkLst>
        <pc:picChg chg="add mod">
          <ac:chgData name="Fernando Boza Gutarra" userId="3018792ae2ca0571" providerId="LiveId" clId="{41001588-FA0B-4A49-9FC7-BB36A3D90D67}" dt="2022-10-26T00:34:55.423" v="3" actId="1076"/>
          <ac:picMkLst>
            <pc:docMk/>
            <pc:sldMk cId="0" sldId="260"/>
            <ac:picMk id="3" creationId="{91A33634-7911-2FBB-BBEB-65160C79A94F}"/>
          </ac:picMkLst>
        </pc:picChg>
        <pc:picChg chg="mod">
          <ac:chgData name="Fernando Boza Gutarra" userId="3018792ae2ca0571" providerId="LiveId" clId="{41001588-FA0B-4A49-9FC7-BB36A3D90D67}" dt="2022-10-26T00:34:57.486" v="4" actId="1076"/>
          <ac:picMkLst>
            <pc:docMk/>
            <pc:sldMk cId="0" sldId="260"/>
            <ac:picMk id="7" creationId="{F009D4DE-6DE3-1DC0-3BDD-1EE9F62133C0}"/>
          </ac:picMkLst>
        </pc:picChg>
        <pc:picChg chg="del">
          <ac:chgData name="Fernando Boza Gutarra" userId="3018792ae2ca0571" providerId="LiveId" clId="{41001588-FA0B-4A49-9FC7-BB36A3D90D67}" dt="2022-10-26T00:34:45.674" v="0" actId="478"/>
          <ac:picMkLst>
            <pc:docMk/>
            <pc:sldMk cId="0" sldId="260"/>
            <ac:picMk id="10" creationId="{DE443C6E-5B05-EF2C-78C7-A5BF33AECC34}"/>
          </ac:picMkLst>
        </pc:picChg>
      </pc:sldChg>
      <pc:sldChg chg="modSp mod">
        <pc:chgData name="Fernando Boza Gutarra" userId="3018792ae2ca0571" providerId="LiveId" clId="{41001588-FA0B-4A49-9FC7-BB36A3D90D67}" dt="2022-10-26T00:36:24.281" v="112" actId="20577"/>
        <pc:sldMkLst>
          <pc:docMk/>
          <pc:sldMk cId="0" sldId="261"/>
        </pc:sldMkLst>
        <pc:spChg chg="mod">
          <ac:chgData name="Fernando Boza Gutarra" userId="3018792ae2ca0571" providerId="LiveId" clId="{41001588-FA0B-4A49-9FC7-BB36A3D90D67}" dt="2022-10-26T00:36:24.281" v="112" actId="20577"/>
          <ac:spMkLst>
            <pc:docMk/>
            <pc:sldMk cId="0" sldId="261"/>
            <ac:spMk id="200" creationId="{00000000-0000-0000-0000-000000000000}"/>
          </ac:spMkLst>
        </pc:spChg>
      </pc:sldChg>
      <pc:sldChg chg="modSp mod">
        <pc:chgData name="Fernando Boza Gutarra" userId="3018792ae2ca0571" providerId="LiveId" clId="{41001588-FA0B-4A49-9FC7-BB36A3D90D67}" dt="2022-10-26T00:36:46.425" v="146" actId="20577"/>
        <pc:sldMkLst>
          <pc:docMk/>
          <pc:sldMk cId="0" sldId="262"/>
        </pc:sldMkLst>
        <pc:spChg chg="mod">
          <ac:chgData name="Fernando Boza Gutarra" userId="3018792ae2ca0571" providerId="LiveId" clId="{41001588-FA0B-4A49-9FC7-BB36A3D90D67}" dt="2022-10-26T00:36:46.425" v="146" actId="20577"/>
          <ac:spMkLst>
            <pc:docMk/>
            <pc:sldMk cId="0" sldId="262"/>
            <ac:spMk id="207" creationId="{00000000-0000-0000-0000-000000000000}"/>
          </ac:spMkLst>
        </pc:spChg>
      </pc:sldChg>
      <pc:sldChg chg="modSp mod">
        <pc:chgData name="Fernando Boza Gutarra" userId="3018792ae2ca0571" providerId="LiveId" clId="{41001588-FA0B-4A49-9FC7-BB36A3D90D67}" dt="2022-10-26T05:21:08.023" v="434" actId="20577"/>
        <pc:sldMkLst>
          <pc:docMk/>
          <pc:sldMk cId="1651746288" sldId="488"/>
        </pc:sldMkLst>
        <pc:spChg chg="mod">
          <ac:chgData name="Fernando Boza Gutarra" userId="3018792ae2ca0571" providerId="LiveId" clId="{41001588-FA0B-4A49-9FC7-BB36A3D90D67}" dt="2022-10-26T05:21:08.023" v="434" actId="20577"/>
          <ac:spMkLst>
            <pc:docMk/>
            <pc:sldMk cId="1651746288" sldId="488"/>
            <ac:spMk id="10" creationId="{59487A2E-4989-4047-905A-4A65E7CBF50D}"/>
          </ac:spMkLst>
        </pc:spChg>
      </pc:sldChg>
      <pc:sldChg chg="modSp mod">
        <pc:chgData name="Fernando Boza Gutarra" userId="3018792ae2ca0571" providerId="LiveId" clId="{41001588-FA0B-4A49-9FC7-BB36A3D90D67}" dt="2022-10-26T00:35:45.511" v="47" actId="20577"/>
        <pc:sldMkLst>
          <pc:docMk/>
          <pc:sldMk cId="3839932038" sldId="489"/>
        </pc:sldMkLst>
        <pc:spChg chg="mod">
          <ac:chgData name="Fernando Boza Gutarra" userId="3018792ae2ca0571" providerId="LiveId" clId="{41001588-FA0B-4A49-9FC7-BB36A3D90D67}" dt="2022-10-26T00:35:45.511" v="47" actId="20577"/>
          <ac:spMkLst>
            <pc:docMk/>
            <pc:sldMk cId="3839932038" sldId="489"/>
            <ac:spMk id="3" creationId="{7758304B-B542-471D-8DB9-88690DB71A51}"/>
          </ac:spMkLst>
        </pc:spChg>
      </pc:sldChg>
      <pc:sldChg chg="addSp delSp modSp mod">
        <pc:chgData name="Fernando Boza Gutarra" userId="3018792ae2ca0571" providerId="LiveId" clId="{41001588-FA0B-4A49-9FC7-BB36A3D90D67}" dt="2022-10-26T05:13:15.298" v="345" actId="1076"/>
        <pc:sldMkLst>
          <pc:docMk/>
          <pc:sldMk cId="544279743" sldId="502"/>
        </pc:sldMkLst>
        <pc:spChg chg="mod">
          <ac:chgData name="Fernando Boza Gutarra" userId="3018792ae2ca0571" providerId="LiveId" clId="{41001588-FA0B-4A49-9FC7-BB36A3D90D67}" dt="2022-10-26T00:37:17.621" v="184" actId="20577"/>
          <ac:spMkLst>
            <pc:docMk/>
            <pc:sldMk cId="544279743" sldId="502"/>
            <ac:spMk id="2" creationId="{B448D0B2-457F-293A-41BD-B8ADCEA40491}"/>
          </ac:spMkLst>
        </pc:spChg>
        <pc:spChg chg="del">
          <ac:chgData name="Fernando Boza Gutarra" userId="3018792ae2ca0571" providerId="LiveId" clId="{41001588-FA0B-4A49-9FC7-BB36A3D90D67}" dt="2022-10-26T05:11:45.376" v="295" actId="478"/>
          <ac:spMkLst>
            <pc:docMk/>
            <pc:sldMk cId="544279743" sldId="502"/>
            <ac:spMk id="4" creationId="{781DE939-1627-B844-6246-D3353AE122D0}"/>
          </ac:spMkLst>
        </pc:spChg>
        <pc:spChg chg="del">
          <ac:chgData name="Fernando Boza Gutarra" userId="3018792ae2ca0571" providerId="LiveId" clId="{41001588-FA0B-4A49-9FC7-BB36A3D90D67}" dt="2022-10-26T05:11:42.238" v="294" actId="478"/>
          <ac:spMkLst>
            <pc:docMk/>
            <pc:sldMk cId="544279743" sldId="502"/>
            <ac:spMk id="5" creationId="{AF426320-0DF2-4ED9-0A2F-F5592CFA7781}"/>
          </ac:spMkLst>
        </pc:spChg>
        <pc:spChg chg="add del mod">
          <ac:chgData name="Fernando Boza Gutarra" userId="3018792ae2ca0571" providerId="LiveId" clId="{41001588-FA0B-4A49-9FC7-BB36A3D90D67}" dt="2022-10-26T05:12:22.039" v="309"/>
          <ac:spMkLst>
            <pc:docMk/>
            <pc:sldMk cId="544279743" sldId="502"/>
            <ac:spMk id="7" creationId="{103E6A3C-92D9-3A63-3B89-3EBD34B5BDC9}"/>
          </ac:spMkLst>
        </pc:spChg>
        <pc:spChg chg="add mod">
          <ac:chgData name="Fernando Boza Gutarra" userId="3018792ae2ca0571" providerId="LiveId" clId="{41001588-FA0B-4A49-9FC7-BB36A3D90D67}" dt="2022-10-26T05:13:15.298" v="345" actId="1076"/>
          <ac:spMkLst>
            <pc:docMk/>
            <pc:sldMk cId="544279743" sldId="502"/>
            <ac:spMk id="9" creationId="{8C7E084A-D58B-3374-03EA-E9D36FFFA799}"/>
          </ac:spMkLst>
        </pc:spChg>
        <pc:picChg chg="add mod">
          <ac:chgData name="Fernando Boza Gutarra" userId="3018792ae2ca0571" providerId="LiveId" clId="{41001588-FA0B-4A49-9FC7-BB36A3D90D67}" dt="2022-10-26T05:13:04.080" v="343" actId="1076"/>
          <ac:picMkLst>
            <pc:docMk/>
            <pc:sldMk cId="544279743" sldId="502"/>
            <ac:picMk id="6" creationId="{477EEC8E-E984-6264-EE34-FBFB1EA538C3}"/>
          </ac:picMkLst>
        </pc:picChg>
        <pc:picChg chg="del">
          <ac:chgData name="Fernando Boza Gutarra" userId="3018792ae2ca0571" providerId="LiveId" clId="{41001588-FA0B-4A49-9FC7-BB36A3D90D67}" dt="2022-10-26T05:11:47.159" v="296" actId="478"/>
          <ac:picMkLst>
            <pc:docMk/>
            <pc:sldMk cId="544279743" sldId="502"/>
            <ac:picMk id="8" creationId="{D2C946E9-B049-7D3E-8547-6DB4AD438575}"/>
          </ac:picMkLst>
        </pc:picChg>
      </pc:sldChg>
      <pc:sldChg chg="addSp delSp modSp add mod">
        <pc:chgData name="Fernando Boza Gutarra" userId="3018792ae2ca0571" providerId="LiveId" clId="{41001588-FA0B-4A49-9FC7-BB36A3D90D67}" dt="2022-10-26T05:16:53.177" v="418" actId="1076"/>
        <pc:sldMkLst>
          <pc:docMk/>
          <pc:sldMk cId="1548402337" sldId="503"/>
        </pc:sldMkLst>
        <pc:spChg chg="mod">
          <ac:chgData name="Fernando Boza Gutarra" userId="3018792ae2ca0571" providerId="LiveId" clId="{41001588-FA0B-4A49-9FC7-BB36A3D90D67}" dt="2022-10-26T05:13:50.373" v="347" actId="20577"/>
          <ac:spMkLst>
            <pc:docMk/>
            <pc:sldMk cId="1548402337" sldId="503"/>
            <ac:spMk id="2" creationId="{B448D0B2-457F-293A-41BD-B8ADCEA40491}"/>
          </ac:spMkLst>
        </pc:spChg>
        <pc:spChg chg="mod">
          <ac:chgData name="Fernando Boza Gutarra" userId="3018792ae2ca0571" providerId="LiveId" clId="{41001588-FA0B-4A49-9FC7-BB36A3D90D67}" dt="2022-10-26T05:16:22.362" v="409" actId="27636"/>
          <ac:spMkLst>
            <pc:docMk/>
            <pc:sldMk cId="1548402337" sldId="503"/>
            <ac:spMk id="9" creationId="{8C7E084A-D58B-3374-03EA-E9D36FFFA799}"/>
          </ac:spMkLst>
        </pc:spChg>
        <pc:grpChg chg="add mod">
          <ac:chgData name="Fernando Boza Gutarra" userId="3018792ae2ca0571" providerId="LiveId" clId="{41001588-FA0B-4A49-9FC7-BB36A3D90D67}" dt="2022-10-26T05:16:51.100" v="417" actId="1076"/>
          <ac:grpSpMkLst>
            <pc:docMk/>
            <pc:sldMk cId="1548402337" sldId="503"/>
            <ac:grpSpMk id="4" creationId="{B24CE37E-8DA5-C9E8-95F3-BE2B582FDA51}"/>
          </ac:grpSpMkLst>
        </pc:grpChg>
        <pc:picChg chg="add mod">
          <ac:chgData name="Fernando Boza Gutarra" userId="3018792ae2ca0571" providerId="LiveId" clId="{41001588-FA0B-4A49-9FC7-BB36A3D90D67}" dt="2022-10-26T05:16:53.177" v="418" actId="1076"/>
          <ac:picMkLst>
            <pc:docMk/>
            <pc:sldMk cId="1548402337" sldId="503"/>
            <ac:picMk id="3" creationId="{B098EC69-3531-6245-7F79-1666FA0CC5DD}"/>
          </ac:picMkLst>
        </pc:picChg>
        <pc:picChg chg="mod">
          <ac:chgData name="Fernando Boza Gutarra" userId="3018792ae2ca0571" providerId="LiveId" clId="{41001588-FA0B-4A49-9FC7-BB36A3D90D67}" dt="2022-10-26T05:16:28.047" v="410"/>
          <ac:picMkLst>
            <pc:docMk/>
            <pc:sldMk cId="1548402337" sldId="503"/>
            <ac:picMk id="5" creationId="{ABB6C508-B3AF-D612-C2A4-01B295D5D2B2}"/>
          </ac:picMkLst>
        </pc:picChg>
        <pc:picChg chg="del">
          <ac:chgData name="Fernando Boza Gutarra" userId="3018792ae2ca0571" providerId="LiveId" clId="{41001588-FA0B-4A49-9FC7-BB36A3D90D67}" dt="2022-10-26T05:13:53.303" v="348" actId="478"/>
          <ac:picMkLst>
            <pc:docMk/>
            <pc:sldMk cId="1548402337" sldId="503"/>
            <ac:picMk id="6" creationId="{477EEC8E-E984-6264-EE34-FBFB1EA538C3}"/>
          </ac:picMkLst>
        </pc:picChg>
        <pc:picChg chg="mod">
          <ac:chgData name="Fernando Boza Gutarra" userId="3018792ae2ca0571" providerId="LiveId" clId="{41001588-FA0B-4A49-9FC7-BB36A3D90D67}" dt="2022-10-26T05:16:28.047" v="410"/>
          <ac:picMkLst>
            <pc:docMk/>
            <pc:sldMk cId="1548402337" sldId="503"/>
            <ac:picMk id="7" creationId="{0CF438BC-97DF-9F01-1DDA-944462BE5FBF}"/>
          </ac:picMkLst>
        </pc:picChg>
      </pc:sldChg>
      <pc:sldChg chg="del">
        <pc:chgData name="Fernando Boza Gutarra" userId="3018792ae2ca0571" providerId="LiveId" clId="{41001588-FA0B-4A49-9FC7-BB36A3D90D67}" dt="2022-10-26T00:37:22.350" v="186" actId="47"/>
        <pc:sldMkLst>
          <pc:docMk/>
          <pc:sldMk cId="3022919593" sldId="503"/>
        </pc:sldMkLst>
      </pc:sldChg>
      <pc:sldChg chg="del">
        <pc:chgData name="Fernando Boza Gutarra" userId="3018792ae2ca0571" providerId="LiveId" clId="{41001588-FA0B-4A49-9FC7-BB36A3D90D67}" dt="2022-10-26T00:37:21.597" v="185" actId="47"/>
        <pc:sldMkLst>
          <pc:docMk/>
          <pc:sldMk cId="2536516491" sldId="504"/>
        </pc:sldMkLst>
      </pc:sldChg>
      <pc:sldChg chg="addSp delSp modSp add mod ord">
        <pc:chgData name="Fernando Boza Gutarra" userId="3018792ae2ca0571" providerId="LiveId" clId="{41001588-FA0B-4A49-9FC7-BB36A3D90D67}" dt="2022-10-26T05:22:23.052" v="449" actId="1076"/>
        <pc:sldMkLst>
          <pc:docMk/>
          <pc:sldMk cId="2582675278" sldId="504"/>
        </pc:sldMkLst>
        <pc:spChg chg="mod">
          <ac:chgData name="Fernando Boza Gutarra" userId="3018792ae2ca0571" providerId="LiveId" clId="{41001588-FA0B-4A49-9FC7-BB36A3D90D67}" dt="2022-10-26T05:22:17.881" v="447" actId="20577"/>
          <ac:spMkLst>
            <pc:docMk/>
            <pc:sldMk cId="2582675278" sldId="504"/>
            <ac:spMk id="9" creationId="{8C7E084A-D58B-3374-03EA-E9D36FFFA799}"/>
          </ac:spMkLst>
        </pc:spChg>
        <pc:grpChg chg="del mod">
          <ac:chgData name="Fernando Boza Gutarra" userId="3018792ae2ca0571" providerId="LiveId" clId="{41001588-FA0B-4A49-9FC7-BB36A3D90D67}" dt="2022-10-26T05:19:20.133" v="429" actId="478"/>
          <ac:grpSpMkLst>
            <pc:docMk/>
            <pc:sldMk cId="2582675278" sldId="504"/>
            <ac:grpSpMk id="4" creationId="{B24CE37E-8DA5-C9E8-95F3-BE2B582FDA51}"/>
          </ac:grpSpMkLst>
        </pc:grpChg>
        <pc:picChg chg="del mod">
          <ac:chgData name="Fernando Boza Gutarra" userId="3018792ae2ca0571" providerId="LiveId" clId="{41001588-FA0B-4A49-9FC7-BB36A3D90D67}" dt="2022-10-26T05:19:18.565" v="428" actId="478"/>
          <ac:picMkLst>
            <pc:docMk/>
            <pc:sldMk cId="2582675278" sldId="504"/>
            <ac:picMk id="3" creationId="{B098EC69-3531-6245-7F79-1666FA0CC5DD}"/>
          </ac:picMkLst>
        </pc:picChg>
        <pc:picChg chg="add mod">
          <ac:chgData name="Fernando Boza Gutarra" userId="3018792ae2ca0571" providerId="LiveId" clId="{41001588-FA0B-4A49-9FC7-BB36A3D90D67}" dt="2022-10-26T05:22:23.052" v="449" actId="1076"/>
          <ac:picMkLst>
            <pc:docMk/>
            <pc:sldMk cId="2582675278" sldId="504"/>
            <ac:picMk id="6" creationId="{328E018E-17B3-F27F-92F4-7593AFB82D4D}"/>
          </ac:picMkLst>
        </pc:picChg>
      </pc:sldChg>
      <pc:sldChg chg="del">
        <pc:chgData name="Fernando Boza Gutarra" userId="3018792ae2ca0571" providerId="LiveId" clId="{41001588-FA0B-4A49-9FC7-BB36A3D90D67}" dt="2022-10-26T00:37:22.996" v="187" actId="47"/>
        <pc:sldMkLst>
          <pc:docMk/>
          <pc:sldMk cId="1045638923" sldId="505"/>
        </pc:sldMkLst>
      </pc:sldChg>
      <pc:sldChg chg="addSp delSp modSp add mod">
        <pc:chgData name="Fernando Boza Gutarra" userId="3018792ae2ca0571" providerId="LiveId" clId="{41001588-FA0B-4A49-9FC7-BB36A3D90D67}" dt="2022-10-26T05:28:59.545" v="582" actId="1076"/>
        <pc:sldMkLst>
          <pc:docMk/>
          <pc:sldMk cId="4096488900" sldId="505"/>
        </pc:sldMkLst>
        <pc:spChg chg="mod">
          <ac:chgData name="Fernando Boza Gutarra" userId="3018792ae2ca0571" providerId="LiveId" clId="{41001588-FA0B-4A49-9FC7-BB36A3D90D67}" dt="2022-10-26T05:23:24.468" v="474" actId="20577"/>
          <ac:spMkLst>
            <pc:docMk/>
            <pc:sldMk cId="4096488900" sldId="505"/>
            <ac:spMk id="2" creationId="{B448D0B2-457F-293A-41BD-B8ADCEA40491}"/>
          </ac:spMkLst>
        </pc:spChg>
        <pc:spChg chg="mod">
          <ac:chgData name="Fernando Boza Gutarra" userId="3018792ae2ca0571" providerId="LiveId" clId="{41001588-FA0B-4A49-9FC7-BB36A3D90D67}" dt="2022-10-26T05:25:44.886" v="534" actId="1076"/>
          <ac:spMkLst>
            <pc:docMk/>
            <pc:sldMk cId="4096488900" sldId="505"/>
            <ac:spMk id="9" creationId="{8C7E084A-D58B-3374-03EA-E9D36FFFA799}"/>
          </ac:spMkLst>
        </pc:spChg>
        <pc:spChg chg="add mod">
          <ac:chgData name="Fernando Boza Gutarra" userId="3018792ae2ca0571" providerId="LiveId" clId="{41001588-FA0B-4A49-9FC7-BB36A3D90D67}" dt="2022-10-26T05:28:38.979" v="577" actId="20577"/>
          <ac:spMkLst>
            <pc:docMk/>
            <pc:sldMk cId="4096488900" sldId="505"/>
            <ac:spMk id="11" creationId="{CD4D53E5-011B-D237-7DBC-E2A145EDF870}"/>
          </ac:spMkLst>
        </pc:spChg>
        <pc:picChg chg="add del mod">
          <ac:chgData name="Fernando Boza Gutarra" userId="3018792ae2ca0571" providerId="LiveId" clId="{41001588-FA0B-4A49-9FC7-BB36A3D90D67}" dt="2022-10-26T05:28:54.426" v="579" actId="478"/>
          <ac:picMkLst>
            <pc:docMk/>
            <pc:sldMk cId="4096488900" sldId="505"/>
            <ac:picMk id="4" creationId="{6E9D1BB3-3E73-AA6F-2FEF-61C134559D78}"/>
          </ac:picMkLst>
        </pc:picChg>
        <pc:picChg chg="del">
          <ac:chgData name="Fernando Boza Gutarra" userId="3018792ae2ca0571" providerId="LiveId" clId="{41001588-FA0B-4A49-9FC7-BB36A3D90D67}" dt="2022-10-26T05:25:12.584" v="475" actId="478"/>
          <ac:picMkLst>
            <pc:docMk/>
            <pc:sldMk cId="4096488900" sldId="505"/>
            <ac:picMk id="6" creationId="{328E018E-17B3-F27F-92F4-7593AFB82D4D}"/>
          </ac:picMkLst>
        </pc:picChg>
        <pc:picChg chg="add del mod">
          <ac:chgData name="Fernando Boza Gutarra" userId="3018792ae2ca0571" providerId="LiveId" clId="{41001588-FA0B-4A49-9FC7-BB36A3D90D67}" dt="2022-10-26T05:27:32.293" v="537" actId="478"/>
          <ac:picMkLst>
            <pc:docMk/>
            <pc:sldMk cId="4096488900" sldId="505"/>
            <ac:picMk id="7" creationId="{6AEEB4FA-B914-A7F5-EBFA-1EB1D37EC6C1}"/>
          </ac:picMkLst>
        </pc:picChg>
        <pc:picChg chg="add mod">
          <ac:chgData name="Fernando Boza Gutarra" userId="3018792ae2ca0571" providerId="LiveId" clId="{41001588-FA0B-4A49-9FC7-BB36A3D90D67}" dt="2022-10-26T05:28:59.545" v="582" actId="1076"/>
          <ac:picMkLst>
            <pc:docMk/>
            <pc:sldMk cId="4096488900" sldId="505"/>
            <ac:picMk id="10" creationId="{D41CB144-0243-8F01-A87B-6ECA0A4F662B}"/>
          </ac:picMkLst>
        </pc:picChg>
        <pc:picChg chg="add mod">
          <ac:chgData name="Fernando Boza Gutarra" userId="3018792ae2ca0571" providerId="LiveId" clId="{41001588-FA0B-4A49-9FC7-BB36A3D90D67}" dt="2022-10-26T05:28:57.817" v="581" actId="1076"/>
          <ac:picMkLst>
            <pc:docMk/>
            <pc:sldMk cId="4096488900" sldId="505"/>
            <ac:picMk id="13" creationId="{7A76D375-B3D3-D924-E0A7-176259DA85B2}"/>
          </ac:picMkLst>
        </pc:picChg>
      </pc:sldChg>
      <pc:sldChg chg="del">
        <pc:chgData name="Fernando Boza Gutarra" userId="3018792ae2ca0571" providerId="LiveId" clId="{41001588-FA0B-4A49-9FC7-BB36A3D90D67}" dt="2022-10-26T00:37:24.721" v="188" actId="47"/>
        <pc:sldMkLst>
          <pc:docMk/>
          <pc:sldMk cId="3084702491" sldId="506"/>
        </pc:sldMkLst>
      </pc:sldChg>
    </pc:docChg>
  </pc:docChgLst>
  <pc:docChgLst>
    <pc:chgData name="Fernando Boza Gutarra" userId="3018792ae2ca0571" providerId="LiveId" clId="{7F8EB5F0-A9CA-4A63-BCD5-4018CC5696BD}"/>
    <pc:docChg chg="custSel addSld delSld modSld">
      <pc:chgData name="Fernando Boza Gutarra" userId="3018792ae2ca0571" providerId="LiveId" clId="{7F8EB5F0-A9CA-4A63-BCD5-4018CC5696BD}" dt="2022-10-26T06:06:36.218" v="596" actId="1076"/>
      <pc:docMkLst>
        <pc:docMk/>
      </pc:docMkLst>
      <pc:sldChg chg="addSp delSp modSp">
        <pc:chgData name="Fernando Boza Gutarra" userId="3018792ae2ca0571" providerId="LiveId" clId="{7F8EB5F0-A9CA-4A63-BCD5-4018CC5696BD}" dt="2022-10-26T05:40:23.515" v="87" actId="1076"/>
        <pc:sldMkLst>
          <pc:docMk/>
          <pc:sldMk cId="0" sldId="260"/>
        </pc:sldMkLst>
        <pc:picChg chg="add mod">
          <ac:chgData name="Fernando Boza Gutarra" userId="3018792ae2ca0571" providerId="LiveId" clId="{7F8EB5F0-A9CA-4A63-BCD5-4018CC5696BD}" dt="2022-10-26T05:39:54.964" v="86" actId="1076"/>
          <ac:picMkLst>
            <pc:docMk/>
            <pc:sldMk cId="0" sldId="260"/>
            <ac:picMk id="4" creationId="{341F9859-EC9F-8F82-4361-E0FAB80A1384}"/>
          </ac:picMkLst>
        </pc:picChg>
        <pc:picChg chg="mod">
          <ac:chgData name="Fernando Boza Gutarra" userId="3018792ae2ca0571" providerId="LiveId" clId="{7F8EB5F0-A9CA-4A63-BCD5-4018CC5696BD}" dt="2022-10-26T05:39:48.878" v="84" actId="1076"/>
          <ac:picMkLst>
            <pc:docMk/>
            <pc:sldMk cId="0" sldId="260"/>
            <ac:picMk id="7" creationId="{F009D4DE-6DE3-1DC0-3BDD-1EE9F62133C0}"/>
          </ac:picMkLst>
        </pc:picChg>
        <pc:picChg chg="del">
          <ac:chgData name="Fernando Boza Gutarra" userId="3018792ae2ca0571" providerId="LiveId" clId="{7F8EB5F0-A9CA-4A63-BCD5-4018CC5696BD}" dt="2022-10-26T05:39:43.324" v="83" actId="478"/>
          <ac:picMkLst>
            <pc:docMk/>
            <pc:sldMk cId="0" sldId="260"/>
            <ac:picMk id="11" creationId="{127438A7-D01B-5AC2-4B1C-1FE7578B7961}"/>
          </ac:picMkLst>
        </pc:picChg>
        <pc:picChg chg="mod">
          <ac:chgData name="Fernando Boza Gutarra" userId="3018792ae2ca0571" providerId="LiveId" clId="{7F8EB5F0-A9CA-4A63-BCD5-4018CC5696BD}" dt="2022-10-26T05:40:23.515" v="87" actId="1076"/>
          <ac:picMkLst>
            <pc:docMk/>
            <pc:sldMk cId="0" sldId="260"/>
            <ac:picMk id="14" creationId="{575E7D7F-F3A4-9B12-1FFB-920425B523F0}"/>
          </ac:picMkLst>
        </pc:picChg>
      </pc:sldChg>
      <pc:sldChg chg="modSp mod">
        <pc:chgData name="Fernando Boza Gutarra" userId="3018792ae2ca0571" providerId="LiveId" clId="{7F8EB5F0-A9CA-4A63-BCD5-4018CC5696BD}" dt="2022-10-26T05:41:17.690" v="183" actId="20577"/>
        <pc:sldMkLst>
          <pc:docMk/>
          <pc:sldMk cId="0" sldId="261"/>
        </pc:sldMkLst>
        <pc:spChg chg="mod">
          <ac:chgData name="Fernando Boza Gutarra" userId="3018792ae2ca0571" providerId="LiveId" clId="{7F8EB5F0-A9CA-4A63-BCD5-4018CC5696BD}" dt="2022-10-26T05:41:17.690" v="183" actId="20577"/>
          <ac:spMkLst>
            <pc:docMk/>
            <pc:sldMk cId="0" sldId="261"/>
            <ac:spMk id="200" creationId="{00000000-0000-0000-0000-000000000000}"/>
          </ac:spMkLst>
        </pc:spChg>
      </pc:sldChg>
      <pc:sldChg chg="modSp mod">
        <pc:chgData name="Fernando Boza Gutarra" userId="3018792ae2ca0571" providerId="LiveId" clId="{7F8EB5F0-A9CA-4A63-BCD5-4018CC5696BD}" dt="2022-10-26T05:50:40.449" v="364" actId="20577"/>
        <pc:sldMkLst>
          <pc:docMk/>
          <pc:sldMk cId="0" sldId="262"/>
        </pc:sldMkLst>
        <pc:spChg chg="mod">
          <ac:chgData name="Fernando Boza Gutarra" userId="3018792ae2ca0571" providerId="LiveId" clId="{7F8EB5F0-A9CA-4A63-BCD5-4018CC5696BD}" dt="2022-10-26T05:50:40.449" v="364" actId="20577"/>
          <ac:spMkLst>
            <pc:docMk/>
            <pc:sldMk cId="0" sldId="262"/>
            <ac:spMk id="207" creationId="{00000000-0000-0000-0000-000000000000}"/>
          </ac:spMkLst>
        </pc:spChg>
      </pc:sldChg>
      <pc:sldChg chg="modSp mod">
        <pc:chgData name="Fernando Boza Gutarra" userId="3018792ae2ca0571" providerId="LiveId" clId="{7F8EB5F0-A9CA-4A63-BCD5-4018CC5696BD}" dt="2022-10-26T05:35:49.246" v="82" actId="20577"/>
        <pc:sldMkLst>
          <pc:docMk/>
          <pc:sldMk cId="3839932038" sldId="489"/>
        </pc:sldMkLst>
        <pc:spChg chg="mod">
          <ac:chgData name="Fernando Boza Gutarra" userId="3018792ae2ca0571" providerId="LiveId" clId="{7F8EB5F0-A9CA-4A63-BCD5-4018CC5696BD}" dt="2022-10-26T05:35:49.246" v="82" actId="20577"/>
          <ac:spMkLst>
            <pc:docMk/>
            <pc:sldMk cId="3839932038" sldId="489"/>
            <ac:spMk id="3" creationId="{7758304B-B542-471D-8DB9-88690DB71A51}"/>
          </ac:spMkLst>
        </pc:spChg>
      </pc:sldChg>
      <pc:sldChg chg="addSp delSp modSp mod">
        <pc:chgData name="Fernando Boza Gutarra" userId="3018792ae2ca0571" providerId="LiveId" clId="{7F8EB5F0-A9CA-4A63-BCD5-4018CC5696BD}" dt="2022-10-26T06:06:36.218" v="596" actId="1076"/>
        <pc:sldMkLst>
          <pc:docMk/>
          <pc:sldMk cId="544279743" sldId="502"/>
        </pc:sldMkLst>
        <pc:picChg chg="add mod">
          <ac:chgData name="Fernando Boza Gutarra" userId="3018792ae2ca0571" providerId="LiveId" clId="{7F8EB5F0-A9CA-4A63-BCD5-4018CC5696BD}" dt="2022-10-26T06:06:36.218" v="596" actId="1076"/>
          <ac:picMkLst>
            <pc:docMk/>
            <pc:sldMk cId="544279743" sldId="502"/>
            <ac:picMk id="4" creationId="{170C28FA-F503-0AE0-A11F-4EB912C9FAA8}"/>
          </ac:picMkLst>
        </pc:picChg>
        <pc:picChg chg="del">
          <ac:chgData name="Fernando Boza Gutarra" userId="3018792ae2ca0571" providerId="LiveId" clId="{7F8EB5F0-A9CA-4A63-BCD5-4018CC5696BD}" dt="2022-10-26T06:06:27.109" v="588" actId="478"/>
          <ac:picMkLst>
            <pc:docMk/>
            <pc:sldMk cId="544279743" sldId="502"/>
            <ac:picMk id="6" creationId="{477EEC8E-E984-6264-EE34-FBFB1EA538C3}"/>
          </ac:picMkLst>
        </pc:picChg>
      </pc:sldChg>
      <pc:sldChg chg="addSp delSp modSp mod">
        <pc:chgData name="Fernando Boza Gutarra" userId="3018792ae2ca0571" providerId="LiveId" clId="{7F8EB5F0-A9CA-4A63-BCD5-4018CC5696BD}" dt="2022-10-26T05:42:44.762" v="214" actId="1076"/>
        <pc:sldMkLst>
          <pc:docMk/>
          <pc:sldMk cId="1548402337" sldId="503"/>
        </pc:sldMkLst>
        <pc:spChg chg="mod">
          <ac:chgData name="Fernando Boza Gutarra" userId="3018792ae2ca0571" providerId="LiveId" clId="{7F8EB5F0-A9CA-4A63-BCD5-4018CC5696BD}" dt="2022-10-26T05:42:35.248" v="212" actId="20577"/>
          <ac:spMkLst>
            <pc:docMk/>
            <pc:sldMk cId="1548402337" sldId="503"/>
            <ac:spMk id="9" creationId="{8C7E084A-D58B-3374-03EA-E9D36FFFA799}"/>
          </ac:spMkLst>
        </pc:spChg>
        <pc:grpChg chg="del">
          <ac:chgData name="Fernando Boza Gutarra" userId="3018792ae2ca0571" providerId="LiveId" clId="{7F8EB5F0-A9CA-4A63-BCD5-4018CC5696BD}" dt="2022-10-26T05:41:40.435" v="184" actId="478"/>
          <ac:grpSpMkLst>
            <pc:docMk/>
            <pc:sldMk cId="1548402337" sldId="503"/>
            <ac:grpSpMk id="4" creationId="{B24CE37E-8DA5-C9E8-95F3-BE2B582FDA51}"/>
          </ac:grpSpMkLst>
        </pc:grpChg>
        <pc:picChg chg="del mod">
          <ac:chgData name="Fernando Boza Gutarra" userId="3018792ae2ca0571" providerId="LiveId" clId="{7F8EB5F0-A9CA-4A63-BCD5-4018CC5696BD}" dt="2022-10-26T05:42:12.280" v="186" actId="478"/>
          <ac:picMkLst>
            <pc:docMk/>
            <pc:sldMk cId="1548402337" sldId="503"/>
            <ac:picMk id="3" creationId="{B098EC69-3531-6245-7F79-1666FA0CC5DD}"/>
          </ac:picMkLst>
        </pc:picChg>
        <pc:picChg chg="add mod modCrop">
          <ac:chgData name="Fernando Boza Gutarra" userId="3018792ae2ca0571" providerId="LiveId" clId="{7F8EB5F0-A9CA-4A63-BCD5-4018CC5696BD}" dt="2022-10-26T05:42:44.762" v="214" actId="1076"/>
          <ac:picMkLst>
            <pc:docMk/>
            <pc:sldMk cId="1548402337" sldId="503"/>
            <ac:picMk id="6" creationId="{0DE44B43-1096-492D-7BD8-CBA4FBFB2A06}"/>
          </ac:picMkLst>
        </pc:picChg>
      </pc:sldChg>
      <pc:sldChg chg="addSp delSp modSp mod">
        <pc:chgData name="Fernando Boza Gutarra" userId="3018792ae2ca0571" providerId="LiveId" clId="{7F8EB5F0-A9CA-4A63-BCD5-4018CC5696BD}" dt="2022-10-26T05:48:58.023" v="251" actId="1076"/>
        <pc:sldMkLst>
          <pc:docMk/>
          <pc:sldMk cId="2582675278" sldId="504"/>
        </pc:sldMkLst>
        <pc:spChg chg="mod">
          <ac:chgData name="Fernando Boza Gutarra" userId="3018792ae2ca0571" providerId="LiveId" clId="{7F8EB5F0-A9CA-4A63-BCD5-4018CC5696BD}" dt="2022-10-26T05:48:58.023" v="251" actId="1076"/>
          <ac:spMkLst>
            <pc:docMk/>
            <pc:sldMk cId="2582675278" sldId="504"/>
            <ac:spMk id="9" creationId="{8C7E084A-D58B-3374-03EA-E9D36FFFA799}"/>
          </ac:spMkLst>
        </pc:spChg>
        <pc:picChg chg="add mod modCrop">
          <ac:chgData name="Fernando Boza Gutarra" userId="3018792ae2ca0571" providerId="LiveId" clId="{7F8EB5F0-A9CA-4A63-BCD5-4018CC5696BD}" dt="2022-10-26T05:45:44.966" v="243" actId="1076"/>
          <ac:picMkLst>
            <pc:docMk/>
            <pc:sldMk cId="2582675278" sldId="504"/>
            <ac:picMk id="4" creationId="{FDAFAFF3-DB46-E65C-F8EC-0AE5E2119776}"/>
          </ac:picMkLst>
        </pc:picChg>
        <pc:picChg chg="add mod modCrop">
          <ac:chgData name="Fernando Boza Gutarra" userId="3018792ae2ca0571" providerId="LiveId" clId="{7F8EB5F0-A9CA-4A63-BCD5-4018CC5696BD}" dt="2022-10-26T05:45:43.106" v="242" actId="1076"/>
          <ac:picMkLst>
            <pc:docMk/>
            <pc:sldMk cId="2582675278" sldId="504"/>
            <ac:picMk id="5" creationId="{CC582274-0F51-169E-1790-C7A2233B75F8}"/>
          </ac:picMkLst>
        </pc:picChg>
        <pc:picChg chg="del">
          <ac:chgData name="Fernando Boza Gutarra" userId="3018792ae2ca0571" providerId="LiveId" clId="{7F8EB5F0-A9CA-4A63-BCD5-4018CC5696BD}" dt="2022-10-26T05:45:14.850" v="229" actId="478"/>
          <ac:picMkLst>
            <pc:docMk/>
            <pc:sldMk cId="2582675278" sldId="504"/>
            <ac:picMk id="6" creationId="{328E018E-17B3-F27F-92F4-7593AFB82D4D}"/>
          </ac:picMkLst>
        </pc:picChg>
      </pc:sldChg>
      <pc:sldChg chg="new del">
        <pc:chgData name="Fernando Boza Gutarra" userId="3018792ae2ca0571" providerId="LiveId" clId="{7F8EB5F0-A9CA-4A63-BCD5-4018CC5696BD}" dt="2022-10-26T05:55:37.521" v="366" actId="47"/>
        <pc:sldMkLst>
          <pc:docMk/>
          <pc:sldMk cId="2480316261" sldId="505"/>
        </pc:sldMkLst>
      </pc:sldChg>
      <pc:sldChg chg="addSp delSp modSp add mod">
        <pc:chgData name="Fernando Boza Gutarra" userId="3018792ae2ca0571" providerId="LiveId" clId="{7F8EB5F0-A9CA-4A63-BCD5-4018CC5696BD}" dt="2022-10-26T06:04:14.444" v="587" actId="1076"/>
        <pc:sldMkLst>
          <pc:docMk/>
          <pc:sldMk cId="3665253760" sldId="505"/>
        </pc:sldMkLst>
        <pc:spChg chg="mod">
          <ac:chgData name="Fernando Boza Gutarra" userId="3018792ae2ca0571" providerId="LiveId" clId="{7F8EB5F0-A9CA-4A63-BCD5-4018CC5696BD}" dt="2022-10-26T05:59:23.147" v="582" actId="27636"/>
          <ac:spMkLst>
            <pc:docMk/>
            <pc:sldMk cId="3665253760" sldId="505"/>
            <ac:spMk id="9" creationId="{8C7E084A-D58B-3374-03EA-E9D36FFFA799}"/>
          </ac:spMkLst>
        </pc:spChg>
        <pc:picChg chg="del">
          <ac:chgData name="Fernando Boza Gutarra" userId="3018792ae2ca0571" providerId="LiveId" clId="{7F8EB5F0-A9CA-4A63-BCD5-4018CC5696BD}" dt="2022-10-26T05:56:10.474" v="368" actId="478"/>
          <ac:picMkLst>
            <pc:docMk/>
            <pc:sldMk cId="3665253760" sldId="505"/>
            <ac:picMk id="4" creationId="{FDAFAFF3-DB46-E65C-F8EC-0AE5E2119776}"/>
          </ac:picMkLst>
        </pc:picChg>
        <pc:picChg chg="del">
          <ac:chgData name="Fernando Boza Gutarra" userId="3018792ae2ca0571" providerId="LiveId" clId="{7F8EB5F0-A9CA-4A63-BCD5-4018CC5696BD}" dt="2022-10-26T05:56:12.652" v="369" actId="478"/>
          <ac:picMkLst>
            <pc:docMk/>
            <pc:sldMk cId="3665253760" sldId="505"/>
            <ac:picMk id="5" creationId="{CC582274-0F51-169E-1790-C7A2233B75F8}"/>
          </ac:picMkLst>
        </pc:picChg>
        <pc:picChg chg="add mod modCrop">
          <ac:chgData name="Fernando Boza Gutarra" userId="3018792ae2ca0571" providerId="LiveId" clId="{7F8EB5F0-A9CA-4A63-BCD5-4018CC5696BD}" dt="2022-10-26T05:57:34.796" v="391" actId="732"/>
          <ac:picMkLst>
            <pc:docMk/>
            <pc:sldMk cId="3665253760" sldId="505"/>
            <ac:picMk id="6" creationId="{DA050AF1-4D0B-7848-9653-0A6908FDD644}"/>
          </ac:picMkLst>
        </pc:picChg>
        <pc:picChg chg="add del mod">
          <ac:chgData name="Fernando Boza Gutarra" userId="3018792ae2ca0571" providerId="LiveId" clId="{7F8EB5F0-A9CA-4A63-BCD5-4018CC5696BD}" dt="2022-10-26T06:04:06.776" v="583" actId="478"/>
          <ac:picMkLst>
            <pc:docMk/>
            <pc:sldMk cId="3665253760" sldId="505"/>
            <ac:picMk id="8" creationId="{D49D96CB-15E2-AF81-62D8-062DCB753B0D}"/>
          </ac:picMkLst>
        </pc:picChg>
        <pc:picChg chg="add mod">
          <ac:chgData name="Fernando Boza Gutarra" userId="3018792ae2ca0571" providerId="LiveId" clId="{7F8EB5F0-A9CA-4A63-BCD5-4018CC5696BD}" dt="2022-10-26T06:04:14.444" v="587" actId="1076"/>
          <ac:picMkLst>
            <pc:docMk/>
            <pc:sldMk cId="3665253760" sldId="505"/>
            <ac:picMk id="11" creationId="{36CB0362-CF4B-5319-AD38-8344A9549A6F}"/>
          </ac:picMkLst>
        </pc:picChg>
        <pc:picChg chg="add mod">
          <ac:chgData name="Fernando Boza Gutarra" userId="3018792ae2ca0571" providerId="LiveId" clId="{7F8EB5F0-A9CA-4A63-BCD5-4018CC5696BD}" dt="2022-10-26T06:04:11.369" v="586" actId="1076"/>
          <ac:picMkLst>
            <pc:docMk/>
            <pc:sldMk cId="3665253760" sldId="505"/>
            <ac:picMk id="13" creationId="{C4E897CA-2072-ED59-8A99-3E430DE1CB70}"/>
          </ac:picMkLst>
        </pc:picChg>
      </pc:sldChg>
      <pc:sldChg chg="del">
        <pc:chgData name="Fernando Boza Gutarra" userId="3018792ae2ca0571" providerId="LiveId" clId="{7F8EB5F0-A9CA-4A63-BCD5-4018CC5696BD}" dt="2022-10-26T05:46:05.899" v="244" actId="47"/>
        <pc:sldMkLst>
          <pc:docMk/>
          <pc:sldMk cId="4096488900" sldId="505"/>
        </pc:sldMkLst>
      </pc:sldChg>
    </pc:docChg>
  </pc:docChgLst>
  <pc:docChgLst>
    <pc:chgData name="Fernando Boza Gutarra" userId="3018792ae2ca0571" providerId="LiveId" clId="{8977447A-7E88-4DAC-A269-EDAC62B2826B}"/>
    <pc:docChg chg="undo custSel addSld delSld modSld sldOrd">
      <pc:chgData name="Fernando Boza Gutarra" userId="3018792ae2ca0571" providerId="LiveId" clId="{8977447A-7E88-4DAC-A269-EDAC62B2826B}" dt="2022-10-27T05:42:49.699" v="993" actId="1076"/>
      <pc:docMkLst>
        <pc:docMk/>
      </pc:docMkLst>
      <pc:sldChg chg="addSp delSp modSp">
        <pc:chgData name="Fernando Boza Gutarra" userId="3018792ae2ca0571" providerId="LiveId" clId="{8977447A-7E88-4DAC-A269-EDAC62B2826B}" dt="2022-10-26T06:09:40.041" v="120" actId="1076"/>
        <pc:sldMkLst>
          <pc:docMk/>
          <pc:sldMk cId="0" sldId="260"/>
        </pc:sldMkLst>
        <pc:picChg chg="mod">
          <ac:chgData name="Fernando Boza Gutarra" userId="3018792ae2ca0571" providerId="LiveId" clId="{8977447A-7E88-4DAC-A269-EDAC62B2826B}" dt="2022-10-26T06:09:40.041" v="120" actId="1076"/>
          <ac:picMkLst>
            <pc:docMk/>
            <pc:sldMk cId="0" sldId="260"/>
            <ac:picMk id="2" creationId="{7F733574-BB98-E3E1-32AF-31EADE692851}"/>
          </ac:picMkLst>
        </pc:picChg>
        <pc:picChg chg="add mod">
          <ac:chgData name="Fernando Boza Gutarra" userId="3018792ae2ca0571" providerId="LiveId" clId="{8977447A-7E88-4DAC-A269-EDAC62B2826B}" dt="2022-10-26T06:09:30.079" v="119" actId="1076"/>
          <ac:picMkLst>
            <pc:docMk/>
            <pc:sldMk cId="0" sldId="260"/>
            <ac:picMk id="5" creationId="{BD5FB5D3-08DB-9DB6-3CD9-C7181014A4B5}"/>
          </ac:picMkLst>
        </pc:picChg>
        <pc:picChg chg="mod">
          <ac:chgData name="Fernando Boza Gutarra" userId="3018792ae2ca0571" providerId="LiveId" clId="{8977447A-7E88-4DAC-A269-EDAC62B2826B}" dt="2022-10-26T06:09:09.803" v="115" actId="1076"/>
          <ac:picMkLst>
            <pc:docMk/>
            <pc:sldMk cId="0" sldId="260"/>
            <ac:picMk id="7" creationId="{F009D4DE-6DE3-1DC0-3BDD-1EE9F62133C0}"/>
          </ac:picMkLst>
        </pc:picChg>
        <pc:picChg chg="mod">
          <ac:chgData name="Fernando Boza Gutarra" userId="3018792ae2ca0571" providerId="LiveId" clId="{8977447A-7E88-4DAC-A269-EDAC62B2826B}" dt="2022-10-26T06:09:18.673" v="118" actId="1076"/>
          <ac:picMkLst>
            <pc:docMk/>
            <pc:sldMk cId="0" sldId="260"/>
            <ac:picMk id="13" creationId="{D6AAFCED-4E41-B448-3BAE-FF40856FEBC1}"/>
          </ac:picMkLst>
        </pc:picChg>
        <pc:picChg chg="del">
          <ac:chgData name="Fernando Boza Gutarra" userId="3018792ae2ca0571" providerId="LiveId" clId="{8977447A-7E88-4DAC-A269-EDAC62B2826B}" dt="2022-10-26T06:09:05.308" v="114" actId="478"/>
          <ac:picMkLst>
            <pc:docMk/>
            <pc:sldMk cId="0" sldId="260"/>
            <ac:picMk id="14" creationId="{575E7D7F-F3A4-9B12-1FFB-920425B523F0}"/>
          </ac:picMkLst>
        </pc:picChg>
      </pc:sldChg>
      <pc:sldChg chg="modSp mod">
        <pc:chgData name="Fernando Boza Gutarra" userId="3018792ae2ca0571" providerId="LiveId" clId="{8977447A-7E88-4DAC-A269-EDAC62B2826B}" dt="2022-10-26T06:10:11.362" v="180" actId="20577"/>
        <pc:sldMkLst>
          <pc:docMk/>
          <pc:sldMk cId="0" sldId="261"/>
        </pc:sldMkLst>
        <pc:spChg chg="mod">
          <ac:chgData name="Fernando Boza Gutarra" userId="3018792ae2ca0571" providerId="LiveId" clId="{8977447A-7E88-4DAC-A269-EDAC62B2826B}" dt="2022-10-26T06:10:11.362" v="180" actId="20577"/>
          <ac:spMkLst>
            <pc:docMk/>
            <pc:sldMk cId="0" sldId="261"/>
            <ac:spMk id="200" creationId="{00000000-0000-0000-0000-000000000000}"/>
          </ac:spMkLst>
        </pc:spChg>
      </pc:sldChg>
      <pc:sldChg chg="modSp mod">
        <pc:chgData name="Fernando Boza Gutarra" userId="3018792ae2ca0571" providerId="LiveId" clId="{8977447A-7E88-4DAC-A269-EDAC62B2826B}" dt="2022-10-26T06:11:15.985" v="238" actId="20577"/>
        <pc:sldMkLst>
          <pc:docMk/>
          <pc:sldMk cId="0" sldId="262"/>
        </pc:sldMkLst>
        <pc:spChg chg="mod">
          <ac:chgData name="Fernando Boza Gutarra" userId="3018792ae2ca0571" providerId="LiveId" clId="{8977447A-7E88-4DAC-A269-EDAC62B2826B}" dt="2022-10-26T06:11:15.985" v="238" actId="20577"/>
          <ac:spMkLst>
            <pc:docMk/>
            <pc:sldMk cId="0" sldId="262"/>
            <ac:spMk id="207" creationId="{00000000-0000-0000-0000-000000000000}"/>
          </ac:spMkLst>
        </pc:spChg>
      </pc:sldChg>
      <pc:sldChg chg="modSp mod">
        <pc:chgData name="Fernando Boza Gutarra" userId="3018792ae2ca0571" providerId="LiveId" clId="{8977447A-7E88-4DAC-A269-EDAC62B2826B}" dt="2022-10-27T05:14:56.025" v="762" actId="20577"/>
        <pc:sldMkLst>
          <pc:docMk/>
          <pc:sldMk cId="1651746288" sldId="488"/>
        </pc:sldMkLst>
        <pc:spChg chg="mod">
          <ac:chgData name="Fernando Boza Gutarra" userId="3018792ae2ca0571" providerId="LiveId" clId="{8977447A-7E88-4DAC-A269-EDAC62B2826B}" dt="2022-10-27T05:14:56.025" v="762" actId="20577"/>
          <ac:spMkLst>
            <pc:docMk/>
            <pc:sldMk cId="1651746288" sldId="488"/>
            <ac:spMk id="10" creationId="{59487A2E-4989-4047-905A-4A65E7CBF50D}"/>
          </ac:spMkLst>
        </pc:spChg>
      </pc:sldChg>
      <pc:sldChg chg="modSp mod">
        <pc:chgData name="Fernando Boza Gutarra" userId="3018792ae2ca0571" providerId="LiveId" clId="{8977447A-7E88-4DAC-A269-EDAC62B2826B}" dt="2022-10-26T06:08:58.865" v="113" actId="20577"/>
        <pc:sldMkLst>
          <pc:docMk/>
          <pc:sldMk cId="3839932038" sldId="489"/>
        </pc:sldMkLst>
        <pc:spChg chg="mod">
          <ac:chgData name="Fernando Boza Gutarra" userId="3018792ae2ca0571" providerId="LiveId" clId="{8977447A-7E88-4DAC-A269-EDAC62B2826B}" dt="2022-10-26T06:08:58.865" v="113" actId="20577"/>
          <ac:spMkLst>
            <pc:docMk/>
            <pc:sldMk cId="3839932038" sldId="489"/>
            <ac:spMk id="3" creationId="{7758304B-B542-471D-8DB9-88690DB71A51}"/>
          </ac:spMkLst>
        </pc:spChg>
      </pc:sldChg>
      <pc:sldChg chg="addSp delSp modSp mod">
        <pc:chgData name="Fernando Boza Gutarra" userId="3018792ae2ca0571" providerId="LiveId" clId="{8977447A-7E88-4DAC-A269-EDAC62B2826B}" dt="2022-10-27T05:09:26.334" v="518" actId="404"/>
        <pc:sldMkLst>
          <pc:docMk/>
          <pc:sldMk cId="544279743" sldId="502"/>
        </pc:sldMkLst>
        <pc:spChg chg="mod">
          <ac:chgData name="Fernando Boza Gutarra" userId="3018792ae2ca0571" providerId="LiveId" clId="{8977447A-7E88-4DAC-A269-EDAC62B2826B}" dt="2022-10-27T00:25:02.498" v="309" actId="20577"/>
          <ac:spMkLst>
            <pc:docMk/>
            <pc:sldMk cId="544279743" sldId="502"/>
            <ac:spMk id="2" creationId="{B448D0B2-457F-293A-41BD-B8ADCEA40491}"/>
          </ac:spMkLst>
        </pc:spChg>
        <pc:spChg chg="mod">
          <ac:chgData name="Fernando Boza Gutarra" userId="3018792ae2ca0571" providerId="LiveId" clId="{8977447A-7E88-4DAC-A269-EDAC62B2826B}" dt="2022-10-27T05:09:26.334" v="518" actId="404"/>
          <ac:spMkLst>
            <pc:docMk/>
            <pc:sldMk cId="544279743" sldId="502"/>
            <ac:spMk id="9" creationId="{8C7E084A-D58B-3374-03EA-E9D36FFFA799}"/>
          </ac:spMkLst>
        </pc:spChg>
        <pc:picChg chg="add mod">
          <ac:chgData name="Fernando Boza Gutarra" userId="3018792ae2ca0571" providerId="LiveId" clId="{8977447A-7E88-4DAC-A269-EDAC62B2826B}" dt="2022-10-27T05:09:06.891" v="516" actId="1076"/>
          <ac:picMkLst>
            <pc:docMk/>
            <pc:sldMk cId="544279743" sldId="502"/>
            <ac:picMk id="3" creationId="{14E2137D-B2CC-0949-DF83-0CB5DB68962E}"/>
          </ac:picMkLst>
        </pc:picChg>
        <pc:picChg chg="del">
          <ac:chgData name="Fernando Boza Gutarra" userId="3018792ae2ca0571" providerId="LiveId" clId="{8977447A-7E88-4DAC-A269-EDAC62B2826B}" dt="2022-10-27T00:22:26.232" v="239" actId="478"/>
          <ac:picMkLst>
            <pc:docMk/>
            <pc:sldMk cId="544279743" sldId="502"/>
            <ac:picMk id="4" creationId="{170C28FA-F503-0AE0-A11F-4EB912C9FAA8}"/>
          </ac:picMkLst>
        </pc:picChg>
        <pc:picChg chg="add mod">
          <ac:chgData name="Fernando Boza Gutarra" userId="3018792ae2ca0571" providerId="LiveId" clId="{8977447A-7E88-4DAC-A269-EDAC62B2826B}" dt="2022-10-27T05:09:05.380" v="515" actId="1076"/>
          <ac:picMkLst>
            <pc:docMk/>
            <pc:sldMk cId="544279743" sldId="502"/>
            <ac:picMk id="5" creationId="{0FEBB565-8224-710C-EA3A-6B2BFBE9F2A8}"/>
          </ac:picMkLst>
        </pc:picChg>
      </pc:sldChg>
      <pc:sldChg chg="addSp delSp modSp new mod ord">
        <pc:chgData name="Fernando Boza Gutarra" userId="3018792ae2ca0571" providerId="LiveId" clId="{8977447A-7E88-4DAC-A269-EDAC62B2826B}" dt="2022-10-27T05:08:40.520" v="514" actId="1076"/>
        <pc:sldMkLst>
          <pc:docMk/>
          <pc:sldMk cId="435307931" sldId="503"/>
        </pc:sldMkLst>
        <pc:spChg chg="mod">
          <ac:chgData name="Fernando Boza Gutarra" userId="3018792ae2ca0571" providerId="LiveId" clId="{8977447A-7E88-4DAC-A269-EDAC62B2826B}" dt="2022-10-27T04:59:23.890" v="385"/>
          <ac:spMkLst>
            <pc:docMk/>
            <pc:sldMk cId="435307931" sldId="503"/>
            <ac:spMk id="2" creationId="{08F9EAF8-6120-D6E3-D7FE-90ED8435E5BE}"/>
          </ac:spMkLst>
        </pc:spChg>
        <pc:spChg chg="add del mod">
          <ac:chgData name="Fernando Boza Gutarra" userId="3018792ae2ca0571" providerId="LiveId" clId="{8977447A-7E88-4DAC-A269-EDAC62B2826B}" dt="2022-10-27T05:08:40.520" v="514" actId="1076"/>
          <ac:spMkLst>
            <pc:docMk/>
            <pc:sldMk cId="435307931" sldId="503"/>
            <ac:spMk id="3" creationId="{1CD67D92-AEE3-6388-1B97-5CA3F0EBC0BA}"/>
          </ac:spMkLst>
        </pc:spChg>
        <pc:spChg chg="add del">
          <ac:chgData name="Fernando Boza Gutarra" userId="3018792ae2ca0571" providerId="LiveId" clId="{8977447A-7E88-4DAC-A269-EDAC62B2826B}" dt="2022-10-27T04:58:16.262" v="377" actId="478"/>
          <ac:spMkLst>
            <pc:docMk/>
            <pc:sldMk cId="435307931" sldId="503"/>
            <ac:spMk id="5" creationId="{1BFA327F-F146-57C4-88B6-D8B3CCE335A0}"/>
          </ac:spMkLst>
        </pc:spChg>
        <pc:spChg chg="add del">
          <ac:chgData name="Fernando Boza Gutarra" userId="3018792ae2ca0571" providerId="LiveId" clId="{8977447A-7E88-4DAC-A269-EDAC62B2826B}" dt="2022-10-27T04:58:25.277" v="379" actId="478"/>
          <ac:spMkLst>
            <pc:docMk/>
            <pc:sldMk cId="435307931" sldId="503"/>
            <ac:spMk id="7" creationId="{EE19FDD3-0B49-9F70-6B49-754F709191EC}"/>
          </ac:spMkLst>
        </pc:spChg>
        <pc:picChg chg="add mod">
          <ac:chgData name="Fernando Boza Gutarra" userId="3018792ae2ca0571" providerId="LiveId" clId="{8977447A-7E88-4DAC-A269-EDAC62B2826B}" dt="2022-10-27T05:06:42.550" v="505" actId="1076"/>
          <ac:picMkLst>
            <pc:docMk/>
            <pc:sldMk cId="435307931" sldId="503"/>
            <ac:picMk id="9" creationId="{CB5AE569-51F6-0EC3-25FE-CB55016DFD65}"/>
          </ac:picMkLst>
        </pc:picChg>
        <pc:picChg chg="add del mod">
          <ac:chgData name="Fernando Boza Gutarra" userId="3018792ae2ca0571" providerId="LiveId" clId="{8977447A-7E88-4DAC-A269-EDAC62B2826B}" dt="2022-10-27T05:02:15.738" v="444" actId="21"/>
          <ac:picMkLst>
            <pc:docMk/>
            <pc:sldMk cId="435307931" sldId="503"/>
            <ac:picMk id="11" creationId="{8D65972C-D3E4-6F0F-E1D7-6B4918DA9696}"/>
          </ac:picMkLst>
        </pc:picChg>
        <pc:picChg chg="add mod modCrop">
          <ac:chgData name="Fernando Boza Gutarra" userId="3018792ae2ca0571" providerId="LiveId" clId="{8977447A-7E88-4DAC-A269-EDAC62B2826B}" dt="2022-10-27T05:08:35.177" v="513" actId="1076"/>
          <ac:picMkLst>
            <pc:docMk/>
            <pc:sldMk cId="435307931" sldId="503"/>
            <ac:picMk id="13" creationId="{59870B6E-5D29-84F6-C4BB-0B8692AF9479}"/>
          </ac:picMkLst>
        </pc:picChg>
      </pc:sldChg>
      <pc:sldChg chg="del">
        <pc:chgData name="Fernando Boza Gutarra" userId="3018792ae2ca0571" providerId="LiveId" clId="{8977447A-7E88-4DAC-A269-EDAC62B2826B}" dt="2022-10-27T00:27:41.922" v="370" actId="47"/>
        <pc:sldMkLst>
          <pc:docMk/>
          <pc:sldMk cId="1548402337" sldId="503"/>
        </pc:sldMkLst>
      </pc:sldChg>
      <pc:sldChg chg="del">
        <pc:chgData name="Fernando Boza Gutarra" userId="3018792ae2ca0571" providerId="LiveId" clId="{8977447A-7E88-4DAC-A269-EDAC62B2826B}" dt="2022-10-27T00:27:44.542" v="371" actId="47"/>
        <pc:sldMkLst>
          <pc:docMk/>
          <pc:sldMk cId="2582675278" sldId="504"/>
        </pc:sldMkLst>
      </pc:sldChg>
      <pc:sldChg chg="modSp add del mod">
        <pc:chgData name="Fernando Boza Gutarra" userId="3018792ae2ca0571" providerId="LiveId" clId="{8977447A-7E88-4DAC-A269-EDAC62B2826B}" dt="2022-10-27T05:10:25.248" v="578" actId="47"/>
        <pc:sldMkLst>
          <pc:docMk/>
          <pc:sldMk cId="3652473814" sldId="504"/>
        </pc:sldMkLst>
        <pc:spChg chg="mod">
          <ac:chgData name="Fernando Boza Gutarra" userId="3018792ae2ca0571" providerId="LiveId" clId="{8977447A-7E88-4DAC-A269-EDAC62B2826B}" dt="2022-10-27T05:10:18.273" v="576" actId="20577"/>
          <ac:spMkLst>
            <pc:docMk/>
            <pc:sldMk cId="3652473814" sldId="504"/>
            <ac:spMk id="2" creationId="{08F9EAF8-6120-D6E3-D7FE-90ED8435E5BE}"/>
          </ac:spMkLst>
        </pc:spChg>
        <pc:spChg chg="mod">
          <ac:chgData name="Fernando Boza Gutarra" userId="3018792ae2ca0571" providerId="LiveId" clId="{8977447A-7E88-4DAC-A269-EDAC62B2826B}" dt="2022-10-27T05:09:42.429" v="519" actId="1076"/>
          <ac:spMkLst>
            <pc:docMk/>
            <pc:sldMk cId="3652473814" sldId="504"/>
            <ac:spMk id="3" creationId="{1CD67D92-AEE3-6388-1B97-5CA3F0EBC0BA}"/>
          </ac:spMkLst>
        </pc:spChg>
      </pc:sldChg>
      <pc:sldChg chg="new del">
        <pc:chgData name="Fernando Boza Gutarra" userId="3018792ae2ca0571" providerId="LiveId" clId="{8977447A-7E88-4DAC-A269-EDAC62B2826B}" dt="2022-10-27T04:58:04.708" v="375" actId="680"/>
        <pc:sldMkLst>
          <pc:docMk/>
          <pc:sldMk cId="3723644587" sldId="504"/>
        </pc:sldMkLst>
      </pc:sldChg>
      <pc:sldChg chg="addSp delSp modSp add mod">
        <pc:chgData name="Fernando Boza Gutarra" userId="3018792ae2ca0571" providerId="LiveId" clId="{8977447A-7E88-4DAC-A269-EDAC62B2826B}" dt="2022-10-27T05:12:36.400" v="683" actId="1076"/>
        <pc:sldMkLst>
          <pc:docMk/>
          <pc:sldMk cId="1045553936" sldId="505"/>
        </pc:sldMkLst>
        <pc:spChg chg="mod">
          <ac:chgData name="Fernando Boza Gutarra" userId="3018792ae2ca0571" providerId="LiveId" clId="{8977447A-7E88-4DAC-A269-EDAC62B2826B}" dt="2022-10-27T05:11:17.957" v="668" actId="20577"/>
          <ac:spMkLst>
            <pc:docMk/>
            <pc:sldMk cId="1045553936" sldId="505"/>
            <ac:spMk id="3" creationId="{1CD67D92-AEE3-6388-1B97-5CA3F0EBC0BA}"/>
          </ac:spMkLst>
        </pc:spChg>
        <pc:picChg chg="add del mod">
          <ac:chgData name="Fernando Boza Gutarra" userId="3018792ae2ca0571" providerId="LiveId" clId="{8977447A-7E88-4DAC-A269-EDAC62B2826B}" dt="2022-10-27T05:12:10.525" v="673" actId="478"/>
          <ac:picMkLst>
            <pc:docMk/>
            <pc:sldMk cId="1045553936" sldId="505"/>
            <ac:picMk id="5" creationId="{4A43AA66-5968-8815-7297-2F4ABC2BB3BA}"/>
          </ac:picMkLst>
        </pc:picChg>
        <pc:picChg chg="add mod modCrop">
          <ac:chgData name="Fernando Boza Gutarra" userId="3018792ae2ca0571" providerId="LiveId" clId="{8977447A-7E88-4DAC-A269-EDAC62B2826B}" dt="2022-10-27T05:12:36.400" v="683" actId="1076"/>
          <ac:picMkLst>
            <pc:docMk/>
            <pc:sldMk cId="1045553936" sldId="505"/>
            <ac:picMk id="7" creationId="{6CCEA876-206E-503B-A298-6194D1E4A59A}"/>
          </ac:picMkLst>
        </pc:picChg>
        <pc:picChg chg="del">
          <ac:chgData name="Fernando Boza Gutarra" userId="3018792ae2ca0571" providerId="LiveId" clId="{8977447A-7E88-4DAC-A269-EDAC62B2826B}" dt="2022-10-27T05:11:20.856" v="669" actId="478"/>
          <ac:picMkLst>
            <pc:docMk/>
            <pc:sldMk cId="1045553936" sldId="505"/>
            <ac:picMk id="9" creationId="{CB5AE569-51F6-0EC3-25FE-CB55016DFD65}"/>
          </ac:picMkLst>
        </pc:picChg>
        <pc:picChg chg="del">
          <ac:chgData name="Fernando Boza Gutarra" userId="3018792ae2ca0571" providerId="LiveId" clId="{8977447A-7E88-4DAC-A269-EDAC62B2826B}" dt="2022-10-27T05:11:37.862" v="672" actId="478"/>
          <ac:picMkLst>
            <pc:docMk/>
            <pc:sldMk cId="1045553936" sldId="505"/>
            <ac:picMk id="13" creationId="{59870B6E-5D29-84F6-C4BB-0B8692AF9479}"/>
          </ac:picMkLst>
        </pc:picChg>
      </pc:sldChg>
      <pc:sldChg chg="del">
        <pc:chgData name="Fernando Boza Gutarra" userId="3018792ae2ca0571" providerId="LiveId" clId="{8977447A-7E88-4DAC-A269-EDAC62B2826B}" dt="2022-10-27T00:27:46.840" v="372" actId="47"/>
        <pc:sldMkLst>
          <pc:docMk/>
          <pc:sldMk cId="3665253760" sldId="505"/>
        </pc:sldMkLst>
      </pc:sldChg>
      <pc:sldChg chg="modSp new del mod">
        <pc:chgData name="Fernando Boza Gutarra" userId="3018792ae2ca0571" providerId="LiveId" clId="{8977447A-7E88-4DAC-A269-EDAC62B2826B}" dt="2022-10-27T05:14:27.238" v="697" actId="47"/>
        <pc:sldMkLst>
          <pc:docMk/>
          <pc:sldMk cId="1876164771" sldId="506"/>
        </pc:sldMkLst>
        <pc:spChg chg="mod">
          <ac:chgData name="Fernando Boza Gutarra" userId="3018792ae2ca0571" providerId="LiveId" clId="{8977447A-7E88-4DAC-A269-EDAC62B2826B}" dt="2022-10-27T05:14:22.419" v="696" actId="20577"/>
          <ac:spMkLst>
            <pc:docMk/>
            <pc:sldMk cId="1876164771" sldId="506"/>
            <ac:spMk id="2" creationId="{3EE9816B-F3F9-C974-6245-EF7576CD7EBF}"/>
          </ac:spMkLst>
        </pc:spChg>
      </pc:sldChg>
      <pc:sldChg chg="addSp delSp modSp add mod">
        <pc:chgData name="Fernando Boza Gutarra" userId="3018792ae2ca0571" providerId="LiveId" clId="{8977447A-7E88-4DAC-A269-EDAC62B2826B}" dt="2022-10-27T05:42:49.699" v="993" actId="1076"/>
        <pc:sldMkLst>
          <pc:docMk/>
          <pc:sldMk cId="3379773679" sldId="506"/>
        </pc:sldMkLst>
        <pc:spChg chg="mod">
          <ac:chgData name="Fernando Boza Gutarra" userId="3018792ae2ca0571" providerId="LiveId" clId="{8977447A-7E88-4DAC-A269-EDAC62B2826B}" dt="2022-10-27T05:14:37.450" v="715" actId="20577"/>
          <ac:spMkLst>
            <pc:docMk/>
            <pc:sldMk cId="3379773679" sldId="506"/>
            <ac:spMk id="3" creationId="{1CD67D92-AEE3-6388-1B97-5CA3F0EBC0BA}"/>
          </ac:spMkLst>
        </pc:spChg>
        <pc:spChg chg="add mod">
          <ac:chgData name="Fernando Boza Gutarra" userId="3018792ae2ca0571" providerId="LiveId" clId="{8977447A-7E88-4DAC-A269-EDAC62B2826B}" dt="2022-10-27T05:42:45.835" v="992" actId="1076"/>
          <ac:spMkLst>
            <pc:docMk/>
            <pc:sldMk cId="3379773679" sldId="506"/>
            <ac:spMk id="5" creationId="{F28553B6-70D3-05E0-BE51-3C02B131385B}"/>
          </ac:spMkLst>
        </pc:spChg>
        <pc:spChg chg="add mod">
          <ac:chgData name="Fernando Boza Gutarra" userId="3018792ae2ca0571" providerId="LiveId" clId="{8977447A-7E88-4DAC-A269-EDAC62B2826B}" dt="2022-10-27T05:29:25.885" v="928" actId="1076"/>
          <ac:spMkLst>
            <pc:docMk/>
            <pc:sldMk cId="3379773679" sldId="506"/>
            <ac:spMk id="10" creationId="{E4139EB7-3F24-A454-B87D-4B5D886B6EB0}"/>
          </ac:spMkLst>
        </pc:spChg>
        <pc:spChg chg="add mod">
          <ac:chgData name="Fernando Boza Gutarra" userId="3018792ae2ca0571" providerId="LiveId" clId="{8977447A-7E88-4DAC-A269-EDAC62B2826B}" dt="2022-10-27T05:42:49.699" v="993" actId="1076"/>
          <ac:spMkLst>
            <pc:docMk/>
            <pc:sldMk cId="3379773679" sldId="506"/>
            <ac:spMk id="11" creationId="{087E90A1-F73C-98A9-C95E-4C5201526940}"/>
          </ac:spMkLst>
        </pc:spChg>
        <pc:spChg chg="add mod">
          <ac:chgData name="Fernando Boza Gutarra" userId="3018792ae2ca0571" providerId="LiveId" clId="{8977447A-7E88-4DAC-A269-EDAC62B2826B}" dt="2022-10-27T05:29:25.885" v="928" actId="1076"/>
          <ac:spMkLst>
            <pc:docMk/>
            <pc:sldMk cId="3379773679" sldId="506"/>
            <ac:spMk id="12" creationId="{5DB21EBC-C692-B57A-CA39-9732B69C240E}"/>
          </ac:spMkLst>
        </pc:spChg>
        <pc:spChg chg="add mod">
          <ac:chgData name="Fernando Boza Gutarra" userId="3018792ae2ca0571" providerId="LiveId" clId="{8977447A-7E88-4DAC-A269-EDAC62B2826B}" dt="2022-10-27T05:33:09.958" v="948" actId="1076"/>
          <ac:spMkLst>
            <pc:docMk/>
            <pc:sldMk cId="3379773679" sldId="506"/>
            <ac:spMk id="14" creationId="{12FB7546-F254-EA42-D51A-51A3003FE90F}"/>
          </ac:spMkLst>
        </pc:spChg>
        <pc:spChg chg="add mod">
          <ac:chgData name="Fernando Boza Gutarra" userId="3018792ae2ca0571" providerId="LiveId" clId="{8977447A-7E88-4DAC-A269-EDAC62B2826B}" dt="2022-10-27T05:32:36.733" v="946" actId="1076"/>
          <ac:spMkLst>
            <pc:docMk/>
            <pc:sldMk cId="3379773679" sldId="506"/>
            <ac:spMk id="16" creationId="{7CACA862-D184-474B-3815-C4F6E9EF80A3}"/>
          </ac:spMkLst>
        </pc:spChg>
        <pc:picChg chg="del">
          <ac:chgData name="Fernando Boza Gutarra" userId="3018792ae2ca0571" providerId="LiveId" clId="{8977447A-7E88-4DAC-A269-EDAC62B2826B}" dt="2022-10-27T05:24:34.767" v="763" actId="478"/>
          <ac:picMkLst>
            <pc:docMk/>
            <pc:sldMk cId="3379773679" sldId="506"/>
            <ac:picMk id="7" creationId="{6CCEA876-206E-503B-A298-6194D1E4A59A}"/>
          </ac:picMkLst>
        </pc:picChg>
        <pc:picChg chg="add mod modCrop">
          <ac:chgData name="Fernando Boza Gutarra" userId="3018792ae2ca0571" providerId="LiveId" clId="{8977447A-7E88-4DAC-A269-EDAC62B2826B}" dt="2022-10-27T05:29:25.885" v="928" actId="1076"/>
          <ac:picMkLst>
            <pc:docMk/>
            <pc:sldMk cId="3379773679" sldId="506"/>
            <ac:picMk id="8" creationId="{1CCAE3C5-A8F9-00AA-EA57-D2BFF6ECD4E3}"/>
          </ac:picMkLst>
        </pc:picChg>
        <pc:picChg chg="add mod modCrop">
          <ac:chgData name="Fernando Boza Gutarra" userId="3018792ae2ca0571" providerId="LiveId" clId="{8977447A-7E88-4DAC-A269-EDAC62B2826B}" dt="2022-10-27T05:32:40.695" v="947" actId="1076"/>
          <ac:picMkLst>
            <pc:docMk/>
            <pc:sldMk cId="3379773679" sldId="506"/>
            <ac:picMk id="18" creationId="{72A5FB30-EC1D-868C-1690-80D9BD9B6290}"/>
          </ac:picMkLst>
        </pc:picChg>
      </pc:sldChg>
      <pc:sldChg chg="addSp delSp modSp add mod">
        <pc:chgData name="Fernando Boza Gutarra" userId="3018792ae2ca0571" providerId="LiveId" clId="{8977447A-7E88-4DAC-A269-EDAC62B2826B}" dt="2022-10-27T05:41:27.942" v="991" actId="1036"/>
        <pc:sldMkLst>
          <pc:docMk/>
          <pc:sldMk cId="1771724878" sldId="507"/>
        </pc:sldMkLst>
        <pc:spChg chg="del">
          <ac:chgData name="Fernando Boza Gutarra" userId="3018792ae2ca0571" providerId="LiveId" clId="{8977447A-7E88-4DAC-A269-EDAC62B2826B}" dt="2022-10-27T05:39:12.204" v="962" actId="478"/>
          <ac:spMkLst>
            <pc:docMk/>
            <pc:sldMk cId="1771724878" sldId="507"/>
            <ac:spMk id="5" creationId="{F28553B6-70D3-05E0-BE51-3C02B131385B}"/>
          </ac:spMkLst>
        </pc:spChg>
        <pc:spChg chg="add mod">
          <ac:chgData name="Fernando Boza Gutarra" userId="3018792ae2ca0571" providerId="LiveId" clId="{8977447A-7E88-4DAC-A269-EDAC62B2826B}" dt="2022-10-27T05:41:27.942" v="991" actId="1036"/>
          <ac:spMkLst>
            <pc:docMk/>
            <pc:sldMk cId="1771724878" sldId="507"/>
            <ac:spMk id="9" creationId="{6A4FD4F6-5C2A-2DD9-596C-9137335FBDBD}"/>
          </ac:spMkLst>
        </pc:spChg>
        <pc:spChg chg="del mod">
          <ac:chgData name="Fernando Boza Gutarra" userId="3018792ae2ca0571" providerId="LiveId" clId="{8977447A-7E88-4DAC-A269-EDAC62B2826B}" dt="2022-10-27T05:40:25.389" v="972" actId="478"/>
          <ac:spMkLst>
            <pc:docMk/>
            <pc:sldMk cId="1771724878" sldId="507"/>
            <ac:spMk id="10" creationId="{E4139EB7-3F24-A454-B87D-4B5D886B6EB0}"/>
          </ac:spMkLst>
        </pc:spChg>
        <pc:spChg chg="mod">
          <ac:chgData name="Fernando Boza Gutarra" userId="3018792ae2ca0571" providerId="LiveId" clId="{8977447A-7E88-4DAC-A269-EDAC62B2826B}" dt="2022-10-27T05:41:27.942" v="991" actId="1036"/>
          <ac:spMkLst>
            <pc:docMk/>
            <pc:sldMk cId="1771724878" sldId="507"/>
            <ac:spMk id="11" creationId="{087E90A1-F73C-98A9-C95E-4C5201526940}"/>
          </ac:spMkLst>
        </pc:spChg>
        <pc:spChg chg="mod">
          <ac:chgData name="Fernando Boza Gutarra" userId="3018792ae2ca0571" providerId="LiveId" clId="{8977447A-7E88-4DAC-A269-EDAC62B2826B}" dt="2022-10-27T05:40:39.602" v="975" actId="1076"/>
          <ac:spMkLst>
            <pc:docMk/>
            <pc:sldMk cId="1771724878" sldId="507"/>
            <ac:spMk id="12" creationId="{5DB21EBC-C692-B57A-CA39-9732B69C240E}"/>
          </ac:spMkLst>
        </pc:spChg>
        <pc:spChg chg="del">
          <ac:chgData name="Fernando Boza Gutarra" userId="3018792ae2ca0571" providerId="LiveId" clId="{8977447A-7E88-4DAC-A269-EDAC62B2826B}" dt="2022-10-27T05:33:44.425" v="950" actId="478"/>
          <ac:spMkLst>
            <pc:docMk/>
            <pc:sldMk cId="1771724878" sldId="507"/>
            <ac:spMk id="14" creationId="{12FB7546-F254-EA42-D51A-51A3003FE90F}"/>
          </ac:spMkLst>
        </pc:spChg>
        <pc:spChg chg="del">
          <ac:chgData name="Fernando Boza Gutarra" userId="3018792ae2ca0571" providerId="LiveId" clId="{8977447A-7E88-4DAC-A269-EDAC62B2826B}" dt="2022-10-27T05:33:48.634" v="952" actId="478"/>
          <ac:spMkLst>
            <pc:docMk/>
            <pc:sldMk cId="1771724878" sldId="507"/>
            <ac:spMk id="16" creationId="{7CACA862-D184-474B-3815-C4F6E9EF80A3}"/>
          </ac:spMkLst>
        </pc:spChg>
        <pc:spChg chg="add mod">
          <ac:chgData name="Fernando Boza Gutarra" userId="3018792ae2ca0571" providerId="LiveId" clId="{8977447A-7E88-4DAC-A269-EDAC62B2826B}" dt="2022-10-27T05:40:29.096" v="974" actId="1076"/>
          <ac:spMkLst>
            <pc:docMk/>
            <pc:sldMk cId="1771724878" sldId="507"/>
            <ac:spMk id="19" creationId="{8161DB38-7884-814B-F121-07C0D5216D9C}"/>
          </ac:spMkLst>
        </pc:spChg>
        <pc:picChg chg="add mod modCrop">
          <ac:chgData name="Fernando Boza Gutarra" userId="3018792ae2ca0571" providerId="LiveId" clId="{8977447A-7E88-4DAC-A269-EDAC62B2826B}" dt="2022-10-27T05:41:10.540" v="982" actId="732"/>
          <ac:picMkLst>
            <pc:docMk/>
            <pc:sldMk cId="1771724878" sldId="507"/>
            <ac:picMk id="6" creationId="{C2EEA01D-1AE4-DE7B-FB66-C4CA3BD0C3B1}"/>
          </ac:picMkLst>
        </pc:picChg>
        <pc:picChg chg="del">
          <ac:chgData name="Fernando Boza Gutarra" userId="3018792ae2ca0571" providerId="LiveId" clId="{8977447A-7E88-4DAC-A269-EDAC62B2826B}" dt="2022-10-27T05:38:29.020" v="953" actId="478"/>
          <ac:picMkLst>
            <pc:docMk/>
            <pc:sldMk cId="1771724878" sldId="507"/>
            <ac:picMk id="8" creationId="{1CCAE3C5-A8F9-00AA-EA57-D2BFF6ECD4E3}"/>
          </ac:picMkLst>
        </pc:picChg>
        <pc:picChg chg="add mod">
          <ac:chgData name="Fernando Boza Gutarra" userId="3018792ae2ca0571" providerId="LiveId" clId="{8977447A-7E88-4DAC-A269-EDAC62B2826B}" dt="2022-10-27T05:40:58.924" v="980" actId="1076"/>
          <ac:picMkLst>
            <pc:docMk/>
            <pc:sldMk cId="1771724878" sldId="507"/>
            <ac:picMk id="15" creationId="{270A69B2-FCB9-8684-1451-DB7B44D3EAF5}"/>
          </ac:picMkLst>
        </pc:picChg>
        <pc:picChg chg="del">
          <ac:chgData name="Fernando Boza Gutarra" userId="3018792ae2ca0571" providerId="LiveId" clId="{8977447A-7E88-4DAC-A269-EDAC62B2826B}" dt="2022-10-27T05:33:46.141" v="951" actId="478"/>
          <ac:picMkLst>
            <pc:docMk/>
            <pc:sldMk cId="1771724878" sldId="507"/>
            <ac:picMk id="18" creationId="{72A5FB30-EC1D-868C-1690-80D9BD9B6290}"/>
          </ac:picMkLst>
        </pc:picChg>
      </pc:sldChg>
    </pc:docChg>
  </pc:docChgLst>
  <pc:docChgLst>
    <pc:chgData name="Fernando Boza Gutarra" userId="3018792ae2ca0571" providerId="LiveId" clId="{01763747-AC1D-4AD1-A3C2-FD686922BB57}"/>
    <pc:docChg chg="undo custSel delSld modSld">
      <pc:chgData name="Fernando Boza Gutarra" userId="3018792ae2ca0571" providerId="LiveId" clId="{01763747-AC1D-4AD1-A3C2-FD686922BB57}" dt="2022-10-27T06:00:30.572" v="1078" actId="20577"/>
      <pc:docMkLst>
        <pc:docMk/>
      </pc:docMkLst>
      <pc:sldChg chg="addSp delSp modSp">
        <pc:chgData name="Fernando Boza Gutarra" userId="3018792ae2ca0571" providerId="LiveId" clId="{01763747-AC1D-4AD1-A3C2-FD686922BB57}" dt="2022-10-27T05:50:26.871" v="16" actId="1038"/>
        <pc:sldMkLst>
          <pc:docMk/>
          <pc:sldMk cId="0" sldId="260"/>
        </pc:sldMkLst>
        <pc:picChg chg="mod">
          <ac:chgData name="Fernando Boza Gutarra" userId="3018792ae2ca0571" providerId="LiveId" clId="{01763747-AC1D-4AD1-A3C2-FD686922BB57}" dt="2022-10-27T05:50:26.871" v="16" actId="1038"/>
          <ac:picMkLst>
            <pc:docMk/>
            <pc:sldMk cId="0" sldId="260"/>
            <ac:picMk id="5" creationId="{BD5FB5D3-08DB-9DB6-3CD9-C7181014A4B5}"/>
          </ac:picMkLst>
        </pc:picChg>
        <pc:picChg chg="add mod">
          <ac:chgData name="Fernando Boza Gutarra" userId="3018792ae2ca0571" providerId="LiveId" clId="{01763747-AC1D-4AD1-A3C2-FD686922BB57}" dt="2022-10-27T05:50:26.871" v="16" actId="1038"/>
          <ac:picMkLst>
            <pc:docMk/>
            <pc:sldMk cId="0" sldId="260"/>
            <ac:picMk id="6" creationId="{579E9E76-401D-5D26-083C-A1BF0A55D4FA}"/>
          </ac:picMkLst>
        </pc:picChg>
        <pc:picChg chg="del">
          <ac:chgData name="Fernando Boza Gutarra" userId="3018792ae2ca0571" providerId="LiveId" clId="{01763747-AC1D-4AD1-A3C2-FD686922BB57}" dt="2022-10-27T05:49:45.109" v="6" actId="478"/>
          <ac:picMkLst>
            <pc:docMk/>
            <pc:sldMk cId="0" sldId="260"/>
            <ac:picMk id="7" creationId="{F009D4DE-6DE3-1DC0-3BDD-1EE9F62133C0}"/>
          </ac:picMkLst>
        </pc:picChg>
        <pc:picChg chg="add del mod">
          <ac:chgData name="Fernando Boza Gutarra" userId="3018792ae2ca0571" providerId="LiveId" clId="{01763747-AC1D-4AD1-A3C2-FD686922BB57}" dt="2022-10-27T05:49:54.042" v="10" actId="21"/>
          <ac:picMkLst>
            <pc:docMk/>
            <pc:sldMk cId="0" sldId="260"/>
            <ac:picMk id="8" creationId="{618B790C-DC3D-D3C6-FD2F-F60C6FE5B027}"/>
          </ac:picMkLst>
        </pc:picChg>
        <pc:picChg chg="add mod">
          <ac:chgData name="Fernando Boza Gutarra" userId="3018792ae2ca0571" providerId="LiveId" clId="{01763747-AC1D-4AD1-A3C2-FD686922BB57}" dt="2022-10-27T05:50:26.871" v="16" actId="1038"/>
          <ac:picMkLst>
            <pc:docMk/>
            <pc:sldMk cId="0" sldId="260"/>
            <ac:picMk id="9" creationId="{B3CE2E35-7422-2085-4BC2-2380BC73A057}"/>
          </ac:picMkLst>
        </pc:picChg>
        <pc:picChg chg="del">
          <ac:chgData name="Fernando Boza Gutarra" userId="3018792ae2ca0571" providerId="LiveId" clId="{01763747-AC1D-4AD1-A3C2-FD686922BB57}" dt="2022-10-27T05:49:35.076" v="1" actId="478"/>
          <ac:picMkLst>
            <pc:docMk/>
            <pc:sldMk cId="0" sldId="260"/>
            <ac:picMk id="13" creationId="{D6AAFCED-4E41-B448-3BAE-FF40856FEBC1}"/>
          </ac:picMkLst>
        </pc:picChg>
        <pc:picChg chg="mod">
          <ac:chgData name="Fernando Boza Gutarra" userId="3018792ae2ca0571" providerId="LiveId" clId="{01763747-AC1D-4AD1-A3C2-FD686922BB57}" dt="2022-10-27T05:50:16.952" v="14" actId="1076"/>
          <ac:picMkLst>
            <pc:docMk/>
            <pc:sldMk cId="0" sldId="260"/>
            <ac:picMk id="2052" creationId="{9D5CF11F-D2D9-A1E8-33DB-5FD0194E5B3D}"/>
          </ac:picMkLst>
        </pc:picChg>
      </pc:sldChg>
      <pc:sldChg chg="modSp mod">
        <pc:chgData name="Fernando Boza Gutarra" userId="3018792ae2ca0571" providerId="LiveId" clId="{01763747-AC1D-4AD1-A3C2-FD686922BB57}" dt="2022-10-27T05:51:13.827" v="149" actId="404"/>
        <pc:sldMkLst>
          <pc:docMk/>
          <pc:sldMk cId="0" sldId="261"/>
        </pc:sldMkLst>
        <pc:spChg chg="mod">
          <ac:chgData name="Fernando Boza Gutarra" userId="3018792ae2ca0571" providerId="LiveId" clId="{01763747-AC1D-4AD1-A3C2-FD686922BB57}" dt="2022-10-27T05:51:13.827" v="149" actId="404"/>
          <ac:spMkLst>
            <pc:docMk/>
            <pc:sldMk cId="0" sldId="261"/>
            <ac:spMk id="200" creationId="{00000000-0000-0000-0000-000000000000}"/>
          </ac:spMkLst>
        </pc:spChg>
      </pc:sldChg>
      <pc:sldChg chg="modSp mod">
        <pc:chgData name="Fernando Boza Gutarra" userId="3018792ae2ca0571" providerId="LiveId" clId="{01763747-AC1D-4AD1-A3C2-FD686922BB57}" dt="2022-10-27T05:51:54.875" v="222" actId="20577"/>
        <pc:sldMkLst>
          <pc:docMk/>
          <pc:sldMk cId="0" sldId="262"/>
        </pc:sldMkLst>
        <pc:spChg chg="mod">
          <ac:chgData name="Fernando Boza Gutarra" userId="3018792ae2ca0571" providerId="LiveId" clId="{01763747-AC1D-4AD1-A3C2-FD686922BB57}" dt="2022-10-27T05:51:54.875" v="222" actId="20577"/>
          <ac:spMkLst>
            <pc:docMk/>
            <pc:sldMk cId="0" sldId="262"/>
            <ac:spMk id="207" creationId="{00000000-0000-0000-0000-000000000000}"/>
          </ac:spMkLst>
        </pc:spChg>
      </pc:sldChg>
      <pc:sldChg chg="del">
        <pc:chgData name="Fernando Boza Gutarra" userId="3018792ae2ca0571" providerId="LiveId" clId="{01763747-AC1D-4AD1-A3C2-FD686922BB57}" dt="2022-10-27T05:52:09.075" v="227" actId="47"/>
        <pc:sldMkLst>
          <pc:docMk/>
          <pc:sldMk cId="0" sldId="281"/>
        </pc:sldMkLst>
      </pc:sldChg>
      <pc:sldChg chg="delSp modSp mod">
        <pc:chgData name="Fernando Boza Gutarra" userId="3018792ae2ca0571" providerId="LiveId" clId="{01763747-AC1D-4AD1-A3C2-FD686922BB57}" dt="2022-10-27T05:52:28.188" v="247" actId="20577"/>
        <pc:sldMkLst>
          <pc:docMk/>
          <pc:sldMk cId="1651746288" sldId="488"/>
        </pc:sldMkLst>
        <pc:spChg chg="del">
          <ac:chgData name="Fernando Boza Gutarra" userId="3018792ae2ca0571" providerId="LiveId" clId="{01763747-AC1D-4AD1-A3C2-FD686922BB57}" dt="2022-10-27T05:52:17.117" v="228" actId="478"/>
          <ac:spMkLst>
            <pc:docMk/>
            <pc:sldMk cId="1651746288" sldId="488"/>
            <ac:spMk id="10" creationId="{59487A2E-4989-4047-905A-4A65E7CBF50D}"/>
          </ac:spMkLst>
        </pc:spChg>
        <pc:spChg chg="mod">
          <ac:chgData name="Fernando Boza Gutarra" userId="3018792ae2ca0571" providerId="LiveId" clId="{01763747-AC1D-4AD1-A3C2-FD686922BB57}" dt="2022-10-27T05:52:28.188" v="247" actId="20577"/>
          <ac:spMkLst>
            <pc:docMk/>
            <pc:sldMk cId="1651746288" sldId="488"/>
            <ac:spMk id="507" creationId="{00000000-0000-0000-0000-000000000000}"/>
          </ac:spMkLst>
        </pc:spChg>
      </pc:sldChg>
      <pc:sldChg chg="del">
        <pc:chgData name="Fernando Boza Gutarra" userId="3018792ae2ca0571" providerId="LiveId" clId="{01763747-AC1D-4AD1-A3C2-FD686922BB57}" dt="2022-10-27T05:49:29.602" v="0" actId="47"/>
        <pc:sldMkLst>
          <pc:docMk/>
          <pc:sldMk cId="3839932038" sldId="489"/>
        </pc:sldMkLst>
      </pc:sldChg>
      <pc:sldChg chg="del">
        <pc:chgData name="Fernando Boza Gutarra" userId="3018792ae2ca0571" providerId="LiveId" clId="{01763747-AC1D-4AD1-A3C2-FD686922BB57}" dt="2022-10-27T05:51:57.847" v="223" actId="47"/>
        <pc:sldMkLst>
          <pc:docMk/>
          <pc:sldMk cId="544279743" sldId="502"/>
        </pc:sldMkLst>
      </pc:sldChg>
      <pc:sldChg chg="addSp delSp modSp mod">
        <pc:chgData name="Fernando Boza Gutarra" userId="3018792ae2ca0571" providerId="LiveId" clId="{01763747-AC1D-4AD1-A3C2-FD686922BB57}" dt="2022-10-27T06:00:30.572" v="1078" actId="20577"/>
        <pc:sldMkLst>
          <pc:docMk/>
          <pc:sldMk cId="435307931" sldId="503"/>
        </pc:sldMkLst>
        <pc:spChg chg="mod">
          <ac:chgData name="Fernando Boza Gutarra" userId="3018792ae2ca0571" providerId="LiveId" clId="{01763747-AC1D-4AD1-A3C2-FD686922BB57}" dt="2022-10-27T05:52:39.060" v="266" actId="20577"/>
          <ac:spMkLst>
            <pc:docMk/>
            <pc:sldMk cId="435307931" sldId="503"/>
            <ac:spMk id="2" creationId="{08F9EAF8-6120-D6E3-D7FE-90ED8435E5BE}"/>
          </ac:spMkLst>
        </pc:spChg>
        <pc:spChg chg="mod">
          <ac:chgData name="Fernando Boza Gutarra" userId="3018792ae2ca0571" providerId="LiveId" clId="{01763747-AC1D-4AD1-A3C2-FD686922BB57}" dt="2022-10-27T05:53:15.491" v="307" actId="20577"/>
          <ac:spMkLst>
            <pc:docMk/>
            <pc:sldMk cId="435307931" sldId="503"/>
            <ac:spMk id="3" creationId="{1CD67D92-AEE3-6388-1B97-5CA3F0EBC0BA}"/>
          </ac:spMkLst>
        </pc:spChg>
        <pc:spChg chg="add mod">
          <ac:chgData name="Fernando Boza Gutarra" userId="3018792ae2ca0571" providerId="LiveId" clId="{01763747-AC1D-4AD1-A3C2-FD686922BB57}" dt="2022-10-27T06:00:30.572" v="1078" actId="20577"/>
          <ac:spMkLst>
            <pc:docMk/>
            <pc:sldMk cId="435307931" sldId="503"/>
            <ac:spMk id="4" creationId="{A7B9852B-ED04-7067-EC62-3C6E0195A04C}"/>
          </ac:spMkLst>
        </pc:spChg>
        <pc:picChg chg="del">
          <ac:chgData name="Fernando Boza Gutarra" userId="3018792ae2ca0571" providerId="LiveId" clId="{01763747-AC1D-4AD1-A3C2-FD686922BB57}" dt="2022-10-27T05:52:51.364" v="287" actId="478"/>
          <ac:picMkLst>
            <pc:docMk/>
            <pc:sldMk cId="435307931" sldId="503"/>
            <ac:picMk id="9" creationId="{CB5AE569-51F6-0EC3-25FE-CB55016DFD65}"/>
          </ac:picMkLst>
        </pc:picChg>
        <pc:picChg chg="del">
          <ac:chgData name="Fernando Boza Gutarra" userId="3018792ae2ca0571" providerId="LiveId" clId="{01763747-AC1D-4AD1-A3C2-FD686922BB57}" dt="2022-10-27T05:52:52.993" v="288" actId="478"/>
          <ac:picMkLst>
            <pc:docMk/>
            <pc:sldMk cId="435307931" sldId="503"/>
            <ac:picMk id="13" creationId="{59870B6E-5D29-84F6-C4BB-0B8692AF9479}"/>
          </ac:picMkLst>
        </pc:picChg>
      </pc:sldChg>
      <pc:sldChg chg="del">
        <pc:chgData name="Fernando Boza Gutarra" userId="3018792ae2ca0571" providerId="LiveId" clId="{01763747-AC1D-4AD1-A3C2-FD686922BB57}" dt="2022-10-27T05:51:58.975" v="224" actId="47"/>
        <pc:sldMkLst>
          <pc:docMk/>
          <pc:sldMk cId="1045553936" sldId="505"/>
        </pc:sldMkLst>
      </pc:sldChg>
      <pc:sldChg chg="del">
        <pc:chgData name="Fernando Boza Gutarra" userId="3018792ae2ca0571" providerId="LiveId" clId="{01763747-AC1D-4AD1-A3C2-FD686922BB57}" dt="2022-10-27T05:51:59.762" v="225" actId="47"/>
        <pc:sldMkLst>
          <pc:docMk/>
          <pc:sldMk cId="3379773679" sldId="506"/>
        </pc:sldMkLst>
      </pc:sldChg>
      <pc:sldChg chg="del">
        <pc:chgData name="Fernando Boza Gutarra" userId="3018792ae2ca0571" providerId="LiveId" clId="{01763747-AC1D-4AD1-A3C2-FD686922BB57}" dt="2022-10-27T05:52:01.997" v="226" actId="47"/>
        <pc:sldMkLst>
          <pc:docMk/>
          <pc:sldMk cId="1771724878" sldId="507"/>
        </pc:sldMkLst>
      </pc:sldChg>
    </pc:docChg>
  </pc:docChgLst>
  <pc:docChgLst>
    <pc:chgData name="Fernando Boza Gutarra" userId="3018792ae2ca0571" providerId="LiveId" clId="{922E7E74-BCDB-46BC-BE08-7B6EE2655049}"/>
    <pc:docChg chg="custSel delSld modSld">
      <pc:chgData name="Fernando Boza Gutarra" userId="3018792ae2ca0571" providerId="LiveId" clId="{922E7E74-BCDB-46BC-BE08-7B6EE2655049}" dt="2022-11-07T15:21:49.727" v="57" actId="20577"/>
      <pc:docMkLst>
        <pc:docMk/>
      </pc:docMkLst>
      <pc:sldChg chg="del">
        <pc:chgData name="Fernando Boza Gutarra" userId="3018792ae2ca0571" providerId="LiveId" clId="{922E7E74-BCDB-46BC-BE08-7B6EE2655049}" dt="2022-11-07T15:21:11.197" v="2" actId="47"/>
        <pc:sldMkLst>
          <pc:docMk/>
          <pc:sldMk cId="0" sldId="260"/>
        </pc:sldMkLst>
      </pc:sldChg>
      <pc:sldChg chg="del">
        <pc:chgData name="Fernando Boza Gutarra" userId="3018792ae2ca0571" providerId="LiveId" clId="{922E7E74-BCDB-46BC-BE08-7B6EE2655049}" dt="2022-11-07T15:21:09.480" v="1" actId="47"/>
        <pc:sldMkLst>
          <pc:docMk/>
          <pc:sldMk cId="0" sldId="261"/>
        </pc:sldMkLst>
      </pc:sldChg>
      <pc:sldChg chg="del">
        <pc:chgData name="Fernando Boza Gutarra" userId="3018792ae2ca0571" providerId="LiveId" clId="{922E7E74-BCDB-46BC-BE08-7B6EE2655049}" dt="2022-11-07T15:21:07.642" v="0" actId="47"/>
        <pc:sldMkLst>
          <pc:docMk/>
          <pc:sldMk cId="0" sldId="262"/>
        </pc:sldMkLst>
      </pc:sldChg>
      <pc:sldChg chg="del">
        <pc:chgData name="Fernando Boza Gutarra" userId="3018792ae2ca0571" providerId="LiveId" clId="{922E7E74-BCDB-46BC-BE08-7B6EE2655049}" dt="2022-11-07T15:21:16.529" v="3" actId="47"/>
        <pc:sldMkLst>
          <pc:docMk/>
          <pc:sldMk cId="1651746288" sldId="488"/>
        </pc:sldMkLst>
      </pc:sldChg>
      <pc:sldChg chg="modSp mod">
        <pc:chgData name="Fernando Boza Gutarra" userId="3018792ae2ca0571" providerId="LiveId" clId="{922E7E74-BCDB-46BC-BE08-7B6EE2655049}" dt="2022-11-07T15:21:49.727" v="57" actId="20577"/>
        <pc:sldMkLst>
          <pc:docMk/>
          <pc:sldMk cId="435307931" sldId="503"/>
        </pc:sldMkLst>
        <pc:spChg chg="mod">
          <ac:chgData name="Fernando Boza Gutarra" userId="3018792ae2ca0571" providerId="LiveId" clId="{922E7E74-BCDB-46BC-BE08-7B6EE2655049}" dt="2022-11-07T15:21:49.727" v="57" actId="20577"/>
          <ac:spMkLst>
            <pc:docMk/>
            <pc:sldMk cId="435307931" sldId="503"/>
            <ac:spMk id="4" creationId="{A7B9852B-ED04-7067-EC62-3C6E0195A04C}"/>
          </ac:spMkLst>
        </pc:spChg>
      </pc:sldChg>
      <pc:sldMasterChg chg="delSldLayout">
        <pc:chgData name="Fernando Boza Gutarra" userId="3018792ae2ca0571" providerId="LiveId" clId="{922E7E74-BCDB-46BC-BE08-7B6EE2655049}" dt="2022-11-07T15:21:11.197" v="2" actId="47"/>
        <pc:sldMasterMkLst>
          <pc:docMk/>
          <pc:sldMasterMk cId="0" sldId="2147483648"/>
        </pc:sldMasterMkLst>
        <pc:sldLayoutChg chg="del">
          <pc:chgData name="Fernando Boza Gutarra" userId="3018792ae2ca0571" providerId="LiveId" clId="{922E7E74-BCDB-46BC-BE08-7B6EE2655049}" dt="2022-11-07T15:21:11.197" v="2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Fernando Boza Gutarra" userId="3018792ae2ca0571" providerId="LiveId" clId="{922E7E74-BCDB-46BC-BE08-7B6EE2655049}" dt="2022-11-07T15:21:07.642" v="0" actId="47"/>
          <pc:sldLayoutMkLst>
            <pc:docMk/>
            <pc:sldMasterMk cId="0" sldId="2147483648"/>
            <pc:sldLayoutMk cId="0" sldId="2147483653"/>
          </pc:sldLayoutMkLst>
        </pc:sldLayoutChg>
      </pc:sldMasterChg>
      <pc:sldMasterChg chg="delSldLayout">
        <pc:chgData name="Fernando Boza Gutarra" userId="3018792ae2ca0571" providerId="LiveId" clId="{922E7E74-BCDB-46BC-BE08-7B6EE2655049}" dt="2022-11-07T15:21:16.529" v="3" actId="47"/>
        <pc:sldMasterMkLst>
          <pc:docMk/>
          <pc:sldMasterMk cId="0" sldId="2147483659"/>
        </pc:sldMasterMkLst>
        <pc:sldLayoutChg chg="del">
          <pc:chgData name="Fernando Boza Gutarra" userId="3018792ae2ca0571" providerId="LiveId" clId="{922E7E74-BCDB-46BC-BE08-7B6EE2655049}" dt="2022-11-07T15:21:09.480" v="1" actId="47"/>
          <pc:sldLayoutMkLst>
            <pc:docMk/>
            <pc:sldMasterMk cId="0" sldId="2147483659"/>
            <pc:sldLayoutMk cId="0" sldId="2147483660"/>
          </pc:sldLayoutMkLst>
        </pc:sldLayoutChg>
        <pc:sldLayoutChg chg="del">
          <pc:chgData name="Fernando Boza Gutarra" userId="3018792ae2ca0571" providerId="LiveId" clId="{922E7E74-BCDB-46BC-BE08-7B6EE2655049}" dt="2022-11-07T15:21:16.529" v="3" actId="47"/>
          <pc:sldLayoutMkLst>
            <pc:docMk/>
            <pc:sldMasterMk cId="0" sldId="2147483659"/>
            <pc:sldLayoutMk cId="0" sldId="2147483661"/>
          </pc:sldLayoutMkLst>
        </pc:sldLayoutChg>
      </pc:sldMasterChg>
    </pc:docChg>
  </pc:docChgLst>
  <pc:docChgLst>
    <pc:chgData name="Fernando Boza Gutarra" userId="3018792ae2ca0571" providerId="LiveId" clId="{3E53A532-D29F-4516-BED4-6F02F8E869AF}"/>
    <pc:docChg chg="custSel modSld">
      <pc:chgData name="Fernando Boza Gutarra" userId="3018792ae2ca0571" providerId="LiveId" clId="{3E53A532-D29F-4516-BED4-6F02F8E869AF}" dt="2022-12-07T07:01:47.506" v="350" actId="20577"/>
      <pc:docMkLst>
        <pc:docMk/>
      </pc:docMkLst>
      <pc:sldChg chg="modSp mod">
        <pc:chgData name="Fernando Boza Gutarra" userId="3018792ae2ca0571" providerId="LiveId" clId="{3E53A532-D29F-4516-BED4-6F02F8E869AF}" dt="2022-12-07T07:01:47.506" v="350" actId="20577"/>
        <pc:sldMkLst>
          <pc:docMk/>
          <pc:sldMk cId="435307931" sldId="503"/>
        </pc:sldMkLst>
        <pc:spChg chg="mod">
          <ac:chgData name="Fernando Boza Gutarra" userId="3018792ae2ca0571" providerId="LiveId" clId="{3E53A532-D29F-4516-BED4-6F02F8E869AF}" dt="2022-12-07T07:00:36.606" v="19" actId="20577"/>
          <ac:spMkLst>
            <pc:docMk/>
            <pc:sldMk cId="435307931" sldId="503"/>
            <ac:spMk id="2" creationId="{08F9EAF8-6120-D6E3-D7FE-90ED8435E5BE}"/>
          </ac:spMkLst>
        </pc:spChg>
        <pc:spChg chg="mod">
          <ac:chgData name="Fernando Boza Gutarra" userId="3018792ae2ca0571" providerId="LiveId" clId="{3E53A532-D29F-4516-BED4-6F02F8E869AF}" dt="2022-12-07T07:01:47.506" v="350" actId="20577"/>
          <ac:spMkLst>
            <pc:docMk/>
            <pc:sldMk cId="435307931" sldId="503"/>
            <ac:spMk id="4" creationId="{A7B9852B-ED04-7067-EC62-3C6E0195A04C}"/>
          </ac:spMkLst>
        </pc:spChg>
      </pc:sldChg>
    </pc:docChg>
  </pc:docChgLst>
  <pc:docChgLst>
    <pc:chgData name="Fernando Boza Gutarra" userId="3018792ae2ca0571" providerId="LiveId" clId="{0C3BD966-A7CB-4AC2-9CD2-B5F093943540}"/>
    <pc:docChg chg="undo custSel addSld delSld modSld">
      <pc:chgData name="Fernando Boza Gutarra" userId="3018792ae2ca0571" providerId="LiveId" clId="{0C3BD966-A7CB-4AC2-9CD2-B5F093943540}" dt="2022-10-26T00:04:10.922" v="1077" actId="1076"/>
      <pc:docMkLst>
        <pc:docMk/>
      </pc:docMkLst>
      <pc:sldChg chg="addSp delSp modSp">
        <pc:chgData name="Fernando Boza Gutarra" userId="3018792ae2ca0571" providerId="LiveId" clId="{0C3BD966-A7CB-4AC2-9CD2-B5F093943540}" dt="2022-10-25T05:30:18.720" v="148" actId="1076"/>
        <pc:sldMkLst>
          <pc:docMk/>
          <pc:sldMk cId="0" sldId="260"/>
        </pc:sldMkLst>
        <pc:picChg chg="add mod">
          <ac:chgData name="Fernando Boza Gutarra" userId="3018792ae2ca0571" providerId="LiveId" clId="{0C3BD966-A7CB-4AC2-9CD2-B5F093943540}" dt="2022-10-25T05:30:18.720" v="148" actId="1076"/>
          <ac:picMkLst>
            <pc:docMk/>
            <pc:sldMk cId="0" sldId="260"/>
            <ac:picMk id="2" creationId="{7F733574-BB98-E3E1-32AF-31EADE692851}"/>
          </ac:picMkLst>
        </pc:picChg>
        <pc:picChg chg="mod">
          <ac:chgData name="Fernando Boza Gutarra" userId="3018792ae2ca0571" providerId="LiveId" clId="{0C3BD966-A7CB-4AC2-9CD2-B5F093943540}" dt="2022-10-25T05:30:14.209" v="147" actId="1076"/>
          <ac:picMkLst>
            <pc:docMk/>
            <pc:sldMk cId="0" sldId="260"/>
            <ac:picMk id="7" creationId="{F009D4DE-6DE3-1DC0-3BDD-1EE9F62133C0}"/>
          </ac:picMkLst>
        </pc:picChg>
        <pc:picChg chg="del">
          <ac:chgData name="Fernando Boza Gutarra" userId="3018792ae2ca0571" providerId="LiveId" clId="{0C3BD966-A7CB-4AC2-9CD2-B5F093943540}" dt="2022-10-25T05:30:01.036" v="144" actId="478"/>
          <ac:picMkLst>
            <pc:docMk/>
            <pc:sldMk cId="0" sldId="260"/>
            <ac:picMk id="9" creationId="{9BAC1B27-4184-EDBB-30AD-08E323A82D7A}"/>
          </ac:picMkLst>
        </pc:picChg>
      </pc:sldChg>
      <pc:sldChg chg="modSp mod">
        <pc:chgData name="Fernando Boza Gutarra" userId="3018792ae2ca0571" providerId="LiveId" clId="{0C3BD966-A7CB-4AC2-9CD2-B5F093943540}" dt="2022-10-25T05:33:36.391" v="288" actId="20577"/>
        <pc:sldMkLst>
          <pc:docMk/>
          <pc:sldMk cId="0" sldId="261"/>
        </pc:sldMkLst>
        <pc:spChg chg="mod">
          <ac:chgData name="Fernando Boza Gutarra" userId="3018792ae2ca0571" providerId="LiveId" clId="{0C3BD966-A7CB-4AC2-9CD2-B5F093943540}" dt="2022-10-25T05:33:36.391" v="288" actId="20577"/>
          <ac:spMkLst>
            <pc:docMk/>
            <pc:sldMk cId="0" sldId="261"/>
            <ac:spMk id="200" creationId="{00000000-0000-0000-0000-000000000000}"/>
          </ac:spMkLst>
        </pc:spChg>
      </pc:sldChg>
      <pc:sldChg chg="modSp mod">
        <pc:chgData name="Fernando Boza Gutarra" userId="3018792ae2ca0571" providerId="LiveId" clId="{0C3BD966-A7CB-4AC2-9CD2-B5F093943540}" dt="2022-10-25T05:33:51.874" v="329" actId="20577"/>
        <pc:sldMkLst>
          <pc:docMk/>
          <pc:sldMk cId="0" sldId="262"/>
        </pc:sldMkLst>
        <pc:spChg chg="mod">
          <ac:chgData name="Fernando Boza Gutarra" userId="3018792ae2ca0571" providerId="LiveId" clId="{0C3BD966-A7CB-4AC2-9CD2-B5F093943540}" dt="2022-10-25T05:33:51.874" v="329" actId="20577"/>
          <ac:spMkLst>
            <pc:docMk/>
            <pc:sldMk cId="0" sldId="262"/>
            <ac:spMk id="207" creationId="{00000000-0000-0000-0000-000000000000}"/>
          </ac:spMkLst>
        </pc:spChg>
      </pc:sldChg>
      <pc:sldChg chg="modSp mod">
        <pc:chgData name="Fernando Boza Gutarra" userId="3018792ae2ca0571" providerId="LiveId" clId="{0C3BD966-A7CB-4AC2-9CD2-B5F093943540}" dt="2022-10-25T05:36:07.936" v="424" actId="20577"/>
        <pc:sldMkLst>
          <pc:docMk/>
          <pc:sldMk cId="1651746288" sldId="488"/>
        </pc:sldMkLst>
        <pc:spChg chg="mod">
          <ac:chgData name="Fernando Boza Gutarra" userId="3018792ae2ca0571" providerId="LiveId" clId="{0C3BD966-A7CB-4AC2-9CD2-B5F093943540}" dt="2022-10-25T05:36:07.936" v="424" actId="20577"/>
          <ac:spMkLst>
            <pc:docMk/>
            <pc:sldMk cId="1651746288" sldId="488"/>
            <ac:spMk id="10" creationId="{59487A2E-4989-4047-905A-4A65E7CBF50D}"/>
          </ac:spMkLst>
        </pc:spChg>
      </pc:sldChg>
      <pc:sldChg chg="modSp mod">
        <pc:chgData name="Fernando Boza Gutarra" userId="3018792ae2ca0571" providerId="LiveId" clId="{0C3BD966-A7CB-4AC2-9CD2-B5F093943540}" dt="2022-10-25T05:29:37.253" v="142" actId="20577"/>
        <pc:sldMkLst>
          <pc:docMk/>
          <pc:sldMk cId="3839932038" sldId="489"/>
        </pc:sldMkLst>
        <pc:spChg chg="mod">
          <ac:chgData name="Fernando Boza Gutarra" userId="3018792ae2ca0571" providerId="LiveId" clId="{0C3BD966-A7CB-4AC2-9CD2-B5F093943540}" dt="2022-10-25T05:29:37.253" v="142" actId="20577"/>
          <ac:spMkLst>
            <pc:docMk/>
            <pc:sldMk cId="3839932038" sldId="489"/>
            <ac:spMk id="3" creationId="{7758304B-B542-471D-8DB9-88690DB71A51}"/>
          </ac:spMkLst>
        </pc:spChg>
      </pc:sldChg>
      <pc:sldChg chg="addSp delSp modSp mod">
        <pc:chgData name="Fernando Boza Gutarra" userId="3018792ae2ca0571" providerId="LiveId" clId="{0C3BD966-A7CB-4AC2-9CD2-B5F093943540}" dt="2022-10-25T23:16:02.541" v="519" actId="1076"/>
        <pc:sldMkLst>
          <pc:docMk/>
          <pc:sldMk cId="544279743" sldId="502"/>
        </pc:sldMkLst>
        <pc:spChg chg="mod">
          <ac:chgData name="Fernando Boza Gutarra" userId="3018792ae2ca0571" providerId="LiveId" clId="{0C3BD966-A7CB-4AC2-9CD2-B5F093943540}" dt="2022-10-25T23:13:28.588" v="445" actId="20577"/>
          <ac:spMkLst>
            <pc:docMk/>
            <pc:sldMk cId="544279743" sldId="502"/>
            <ac:spMk id="2" creationId="{B448D0B2-457F-293A-41BD-B8ADCEA40491}"/>
          </ac:spMkLst>
        </pc:spChg>
        <pc:spChg chg="add mod">
          <ac:chgData name="Fernando Boza Gutarra" userId="3018792ae2ca0571" providerId="LiveId" clId="{0C3BD966-A7CB-4AC2-9CD2-B5F093943540}" dt="2022-10-25T23:15:54.656" v="517" actId="1038"/>
          <ac:spMkLst>
            <pc:docMk/>
            <pc:sldMk cId="544279743" sldId="502"/>
            <ac:spMk id="4" creationId="{781DE939-1627-B844-6246-D3353AE122D0}"/>
          </ac:spMkLst>
        </pc:spChg>
        <pc:spChg chg="mod">
          <ac:chgData name="Fernando Boza Gutarra" userId="3018792ae2ca0571" providerId="LiveId" clId="{0C3BD966-A7CB-4AC2-9CD2-B5F093943540}" dt="2022-10-25T23:15:54.656" v="517" actId="1038"/>
          <ac:spMkLst>
            <pc:docMk/>
            <pc:sldMk cId="544279743" sldId="502"/>
            <ac:spMk id="5" creationId="{AF426320-0DF2-4ED9-0A2F-F5592CFA7781}"/>
          </ac:spMkLst>
        </pc:spChg>
        <pc:spChg chg="del">
          <ac:chgData name="Fernando Boza Gutarra" userId="3018792ae2ca0571" providerId="LiveId" clId="{0C3BD966-A7CB-4AC2-9CD2-B5F093943540}" dt="2022-10-25T23:14:47.946" v="483" actId="478"/>
          <ac:spMkLst>
            <pc:docMk/>
            <pc:sldMk cId="544279743" sldId="502"/>
            <ac:spMk id="7" creationId="{9394EFE0-13FF-76A3-27A8-618E8A8A3A60}"/>
          </ac:spMkLst>
        </pc:spChg>
        <pc:picChg chg="add mod modCrop">
          <ac:chgData name="Fernando Boza Gutarra" userId="3018792ae2ca0571" providerId="LiveId" clId="{0C3BD966-A7CB-4AC2-9CD2-B5F093943540}" dt="2022-10-25T23:16:02.541" v="519" actId="1076"/>
          <ac:picMkLst>
            <pc:docMk/>
            <pc:sldMk cId="544279743" sldId="502"/>
            <ac:picMk id="8" creationId="{D2C946E9-B049-7D3E-8547-6DB4AD438575}"/>
          </ac:picMkLst>
        </pc:picChg>
      </pc:sldChg>
      <pc:sldChg chg="addSp delSp modSp mod">
        <pc:chgData name="Fernando Boza Gutarra" userId="3018792ae2ca0571" providerId="LiveId" clId="{0C3BD966-A7CB-4AC2-9CD2-B5F093943540}" dt="2022-10-25T23:44:46.794" v="824" actId="14100"/>
        <pc:sldMkLst>
          <pc:docMk/>
          <pc:sldMk cId="3022919593" sldId="503"/>
        </pc:sldMkLst>
        <pc:spChg chg="mod">
          <ac:chgData name="Fernando Boza Gutarra" userId="3018792ae2ca0571" providerId="LiveId" clId="{0C3BD966-A7CB-4AC2-9CD2-B5F093943540}" dt="2022-10-25T23:24:52.384" v="694" actId="20577"/>
          <ac:spMkLst>
            <pc:docMk/>
            <pc:sldMk cId="3022919593" sldId="503"/>
            <ac:spMk id="2" creationId="{B448D0B2-457F-293A-41BD-B8ADCEA40491}"/>
          </ac:spMkLst>
        </pc:spChg>
        <pc:spChg chg="add mod">
          <ac:chgData name="Fernando Boza Gutarra" userId="3018792ae2ca0571" providerId="LiveId" clId="{0C3BD966-A7CB-4AC2-9CD2-B5F093943540}" dt="2022-10-25T23:30:20.836" v="814" actId="20577"/>
          <ac:spMkLst>
            <pc:docMk/>
            <pc:sldMk cId="3022919593" sldId="503"/>
            <ac:spMk id="3" creationId="{90164684-8A87-C332-3BDE-F9A361E66EE9}"/>
          </ac:spMkLst>
        </pc:spChg>
        <pc:spChg chg="del">
          <ac:chgData name="Fernando Boza Gutarra" userId="3018792ae2ca0571" providerId="LiveId" clId="{0C3BD966-A7CB-4AC2-9CD2-B5F093943540}" dt="2022-10-25T23:34:14.029" v="815" actId="478"/>
          <ac:spMkLst>
            <pc:docMk/>
            <pc:sldMk cId="3022919593" sldId="503"/>
            <ac:spMk id="4" creationId="{EE484FB8-27D8-BA01-EE4B-C70F96EFE4D2}"/>
          </ac:spMkLst>
        </pc:spChg>
        <pc:spChg chg="mod">
          <ac:chgData name="Fernando Boza Gutarra" userId="3018792ae2ca0571" providerId="LiveId" clId="{0C3BD966-A7CB-4AC2-9CD2-B5F093943540}" dt="2022-10-25T23:28:33.958" v="760" actId="20577"/>
          <ac:spMkLst>
            <pc:docMk/>
            <pc:sldMk cId="3022919593" sldId="503"/>
            <ac:spMk id="5" creationId="{AF426320-0DF2-4ED9-0A2F-F5592CFA7781}"/>
          </ac:spMkLst>
        </pc:spChg>
        <pc:spChg chg="add mod">
          <ac:chgData name="Fernando Boza Gutarra" userId="3018792ae2ca0571" providerId="LiveId" clId="{0C3BD966-A7CB-4AC2-9CD2-B5F093943540}" dt="2022-10-25T23:29:40.742" v="764" actId="1076"/>
          <ac:spMkLst>
            <pc:docMk/>
            <pc:sldMk cId="3022919593" sldId="503"/>
            <ac:spMk id="7" creationId="{358EF0FE-AD7E-B7E4-E0D9-ABFE5F0A7A49}"/>
          </ac:spMkLst>
        </pc:spChg>
        <pc:spChg chg="add mod">
          <ac:chgData name="Fernando Boza Gutarra" userId="3018792ae2ca0571" providerId="LiveId" clId="{0C3BD966-A7CB-4AC2-9CD2-B5F093943540}" dt="2022-10-25T23:30:05.323" v="766" actId="1076"/>
          <ac:spMkLst>
            <pc:docMk/>
            <pc:sldMk cId="3022919593" sldId="503"/>
            <ac:spMk id="9" creationId="{2A4F1A93-C6AE-4FE2-E4D9-577CDD1F95E4}"/>
          </ac:spMkLst>
        </pc:spChg>
        <pc:picChg chg="add mod">
          <ac:chgData name="Fernando Boza Gutarra" userId="3018792ae2ca0571" providerId="LiveId" clId="{0C3BD966-A7CB-4AC2-9CD2-B5F093943540}" dt="2022-10-25T23:44:46.794" v="824" actId="14100"/>
          <ac:picMkLst>
            <pc:docMk/>
            <pc:sldMk cId="3022919593" sldId="503"/>
            <ac:picMk id="11" creationId="{AD08253B-0A7D-81CE-60DB-28BFA219229E}"/>
          </ac:picMkLst>
        </pc:picChg>
      </pc:sldChg>
      <pc:sldChg chg="addSp delSp modSp add mod">
        <pc:chgData name="Fernando Boza Gutarra" userId="3018792ae2ca0571" providerId="LiveId" clId="{0C3BD966-A7CB-4AC2-9CD2-B5F093943540}" dt="2022-10-25T23:23:26.797" v="666" actId="1076"/>
        <pc:sldMkLst>
          <pc:docMk/>
          <pc:sldMk cId="2536516491" sldId="504"/>
        </pc:sldMkLst>
        <pc:spChg chg="mod">
          <ac:chgData name="Fernando Boza Gutarra" userId="3018792ae2ca0571" providerId="LiveId" clId="{0C3BD966-A7CB-4AC2-9CD2-B5F093943540}" dt="2022-10-25T23:17:37.758" v="571" actId="20577"/>
          <ac:spMkLst>
            <pc:docMk/>
            <pc:sldMk cId="2536516491" sldId="504"/>
            <ac:spMk id="2" creationId="{B448D0B2-457F-293A-41BD-B8ADCEA40491}"/>
          </ac:spMkLst>
        </pc:spChg>
        <pc:spChg chg="del">
          <ac:chgData name="Fernando Boza Gutarra" userId="3018792ae2ca0571" providerId="LiveId" clId="{0C3BD966-A7CB-4AC2-9CD2-B5F093943540}" dt="2022-10-25T23:19:39.271" v="650" actId="478"/>
          <ac:spMkLst>
            <pc:docMk/>
            <pc:sldMk cId="2536516491" sldId="504"/>
            <ac:spMk id="4" creationId="{781DE939-1627-B844-6246-D3353AE122D0}"/>
          </ac:spMkLst>
        </pc:spChg>
        <pc:spChg chg="mod">
          <ac:chgData name="Fernando Boza Gutarra" userId="3018792ae2ca0571" providerId="LiveId" clId="{0C3BD966-A7CB-4AC2-9CD2-B5F093943540}" dt="2022-10-25T23:23:14.554" v="664" actId="1076"/>
          <ac:spMkLst>
            <pc:docMk/>
            <pc:sldMk cId="2536516491" sldId="504"/>
            <ac:spMk id="5" creationId="{AF426320-0DF2-4ED9-0A2F-F5592CFA7781}"/>
          </ac:spMkLst>
        </pc:spChg>
        <pc:spChg chg="add mod">
          <ac:chgData name="Fernando Boza Gutarra" userId="3018792ae2ca0571" providerId="LiveId" clId="{0C3BD966-A7CB-4AC2-9CD2-B5F093943540}" dt="2022-10-25T23:23:18.853" v="665" actId="1076"/>
          <ac:spMkLst>
            <pc:docMk/>
            <pc:sldMk cId="2536516491" sldId="504"/>
            <ac:spMk id="6" creationId="{BFA10F28-9889-6DA3-B08F-2DE3B7575058}"/>
          </ac:spMkLst>
        </pc:spChg>
        <pc:picChg chg="del mod">
          <ac:chgData name="Fernando Boza Gutarra" userId="3018792ae2ca0571" providerId="LiveId" clId="{0C3BD966-A7CB-4AC2-9CD2-B5F093943540}" dt="2022-10-25T23:22:51.526" v="656" actId="478"/>
          <ac:picMkLst>
            <pc:docMk/>
            <pc:sldMk cId="2536516491" sldId="504"/>
            <ac:picMk id="8" creationId="{D2C946E9-B049-7D3E-8547-6DB4AD438575}"/>
          </ac:picMkLst>
        </pc:picChg>
        <pc:picChg chg="add mod modCrop">
          <ac:chgData name="Fernando Boza Gutarra" userId="3018792ae2ca0571" providerId="LiveId" clId="{0C3BD966-A7CB-4AC2-9CD2-B5F093943540}" dt="2022-10-25T23:23:26.797" v="666" actId="1076"/>
          <ac:picMkLst>
            <pc:docMk/>
            <pc:sldMk cId="2536516491" sldId="504"/>
            <ac:picMk id="9" creationId="{5876310C-A3D3-B1D7-9CED-573509EC0D01}"/>
          </ac:picMkLst>
        </pc:picChg>
      </pc:sldChg>
      <pc:sldChg chg="del">
        <pc:chgData name="Fernando Boza Gutarra" userId="3018792ae2ca0571" providerId="LiveId" clId="{0C3BD966-A7CB-4AC2-9CD2-B5F093943540}" dt="2022-10-25T05:35:41.281" v="359" actId="47"/>
        <pc:sldMkLst>
          <pc:docMk/>
          <pc:sldMk cId="3567353319" sldId="504"/>
        </pc:sldMkLst>
      </pc:sldChg>
      <pc:sldChg chg="addSp delSp modSp add mod">
        <pc:chgData name="Fernando Boza Gutarra" userId="3018792ae2ca0571" providerId="LiveId" clId="{0C3BD966-A7CB-4AC2-9CD2-B5F093943540}" dt="2022-10-25T23:53:09.636" v="893" actId="1076"/>
        <pc:sldMkLst>
          <pc:docMk/>
          <pc:sldMk cId="1045638923" sldId="505"/>
        </pc:sldMkLst>
        <pc:spChg chg="mod">
          <ac:chgData name="Fernando Boza Gutarra" userId="3018792ae2ca0571" providerId="LiveId" clId="{0C3BD966-A7CB-4AC2-9CD2-B5F093943540}" dt="2022-10-25T23:45:20.904" v="857" actId="20577"/>
          <ac:spMkLst>
            <pc:docMk/>
            <pc:sldMk cId="1045638923" sldId="505"/>
            <ac:spMk id="3" creationId="{90164684-8A87-C332-3BDE-F9A361E66EE9}"/>
          </ac:spMkLst>
        </pc:spChg>
        <pc:spChg chg="mod">
          <ac:chgData name="Fernando Boza Gutarra" userId="3018792ae2ca0571" providerId="LiveId" clId="{0C3BD966-A7CB-4AC2-9CD2-B5F093943540}" dt="2022-10-25T23:45:14.463" v="842" actId="20577"/>
          <ac:spMkLst>
            <pc:docMk/>
            <pc:sldMk cId="1045638923" sldId="505"/>
            <ac:spMk id="5" creationId="{AF426320-0DF2-4ED9-0A2F-F5592CFA7781}"/>
          </ac:spMkLst>
        </pc:spChg>
        <pc:spChg chg="add mod">
          <ac:chgData name="Fernando Boza Gutarra" userId="3018792ae2ca0571" providerId="LiveId" clId="{0C3BD966-A7CB-4AC2-9CD2-B5F093943540}" dt="2022-10-25T23:48:01.774" v="879" actId="14100"/>
          <ac:spMkLst>
            <pc:docMk/>
            <pc:sldMk cId="1045638923" sldId="505"/>
            <ac:spMk id="6" creationId="{7D35D16B-9A0D-0B93-0A75-690A94481140}"/>
          </ac:spMkLst>
        </pc:spChg>
        <pc:spChg chg="del">
          <ac:chgData name="Fernando Boza Gutarra" userId="3018792ae2ca0571" providerId="LiveId" clId="{0C3BD966-A7CB-4AC2-9CD2-B5F093943540}" dt="2022-10-25T23:47:13.981" v="858" actId="478"/>
          <ac:spMkLst>
            <pc:docMk/>
            <pc:sldMk cId="1045638923" sldId="505"/>
            <ac:spMk id="7" creationId="{358EF0FE-AD7E-B7E4-E0D9-ABFE5F0A7A49}"/>
          </ac:spMkLst>
        </pc:spChg>
        <pc:spChg chg="del">
          <ac:chgData name="Fernando Boza Gutarra" userId="3018792ae2ca0571" providerId="LiveId" clId="{0C3BD966-A7CB-4AC2-9CD2-B5F093943540}" dt="2022-10-25T23:49:37.514" v="880" actId="478"/>
          <ac:spMkLst>
            <pc:docMk/>
            <pc:sldMk cId="1045638923" sldId="505"/>
            <ac:spMk id="9" creationId="{2A4F1A93-C6AE-4FE2-E4D9-577CDD1F95E4}"/>
          </ac:spMkLst>
        </pc:spChg>
        <pc:spChg chg="add mod">
          <ac:chgData name="Fernando Boza Gutarra" userId="3018792ae2ca0571" providerId="LiveId" clId="{0C3BD966-A7CB-4AC2-9CD2-B5F093943540}" dt="2022-10-25T23:49:47.827" v="882" actId="1076"/>
          <ac:spMkLst>
            <pc:docMk/>
            <pc:sldMk cId="1045638923" sldId="505"/>
            <ac:spMk id="10" creationId="{0EB4E86F-8ED0-4EE2-7485-DB7C20D86337}"/>
          </ac:spMkLst>
        </pc:spChg>
        <pc:picChg chg="del">
          <ac:chgData name="Fernando Boza Gutarra" userId="3018792ae2ca0571" providerId="LiveId" clId="{0C3BD966-A7CB-4AC2-9CD2-B5F093943540}" dt="2022-10-25T23:47:48.025" v="877" actId="478"/>
          <ac:picMkLst>
            <pc:docMk/>
            <pc:sldMk cId="1045638923" sldId="505"/>
            <ac:picMk id="11" creationId="{AD08253B-0A7D-81CE-60DB-28BFA219229E}"/>
          </ac:picMkLst>
        </pc:picChg>
        <pc:picChg chg="add mod">
          <ac:chgData name="Fernando Boza Gutarra" userId="3018792ae2ca0571" providerId="LiveId" clId="{0C3BD966-A7CB-4AC2-9CD2-B5F093943540}" dt="2022-10-25T23:53:09.636" v="893" actId="1076"/>
          <ac:picMkLst>
            <pc:docMk/>
            <pc:sldMk cId="1045638923" sldId="505"/>
            <ac:picMk id="13" creationId="{79FFEE1D-71BD-2BAD-EF11-6140EFDC8DBA}"/>
          </ac:picMkLst>
        </pc:picChg>
      </pc:sldChg>
      <pc:sldChg chg="new del">
        <pc:chgData name="Fernando Boza Gutarra" userId="3018792ae2ca0571" providerId="LiveId" clId="{0C3BD966-A7CB-4AC2-9CD2-B5F093943540}" dt="2022-10-25T23:45:07.120" v="826" actId="47"/>
        <pc:sldMkLst>
          <pc:docMk/>
          <pc:sldMk cId="1473265639" sldId="505"/>
        </pc:sldMkLst>
      </pc:sldChg>
      <pc:sldChg chg="del">
        <pc:chgData name="Fernando Boza Gutarra" userId="3018792ae2ca0571" providerId="LiveId" clId="{0C3BD966-A7CB-4AC2-9CD2-B5F093943540}" dt="2022-10-25T05:35:49.994" v="360" actId="47"/>
        <pc:sldMkLst>
          <pc:docMk/>
          <pc:sldMk cId="4079189395" sldId="505"/>
        </pc:sldMkLst>
      </pc:sldChg>
      <pc:sldChg chg="addSp delSp modSp new mod">
        <pc:chgData name="Fernando Boza Gutarra" userId="3018792ae2ca0571" providerId="LiveId" clId="{0C3BD966-A7CB-4AC2-9CD2-B5F093943540}" dt="2022-10-26T00:04:10.922" v="1077" actId="1076"/>
        <pc:sldMkLst>
          <pc:docMk/>
          <pc:sldMk cId="3084702491" sldId="506"/>
        </pc:sldMkLst>
        <pc:spChg chg="mod">
          <ac:chgData name="Fernando Boza Gutarra" userId="3018792ae2ca0571" providerId="LiveId" clId="{0C3BD966-A7CB-4AC2-9CD2-B5F093943540}" dt="2022-10-25T23:55:14.235" v="910" actId="20577"/>
          <ac:spMkLst>
            <pc:docMk/>
            <pc:sldMk cId="3084702491" sldId="506"/>
            <ac:spMk id="2" creationId="{3D7BDD20-AA89-A264-0014-2AD1A2D6E3D0}"/>
          </ac:spMkLst>
        </pc:spChg>
        <pc:spChg chg="del">
          <ac:chgData name="Fernando Boza Gutarra" userId="3018792ae2ca0571" providerId="LiveId" clId="{0C3BD966-A7CB-4AC2-9CD2-B5F093943540}" dt="2022-10-25T23:55:17.627" v="911" actId="478"/>
          <ac:spMkLst>
            <pc:docMk/>
            <pc:sldMk cId="3084702491" sldId="506"/>
            <ac:spMk id="3" creationId="{E69FCE2C-6356-C214-9FE9-F04058A04F1F}"/>
          </ac:spMkLst>
        </pc:spChg>
        <pc:spChg chg="add mod">
          <ac:chgData name="Fernando Boza Gutarra" userId="3018792ae2ca0571" providerId="LiveId" clId="{0C3BD966-A7CB-4AC2-9CD2-B5F093943540}" dt="2022-10-26T00:02:47.610" v="1064" actId="1076"/>
          <ac:spMkLst>
            <pc:docMk/>
            <pc:sldMk cId="3084702491" sldId="506"/>
            <ac:spMk id="6" creationId="{614A685D-07E0-88FD-4564-B0D681AE631B}"/>
          </ac:spMkLst>
        </pc:spChg>
        <pc:spChg chg="add mod">
          <ac:chgData name="Fernando Boza Gutarra" userId="3018792ae2ca0571" providerId="LiveId" clId="{0C3BD966-A7CB-4AC2-9CD2-B5F093943540}" dt="2022-10-26T00:02:57.749" v="1067" actId="1076"/>
          <ac:spMkLst>
            <pc:docMk/>
            <pc:sldMk cId="3084702491" sldId="506"/>
            <ac:spMk id="8" creationId="{9C97C11E-B458-8982-5848-AB1B3E3248F3}"/>
          </ac:spMkLst>
        </pc:spChg>
        <pc:picChg chg="add del mod">
          <ac:chgData name="Fernando Boza Gutarra" userId="3018792ae2ca0571" providerId="LiveId" clId="{0C3BD966-A7CB-4AC2-9CD2-B5F093943540}" dt="2022-10-26T00:02:26.061" v="1060" actId="478"/>
          <ac:picMkLst>
            <pc:docMk/>
            <pc:sldMk cId="3084702491" sldId="506"/>
            <ac:picMk id="5" creationId="{96C600DD-E59C-2F0F-961A-5069987CE794}"/>
          </ac:picMkLst>
        </pc:picChg>
        <pc:picChg chg="add mod">
          <ac:chgData name="Fernando Boza Gutarra" userId="3018792ae2ca0571" providerId="LiveId" clId="{0C3BD966-A7CB-4AC2-9CD2-B5F093943540}" dt="2022-10-26T00:04:10.922" v="1077" actId="1076"/>
          <ac:picMkLst>
            <pc:docMk/>
            <pc:sldMk cId="3084702491" sldId="506"/>
            <ac:picMk id="10" creationId="{068261B7-1BB4-EB46-718E-03CB3D32FC7B}"/>
          </ac:picMkLst>
        </pc:picChg>
      </pc:sldChg>
    </pc:docChg>
  </pc:docChgLst>
  <pc:docChgLst>
    <pc:chgData name="Fernando Boza Gutarra" userId="3018792ae2ca0571" providerId="LiveId" clId="{DEEEA43A-80D1-47EB-9A92-E23C978AD854}"/>
    <pc:docChg chg="modSld">
      <pc:chgData name="Fernando Boza Gutarra" userId="3018792ae2ca0571" providerId="LiveId" clId="{DEEEA43A-80D1-47EB-9A92-E23C978AD854}" dt="2022-10-24T23:34:46.818" v="24" actId="1076"/>
      <pc:docMkLst>
        <pc:docMk/>
      </pc:docMkLst>
      <pc:sldChg chg="addSp delSp modSp">
        <pc:chgData name="Fernando Boza Gutarra" userId="3018792ae2ca0571" providerId="LiveId" clId="{DEEEA43A-80D1-47EB-9A92-E23C978AD854}" dt="2022-10-24T23:34:46.818" v="24" actId="1076"/>
        <pc:sldMkLst>
          <pc:docMk/>
          <pc:sldMk cId="0" sldId="260"/>
        </pc:sldMkLst>
        <pc:picChg chg="del">
          <ac:chgData name="Fernando Boza Gutarra" userId="3018792ae2ca0571" providerId="LiveId" clId="{DEEEA43A-80D1-47EB-9A92-E23C978AD854}" dt="2022-10-24T23:33:49.741" v="8" actId="478"/>
          <ac:picMkLst>
            <pc:docMk/>
            <pc:sldMk cId="0" sldId="260"/>
            <ac:picMk id="2" creationId="{DCF85299-3C45-47CE-F190-FA952D3FCA63}"/>
          </ac:picMkLst>
        </pc:picChg>
        <pc:picChg chg="del">
          <ac:chgData name="Fernando Boza Gutarra" userId="3018792ae2ca0571" providerId="LiveId" clId="{DEEEA43A-80D1-47EB-9A92-E23C978AD854}" dt="2022-10-24T23:33:38.563" v="3" actId="478"/>
          <ac:picMkLst>
            <pc:docMk/>
            <pc:sldMk cId="0" sldId="260"/>
            <ac:picMk id="3" creationId="{3F4CB1FF-A1A2-8E76-86A6-35DE478D0004}"/>
          </ac:picMkLst>
        </pc:picChg>
        <pc:picChg chg="add del mod">
          <ac:chgData name="Fernando Boza Gutarra" userId="3018792ae2ca0571" providerId="LiveId" clId="{DEEEA43A-80D1-47EB-9A92-E23C978AD854}" dt="2022-10-24T23:33:29.575" v="1" actId="478"/>
          <ac:picMkLst>
            <pc:docMk/>
            <pc:sldMk cId="0" sldId="260"/>
            <ac:picMk id="4" creationId="{A48FA7CB-3E40-6B1A-644B-EE7D139CAEFF}"/>
          </ac:picMkLst>
        </pc:picChg>
        <pc:picChg chg="del">
          <ac:chgData name="Fernando Boza Gutarra" userId="3018792ae2ca0571" providerId="LiveId" clId="{DEEEA43A-80D1-47EB-9A92-E23C978AD854}" dt="2022-10-24T23:33:45.437" v="5" actId="478"/>
          <ac:picMkLst>
            <pc:docMk/>
            <pc:sldMk cId="0" sldId="260"/>
            <ac:picMk id="5" creationId="{4C3A8B1E-CF0E-B82A-0D0B-1EE384818AD3}"/>
          </ac:picMkLst>
        </pc:picChg>
        <pc:picChg chg="del">
          <ac:chgData name="Fernando Boza Gutarra" userId="3018792ae2ca0571" providerId="LiveId" clId="{DEEEA43A-80D1-47EB-9A92-E23C978AD854}" dt="2022-10-24T23:33:48.313" v="7" actId="478"/>
          <ac:picMkLst>
            <pc:docMk/>
            <pc:sldMk cId="0" sldId="260"/>
            <ac:picMk id="6" creationId="{040E5EF2-98A5-0FAD-5C27-2F29082D13A6}"/>
          </ac:picMkLst>
        </pc:picChg>
        <pc:picChg chg="mod">
          <ac:chgData name="Fernando Boza Gutarra" userId="3018792ae2ca0571" providerId="LiveId" clId="{DEEEA43A-80D1-47EB-9A92-E23C978AD854}" dt="2022-10-24T23:33:56.153" v="9" actId="1076"/>
          <ac:picMkLst>
            <pc:docMk/>
            <pc:sldMk cId="0" sldId="260"/>
            <ac:picMk id="7" creationId="{F009D4DE-6DE3-1DC0-3BDD-1EE9F62133C0}"/>
          </ac:picMkLst>
        </pc:picChg>
        <pc:picChg chg="add del mod">
          <ac:chgData name="Fernando Boza Gutarra" userId="3018792ae2ca0571" providerId="LiveId" clId="{DEEEA43A-80D1-47EB-9A92-E23C978AD854}" dt="2022-10-24T23:33:32.393" v="2" actId="478"/>
          <ac:picMkLst>
            <pc:docMk/>
            <pc:sldMk cId="0" sldId="260"/>
            <ac:picMk id="8" creationId="{FD46605D-F34B-51A6-1E28-74E3F4EC8786}"/>
          </ac:picMkLst>
        </pc:picChg>
        <pc:picChg chg="add mod">
          <ac:chgData name="Fernando Boza Gutarra" userId="3018792ae2ca0571" providerId="LiveId" clId="{DEEEA43A-80D1-47EB-9A92-E23C978AD854}" dt="2022-10-24T23:34:00.592" v="10" actId="1076"/>
          <ac:picMkLst>
            <pc:docMk/>
            <pc:sldMk cId="0" sldId="260"/>
            <ac:picMk id="9" creationId="{9BAC1B27-4184-EDBB-30AD-08E323A82D7A}"/>
          </ac:picMkLst>
        </pc:picChg>
        <pc:picChg chg="add mod">
          <ac:chgData name="Fernando Boza Gutarra" userId="3018792ae2ca0571" providerId="LiveId" clId="{DEEEA43A-80D1-47EB-9A92-E23C978AD854}" dt="2022-10-24T23:34:06.514" v="12" actId="1076"/>
          <ac:picMkLst>
            <pc:docMk/>
            <pc:sldMk cId="0" sldId="260"/>
            <ac:picMk id="10" creationId="{DE443C6E-5B05-EF2C-78C7-A5BF33AECC34}"/>
          </ac:picMkLst>
        </pc:picChg>
        <pc:picChg chg="add mod">
          <ac:chgData name="Fernando Boza Gutarra" userId="3018792ae2ca0571" providerId="LiveId" clId="{DEEEA43A-80D1-47EB-9A92-E23C978AD854}" dt="2022-10-24T23:34:16.136" v="14" actId="1076"/>
          <ac:picMkLst>
            <pc:docMk/>
            <pc:sldMk cId="0" sldId="260"/>
            <ac:picMk id="11" creationId="{127438A7-D01B-5AC2-4B1C-1FE7578B7961}"/>
          </ac:picMkLst>
        </pc:picChg>
        <pc:picChg chg="add del mod">
          <ac:chgData name="Fernando Boza Gutarra" userId="3018792ae2ca0571" providerId="LiveId" clId="{DEEEA43A-80D1-47EB-9A92-E23C978AD854}" dt="2022-10-24T23:34:32.429" v="21" actId="21"/>
          <ac:picMkLst>
            <pc:docMk/>
            <pc:sldMk cId="0" sldId="260"/>
            <ac:picMk id="12" creationId="{3C92A6CF-5253-8249-5E81-9AEB1AF1EE36}"/>
          </ac:picMkLst>
        </pc:picChg>
        <pc:picChg chg="add mod">
          <ac:chgData name="Fernando Boza Gutarra" userId="3018792ae2ca0571" providerId="LiveId" clId="{DEEEA43A-80D1-47EB-9A92-E23C978AD854}" dt="2022-10-24T23:34:46.818" v="24" actId="1076"/>
          <ac:picMkLst>
            <pc:docMk/>
            <pc:sldMk cId="0" sldId="260"/>
            <ac:picMk id="13" creationId="{D6AAFCED-4E41-B448-3BAE-FF40856FEBC1}"/>
          </ac:picMkLst>
        </pc:picChg>
        <pc:picChg chg="add mod">
          <ac:chgData name="Fernando Boza Gutarra" userId="3018792ae2ca0571" providerId="LiveId" clId="{DEEEA43A-80D1-47EB-9A92-E23C978AD854}" dt="2022-10-24T23:34:43.028" v="23" actId="1076"/>
          <ac:picMkLst>
            <pc:docMk/>
            <pc:sldMk cId="0" sldId="260"/>
            <ac:picMk id="14" creationId="{575E7D7F-F3A4-9B12-1FFB-920425B523F0}"/>
          </ac:picMkLst>
        </pc:picChg>
        <pc:picChg chg="del mod">
          <ac:chgData name="Fernando Boza Gutarra" userId="3018792ae2ca0571" providerId="LiveId" clId="{DEEEA43A-80D1-47EB-9A92-E23C978AD854}" dt="2022-10-24T23:33:47.075" v="6" actId="478"/>
          <ac:picMkLst>
            <pc:docMk/>
            <pc:sldMk cId="0" sldId="260"/>
            <ac:picMk id="2054" creationId="{43FD9018-2D26-8E61-D00D-66EF191FAA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6754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332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40" name="Google Shape;5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675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801" y="361800"/>
            <a:ext cx="2599050" cy="10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49"/>
          <p:cNvPicPr preferRelativeResize="0"/>
          <p:nvPr/>
        </p:nvPicPr>
        <p:blipFill rotWithShape="1">
          <a:blip r:embed="rId2">
            <a:alphaModFix/>
          </a:blip>
          <a:srcRect t="30450" b="5273"/>
          <a:stretch/>
        </p:blipFill>
        <p:spPr>
          <a:xfrm>
            <a:off x="6892155" y="2088292"/>
            <a:ext cx="5299845" cy="440790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839788" y="2616200"/>
            <a:ext cx="5157787" cy="167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0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0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5" name="Google Shape;115;p50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0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50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1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1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51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3" name="Google Shape;123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2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3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3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7742" y="5831756"/>
            <a:ext cx="2384633" cy="100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1"/>
          <p:cNvPicPr preferRelativeResize="0"/>
          <p:nvPr/>
        </p:nvPicPr>
        <p:blipFill rotWithShape="1">
          <a:blip r:embed="rId9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34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769960" y="3611718"/>
            <a:ext cx="10610088" cy="23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s-PE" dirty="0"/>
              <a:t>Curso: </a:t>
            </a:r>
            <a:br>
              <a:rPr lang="es-PE" dirty="0"/>
            </a:br>
            <a:r>
              <a:rPr lang="es-ES" dirty="0"/>
              <a:t>DataOps</a:t>
            </a:r>
            <a:br>
              <a:rPr lang="es-PE" dirty="0"/>
            </a:br>
            <a:endParaRPr dirty="0"/>
          </a:p>
        </p:txBody>
      </p:sp>
      <p:sp>
        <p:nvSpPr>
          <p:cNvPr id="139" name="Google Shape;139;p1"/>
          <p:cNvSpPr/>
          <p:nvPr/>
        </p:nvSpPr>
        <p:spPr>
          <a:xfrm>
            <a:off x="4356858" y="783779"/>
            <a:ext cx="4293658" cy="3599536"/>
          </a:xfrm>
          <a:prstGeom prst="ellipse">
            <a:avLst/>
          </a:prstGeom>
          <a:noFill/>
          <a:ln w="28575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Bases de datos PostgreSQL: detecte errores en la base de datos con el  sensor PostgreSQL">
            <a:extLst>
              <a:ext uri="{FF2B5EF4-FFF2-40B4-BE49-F238E27FC236}">
                <a16:creationId xmlns:a16="http://schemas.microsoft.com/office/drawing/2014/main" id="{CA73AAFE-C1E6-F5CC-46EE-CE6D0BD6C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048" y="897922"/>
            <a:ext cx="2511277" cy="326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9EAF8-6120-D6E3-D7FE-90ED8435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Presentación Final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D67D92-AEE3-6388-1B97-5CA3F0EB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99" y="1029771"/>
            <a:ext cx="10515600" cy="534803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s-PE" b="1" dirty="0"/>
              <a:t>Consideraciones:</a:t>
            </a:r>
          </a:p>
        </p:txBody>
      </p:sp>
      <p:sp>
        <p:nvSpPr>
          <p:cNvPr id="4" name="Google Shape;200;p3">
            <a:extLst>
              <a:ext uri="{FF2B5EF4-FFF2-40B4-BE49-F238E27FC236}">
                <a16:creationId xmlns:a16="http://schemas.microsoft.com/office/drawing/2014/main" id="{A7B9852B-ED04-7067-EC62-3C6E0195A04C}"/>
              </a:ext>
            </a:extLst>
          </p:cNvPr>
          <p:cNvSpPr txBox="1">
            <a:spLocks/>
          </p:cNvSpPr>
          <p:nvPr/>
        </p:nvSpPr>
        <p:spPr>
          <a:xfrm>
            <a:off x="740621" y="1718446"/>
            <a:ext cx="10987480" cy="40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El Trabajo Final de va realizar en grupos.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Los integrantes definen el caso de acuerdo a una organización actual.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Enviar documentación en formato Word o PDF.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Construir un esquema de control de versiones con Git y GitHub. 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Estructura: 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Problemática a resolver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Beneficios de </a:t>
            </a:r>
            <a:r>
              <a:rPr lang="es-ES" dirty="0" err="1"/>
              <a:t>git</a:t>
            </a:r>
            <a:r>
              <a:rPr lang="es-ES" dirty="0"/>
              <a:t> y </a:t>
            </a:r>
            <a:r>
              <a:rPr lang="es-ES" dirty="0" err="1"/>
              <a:t>github</a:t>
            </a:r>
            <a:r>
              <a:rPr lang="es-ES" dirty="0"/>
              <a:t> ante el problema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Creación del repositorio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Creación de ramas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Despliegue y control de versiones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Documentación (Opcional)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Conclusiones y Recomendaciones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530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3267" y="365760"/>
            <a:ext cx="6498732" cy="649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6085" y="2260004"/>
            <a:ext cx="3749809" cy="375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final-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6004</TotalTime>
  <Words>81</Words>
  <Application>Microsoft Office PowerPoint</Application>
  <PresentationFormat>Panorámica</PresentationFormat>
  <Paragraphs>15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</vt:lpstr>
      <vt:lpstr>Arial</vt:lpstr>
      <vt:lpstr>Tema de Office</vt:lpstr>
      <vt:lpstr>Temafinal-2</vt:lpstr>
      <vt:lpstr>Curso:  DataOps </vt:lpstr>
      <vt:lpstr>Presentación Final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 Operatividad de comercio exterior</dc:title>
  <dc:creator>Microsoft Office User</dc:creator>
  <cp:lastModifiedBy>Fernando Boza Gutarra</cp:lastModifiedBy>
  <cp:revision>75</cp:revision>
  <dcterms:created xsi:type="dcterms:W3CDTF">2019-11-06T14:00:55Z</dcterms:created>
  <dcterms:modified xsi:type="dcterms:W3CDTF">2022-12-07T07:01:54Z</dcterms:modified>
</cp:coreProperties>
</file>