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C421C-C876-457C-9075-7DA6F4628D7D}" v="780" dt="2023-06-22T22:18:52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9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4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6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4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1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8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6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1B1E0C82-91BA-F6E6-A4DF-CA823E7BEF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481" r="-2" b="-2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066800" y="1143000"/>
            <a:ext cx="534550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 err="1">
                <a:solidFill>
                  <a:srgbClr val="FFFFFF"/>
                </a:solidFill>
              </a:rPr>
              <a:t>Фитнес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  <a:r>
              <a:rPr lang="en-US" sz="4100" dirty="0" err="1">
                <a:solidFill>
                  <a:srgbClr val="FFFFFF"/>
                </a:solidFill>
              </a:rPr>
              <a:t>сайт</a:t>
            </a:r>
            <a:r>
              <a:rPr lang="en-US" sz="41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066798" y="2648444"/>
            <a:ext cx="5029202" cy="3066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/>
            <a:r>
              <a:rPr lang="en-US" err="1">
                <a:solidFill>
                  <a:srgbClr val="FFFFFF"/>
                </a:solidFill>
              </a:rPr>
              <a:t>От</a:t>
            </a:r>
            <a:r>
              <a:rPr lang="en-US" dirty="0">
                <a:solidFill>
                  <a:srgbClr val="FFFFFF"/>
                </a:solidFill>
              </a:rPr>
              <a:t> : </a:t>
            </a:r>
            <a:r>
              <a:rPr lang="en-US" b="1" err="1">
                <a:solidFill>
                  <a:srgbClr val="FFFFFF"/>
                </a:solidFill>
              </a:rPr>
              <a:t>Росен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Климентов</a:t>
            </a:r>
            <a:r>
              <a:rPr lang="en-US" b="1" dirty="0">
                <a:solidFill>
                  <a:srgbClr val="FFFFFF"/>
                </a:solidFill>
              </a:rPr>
              <a:t> 19225</a:t>
            </a:r>
            <a:endParaRPr lang="en-US" b="1">
              <a:solidFill>
                <a:srgbClr val="FFFFFF"/>
              </a:solidFill>
            </a:endParaRPr>
          </a:p>
          <a:p>
            <a:pPr indent="-228600"/>
            <a:r>
              <a:rPr lang="en-US" dirty="0">
                <a:solidFill>
                  <a:srgbClr val="FFFFFF"/>
                </a:solidFill>
              </a:rPr>
              <a:t>и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Петър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err="1">
                <a:solidFill>
                  <a:srgbClr val="FFFFFF"/>
                </a:solidFill>
              </a:rPr>
              <a:t>Иванов</a:t>
            </a:r>
            <a:r>
              <a:rPr lang="en-US" b="1" dirty="0">
                <a:solidFill>
                  <a:srgbClr val="FFFFFF"/>
                </a:solidFill>
              </a:rPr>
              <a:t> 19224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DCCC0A3F-1210-174C-1D6F-718F85D5C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13" y="317740"/>
            <a:ext cx="3447690" cy="3476444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63D7F5EB-1750-1AF7-5B48-550F25B287A2}"/>
              </a:ext>
            </a:extLst>
          </p:cNvPr>
          <p:cNvSpPr txBox="1"/>
          <p:nvPr/>
        </p:nvSpPr>
        <p:spPr>
          <a:xfrm>
            <a:off x="6477312" y="3337109"/>
            <a:ext cx="444885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4400" b="1" err="1">
                <a:solidFill>
                  <a:schemeClr val="bg1"/>
                </a:solidFill>
                <a:latin typeface="Arial"/>
                <a:cs typeface="Arial"/>
              </a:rPr>
              <a:t>HammerCross</a:t>
            </a:r>
            <a:endParaRPr lang="bg-BG" sz="44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7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54C4CFD-404B-773A-7A4C-3847AC92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55990"/>
            <a:ext cx="7608074" cy="1257299"/>
          </a:xfrm>
        </p:spPr>
        <p:txBody>
          <a:bodyPr anchor="ctr">
            <a:normAutofit/>
          </a:bodyPr>
          <a:lstStyle/>
          <a:p>
            <a:r>
              <a:rPr lang="bg-BG" sz="4000" dirty="0"/>
              <a:t>Как се сформира идеята за проекта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32E4513-35DC-250F-3F6C-282DA1C2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29" y="1902964"/>
            <a:ext cx="6553199" cy="40276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Идеята да направим сайт за фитнес е поради нарастващият брой хора, които посещават фитнеси. През нашият сайт може бързо и удобно да си направите заявка за тренировка с професионален фитнес треньор, създаване на специален хранителен  режим или тренировъчен режим по вашите изисквания за съставки и физически резултати.</a:t>
            </a:r>
          </a:p>
        </p:txBody>
      </p:sp>
      <p:pic>
        <p:nvPicPr>
          <p:cNvPr id="4" name="Картина 4" descr="Картина, която съдържа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40CFEB37-98CD-FEC8-F1B9-9C621988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720" y="352838"/>
            <a:ext cx="3332671" cy="30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6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76B30C7-A5EB-62EB-4D41-ED75213F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3526" y="-55243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AA53C7-B10E-37DE-F9D7-39F12C69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6" y="228452"/>
            <a:ext cx="4766932" cy="3151535"/>
          </a:xfrm>
        </p:spPr>
        <p:txBody>
          <a:bodyPr anchor="t">
            <a:normAutofit/>
          </a:bodyPr>
          <a:lstStyle/>
          <a:p>
            <a:r>
              <a:rPr lang="bg-BG" sz="5400" b="0" dirty="0">
                <a:latin typeface="Courier New"/>
                <a:cs typeface="Courier New"/>
              </a:rPr>
              <a:t>Използвани технологии</a:t>
            </a:r>
            <a:endParaRPr lang="bg-BG" sz="5400" b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B148CA0-9242-7F54-2A63-103754CD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732" y="1451294"/>
            <a:ext cx="4072268" cy="4263705"/>
          </a:xfrm>
        </p:spPr>
        <p:txBody>
          <a:bodyPr anchor="b">
            <a:normAutofit fontScale="92500" lnSpcReduction="20000"/>
          </a:bodyPr>
          <a:lstStyle/>
          <a:p>
            <a:pPr marL="0" indent="0">
              <a:buNone/>
            </a:pPr>
            <a:endParaRPr lang="bg-BG" dirty="0"/>
          </a:p>
          <a:p>
            <a:pPr>
              <a:buNone/>
            </a:pPr>
            <a:endParaRPr lang="bg-BG"/>
          </a:p>
          <a:p>
            <a:pPr marL="0" indent="0">
              <a:buNone/>
            </a:pPr>
            <a:r>
              <a:rPr lang="bg-BG" sz="2400" dirty="0"/>
              <a:t>Използвали сме няколко различни технологии, като:</a:t>
            </a:r>
          </a:p>
          <a:p>
            <a:pPr marL="285750" indent="-285750"/>
            <a:r>
              <a:rPr lang="bg-BG" b="1" dirty="0"/>
              <a:t>HTML-</a:t>
            </a:r>
            <a:r>
              <a:rPr lang="bg-BG" dirty="0"/>
              <a:t> структурата на сайта</a:t>
            </a:r>
          </a:p>
          <a:p>
            <a:pPr marL="285750" indent="-285750"/>
            <a:r>
              <a:rPr lang="bg-BG" b="1" dirty="0"/>
              <a:t>CSS- </a:t>
            </a:r>
            <a:r>
              <a:rPr lang="bg-BG" dirty="0"/>
              <a:t>стайлинга на сайта</a:t>
            </a:r>
          </a:p>
          <a:p>
            <a:pPr marL="285750" indent="-285750"/>
            <a:r>
              <a:rPr lang="bg-BG" b="1" dirty="0"/>
              <a:t>PHP- </a:t>
            </a:r>
            <a:r>
              <a:rPr lang="bg-BG" dirty="0"/>
              <a:t>връзка към базата данни</a:t>
            </a:r>
          </a:p>
          <a:p>
            <a:pPr marL="285750" indent="-285750"/>
            <a:r>
              <a:rPr lang="bg-BG" b="1" dirty="0"/>
              <a:t>JAVASCRIPT- </a:t>
            </a:r>
            <a:r>
              <a:rPr lang="bg-BG" dirty="0"/>
              <a:t>функционалност на око скриващо или показващо паролата при вписване в формуляр</a:t>
            </a:r>
          </a:p>
          <a:p>
            <a:pPr marL="285750" indent="-285750"/>
            <a:r>
              <a:rPr lang="bg-BG" b="1" dirty="0"/>
              <a:t>SQL- </a:t>
            </a:r>
            <a:r>
              <a:rPr lang="bg-BG" dirty="0"/>
              <a:t>създаване на таблиците за данните</a:t>
            </a:r>
          </a:p>
          <a:p>
            <a:pPr marL="285750" indent="-285750"/>
            <a:endParaRPr lang="bg-BG" dirty="0"/>
          </a:p>
          <a:p>
            <a:pPr marL="285750" indent="-285750"/>
            <a:endParaRPr lang="bg-BG" dirty="0"/>
          </a:p>
        </p:txBody>
      </p:sp>
      <p:pic>
        <p:nvPicPr>
          <p:cNvPr id="4" name="Картина 4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26D704A5-91F3-CBC1-0D9E-900A99EFA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4" y="4720285"/>
            <a:ext cx="4324708" cy="1644372"/>
          </a:xfrm>
          <a:prstGeom prst="rect">
            <a:avLst/>
          </a:prstGeom>
        </p:spPr>
      </p:pic>
      <p:pic>
        <p:nvPicPr>
          <p:cNvPr id="5" name="Картина 5" descr="Картина, която съдържа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E7C47EEC-1BA4-0E7D-E599-4057539EF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111" y="2557373"/>
            <a:ext cx="1949929" cy="20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5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F9C007-0D35-3681-697A-24E1673AA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3526" y="-55243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58D7F6-053C-AEA8-2250-F0B47FC9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5" y="-311134"/>
            <a:ext cx="3900537" cy="3210229"/>
          </a:xfrm>
        </p:spPr>
        <p:txBody>
          <a:bodyPr anchor="t">
            <a:normAutofit/>
          </a:bodyPr>
          <a:lstStyle/>
          <a:p>
            <a:pPr algn="r"/>
            <a:endParaRPr lang="bg-BG" sz="4000"/>
          </a:p>
          <a:p>
            <a:r>
              <a:rPr lang="bg-BG" sz="4800" b="0" dirty="0">
                <a:latin typeface="Courier New"/>
                <a:cs typeface="Courier New"/>
              </a:rPr>
              <a:t>Среди за разработка</a:t>
            </a:r>
            <a:endParaRPr lang="bg-BG" sz="4800" dirty="0"/>
          </a:p>
        </p:txBody>
      </p:sp>
      <p:pic>
        <p:nvPicPr>
          <p:cNvPr id="4" name="Картина 4" descr="Картина, която съдържа текст, графична колекция&#10;&#10;Описанието е генерирано автоматично">
            <a:extLst>
              <a:ext uri="{FF2B5EF4-FFF2-40B4-BE49-F238E27FC236}">
                <a16:creationId xmlns:a16="http://schemas.microsoft.com/office/drawing/2014/main" id="{1B15C122-F086-7ADA-336F-7E3B681BB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827" y="3863145"/>
            <a:ext cx="2617398" cy="2617398"/>
          </a:xfrm>
        </p:spPr>
      </p:pic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BAFB7759-BE24-D4EB-AF09-1D41A9623462}"/>
              </a:ext>
            </a:extLst>
          </p:cNvPr>
          <p:cNvSpPr txBox="1"/>
          <p:nvPr/>
        </p:nvSpPr>
        <p:spPr>
          <a:xfrm>
            <a:off x="6607959" y="1614014"/>
            <a:ext cx="4971127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bg-BG" sz="2000" b="1" err="1"/>
              <a:t>Visual</a:t>
            </a:r>
            <a:r>
              <a:rPr lang="bg-BG" sz="2000" b="1" dirty="0"/>
              <a:t> </a:t>
            </a:r>
            <a:r>
              <a:rPr lang="bg-BG" sz="2000" b="1" err="1"/>
              <a:t>Studio</a:t>
            </a:r>
            <a:r>
              <a:rPr lang="bg-BG" sz="2000" b="1" dirty="0"/>
              <a:t> </a:t>
            </a:r>
            <a:r>
              <a:rPr lang="bg-BG" sz="2000" b="1" err="1"/>
              <a:t>Code</a:t>
            </a:r>
            <a:r>
              <a:rPr lang="bg-BG" sz="2000" b="1" dirty="0"/>
              <a:t>- </a:t>
            </a:r>
            <a:r>
              <a:rPr lang="bg-BG" sz="2000" dirty="0">
                <a:solidFill>
                  <a:srgbClr val="374151"/>
                </a:solidFill>
                <a:ea typeface="+mn-lt"/>
                <a:cs typeface="+mn-lt"/>
              </a:rPr>
              <a:t>VS </a:t>
            </a:r>
            <a:r>
              <a:rPr lang="bg-BG" sz="2000" err="1">
                <a:solidFill>
                  <a:srgbClr val="374151"/>
                </a:solidFill>
                <a:ea typeface="+mn-lt"/>
                <a:cs typeface="+mn-lt"/>
              </a:rPr>
              <a:t>Code</a:t>
            </a:r>
            <a:r>
              <a:rPr lang="bg-BG" sz="2000" dirty="0">
                <a:solidFill>
                  <a:srgbClr val="374151"/>
                </a:solidFill>
                <a:ea typeface="+mn-lt"/>
                <a:cs typeface="+mn-lt"/>
              </a:rPr>
              <a:t> е популярна среда за разработка с богат функционален набор, голяма общност и разширяемост, подходяща за различни операционни системи.</a:t>
            </a:r>
          </a:p>
          <a:p>
            <a:pPr marL="285750" indent="-285750">
              <a:buFont typeface="Arial"/>
              <a:buChar char="•"/>
            </a:pPr>
            <a:endParaRPr lang="bg-BG" dirty="0">
              <a:solidFill>
                <a:srgbClr val="37415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bg-BG" sz="2000" b="1" err="1">
                <a:solidFill>
                  <a:srgbClr val="374151"/>
                </a:solidFill>
              </a:rPr>
              <a:t>MySQL</a:t>
            </a:r>
            <a:r>
              <a:rPr lang="bg-BG" sz="2000" b="1" dirty="0">
                <a:solidFill>
                  <a:srgbClr val="374151"/>
                </a:solidFill>
              </a:rPr>
              <a:t> </a:t>
            </a:r>
            <a:r>
              <a:rPr lang="bg-BG" sz="2000" b="1" err="1">
                <a:solidFill>
                  <a:srgbClr val="374151"/>
                </a:solidFill>
              </a:rPr>
              <a:t>Workbench-</a:t>
            </a:r>
            <a:r>
              <a:rPr lang="bg-BG" sz="2000" err="1">
                <a:solidFill>
                  <a:srgbClr val="374151"/>
                </a:solidFill>
                <a:ea typeface="+mn-lt"/>
                <a:cs typeface="+mn-lt"/>
              </a:rPr>
              <a:t>MySQL</a:t>
            </a:r>
            <a:r>
              <a:rPr lang="bg-BG" sz="2000" dirty="0">
                <a:solidFill>
                  <a:srgbClr val="374151"/>
                </a:solidFill>
                <a:ea typeface="+mn-lt"/>
                <a:cs typeface="+mn-lt"/>
              </a:rPr>
              <a:t> </a:t>
            </a:r>
            <a:r>
              <a:rPr lang="bg-BG" sz="2000" err="1">
                <a:solidFill>
                  <a:srgbClr val="374151"/>
                </a:solidFill>
                <a:ea typeface="+mn-lt"/>
                <a:cs typeface="+mn-lt"/>
              </a:rPr>
              <a:t>Workbench</a:t>
            </a:r>
            <a:r>
              <a:rPr lang="bg-BG" sz="2000" dirty="0">
                <a:solidFill>
                  <a:srgbClr val="374151"/>
                </a:solidFill>
                <a:ea typeface="+mn-lt"/>
                <a:cs typeface="+mn-lt"/>
              </a:rPr>
              <a:t> е удобна среда за разработка, управление и администриране на бази данни </a:t>
            </a:r>
            <a:r>
              <a:rPr lang="bg-BG" sz="2000" err="1">
                <a:solidFill>
                  <a:srgbClr val="374151"/>
                </a:solidFill>
                <a:ea typeface="+mn-lt"/>
                <a:cs typeface="+mn-lt"/>
              </a:rPr>
              <a:t>MySQL</a:t>
            </a:r>
            <a:r>
              <a:rPr lang="bg-BG" sz="2000" dirty="0">
                <a:solidFill>
                  <a:srgbClr val="374151"/>
                </a:solidFill>
                <a:ea typeface="+mn-lt"/>
                <a:cs typeface="+mn-lt"/>
              </a:rPr>
              <a:t>, предлагаща графичен интерфейс и различни функционалности.</a:t>
            </a:r>
            <a:endParaRPr lang="bg-BG" sz="2000" b="1" dirty="0">
              <a:solidFill>
                <a:srgbClr val="374151"/>
              </a:solidFill>
            </a:endParaRPr>
          </a:p>
        </p:txBody>
      </p:sp>
      <p:pic>
        <p:nvPicPr>
          <p:cNvPr id="6" name="Картина 6" descr="Картина, която съдържа лого&#10;&#10;Описанието е генерирано автоматично">
            <a:extLst>
              <a:ext uri="{FF2B5EF4-FFF2-40B4-BE49-F238E27FC236}">
                <a16:creationId xmlns:a16="http://schemas.microsoft.com/office/drawing/2014/main" id="{198A4B5D-32BD-6AEC-FEA5-525769F40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55" y="2586217"/>
            <a:ext cx="3521015" cy="246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80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 descr="Картина, която съдържа диаграма, схематичен&#10;&#10;Описанието е генерирано автоматично">
            <a:extLst>
              <a:ext uri="{FF2B5EF4-FFF2-40B4-BE49-F238E27FC236}">
                <a16:creationId xmlns:a16="http://schemas.microsoft.com/office/drawing/2014/main" id="{93C67472-BDFF-64BC-52D6-5A63D90D8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725" y="-2531"/>
            <a:ext cx="9507778" cy="6855075"/>
          </a:xfrm>
        </p:spPr>
      </p:pic>
    </p:spTree>
    <p:extLst>
      <p:ext uri="{BB962C8B-B14F-4D97-AF65-F5344CB8AC3E}">
        <p14:creationId xmlns:p14="http://schemas.microsoft.com/office/powerpoint/2010/main" val="2293186833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RegularSeed_2SEEDS">
      <a:dk1>
        <a:srgbClr val="000000"/>
      </a:dk1>
      <a:lt1>
        <a:srgbClr val="FFFFFF"/>
      </a:lt1>
      <a:dk2>
        <a:srgbClr val="341E28"/>
      </a:dk2>
      <a:lt2>
        <a:srgbClr val="E8E2E4"/>
      </a:lt2>
      <a:accent1>
        <a:srgbClr val="2FB58D"/>
      </a:accent1>
      <a:accent2>
        <a:srgbClr val="3BB75E"/>
      </a:accent2>
      <a:accent3>
        <a:srgbClr val="3EB0BE"/>
      </a:accent3>
      <a:accent4>
        <a:srgbClr val="BB31A8"/>
      </a:accent4>
      <a:accent5>
        <a:srgbClr val="CD4380"/>
      </a:accent5>
      <a:accent6>
        <a:srgbClr val="BB3135"/>
      </a:accent6>
      <a:hlink>
        <a:srgbClr val="BF3F6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 екран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6" baseType="lpstr">
      <vt:lpstr>SwellVTI</vt:lpstr>
      <vt:lpstr>Фитнес сайт </vt:lpstr>
      <vt:lpstr>Как се сформира идеята за проекта</vt:lpstr>
      <vt:lpstr>Използвани технологии</vt:lpstr>
      <vt:lpstr> Среди за разработка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/>
  <cp:revision>220</cp:revision>
  <dcterms:created xsi:type="dcterms:W3CDTF">2023-06-22T20:37:47Z</dcterms:created>
  <dcterms:modified xsi:type="dcterms:W3CDTF">2023-06-22T22:20:16Z</dcterms:modified>
</cp:coreProperties>
</file>