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3"/>
  </p:notesMasterIdLst>
  <p:sldIdLst>
    <p:sldId id="256" r:id="rId2"/>
    <p:sldId id="271" r:id="rId3"/>
    <p:sldId id="259" r:id="rId4"/>
    <p:sldId id="319" r:id="rId5"/>
    <p:sldId id="348" r:id="rId6"/>
    <p:sldId id="264" r:id="rId7"/>
    <p:sldId id="327" r:id="rId8"/>
    <p:sldId id="329" r:id="rId9"/>
    <p:sldId id="324" r:id="rId10"/>
    <p:sldId id="349" r:id="rId11"/>
    <p:sldId id="350" r:id="rId12"/>
    <p:sldId id="351" r:id="rId13"/>
    <p:sldId id="352" r:id="rId14"/>
    <p:sldId id="354" r:id="rId15"/>
    <p:sldId id="355" r:id="rId16"/>
    <p:sldId id="353" r:id="rId17"/>
    <p:sldId id="356" r:id="rId18"/>
    <p:sldId id="332" r:id="rId19"/>
    <p:sldId id="357" r:id="rId20"/>
    <p:sldId id="358" r:id="rId21"/>
    <p:sldId id="344" r:id="rId22"/>
  </p:sldIdLst>
  <p:sldSz cx="24384000" cy="13716000"/>
  <p:notesSz cx="6858000" cy="9144000"/>
  <p:embeddedFontLst>
    <p:embeddedFont>
      <p:font typeface="Helvetica Neue" panose="020B0604020202020204" charset="0"/>
      <p:regular r:id="rId24"/>
      <p:bold r:id="rId25"/>
      <p:italic r:id="rId26"/>
      <p:boldItalic r:id="rId27"/>
    </p:embeddedFont>
    <p:embeddedFont>
      <p:font typeface="Helvetica Neue Light" panose="020B0604020202020204" charset="0"/>
      <p:regular r:id="rId28"/>
      <p:bold r:id="rId29"/>
      <p:italic r:id="rId30"/>
      <p:boldItalic r:id="rId31"/>
    </p:embeddedFont>
    <p:embeddedFont>
      <p:font typeface="Play" panose="020B0604020202020204" charset="0"/>
      <p:bold r:id="rId32"/>
    </p:embeddedFont>
    <p:embeddedFont>
      <p:font typeface="Roboto Light"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25DAAB-E632-4584-A031-E559558A9B66}">
  <a:tblStyle styleId="{0C25DAAB-E632-4584-A031-E559558A9B66}" styleName="Table_0">
    <a:wholeTbl>
      <a:tcTxStyle b="off" i="off">
        <a:font>
          <a:latin typeface="Helvetica Neue"/>
          <a:ea typeface="Helvetica Neue"/>
          <a:cs typeface="Helvetica Neue"/>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wholeTbl>
    <a:band1H>
      <a:tcTxStyle/>
      <a:tcStyle>
        <a:tcBdr/>
      </a:tcStyle>
    </a:band1H>
    <a:band2H>
      <a:tcTxStyle b="off" i="off"/>
      <a:tcStyle>
        <a:tcBdr/>
        <a:fill>
          <a:solidFill>
            <a:srgbClr val="E3E5E8"/>
          </a:solidFill>
        </a:fill>
      </a:tcStyle>
    </a:band2H>
    <a:band1V>
      <a:tcTxStyle/>
      <a:tcStyle>
        <a:tcBdr/>
      </a:tcStyle>
    </a:band1V>
    <a:band2V>
      <a:tcTxStyle/>
      <a:tcStyle>
        <a:tcBdr/>
      </a:tcStyle>
    </a:band2V>
    <a:lastCol>
      <a:tcTxStyle/>
      <a:tcStyle>
        <a:tcBdr/>
      </a:tcStyle>
    </a:lastCol>
    <a:firstCol>
      <a:tcTxStyle b="on" i="off">
        <a:font>
          <a:latin typeface="Helvetica Neue"/>
          <a:ea typeface="Helvetica Neue"/>
          <a:cs typeface="Helvetica Neue"/>
        </a:font>
        <a:srgbClr val="FFFFFF"/>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0076B9"/>
          </a:solidFill>
        </a:fill>
      </a:tcStyle>
    </a:firstCol>
    <a:lastRow>
      <a:tcTxStyle b="off" i="off">
        <a:font>
          <a:latin typeface="Helvetica Neue"/>
          <a:ea typeface="Helvetica Neue"/>
          <a:cs typeface="Helvetica Neue"/>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3797C6"/>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lastRow>
    <a:seCell>
      <a:tcTxStyle/>
      <a:tcStyle>
        <a:tcBdr/>
      </a:tcStyle>
    </a:seCell>
    <a:swCell>
      <a:tcTxStyle/>
      <a:tcStyle>
        <a:tcBdr/>
      </a:tcStyle>
    </a:swCell>
    <a:firstRow>
      <a:tcTxStyle b="on" i="off">
        <a:font>
          <a:latin typeface="Helvetica Neue"/>
          <a:ea typeface="Helvetica Neue"/>
          <a:cs typeface="Helvetica Neue"/>
        </a:font>
        <a:srgbClr val="FFFFFF"/>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004C7F"/>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791" autoAdjust="0"/>
  </p:normalViewPr>
  <p:slideViewPr>
    <p:cSldViewPr snapToGrid="0">
      <p:cViewPr varScale="1">
        <p:scale>
          <a:sx n="22" d="100"/>
          <a:sy n="22" d="100"/>
        </p:scale>
        <p:origin x="15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6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6" name="Google Shape;1186;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1838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6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6" name="Google Shape;1186;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7912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6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6" name="Google Shape;1186;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443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p7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36" name="Google Shape;1336;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8628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p6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endParaRPr lang="en-US" sz="2200" b="0" i="0" u="none" strike="noStrike" cap="none" dirty="0">
              <a:solidFill>
                <a:srgbClr val="000000"/>
              </a:solidFill>
              <a:effectLst/>
              <a:latin typeface="Helvetica Neue"/>
              <a:ea typeface="Helvetica Neue"/>
              <a:cs typeface="Helvetica Neue"/>
              <a:sym typeface="Helvetica Neue"/>
            </a:endParaRPr>
          </a:p>
        </p:txBody>
      </p:sp>
      <p:sp>
        <p:nvSpPr>
          <p:cNvPr id="1093" name="Google Shape;1093;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0915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p6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endParaRPr lang="en-US" sz="2200" b="0" i="0" u="none" strike="noStrike" cap="none" dirty="0">
              <a:solidFill>
                <a:srgbClr val="000000"/>
              </a:solidFill>
              <a:effectLst/>
              <a:latin typeface="Helvetica Neue"/>
              <a:ea typeface="Helvetica Neue"/>
              <a:cs typeface="Helvetica Neue"/>
              <a:sym typeface="Helvetica Neue"/>
            </a:endParaRPr>
          </a:p>
        </p:txBody>
      </p:sp>
      <p:sp>
        <p:nvSpPr>
          <p:cNvPr id="1093" name="Google Shape;1093;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7778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p6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endParaRPr lang="en-US" sz="2200" b="0" i="0" u="none" strike="noStrike" cap="none" dirty="0">
              <a:solidFill>
                <a:srgbClr val="000000"/>
              </a:solidFill>
              <a:effectLst/>
              <a:latin typeface="Helvetica Neue"/>
              <a:ea typeface="Helvetica Neue"/>
              <a:cs typeface="Helvetica Neue"/>
              <a:sym typeface="Helvetica Neue"/>
            </a:endParaRPr>
          </a:p>
        </p:txBody>
      </p:sp>
      <p:sp>
        <p:nvSpPr>
          <p:cNvPr id="1093" name="Google Shape;1093;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890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p6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r>
              <a:rPr lang="en-US" sz="2200" b="0" i="0" u="none" strike="noStrike" cap="none" dirty="0">
                <a:solidFill>
                  <a:srgbClr val="000000"/>
                </a:solidFill>
                <a:effectLst/>
                <a:latin typeface="Helvetica Neue"/>
                <a:ea typeface="Helvetica Neue"/>
                <a:cs typeface="Helvetica Neue"/>
                <a:sym typeface="Helvetica Neue"/>
              </a:rPr>
              <a:t>Demo in Sitecore</a:t>
            </a:r>
          </a:p>
        </p:txBody>
      </p:sp>
      <p:sp>
        <p:nvSpPr>
          <p:cNvPr id="1093" name="Google Shape;1093;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5886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p7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Now, when we know all of this, I think that we are ready to build kind of a flow when we start working on a custom XP report.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Analyze -&gt; Configure the data -&gt; Present the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May want to display All Visits by Operating System</a:t>
            </a:r>
          </a:p>
          <a:p>
            <a:pPr marL="342900" lvl="0" indent="-342900" algn="l" rtl="0">
              <a:spcBef>
                <a:spcPts val="0"/>
              </a:spcBef>
              <a:spcAft>
                <a:spcPts val="0"/>
              </a:spcAft>
              <a:buFontTx/>
              <a:buChar char="-"/>
            </a:pPr>
            <a:r>
              <a:rPr lang="en-US" dirty="0"/>
              <a:t>May want to display all Visits by City where the contact is male/female</a:t>
            </a:r>
          </a:p>
          <a:p>
            <a:pPr marL="342900" lvl="0" indent="-342900" algn="l" rtl="0">
              <a:spcBef>
                <a:spcPts val="0"/>
              </a:spcBef>
              <a:spcAft>
                <a:spcPts val="0"/>
              </a:spcAft>
              <a:buFontTx/>
              <a:buChar char="-"/>
            </a:pPr>
            <a:r>
              <a:rPr lang="en-US" dirty="0"/>
              <a:t>May want to display Time on Site by City instead of Visit by City</a:t>
            </a:r>
            <a:endParaRPr dirty="0"/>
          </a:p>
        </p:txBody>
      </p:sp>
      <p:sp>
        <p:nvSpPr>
          <p:cNvPr id="1431" name="Google Shape;1431;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p7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Show Sitecore dimensions</a:t>
            </a:r>
          </a:p>
          <a:p>
            <a:pPr marL="0" lvl="0" indent="0" algn="l" rtl="0">
              <a:spcBef>
                <a:spcPts val="0"/>
              </a:spcBef>
              <a:spcAft>
                <a:spcPts val="0"/>
              </a:spcAft>
              <a:buNone/>
            </a:pPr>
            <a:r>
              <a:rPr lang="en-US" dirty="0"/>
              <a:t>Show </a:t>
            </a:r>
            <a:r>
              <a:rPr lang="en-US" dirty="0" err="1"/>
              <a:t>App_Config</a:t>
            </a:r>
            <a:r>
              <a:rPr lang="en-US" dirty="0"/>
              <a:t>\Sitecore\</a:t>
            </a:r>
            <a:r>
              <a:rPr lang="en-US" dirty="0" err="1"/>
              <a:t>ExperienceAnalytics</a:t>
            </a:r>
            <a:r>
              <a:rPr lang="en-US" dirty="0"/>
              <a:t>\... config</a:t>
            </a:r>
            <a:endParaRPr dirty="0"/>
          </a:p>
        </p:txBody>
      </p:sp>
      <p:sp>
        <p:nvSpPr>
          <p:cNvPr id="1336" name="Google Shape;1336;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7503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6" name="Google Shape;2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5259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p8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9" name="Google Shape;1889;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 am not a marketer and won’t focus on the marketing terms.</a:t>
            </a:r>
            <a:endParaRPr dirty="0"/>
          </a:p>
        </p:txBody>
      </p:sp>
      <p:sp>
        <p:nvSpPr>
          <p:cNvPr id="127" name="Google Shape;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p6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r>
              <a:rPr lang="en-US" sz="2200" b="0" i="0" u="none" strike="noStrike" cap="none" dirty="0">
                <a:solidFill>
                  <a:srgbClr val="000000"/>
                </a:solidFill>
                <a:effectLst/>
                <a:latin typeface="Helvetica Neue"/>
                <a:ea typeface="Helvetica Neue"/>
                <a:cs typeface="Helvetica Neue"/>
                <a:sym typeface="Helvetica Neue"/>
              </a:rPr>
              <a:t>EA reports help us and our clients to </a:t>
            </a:r>
            <a:r>
              <a:rPr lang="bg-BG" sz="2200" b="0" i="0" u="none" strike="noStrike" cap="none" dirty="0">
                <a:solidFill>
                  <a:srgbClr val="000000"/>
                </a:solidFill>
                <a:effectLst/>
                <a:latin typeface="Helvetica Neue"/>
                <a:ea typeface="Helvetica Neue"/>
                <a:cs typeface="Helvetica Neue"/>
                <a:sym typeface="Helvetica Neue"/>
              </a:rPr>
              <a:t>analyze how </a:t>
            </a:r>
            <a:r>
              <a:rPr lang="en-US" sz="2200" b="0" i="0" u="none" strike="noStrike" cap="none" dirty="0">
                <a:solidFill>
                  <a:srgbClr val="000000"/>
                </a:solidFill>
                <a:effectLst/>
                <a:latin typeface="Helvetica Neue"/>
                <a:ea typeface="Helvetica Neue"/>
                <a:cs typeface="Helvetica Neue"/>
                <a:sym typeface="Helvetica Neue"/>
              </a:rPr>
              <a:t>users</a:t>
            </a:r>
            <a:r>
              <a:rPr lang="bg-BG" sz="2200" b="0" i="0" u="none" strike="noStrike" cap="none" dirty="0">
                <a:solidFill>
                  <a:srgbClr val="000000"/>
                </a:solidFill>
                <a:effectLst/>
                <a:latin typeface="Helvetica Neue"/>
                <a:ea typeface="Helvetica Neue"/>
                <a:cs typeface="Helvetica Neue"/>
                <a:sym typeface="Helvetica Neue"/>
              </a:rPr>
              <a:t> engage with </a:t>
            </a:r>
            <a:r>
              <a:rPr lang="en-US" sz="2200" b="0" i="0" u="none" strike="noStrike" cap="none" dirty="0">
                <a:solidFill>
                  <a:srgbClr val="000000"/>
                </a:solidFill>
                <a:effectLst/>
                <a:latin typeface="Helvetica Neue"/>
                <a:ea typeface="Helvetica Neue"/>
                <a:cs typeface="Helvetica Neue"/>
                <a:sym typeface="Helvetica Neue"/>
              </a:rPr>
              <a:t>a</a:t>
            </a:r>
            <a:r>
              <a:rPr lang="bg-BG" sz="2200" b="0" i="0" u="none" strike="noStrike" cap="none" dirty="0">
                <a:solidFill>
                  <a:srgbClr val="000000"/>
                </a:solidFill>
                <a:effectLst/>
                <a:latin typeface="Helvetica Neue"/>
                <a:ea typeface="Helvetica Neue"/>
                <a:cs typeface="Helvetica Neue"/>
                <a:sym typeface="Helvetica Neue"/>
              </a:rPr>
              <a:t> website. </a:t>
            </a:r>
            <a:endParaRPr lang="en-US" sz="2200" b="0" i="0" u="none" strike="noStrike" cap="none" dirty="0">
              <a:solidFill>
                <a:srgbClr val="000000"/>
              </a:solidFill>
              <a:effectLst/>
              <a:latin typeface="Helvetica Neue"/>
              <a:ea typeface="Helvetica Neue"/>
              <a:cs typeface="Helvetica Neue"/>
              <a:sym typeface="Helvetica Neue"/>
            </a:endParaRPr>
          </a:p>
          <a:p>
            <a:r>
              <a:rPr lang="bg-BG" sz="2200" b="0" i="0" u="none" strike="noStrike" cap="none" dirty="0">
                <a:solidFill>
                  <a:srgbClr val="000000"/>
                </a:solidFill>
                <a:effectLst/>
                <a:latin typeface="Helvetica Neue"/>
                <a:ea typeface="Helvetica Neue"/>
                <a:cs typeface="Helvetica Neue"/>
                <a:sym typeface="Helvetica Neue"/>
              </a:rPr>
              <a:t>This information can help you analyze the amount of traffic on your website, as well as the quality of that traffic.</a:t>
            </a:r>
            <a:r>
              <a:rPr lang="en-US" sz="2200" b="0" i="0" u="none" strike="noStrike" cap="none" dirty="0">
                <a:solidFill>
                  <a:srgbClr val="000000"/>
                </a:solidFill>
                <a:effectLst/>
                <a:latin typeface="Helvetica Neue"/>
                <a:ea typeface="Helvetica Neue"/>
                <a:cs typeface="Helvetica Neue"/>
                <a:sym typeface="Helvetica Neue"/>
              </a:rPr>
              <a:t> </a:t>
            </a:r>
          </a:p>
          <a:p>
            <a:pPr marL="457200" marR="0" lvl="0" indent="-228600" algn="l" defTabSz="914400" rtl="0" eaLnBrk="1" fontAlgn="auto" latinLnBrk="0" hangingPunct="1">
              <a:lnSpc>
                <a:spcPct val="117999"/>
              </a:lnSpc>
              <a:spcBef>
                <a:spcPts val="0"/>
              </a:spcBef>
              <a:spcAft>
                <a:spcPts val="0"/>
              </a:spcAft>
              <a:buClr>
                <a:srgbClr val="000000"/>
              </a:buClr>
              <a:buSzPts val="1400"/>
              <a:buFont typeface="Arial"/>
              <a:buNone/>
              <a:tabLst/>
              <a:defRPr/>
            </a:pPr>
            <a:r>
              <a:rPr lang="en-US" sz="2200" b="0" i="0" u="none" strike="noStrike" cap="none" dirty="0">
                <a:solidFill>
                  <a:srgbClr val="000000"/>
                </a:solidFill>
                <a:effectLst/>
                <a:latin typeface="Helvetica Neue"/>
                <a:ea typeface="Helvetica Neue"/>
                <a:cs typeface="Helvetica Neue"/>
                <a:sym typeface="Helvetica Neue"/>
              </a:rPr>
              <a:t>You can use experience data to check the level of commitment of your website visitors and contacts by comparing</a:t>
            </a:r>
          </a:p>
          <a:p>
            <a:pPr marL="457200" marR="0" lvl="0" indent="-228600" algn="l" defTabSz="914400" rtl="0" eaLnBrk="1" fontAlgn="auto" latinLnBrk="0" hangingPunct="1">
              <a:lnSpc>
                <a:spcPct val="117999"/>
              </a:lnSpc>
              <a:spcBef>
                <a:spcPts val="0"/>
              </a:spcBef>
              <a:spcAft>
                <a:spcPts val="0"/>
              </a:spcAft>
              <a:buClr>
                <a:srgbClr val="000000"/>
              </a:buClr>
              <a:buSzPts val="1400"/>
              <a:buFont typeface="Arial"/>
              <a:buNone/>
              <a:tabLst/>
              <a:defRPr/>
            </a:pPr>
            <a:r>
              <a:rPr lang="en-US" sz="2200" b="0" i="0" u="none" strike="noStrike" cap="none" dirty="0">
                <a:solidFill>
                  <a:srgbClr val="000000"/>
                </a:solidFill>
                <a:effectLst/>
                <a:latin typeface="Helvetica Neue"/>
                <a:ea typeface="Helvetica Neue"/>
                <a:cs typeface="Helvetica Neue"/>
                <a:sym typeface="Helvetica Neue"/>
              </a:rPr>
              <a:t>metrics such as page views, conversion rates, and engagement value.</a:t>
            </a:r>
          </a:p>
        </p:txBody>
      </p:sp>
      <p:sp>
        <p:nvSpPr>
          <p:cNvPr id="1093" name="Google Shape;1093;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6" name="Google Shape;2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316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r>
              <a:rPr lang="en-US" sz="2200" b="0" i="0" u="none" strike="noStrike" cap="none" dirty="0">
                <a:solidFill>
                  <a:srgbClr val="000000"/>
                </a:solidFill>
                <a:effectLst/>
                <a:latin typeface="Helvetica Neue"/>
                <a:ea typeface="Helvetica Neue"/>
                <a:cs typeface="Helvetica Neue"/>
                <a:sym typeface="Helvetica Neue"/>
              </a:rPr>
              <a:t>When you open Experience Analytics for the first time, you see a dashboard page, which provides an overview of your experience data. </a:t>
            </a:r>
          </a:p>
          <a:p>
            <a:r>
              <a:rPr lang="en-US" sz="2200" b="0" i="0" u="none" strike="noStrike" cap="none" dirty="0">
                <a:solidFill>
                  <a:srgbClr val="000000"/>
                </a:solidFill>
                <a:effectLst/>
                <a:latin typeface="Helvetica Neue"/>
                <a:ea typeface="Helvetica Neue"/>
                <a:cs typeface="Helvetica Neue"/>
                <a:sym typeface="Helvetica Neue"/>
              </a:rPr>
              <a:t>There are several  categories of reports, each containing different charts and graphs.</a:t>
            </a:r>
          </a:p>
          <a:p>
            <a:r>
              <a:rPr lang="en-US" sz="2200" b="0" i="0" u="none" strike="noStrike" cap="none" dirty="0">
                <a:solidFill>
                  <a:srgbClr val="000000"/>
                </a:solidFill>
                <a:effectLst/>
                <a:latin typeface="Helvetica Neue"/>
                <a:ea typeface="Helvetica Neue"/>
                <a:cs typeface="Helvetica Neue"/>
                <a:sym typeface="Helvetica Neue"/>
              </a:rPr>
              <a:t>Marketers can view a dashboard, and multiple reports. They can also filter report data by date range or by website.</a:t>
            </a:r>
          </a:p>
          <a:p>
            <a:r>
              <a:rPr lang="en-US" sz="2200" b="0" i="0" u="none" strike="noStrike" cap="none" dirty="0">
                <a:solidFill>
                  <a:srgbClr val="000000"/>
                </a:solidFill>
                <a:effectLst/>
                <a:latin typeface="Helvetica Neue"/>
                <a:ea typeface="Helvetica Neue"/>
                <a:cs typeface="Helvetica Neue"/>
                <a:sym typeface="Helvetica Neue"/>
              </a:rPr>
              <a:t>Experience Analytics contains the following categories of reports:</a:t>
            </a:r>
          </a:p>
          <a:p>
            <a:pPr marL="571500" lvl="0" indent="-342900">
              <a:buFont typeface="Arial" panose="020B0604020202020204" pitchFamily="34" charset="0"/>
              <a:buChar char="•"/>
            </a:pPr>
            <a:r>
              <a:rPr lang="en-US" sz="2200" b="0" i="0" u="none" strike="noStrike" cap="none" dirty="0">
                <a:solidFill>
                  <a:srgbClr val="000000"/>
                </a:solidFill>
                <a:effectLst/>
                <a:latin typeface="Helvetica Neue"/>
                <a:ea typeface="Helvetica Neue"/>
                <a:cs typeface="Helvetica Neue"/>
                <a:sym typeface="Helvetica Neue"/>
              </a:rPr>
              <a:t>Dashboard – provides an overview of key analytics by displaying a selection of charts and performance indicators.</a:t>
            </a:r>
          </a:p>
          <a:p>
            <a:pPr marL="571500" lvl="0" indent="-342900">
              <a:buFont typeface="Arial" panose="020B0604020202020204" pitchFamily="34" charset="0"/>
              <a:buChar char="•"/>
            </a:pPr>
            <a:r>
              <a:rPr lang="en-US" sz="2200" b="0" i="0" u="none" strike="noStrike" cap="none" dirty="0">
                <a:solidFill>
                  <a:srgbClr val="000000"/>
                </a:solidFill>
                <a:effectLst/>
                <a:latin typeface="Helvetica Neue"/>
                <a:ea typeface="Helvetica Neue"/>
                <a:cs typeface="Helvetica Neue"/>
                <a:sym typeface="Helvetica Neue"/>
              </a:rPr>
              <a:t>Audience – helps you gain an understanding of who your visitors are.</a:t>
            </a:r>
          </a:p>
          <a:p>
            <a:pPr marL="571500" lvl="0" indent="-342900">
              <a:buFont typeface="Arial" panose="020B0604020202020204" pitchFamily="34" charset="0"/>
              <a:buChar char="•"/>
            </a:pPr>
            <a:r>
              <a:rPr lang="en-US" sz="2200" b="0" i="0" u="none" strike="noStrike" cap="none" dirty="0">
                <a:solidFill>
                  <a:srgbClr val="000000"/>
                </a:solidFill>
                <a:effectLst/>
                <a:latin typeface="Helvetica Neue"/>
                <a:ea typeface="Helvetica Neue"/>
                <a:cs typeface="Helvetica Neue"/>
                <a:sym typeface="Helvetica Neue"/>
              </a:rPr>
              <a:t>Acquisition – shows you what is driving traffic to your website. For example, from campaigns and other marketing channels.</a:t>
            </a:r>
          </a:p>
          <a:p>
            <a:pPr marL="571500" lvl="0" indent="-342900">
              <a:buFont typeface="Arial" panose="020B0604020202020204" pitchFamily="34" charset="0"/>
              <a:buChar char="•"/>
            </a:pPr>
            <a:r>
              <a:rPr lang="en-US" sz="2200" b="0" i="0" u="none" strike="noStrike" cap="none" dirty="0">
                <a:solidFill>
                  <a:srgbClr val="000000"/>
                </a:solidFill>
                <a:effectLst/>
                <a:latin typeface="Helvetica Neue"/>
                <a:ea typeface="Helvetica Neue"/>
                <a:cs typeface="Helvetica Neue"/>
                <a:sym typeface="Helvetica Neue"/>
              </a:rPr>
              <a:t>Behavior – helps you to analyze the behavior of your visitors. For example, by analyzing the effectiveness of your profiling and personalization strategy.</a:t>
            </a:r>
          </a:p>
          <a:p>
            <a:pPr marL="571500" lvl="0" indent="-342900">
              <a:buFont typeface="Arial" panose="020B0604020202020204" pitchFamily="34" charset="0"/>
              <a:buChar char="•"/>
            </a:pPr>
            <a:r>
              <a:rPr lang="en-US" sz="2200" b="0" i="0" u="none" strike="noStrike" cap="none" dirty="0">
                <a:solidFill>
                  <a:srgbClr val="000000"/>
                </a:solidFill>
                <a:effectLst/>
                <a:latin typeface="Helvetica Neue"/>
                <a:ea typeface="Helvetica Neue"/>
                <a:cs typeface="Helvetica Neue"/>
                <a:sym typeface="Helvetica Neue"/>
              </a:rPr>
              <a:t>Conversions – the percentage of visitors that achieve a particular goal. This helps you understand how well your marketing efforts are working.</a:t>
            </a:r>
          </a:p>
          <a:p>
            <a:pPr marL="0" lvl="0" indent="0" algn="l" rtl="0">
              <a:spcBef>
                <a:spcPts val="0"/>
              </a:spcBef>
              <a:spcAft>
                <a:spcPts val="0"/>
              </a:spcAft>
              <a:buNone/>
            </a:pPr>
            <a:endParaRPr dirty="0"/>
          </a:p>
        </p:txBody>
      </p:sp>
      <p:sp>
        <p:nvSpPr>
          <p:cNvPr id="216" name="Google Shape;2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p7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Now when we saw the OOB reports let’s start digging into how we can create custom ones.</a:t>
            </a:r>
          </a:p>
          <a:p>
            <a:pPr marL="0" lvl="0" indent="0" algn="l" rtl="0">
              <a:spcBef>
                <a:spcPts val="0"/>
              </a:spcBef>
              <a:spcAft>
                <a:spcPts val="0"/>
              </a:spcAft>
              <a:buNone/>
            </a:pPr>
            <a:r>
              <a:rPr lang="bg-BG" dirty="0"/>
              <a:t>А </a:t>
            </a:r>
            <a:r>
              <a:rPr lang="en-US" dirty="0"/>
              <a:t>little background here. At some point I was given a task to investigate how to create custom </a:t>
            </a:r>
            <a:r>
              <a:rPr lang="en-US" dirty="0" err="1"/>
              <a:t>xp</a:t>
            </a:r>
            <a:r>
              <a:rPr lang="en-US" dirty="0"/>
              <a:t> reports for a client. Here are my steps during the investigation which we’ll follow in the next slides of the presentation. </a:t>
            </a:r>
            <a:endParaRPr dirty="0"/>
          </a:p>
        </p:txBody>
      </p:sp>
      <p:sp>
        <p:nvSpPr>
          <p:cNvPr id="1261" name="Google Shape;1261;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p7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Talking about these steps, I could say that it’s fairly simple. It’s about Sitecore items, data sources and presentation – nothing challenging here. When I think about it at these stage, I would say that there are two tricky parts here. The first is when we have to choose our chart. It’s not documented. The second is related to the configuration of the parameters item. </a:t>
            </a:r>
            <a:endParaRPr dirty="0"/>
          </a:p>
        </p:txBody>
      </p:sp>
      <p:sp>
        <p:nvSpPr>
          <p:cNvPr id="1336" name="Google Shape;1336;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6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6" name="Google Shape;1186;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Subtitle" type="title">
  <p:cSld name="TITLE">
    <p:bg>
      <p:bgPr>
        <a:solidFill>
          <a:srgbClr val="161616"/>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354666" y="4611820"/>
            <a:ext cx="20828001" cy="3266414"/>
          </a:xfrm>
          <a:prstGeom prst="rect">
            <a:avLst/>
          </a:prstGeom>
          <a:noFill/>
          <a:ln>
            <a:noFill/>
          </a:ln>
        </p:spPr>
        <p:txBody>
          <a:bodyPr spcFirstLastPara="1" wrap="square" lIns="50800" tIns="50800" rIns="50800" bIns="50800" anchor="b" anchorCtr="0"/>
          <a:lstStyle>
            <a:lvl1pPr lvl="0" algn="l">
              <a:lnSpc>
                <a:spcPct val="100000"/>
              </a:lnSpc>
              <a:spcBef>
                <a:spcPts val="0"/>
              </a:spcBef>
              <a:spcAft>
                <a:spcPts val="0"/>
              </a:spcAft>
              <a:buClr>
                <a:srgbClr val="1F1F1F"/>
              </a:buClr>
              <a:buSzPts val="9000"/>
              <a:buFont typeface="Arial"/>
              <a:buNone/>
              <a:defRPr b="1">
                <a:latin typeface="Arial"/>
                <a:ea typeface="Arial"/>
                <a:cs typeface="Arial"/>
                <a:sym typeface="Arial"/>
              </a:defRPr>
            </a:lvl1pPr>
            <a:lvl2pPr lvl="1" algn="l">
              <a:lnSpc>
                <a:spcPct val="100000"/>
              </a:lnSpc>
              <a:spcBef>
                <a:spcPts val="0"/>
              </a:spcBef>
              <a:spcAft>
                <a:spcPts val="0"/>
              </a:spcAft>
              <a:buClr>
                <a:srgbClr val="1F1F1F"/>
              </a:buClr>
              <a:buSzPts val="1800"/>
              <a:buNone/>
              <a:defRPr/>
            </a:lvl2pPr>
            <a:lvl3pPr lvl="2" algn="l">
              <a:lnSpc>
                <a:spcPct val="100000"/>
              </a:lnSpc>
              <a:spcBef>
                <a:spcPts val="0"/>
              </a:spcBef>
              <a:spcAft>
                <a:spcPts val="0"/>
              </a:spcAft>
              <a:buClr>
                <a:srgbClr val="1F1F1F"/>
              </a:buClr>
              <a:buSzPts val="1800"/>
              <a:buNone/>
              <a:defRPr/>
            </a:lvl3pPr>
            <a:lvl4pPr lvl="3" algn="l">
              <a:lnSpc>
                <a:spcPct val="100000"/>
              </a:lnSpc>
              <a:spcBef>
                <a:spcPts val="0"/>
              </a:spcBef>
              <a:spcAft>
                <a:spcPts val="0"/>
              </a:spcAft>
              <a:buClr>
                <a:srgbClr val="1F1F1F"/>
              </a:buClr>
              <a:buSzPts val="1800"/>
              <a:buNone/>
              <a:defRPr/>
            </a:lvl4pPr>
            <a:lvl5pPr lvl="4" algn="l">
              <a:lnSpc>
                <a:spcPct val="100000"/>
              </a:lnSpc>
              <a:spcBef>
                <a:spcPts val="0"/>
              </a:spcBef>
              <a:spcAft>
                <a:spcPts val="0"/>
              </a:spcAft>
              <a:buClr>
                <a:srgbClr val="1F1F1F"/>
              </a:buClr>
              <a:buSzPts val="1800"/>
              <a:buNone/>
              <a:defRPr/>
            </a:lvl5pPr>
            <a:lvl6pPr lvl="5" algn="l">
              <a:lnSpc>
                <a:spcPct val="100000"/>
              </a:lnSpc>
              <a:spcBef>
                <a:spcPts val="0"/>
              </a:spcBef>
              <a:spcAft>
                <a:spcPts val="0"/>
              </a:spcAft>
              <a:buClr>
                <a:srgbClr val="1F1F1F"/>
              </a:buClr>
              <a:buSzPts val="1800"/>
              <a:buNone/>
              <a:defRPr/>
            </a:lvl6pPr>
            <a:lvl7pPr lvl="6" algn="l">
              <a:lnSpc>
                <a:spcPct val="100000"/>
              </a:lnSpc>
              <a:spcBef>
                <a:spcPts val="0"/>
              </a:spcBef>
              <a:spcAft>
                <a:spcPts val="0"/>
              </a:spcAft>
              <a:buClr>
                <a:srgbClr val="1F1F1F"/>
              </a:buClr>
              <a:buSzPts val="1800"/>
              <a:buNone/>
              <a:defRPr/>
            </a:lvl7pPr>
            <a:lvl8pPr lvl="7" algn="l">
              <a:lnSpc>
                <a:spcPct val="100000"/>
              </a:lnSpc>
              <a:spcBef>
                <a:spcPts val="0"/>
              </a:spcBef>
              <a:spcAft>
                <a:spcPts val="0"/>
              </a:spcAft>
              <a:buClr>
                <a:srgbClr val="1F1F1F"/>
              </a:buClr>
              <a:buSzPts val="1800"/>
              <a:buNone/>
              <a:defRPr/>
            </a:lvl8pPr>
            <a:lvl9pPr lvl="8" algn="l">
              <a:lnSpc>
                <a:spcPct val="100000"/>
              </a:lnSpc>
              <a:spcBef>
                <a:spcPts val="0"/>
              </a:spcBef>
              <a:spcAft>
                <a:spcPts val="0"/>
              </a:spcAft>
              <a:buClr>
                <a:srgbClr val="1F1F1F"/>
              </a:buClr>
              <a:buSzPts val="1800"/>
              <a:buNone/>
              <a:defRPr/>
            </a:lvl9pPr>
          </a:lstStyle>
          <a:p>
            <a:endParaRPr/>
          </a:p>
        </p:txBody>
      </p:sp>
      <p:sp>
        <p:nvSpPr>
          <p:cNvPr id="11" name="Google Shape;11;p2"/>
          <p:cNvSpPr txBox="1">
            <a:spLocks noGrp="1"/>
          </p:cNvSpPr>
          <p:nvPr>
            <p:ph type="body" idx="1"/>
          </p:nvPr>
        </p:nvSpPr>
        <p:spPr>
          <a:xfrm>
            <a:off x="1354666" y="10342033"/>
            <a:ext cx="20828001" cy="1587501"/>
          </a:xfrm>
          <a:prstGeom prst="rect">
            <a:avLst/>
          </a:prstGeom>
          <a:noFill/>
          <a:ln>
            <a:noFill/>
          </a:ln>
        </p:spPr>
        <p:txBody>
          <a:bodyPr spcFirstLastPara="1" wrap="square" lIns="50800" tIns="50800" rIns="50800" bIns="50800" anchor="t" anchorCtr="0"/>
          <a:lstStyle>
            <a:lvl1pPr marL="457200" lvl="0" indent="-228600" algn="l">
              <a:lnSpc>
                <a:spcPct val="100000"/>
              </a:lnSpc>
              <a:spcBef>
                <a:spcPts val="0"/>
              </a:spcBef>
              <a:spcAft>
                <a:spcPts val="0"/>
              </a:spcAft>
              <a:buClr>
                <a:srgbClr val="1F1F1F"/>
              </a:buClr>
              <a:buSzPts val="4200"/>
              <a:buFont typeface="Arial"/>
              <a:buNone/>
              <a:defRPr sz="4200">
                <a:latin typeface="Arial"/>
                <a:ea typeface="Arial"/>
                <a:cs typeface="Arial"/>
                <a:sym typeface="Arial"/>
              </a:defRPr>
            </a:lvl1pPr>
            <a:lvl2pPr marL="914400" lvl="1" indent="-228600" algn="l">
              <a:lnSpc>
                <a:spcPct val="100000"/>
              </a:lnSpc>
              <a:spcBef>
                <a:spcPts val="0"/>
              </a:spcBef>
              <a:spcAft>
                <a:spcPts val="0"/>
              </a:spcAft>
              <a:buClr>
                <a:srgbClr val="1F1F1F"/>
              </a:buClr>
              <a:buSzPts val="4200"/>
              <a:buFont typeface="Arial"/>
              <a:buNone/>
              <a:defRPr sz="4200">
                <a:latin typeface="Arial"/>
                <a:ea typeface="Arial"/>
                <a:cs typeface="Arial"/>
                <a:sym typeface="Arial"/>
              </a:defRPr>
            </a:lvl2pPr>
            <a:lvl3pPr marL="1371600" lvl="2" indent="-228600" algn="l">
              <a:lnSpc>
                <a:spcPct val="100000"/>
              </a:lnSpc>
              <a:spcBef>
                <a:spcPts val="0"/>
              </a:spcBef>
              <a:spcAft>
                <a:spcPts val="0"/>
              </a:spcAft>
              <a:buClr>
                <a:srgbClr val="1F1F1F"/>
              </a:buClr>
              <a:buSzPts val="4200"/>
              <a:buFont typeface="Arial"/>
              <a:buNone/>
              <a:defRPr sz="4200">
                <a:latin typeface="Arial"/>
                <a:ea typeface="Arial"/>
                <a:cs typeface="Arial"/>
                <a:sym typeface="Arial"/>
              </a:defRPr>
            </a:lvl3pPr>
            <a:lvl4pPr marL="1828800" lvl="3" indent="-228600" algn="l">
              <a:lnSpc>
                <a:spcPct val="100000"/>
              </a:lnSpc>
              <a:spcBef>
                <a:spcPts val="0"/>
              </a:spcBef>
              <a:spcAft>
                <a:spcPts val="0"/>
              </a:spcAft>
              <a:buClr>
                <a:srgbClr val="1F1F1F"/>
              </a:buClr>
              <a:buSzPts val="4200"/>
              <a:buFont typeface="Arial"/>
              <a:buNone/>
              <a:defRPr sz="4200">
                <a:latin typeface="Arial"/>
                <a:ea typeface="Arial"/>
                <a:cs typeface="Arial"/>
                <a:sym typeface="Arial"/>
              </a:defRPr>
            </a:lvl4pPr>
            <a:lvl5pPr marL="2286000" lvl="4" indent="-228600" algn="l">
              <a:lnSpc>
                <a:spcPct val="100000"/>
              </a:lnSpc>
              <a:spcBef>
                <a:spcPts val="0"/>
              </a:spcBef>
              <a:spcAft>
                <a:spcPts val="0"/>
              </a:spcAft>
              <a:buClr>
                <a:srgbClr val="1F1F1F"/>
              </a:buClr>
              <a:buSzPts val="4200"/>
              <a:buFont typeface="Arial"/>
              <a:buNone/>
              <a:defRPr sz="4200">
                <a:latin typeface="Arial"/>
                <a:ea typeface="Arial"/>
                <a:cs typeface="Arial"/>
                <a:sym typeface="Arial"/>
              </a:defRPr>
            </a:lvl5pPr>
            <a:lvl6pPr marL="2743200" lvl="5" indent="-371475" algn="l">
              <a:lnSpc>
                <a:spcPct val="120000"/>
              </a:lnSpc>
              <a:spcBef>
                <a:spcPts val="2400"/>
              </a:spcBef>
              <a:spcAft>
                <a:spcPts val="0"/>
              </a:spcAft>
              <a:buClr>
                <a:srgbClr val="1F1F1F"/>
              </a:buClr>
              <a:buSzPts val="2250"/>
              <a:buChar char="•"/>
              <a:defRPr/>
            </a:lvl6pPr>
            <a:lvl7pPr marL="3200400" lvl="6" indent="-371475" algn="l">
              <a:lnSpc>
                <a:spcPct val="120000"/>
              </a:lnSpc>
              <a:spcBef>
                <a:spcPts val="2400"/>
              </a:spcBef>
              <a:spcAft>
                <a:spcPts val="0"/>
              </a:spcAft>
              <a:buClr>
                <a:srgbClr val="1F1F1F"/>
              </a:buClr>
              <a:buSzPts val="2250"/>
              <a:buChar char="•"/>
              <a:defRPr/>
            </a:lvl7pPr>
            <a:lvl8pPr marL="3657600" lvl="7" indent="-371475" algn="l">
              <a:lnSpc>
                <a:spcPct val="120000"/>
              </a:lnSpc>
              <a:spcBef>
                <a:spcPts val="2400"/>
              </a:spcBef>
              <a:spcAft>
                <a:spcPts val="0"/>
              </a:spcAft>
              <a:buClr>
                <a:srgbClr val="1F1F1F"/>
              </a:buClr>
              <a:buSzPts val="2250"/>
              <a:buChar char="•"/>
              <a:defRPr/>
            </a:lvl8pPr>
            <a:lvl9pPr marL="4114800" lvl="8" indent="-371475" algn="l">
              <a:lnSpc>
                <a:spcPct val="120000"/>
              </a:lnSpc>
              <a:spcBef>
                <a:spcPts val="2400"/>
              </a:spcBef>
              <a:spcAft>
                <a:spcPts val="0"/>
              </a:spcAft>
              <a:buClr>
                <a:srgbClr val="1F1F1F"/>
              </a:buClr>
              <a:buSzPts val="2250"/>
              <a:buChar char="•"/>
              <a:defRPr/>
            </a:lvl9pPr>
          </a:lstStyle>
          <a:p>
            <a:endParaRPr/>
          </a:p>
        </p:txBody>
      </p:sp>
      <p:sp>
        <p:nvSpPr>
          <p:cNvPr id="12" name="Google Shape;12;p2"/>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8"/>
        <p:cNvGrpSpPr/>
        <p:nvPr/>
      </p:nvGrpSpPr>
      <p:grpSpPr>
        <a:xfrm>
          <a:off x="0" y="0"/>
          <a:ext cx="0" cy="0"/>
          <a:chOff x="0" y="0"/>
          <a:chExt cx="0" cy="0"/>
        </a:xfrm>
      </p:grpSpPr>
      <p:sp>
        <p:nvSpPr>
          <p:cNvPr id="49" name="Google Shape;49;p11"/>
          <p:cNvSpPr txBox="1">
            <a:spLocks noGrp="1"/>
          </p:cNvSpPr>
          <p:nvPr>
            <p:ph type="body" idx="1"/>
          </p:nvPr>
        </p:nvSpPr>
        <p:spPr>
          <a:xfrm>
            <a:off x="2387600" y="8953500"/>
            <a:ext cx="19621500" cy="585521"/>
          </a:xfrm>
          <a:prstGeom prst="rect">
            <a:avLst/>
          </a:prstGeom>
          <a:noFill/>
          <a:ln>
            <a:noFill/>
          </a:ln>
        </p:spPr>
        <p:txBody>
          <a:bodyPr spcFirstLastPara="1" wrap="square" lIns="50800" tIns="50800" rIns="50800" bIns="50800" anchor="t" anchorCtr="0"/>
          <a:lstStyle>
            <a:lvl1pPr marL="457200" lvl="0" indent="-228600" algn="ctr">
              <a:lnSpc>
                <a:spcPct val="100000"/>
              </a:lnSpc>
              <a:spcBef>
                <a:spcPts val="0"/>
              </a:spcBef>
              <a:spcAft>
                <a:spcPts val="0"/>
              </a:spcAft>
              <a:buClr>
                <a:srgbClr val="000000"/>
              </a:buClr>
              <a:buSzPts val="3200"/>
              <a:buFont typeface="Helvetica Neue"/>
              <a:buNone/>
              <a:defRPr sz="3200" i="1">
                <a:solidFill>
                  <a:srgbClr val="000000"/>
                </a:solidFill>
                <a:latin typeface="Helvetica Neue"/>
                <a:ea typeface="Helvetica Neue"/>
                <a:cs typeface="Helvetica Neue"/>
                <a:sym typeface="Helvetica Neue"/>
              </a:defRPr>
            </a:lvl1pPr>
            <a:lvl2pPr marL="914400" lvl="1" indent="-371475" algn="l">
              <a:lnSpc>
                <a:spcPct val="120000"/>
              </a:lnSpc>
              <a:spcBef>
                <a:spcPts val="2400"/>
              </a:spcBef>
              <a:spcAft>
                <a:spcPts val="0"/>
              </a:spcAft>
              <a:buClr>
                <a:srgbClr val="1F1F1F"/>
              </a:buClr>
              <a:buSzPts val="2250"/>
              <a:buChar char="•"/>
              <a:defRPr/>
            </a:lvl2pPr>
            <a:lvl3pPr marL="1371600" lvl="2" indent="-371475" algn="l">
              <a:lnSpc>
                <a:spcPct val="120000"/>
              </a:lnSpc>
              <a:spcBef>
                <a:spcPts val="2400"/>
              </a:spcBef>
              <a:spcAft>
                <a:spcPts val="0"/>
              </a:spcAft>
              <a:buClr>
                <a:srgbClr val="1F1F1F"/>
              </a:buClr>
              <a:buSzPts val="2250"/>
              <a:buChar char="•"/>
              <a:defRPr/>
            </a:lvl3pPr>
            <a:lvl4pPr marL="1828800" lvl="3" indent="-371475" algn="l">
              <a:lnSpc>
                <a:spcPct val="120000"/>
              </a:lnSpc>
              <a:spcBef>
                <a:spcPts val="2400"/>
              </a:spcBef>
              <a:spcAft>
                <a:spcPts val="0"/>
              </a:spcAft>
              <a:buClr>
                <a:srgbClr val="1F1F1F"/>
              </a:buClr>
              <a:buSzPts val="2250"/>
              <a:buChar char="•"/>
              <a:defRPr/>
            </a:lvl4pPr>
            <a:lvl5pPr marL="2286000" lvl="4" indent="-371475" algn="l">
              <a:lnSpc>
                <a:spcPct val="120000"/>
              </a:lnSpc>
              <a:spcBef>
                <a:spcPts val="2400"/>
              </a:spcBef>
              <a:spcAft>
                <a:spcPts val="0"/>
              </a:spcAft>
              <a:buClr>
                <a:srgbClr val="1F1F1F"/>
              </a:buClr>
              <a:buSzPts val="2250"/>
              <a:buChar char="•"/>
              <a:defRPr/>
            </a:lvl5pPr>
            <a:lvl6pPr marL="2743200" lvl="5" indent="-371475" algn="l">
              <a:lnSpc>
                <a:spcPct val="120000"/>
              </a:lnSpc>
              <a:spcBef>
                <a:spcPts val="2400"/>
              </a:spcBef>
              <a:spcAft>
                <a:spcPts val="0"/>
              </a:spcAft>
              <a:buClr>
                <a:srgbClr val="1F1F1F"/>
              </a:buClr>
              <a:buSzPts val="2250"/>
              <a:buChar char="•"/>
              <a:defRPr/>
            </a:lvl6pPr>
            <a:lvl7pPr marL="3200400" lvl="6" indent="-371475" algn="l">
              <a:lnSpc>
                <a:spcPct val="120000"/>
              </a:lnSpc>
              <a:spcBef>
                <a:spcPts val="2400"/>
              </a:spcBef>
              <a:spcAft>
                <a:spcPts val="0"/>
              </a:spcAft>
              <a:buClr>
                <a:srgbClr val="1F1F1F"/>
              </a:buClr>
              <a:buSzPts val="2250"/>
              <a:buChar char="•"/>
              <a:defRPr/>
            </a:lvl7pPr>
            <a:lvl8pPr marL="3657600" lvl="7" indent="-371475" algn="l">
              <a:lnSpc>
                <a:spcPct val="120000"/>
              </a:lnSpc>
              <a:spcBef>
                <a:spcPts val="2400"/>
              </a:spcBef>
              <a:spcAft>
                <a:spcPts val="0"/>
              </a:spcAft>
              <a:buClr>
                <a:srgbClr val="1F1F1F"/>
              </a:buClr>
              <a:buSzPts val="2250"/>
              <a:buChar char="•"/>
              <a:defRPr/>
            </a:lvl8pPr>
            <a:lvl9pPr marL="4114800" lvl="8" indent="-371475" algn="l">
              <a:lnSpc>
                <a:spcPct val="120000"/>
              </a:lnSpc>
              <a:spcBef>
                <a:spcPts val="2400"/>
              </a:spcBef>
              <a:spcAft>
                <a:spcPts val="0"/>
              </a:spcAft>
              <a:buClr>
                <a:srgbClr val="1F1F1F"/>
              </a:buClr>
              <a:buSzPts val="2250"/>
              <a:buChar char="•"/>
              <a:defRPr/>
            </a:lvl9pPr>
          </a:lstStyle>
          <a:p>
            <a:endParaRPr/>
          </a:p>
        </p:txBody>
      </p:sp>
      <p:sp>
        <p:nvSpPr>
          <p:cNvPr id="50" name="Google Shape;50;p11"/>
          <p:cNvSpPr txBox="1">
            <a:spLocks noGrp="1"/>
          </p:cNvSpPr>
          <p:nvPr>
            <p:ph type="body" idx="2"/>
          </p:nvPr>
        </p:nvSpPr>
        <p:spPr>
          <a:xfrm>
            <a:off x="2387600" y="6076950"/>
            <a:ext cx="19621500" cy="825500"/>
          </a:xfrm>
          <a:prstGeom prst="rect">
            <a:avLst/>
          </a:prstGeom>
          <a:noFill/>
          <a:ln>
            <a:noFill/>
          </a:ln>
        </p:spPr>
        <p:txBody>
          <a:bodyPr spcFirstLastPara="1" wrap="square" lIns="50800" tIns="50800" rIns="50800" bIns="50800" anchor="ctr" anchorCtr="0"/>
          <a:lstStyle>
            <a:lvl1pPr marL="457200" lvl="0" indent="-228600" algn="l">
              <a:lnSpc>
                <a:spcPct val="100000"/>
              </a:lnSpc>
              <a:spcBef>
                <a:spcPts val="0"/>
              </a:spcBef>
              <a:spcAft>
                <a:spcPts val="0"/>
              </a:spcAft>
              <a:buClr>
                <a:srgbClr val="64206B"/>
              </a:buClr>
              <a:buSzPts val="2000"/>
              <a:buFont typeface="Arial"/>
              <a:buNone/>
              <a:defRPr sz="2000">
                <a:solidFill>
                  <a:srgbClr val="64206B"/>
                </a:solidFill>
              </a:defRPr>
            </a:lvl1pPr>
            <a:lvl2pPr marL="914400" lvl="1" indent="-371475" algn="l">
              <a:lnSpc>
                <a:spcPct val="120000"/>
              </a:lnSpc>
              <a:spcBef>
                <a:spcPts val="2400"/>
              </a:spcBef>
              <a:spcAft>
                <a:spcPts val="0"/>
              </a:spcAft>
              <a:buClr>
                <a:srgbClr val="1F1F1F"/>
              </a:buClr>
              <a:buSzPts val="2250"/>
              <a:buChar char="•"/>
              <a:defRPr/>
            </a:lvl2pPr>
            <a:lvl3pPr marL="1371600" lvl="2" indent="-371475" algn="l">
              <a:lnSpc>
                <a:spcPct val="120000"/>
              </a:lnSpc>
              <a:spcBef>
                <a:spcPts val="2400"/>
              </a:spcBef>
              <a:spcAft>
                <a:spcPts val="0"/>
              </a:spcAft>
              <a:buClr>
                <a:srgbClr val="1F1F1F"/>
              </a:buClr>
              <a:buSzPts val="2250"/>
              <a:buChar char="•"/>
              <a:defRPr/>
            </a:lvl3pPr>
            <a:lvl4pPr marL="1828800" lvl="3" indent="-371475" algn="l">
              <a:lnSpc>
                <a:spcPct val="120000"/>
              </a:lnSpc>
              <a:spcBef>
                <a:spcPts val="2400"/>
              </a:spcBef>
              <a:spcAft>
                <a:spcPts val="0"/>
              </a:spcAft>
              <a:buClr>
                <a:srgbClr val="1F1F1F"/>
              </a:buClr>
              <a:buSzPts val="2250"/>
              <a:buChar char="•"/>
              <a:defRPr/>
            </a:lvl4pPr>
            <a:lvl5pPr marL="2286000" lvl="4" indent="-371475" algn="l">
              <a:lnSpc>
                <a:spcPct val="120000"/>
              </a:lnSpc>
              <a:spcBef>
                <a:spcPts val="2400"/>
              </a:spcBef>
              <a:spcAft>
                <a:spcPts val="0"/>
              </a:spcAft>
              <a:buClr>
                <a:srgbClr val="1F1F1F"/>
              </a:buClr>
              <a:buSzPts val="2250"/>
              <a:buChar char="•"/>
              <a:defRPr/>
            </a:lvl5pPr>
            <a:lvl6pPr marL="2743200" lvl="5" indent="-371475" algn="l">
              <a:lnSpc>
                <a:spcPct val="120000"/>
              </a:lnSpc>
              <a:spcBef>
                <a:spcPts val="2400"/>
              </a:spcBef>
              <a:spcAft>
                <a:spcPts val="0"/>
              </a:spcAft>
              <a:buClr>
                <a:srgbClr val="1F1F1F"/>
              </a:buClr>
              <a:buSzPts val="2250"/>
              <a:buChar char="•"/>
              <a:defRPr/>
            </a:lvl6pPr>
            <a:lvl7pPr marL="3200400" lvl="6" indent="-371475" algn="l">
              <a:lnSpc>
                <a:spcPct val="120000"/>
              </a:lnSpc>
              <a:spcBef>
                <a:spcPts val="2400"/>
              </a:spcBef>
              <a:spcAft>
                <a:spcPts val="0"/>
              </a:spcAft>
              <a:buClr>
                <a:srgbClr val="1F1F1F"/>
              </a:buClr>
              <a:buSzPts val="2250"/>
              <a:buChar char="•"/>
              <a:defRPr/>
            </a:lvl7pPr>
            <a:lvl8pPr marL="3657600" lvl="7" indent="-371475" algn="l">
              <a:lnSpc>
                <a:spcPct val="120000"/>
              </a:lnSpc>
              <a:spcBef>
                <a:spcPts val="2400"/>
              </a:spcBef>
              <a:spcAft>
                <a:spcPts val="0"/>
              </a:spcAft>
              <a:buClr>
                <a:srgbClr val="1F1F1F"/>
              </a:buClr>
              <a:buSzPts val="2250"/>
              <a:buChar char="•"/>
              <a:defRPr/>
            </a:lvl8pPr>
            <a:lvl9pPr marL="4114800" lvl="8" indent="-371475" algn="l">
              <a:lnSpc>
                <a:spcPct val="120000"/>
              </a:lnSpc>
              <a:spcBef>
                <a:spcPts val="2400"/>
              </a:spcBef>
              <a:spcAft>
                <a:spcPts val="0"/>
              </a:spcAft>
              <a:buClr>
                <a:srgbClr val="1F1F1F"/>
              </a:buClr>
              <a:buSzPts val="2250"/>
              <a:buChar char="•"/>
              <a:defRPr/>
            </a:lvl9pPr>
          </a:lstStyle>
          <a:p>
            <a:endParaRPr/>
          </a:p>
        </p:txBody>
      </p:sp>
      <p:sp>
        <p:nvSpPr>
          <p:cNvPr id="51" name="Google Shape;51;p11"/>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52"/>
        <p:cNvGrpSpPr/>
        <p:nvPr/>
      </p:nvGrpSpPr>
      <p:grpSpPr>
        <a:xfrm>
          <a:off x="0" y="0"/>
          <a:ext cx="0" cy="0"/>
          <a:chOff x="0" y="0"/>
          <a:chExt cx="0" cy="0"/>
        </a:xfrm>
      </p:grpSpPr>
      <p:sp>
        <p:nvSpPr>
          <p:cNvPr id="53" name="Google Shape;53;p12"/>
          <p:cNvSpPr>
            <a:spLocks noGrp="1"/>
          </p:cNvSpPr>
          <p:nvPr>
            <p:ph type="pic" idx="2"/>
          </p:nvPr>
        </p:nvSpPr>
        <p:spPr>
          <a:xfrm>
            <a:off x="0" y="0"/>
            <a:ext cx="24384001" cy="13716000"/>
          </a:xfrm>
          <a:prstGeom prst="rect">
            <a:avLst/>
          </a:prstGeom>
          <a:noFill/>
          <a:ln>
            <a:noFill/>
          </a:ln>
        </p:spPr>
        <p:txBody>
          <a:bodyPr spcFirstLastPara="1" wrap="square" lIns="91425" tIns="45700" rIns="91425" bIns="45700" anchor="t" anchorCtr="0"/>
          <a:lstStyle>
            <a:lvl1pPr marR="0" lvl="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1pPr>
            <a:lvl2pPr marR="0" lvl="1"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2pPr>
            <a:lvl3pPr marR="0" lvl="2"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3pPr>
            <a:lvl4pPr marR="0" lvl="3"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4pPr>
            <a:lvl5pPr marR="0" lvl="4"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5pPr>
            <a:lvl6pPr marR="0" lvl="5"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6pPr>
            <a:lvl7pPr marR="0" lvl="6"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7pPr>
            <a:lvl8pPr marR="0" lvl="7"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8pPr>
            <a:lvl9pPr marR="0" lvl="8"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9pPr>
          </a:lstStyle>
          <a:p>
            <a:endParaRPr/>
          </a:p>
        </p:txBody>
      </p:sp>
      <p:sp>
        <p:nvSpPr>
          <p:cNvPr id="54" name="Google Shape;54;p12"/>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5"/>
        <p:cNvGrpSpPr/>
        <p:nvPr/>
      </p:nvGrpSpPr>
      <p:grpSpPr>
        <a:xfrm>
          <a:off x="0" y="0"/>
          <a:ext cx="0" cy="0"/>
          <a:chOff x="0" y="0"/>
          <a:chExt cx="0" cy="0"/>
        </a:xfrm>
      </p:grpSpPr>
      <p:sp>
        <p:nvSpPr>
          <p:cNvPr id="56" name="Google Shape;56;p13"/>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se Study - Highlight">
  <p:cSld name="Case Study - Highlight">
    <p:spTree>
      <p:nvGrpSpPr>
        <p:cNvPr id="1" name="Shape 57"/>
        <p:cNvGrpSpPr/>
        <p:nvPr/>
      </p:nvGrpSpPr>
      <p:grpSpPr>
        <a:xfrm>
          <a:off x="0" y="0"/>
          <a:ext cx="0" cy="0"/>
          <a:chOff x="0" y="0"/>
          <a:chExt cx="0" cy="0"/>
        </a:xfrm>
      </p:grpSpPr>
      <p:sp>
        <p:nvSpPr>
          <p:cNvPr id="58" name="Google Shape;58;p14"/>
          <p:cNvSpPr txBox="1">
            <a:spLocks noGrp="1"/>
          </p:cNvSpPr>
          <p:nvPr>
            <p:ph type="body" idx="1"/>
          </p:nvPr>
        </p:nvSpPr>
        <p:spPr>
          <a:xfrm>
            <a:off x="997227" y="715415"/>
            <a:ext cx="9775798" cy="482601"/>
          </a:xfrm>
          <a:prstGeom prst="rect">
            <a:avLst/>
          </a:prstGeom>
          <a:noFill/>
          <a:ln>
            <a:noFill/>
          </a:ln>
        </p:spPr>
        <p:txBody>
          <a:bodyPr spcFirstLastPara="1" wrap="square" lIns="50800" tIns="50800" rIns="50800" bIns="50800" anchor="t" anchorCtr="0"/>
          <a:lstStyle>
            <a:lvl1pPr marL="457200" lvl="0" indent="-228600" algn="l">
              <a:lnSpc>
                <a:spcPct val="312500"/>
              </a:lnSpc>
              <a:spcBef>
                <a:spcPts val="0"/>
              </a:spcBef>
              <a:spcAft>
                <a:spcPts val="0"/>
              </a:spcAft>
              <a:buClr>
                <a:srgbClr val="343434"/>
              </a:buClr>
              <a:buSzPts val="2400"/>
              <a:buFont typeface="Arial"/>
              <a:buNone/>
              <a:defRPr sz="2400" cap="none">
                <a:solidFill>
                  <a:srgbClr val="343434"/>
                </a:solidFill>
                <a:latin typeface="Arial"/>
                <a:ea typeface="Arial"/>
                <a:cs typeface="Arial"/>
                <a:sym typeface="Arial"/>
              </a:defRPr>
            </a:lvl1pPr>
            <a:lvl2pPr marL="914400" lvl="1" indent="-371475" algn="l">
              <a:lnSpc>
                <a:spcPct val="120000"/>
              </a:lnSpc>
              <a:spcBef>
                <a:spcPts val="2400"/>
              </a:spcBef>
              <a:spcAft>
                <a:spcPts val="0"/>
              </a:spcAft>
              <a:buClr>
                <a:srgbClr val="1F1F1F"/>
              </a:buClr>
              <a:buSzPts val="2250"/>
              <a:buChar char="•"/>
              <a:defRPr/>
            </a:lvl2pPr>
            <a:lvl3pPr marL="1371600" lvl="2" indent="-371475" algn="l">
              <a:lnSpc>
                <a:spcPct val="120000"/>
              </a:lnSpc>
              <a:spcBef>
                <a:spcPts val="2400"/>
              </a:spcBef>
              <a:spcAft>
                <a:spcPts val="0"/>
              </a:spcAft>
              <a:buClr>
                <a:srgbClr val="1F1F1F"/>
              </a:buClr>
              <a:buSzPts val="2250"/>
              <a:buChar char="•"/>
              <a:defRPr/>
            </a:lvl3pPr>
            <a:lvl4pPr marL="1828800" lvl="3" indent="-371475" algn="l">
              <a:lnSpc>
                <a:spcPct val="120000"/>
              </a:lnSpc>
              <a:spcBef>
                <a:spcPts val="2400"/>
              </a:spcBef>
              <a:spcAft>
                <a:spcPts val="0"/>
              </a:spcAft>
              <a:buClr>
                <a:srgbClr val="1F1F1F"/>
              </a:buClr>
              <a:buSzPts val="2250"/>
              <a:buChar char="•"/>
              <a:defRPr/>
            </a:lvl4pPr>
            <a:lvl5pPr marL="2286000" lvl="4" indent="-371475" algn="l">
              <a:lnSpc>
                <a:spcPct val="120000"/>
              </a:lnSpc>
              <a:spcBef>
                <a:spcPts val="2400"/>
              </a:spcBef>
              <a:spcAft>
                <a:spcPts val="0"/>
              </a:spcAft>
              <a:buClr>
                <a:srgbClr val="1F1F1F"/>
              </a:buClr>
              <a:buSzPts val="2250"/>
              <a:buChar char="•"/>
              <a:defRPr/>
            </a:lvl5pPr>
            <a:lvl6pPr marL="2743200" lvl="5" indent="-371475" algn="l">
              <a:lnSpc>
                <a:spcPct val="120000"/>
              </a:lnSpc>
              <a:spcBef>
                <a:spcPts val="2400"/>
              </a:spcBef>
              <a:spcAft>
                <a:spcPts val="0"/>
              </a:spcAft>
              <a:buClr>
                <a:srgbClr val="1F1F1F"/>
              </a:buClr>
              <a:buSzPts val="2250"/>
              <a:buChar char="•"/>
              <a:defRPr/>
            </a:lvl6pPr>
            <a:lvl7pPr marL="3200400" lvl="6" indent="-371475" algn="l">
              <a:lnSpc>
                <a:spcPct val="120000"/>
              </a:lnSpc>
              <a:spcBef>
                <a:spcPts val="2400"/>
              </a:spcBef>
              <a:spcAft>
                <a:spcPts val="0"/>
              </a:spcAft>
              <a:buClr>
                <a:srgbClr val="1F1F1F"/>
              </a:buClr>
              <a:buSzPts val="2250"/>
              <a:buChar char="•"/>
              <a:defRPr/>
            </a:lvl7pPr>
            <a:lvl8pPr marL="3657600" lvl="7" indent="-371475" algn="l">
              <a:lnSpc>
                <a:spcPct val="120000"/>
              </a:lnSpc>
              <a:spcBef>
                <a:spcPts val="2400"/>
              </a:spcBef>
              <a:spcAft>
                <a:spcPts val="0"/>
              </a:spcAft>
              <a:buClr>
                <a:srgbClr val="1F1F1F"/>
              </a:buClr>
              <a:buSzPts val="2250"/>
              <a:buChar char="•"/>
              <a:defRPr/>
            </a:lvl8pPr>
            <a:lvl9pPr marL="4114800" lvl="8" indent="-371475" algn="l">
              <a:lnSpc>
                <a:spcPct val="120000"/>
              </a:lnSpc>
              <a:spcBef>
                <a:spcPts val="2400"/>
              </a:spcBef>
              <a:spcAft>
                <a:spcPts val="0"/>
              </a:spcAft>
              <a:buClr>
                <a:srgbClr val="1F1F1F"/>
              </a:buClr>
              <a:buSzPts val="2250"/>
              <a:buChar char="•"/>
              <a:defRPr/>
            </a:lvl9pPr>
          </a:lstStyle>
          <a:p>
            <a:endParaRPr/>
          </a:p>
        </p:txBody>
      </p:sp>
      <p:pic>
        <p:nvPicPr>
          <p:cNvPr id="59" name="Google Shape;59;p14" descr="ffw.png"/>
          <p:cNvPicPr preferRelativeResize="0"/>
          <p:nvPr/>
        </p:nvPicPr>
        <p:blipFill rotWithShape="1">
          <a:blip r:embed="rId2">
            <a:alphaModFix amt="20861"/>
          </a:blip>
          <a:srcRect/>
          <a:stretch/>
        </p:blipFill>
        <p:spPr>
          <a:xfrm>
            <a:off x="1046493" y="12770382"/>
            <a:ext cx="854441" cy="290511"/>
          </a:xfrm>
          <a:prstGeom prst="rect">
            <a:avLst/>
          </a:prstGeom>
          <a:noFill/>
          <a:ln>
            <a:noFill/>
          </a:ln>
        </p:spPr>
      </p:pic>
      <p:sp>
        <p:nvSpPr>
          <p:cNvPr id="60" name="Google Shape;60;p14"/>
          <p:cNvSpPr txBox="1">
            <a:spLocks noGrp="1"/>
          </p:cNvSpPr>
          <p:nvPr>
            <p:ph type="body" idx="2"/>
          </p:nvPr>
        </p:nvSpPr>
        <p:spPr>
          <a:xfrm>
            <a:off x="2536781" y="2543585"/>
            <a:ext cx="8649427" cy="665481"/>
          </a:xfrm>
          <a:prstGeom prst="rect">
            <a:avLst/>
          </a:prstGeom>
          <a:noFill/>
          <a:ln>
            <a:noFill/>
          </a:ln>
        </p:spPr>
        <p:txBody>
          <a:bodyPr spcFirstLastPara="1" wrap="square" lIns="91425" tIns="91425" rIns="91425" bIns="91425" anchor="t" anchorCtr="0"/>
          <a:lstStyle>
            <a:lvl1pPr marL="457200" lvl="0" indent="-228600" algn="l">
              <a:lnSpc>
                <a:spcPct val="110000"/>
              </a:lnSpc>
              <a:spcBef>
                <a:spcPts val="1400"/>
              </a:spcBef>
              <a:spcAft>
                <a:spcPts val="0"/>
              </a:spcAft>
              <a:buClr>
                <a:srgbClr val="112146"/>
              </a:buClr>
              <a:buSzPts val="3000"/>
              <a:buFont typeface="Arial"/>
              <a:buNone/>
              <a:defRPr sz="3000">
                <a:solidFill>
                  <a:srgbClr val="112146"/>
                </a:solidFill>
                <a:latin typeface="Arial"/>
                <a:ea typeface="Arial"/>
                <a:cs typeface="Arial"/>
                <a:sym typeface="Arial"/>
              </a:defRPr>
            </a:lvl1pPr>
            <a:lvl2pPr marL="914400" lvl="1" indent="-371475" algn="l">
              <a:lnSpc>
                <a:spcPct val="120000"/>
              </a:lnSpc>
              <a:spcBef>
                <a:spcPts val="2400"/>
              </a:spcBef>
              <a:spcAft>
                <a:spcPts val="0"/>
              </a:spcAft>
              <a:buClr>
                <a:srgbClr val="1F1F1F"/>
              </a:buClr>
              <a:buSzPts val="2250"/>
              <a:buChar char="•"/>
              <a:defRPr/>
            </a:lvl2pPr>
            <a:lvl3pPr marL="1371600" lvl="2" indent="-371475" algn="l">
              <a:lnSpc>
                <a:spcPct val="120000"/>
              </a:lnSpc>
              <a:spcBef>
                <a:spcPts val="2400"/>
              </a:spcBef>
              <a:spcAft>
                <a:spcPts val="0"/>
              </a:spcAft>
              <a:buClr>
                <a:srgbClr val="1F1F1F"/>
              </a:buClr>
              <a:buSzPts val="2250"/>
              <a:buChar char="•"/>
              <a:defRPr/>
            </a:lvl3pPr>
            <a:lvl4pPr marL="1828800" lvl="3" indent="-371475" algn="l">
              <a:lnSpc>
                <a:spcPct val="120000"/>
              </a:lnSpc>
              <a:spcBef>
                <a:spcPts val="2400"/>
              </a:spcBef>
              <a:spcAft>
                <a:spcPts val="0"/>
              </a:spcAft>
              <a:buClr>
                <a:srgbClr val="1F1F1F"/>
              </a:buClr>
              <a:buSzPts val="2250"/>
              <a:buChar char="•"/>
              <a:defRPr/>
            </a:lvl4pPr>
            <a:lvl5pPr marL="2286000" lvl="4" indent="-371475" algn="l">
              <a:lnSpc>
                <a:spcPct val="120000"/>
              </a:lnSpc>
              <a:spcBef>
                <a:spcPts val="2400"/>
              </a:spcBef>
              <a:spcAft>
                <a:spcPts val="0"/>
              </a:spcAft>
              <a:buClr>
                <a:srgbClr val="1F1F1F"/>
              </a:buClr>
              <a:buSzPts val="2250"/>
              <a:buChar char="•"/>
              <a:defRPr/>
            </a:lvl5pPr>
            <a:lvl6pPr marL="2743200" lvl="5" indent="-371475" algn="l">
              <a:lnSpc>
                <a:spcPct val="120000"/>
              </a:lnSpc>
              <a:spcBef>
                <a:spcPts val="2400"/>
              </a:spcBef>
              <a:spcAft>
                <a:spcPts val="0"/>
              </a:spcAft>
              <a:buClr>
                <a:srgbClr val="1F1F1F"/>
              </a:buClr>
              <a:buSzPts val="2250"/>
              <a:buChar char="•"/>
              <a:defRPr/>
            </a:lvl6pPr>
            <a:lvl7pPr marL="3200400" lvl="6" indent="-371475" algn="l">
              <a:lnSpc>
                <a:spcPct val="120000"/>
              </a:lnSpc>
              <a:spcBef>
                <a:spcPts val="2400"/>
              </a:spcBef>
              <a:spcAft>
                <a:spcPts val="0"/>
              </a:spcAft>
              <a:buClr>
                <a:srgbClr val="1F1F1F"/>
              </a:buClr>
              <a:buSzPts val="2250"/>
              <a:buChar char="•"/>
              <a:defRPr/>
            </a:lvl7pPr>
            <a:lvl8pPr marL="3657600" lvl="7" indent="-371475" algn="l">
              <a:lnSpc>
                <a:spcPct val="120000"/>
              </a:lnSpc>
              <a:spcBef>
                <a:spcPts val="2400"/>
              </a:spcBef>
              <a:spcAft>
                <a:spcPts val="0"/>
              </a:spcAft>
              <a:buClr>
                <a:srgbClr val="1F1F1F"/>
              </a:buClr>
              <a:buSzPts val="2250"/>
              <a:buChar char="•"/>
              <a:defRPr/>
            </a:lvl8pPr>
            <a:lvl9pPr marL="4114800" lvl="8" indent="-371475" algn="l">
              <a:lnSpc>
                <a:spcPct val="120000"/>
              </a:lnSpc>
              <a:spcBef>
                <a:spcPts val="2400"/>
              </a:spcBef>
              <a:spcAft>
                <a:spcPts val="0"/>
              </a:spcAft>
              <a:buClr>
                <a:srgbClr val="1F1F1F"/>
              </a:buClr>
              <a:buSzPts val="2250"/>
              <a:buChar char="•"/>
              <a:defRPr/>
            </a:lvl9pPr>
          </a:lstStyle>
          <a:p>
            <a:endParaRPr/>
          </a:p>
        </p:txBody>
      </p:sp>
      <p:sp>
        <p:nvSpPr>
          <p:cNvPr id="61" name="Google Shape;61;p14"/>
          <p:cNvSpPr>
            <a:spLocks noGrp="1"/>
          </p:cNvSpPr>
          <p:nvPr>
            <p:ph type="pic" idx="3"/>
          </p:nvPr>
        </p:nvSpPr>
        <p:spPr>
          <a:xfrm>
            <a:off x="1011016" y="2789432"/>
            <a:ext cx="925395" cy="925402"/>
          </a:xfrm>
          <a:prstGeom prst="rect">
            <a:avLst/>
          </a:prstGeom>
          <a:noFill/>
          <a:ln>
            <a:noFill/>
          </a:ln>
        </p:spPr>
        <p:txBody>
          <a:bodyPr spcFirstLastPara="1" wrap="square" lIns="91425" tIns="45700" rIns="91425" bIns="45700" anchor="t" anchorCtr="0"/>
          <a:lstStyle>
            <a:lvl1pPr marR="0" lvl="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1pPr>
            <a:lvl2pPr marR="0" lvl="1"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2pPr>
            <a:lvl3pPr marR="0" lvl="2"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3pPr>
            <a:lvl4pPr marR="0" lvl="3"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4pPr>
            <a:lvl5pPr marR="0" lvl="4"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5pPr>
            <a:lvl6pPr marR="0" lvl="5"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6pPr>
            <a:lvl7pPr marR="0" lvl="6"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7pPr>
            <a:lvl8pPr marR="0" lvl="7"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8pPr>
            <a:lvl9pPr marR="0" lvl="8"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9pPr>
          </a:lstStyle>
          <a:p>
            <a:endParaRPr/>
          </a:p>
        </p:txBody>
      </p:sp>
      <p:sp>
        <p:nvSpPr>
          <p:cNvPr id="62" name="Google Shape;62;p14"/>
          <p:cNvSpPr>
            <a:spLocks noGrp="1"/>
          </p:cNvSpPr>
          <p:nvPr>
            <p:ph type="pic" idx="4"/>
          </p:nvPr>
        </p:nvSpPr>
        <p:spPr>
          <a:xfrm>
            <a:off x="1011013" y="8889784"/>
            <a:ext cx="925401" cy="925400"/>
          </a:xfrm>
          <a:prstGeom prst="rect">
            <a:avLst/>
          </a:prstGeom>
          <a:noFill/>
          <a:ln>
            <a:noFill/>
          </a:ln>
        </p:spPr>
        <p:txBody>
          <a:bodyPr spcFirstLastPara="1" wrap="square" lIns="91425" tIns="45700" rIns="91425" bIns="45700" anchor="t" anchorCtr="0"/>
          <a:lstStyle>
            <a:lvl1pPr marR="0" lvl="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1pPr>
            <a:lvl2pPr marR="0" lvl="1"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2pPr>
            <a:lvl3pPr marR="0" lvl="2"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3pPr>
            <a:lvl4pPr marR="0" lvl="3"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4pPr>
            <a:lvl5pPr marR="0" lvl="4"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5pPr>
            <a:lvl6pPr marR="0" lvl="5"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6pPr>
            <a:lvl7pPr marR="0" lvl="6"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7pPr>
            <a:lvl8pPr marR="0" lvl="7"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8pPr>
            <a:lvl9pPr marR="0" lvl="8"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9pPr>
          </a:lstStyle>
          <a:p>
            <a:endParaRPr/>
          </a:p>
        </p:txBody>
      </p:sp>
      <p:sp>
        <p:nvSpPr>
          <p:cNvPr id="63" name="Google Shape;63;p14"/>
          <p:cNvSpPr txBox="1">
            <a:spLocks noGrp="1"/>
          </p:cNvSpPr>
          <p:nvPr>
            <p:ph type="body" idx="5"/>
          </p:nvPr>
        </p:nvSpPr>
        <p:spPr>
          <a:xfrm>
            <a:off x="2541290" y="5583335"/>
            <a:ext cx="8640410" cy="665481"/>
          </a:xfrm>
          <a:prstGeom prst="rect">
            <a:avLst/>
          </a:prstGeom>
          <a:noFill/>
          <a:ln>
            <a:noFill/>
          </a:ln>
        </p:spPr>
        <p:txBody>
          <a:bodyPr spcFirstLastPara="1" wrap="square" lIns="91425" tIns="91425" rIns="91425" bIns="91425" anchor="t" anchorCtr="0"/>
          <a:lstStyle>
            <a:lvl1pPr marL="457200" lvl="0" indent="-228600" algn="l">
              <a:lnSpc>
                <a:spcPct val="110000"/>
              </a:lnSpc>
              <a:spcBef>
                <a:spcPts val="1400"/>
              </a:spcBef>
              <a:spcAft>
                <a:spcPts val="0"/>
              </a:spcAft>
              <a:buClr>
                <a:srgbClr val="112146"/>
              </a:buClr>
              <a:buSzPts val="3000"/>
              <a:buFont typeface="Arial"/>
              <a:buNone/>
              <a:defRPr sz="3000">
                <a:solidFill>
                  <a:srgbClr val="112146"/>
                </a:solidFill>
                <a:latin typeface="Arial"/>
                <a:ea typeface="Arial"/>
                <a:cs typeface="Arial"/>
                <a:sym typeface="Arial"/>
              </a:defRPr>
            </a:lvl1pPr>
            <a:lvl2pPr marL="914400" lvl="1" indent="-371475" algn="l">
              <a:lnSpc>
                <a:spcPct val="120000"/>
              </a:lnSpc>
              <a:spcBef>
                <a:spcPts val="2400"/>
              </a:spcBef>
              <a:spcAft>
                <a:spcPts val="0"/>
              </a:spcAft>
              <a:buClr>
                <a:srgbClr val="1F1F1F"/>
              </a:buClr>
              <a:buSzPts val="2250"/>
              <a:buChar char="•"/>
              <a:defRPr/>
            </a:lvl2pPr>
            <a:lvl3pPr marL="1371600" lvl="2" indent="-371475" algn="l">
              <a:lnSpc>
                <a:spcPct val="120000"/>
              </a:lnSpc>
              <a:spcBef>
                <a:spcPts val="2400"/>
              </a:spcBef>
              <a:spcAft>
                <a:spcPts val="0"/>
              </a:spcAft>
              <a:buClr>
                <a:srgbClr val="1F1F1F"/>
              </a:buClr>
              <a:buSzPts val="2250"/>
              <a:buChar char="•"/>
              <a:defRPr/>
            </a:lvl3pPr>
            <a:lvl4pPr marL="1828800" lvl="3" indent="-371475" algn="l">
              <a:lnSpc>
                <a:spcPct val="120000"/>
              </a:lnSpc>
              <a:spcBef>
                <a:spcPts val="2400"/>
              </a:spcBef>
              <a:spcAft>
                <a:spcPts val="0"/>
              </a:spcAft>
              <a:buClr>
                <a:srgbClr val="1F1F1F"/>
              </a:buClr>
              <a:buSzPts val="2250"/>
              <a:buChar char="•"/>
              <a:defRPr/>
            </a:lvl4pPr>
            <a:lvl5pPr marL="2286000" lvl="4" indent="-371475" algn="l">
              <a:lnSpc>
                <a:spcPct val="120000"/>
              </a:lnSpc>
              <a:spcBef>
                <a:spcPts val="2400"/>
              </a:spcBef>
              <a:spcAft>
                <a:spcPts val="0"/>
              </a:spcAft>
              <a:buClr>
                <a:srgbClr val="1F1F1F"/>
              </a:buClr>
              <a:buSzPts val="2250"/>
              <a:buChar char="•"/>
              <a:defRPr/>
            </a:lvl5pPr>
            <a:lvl6pPr marL="2743200" lvl="5" indent="-371475" algn="l">
              <a:lnSpc>
                <a:spcPct val="120000"/>
              </a:lnSpc>
              <a:spcBef>
                <a:spcPts val="2400"/>
              </a:spcBef>
              <a:spcAft>
                <a:spcPts val="0"/>
              </a:spcAft>
              <a:buClr>
                <a:srgbClr val="1F1F1F"/>
              </a:buClr>
              <a:buSzPts val="2250"/>
              <a:buChar char="•"/>
              <a:defRPr/>
            </a:lvl6pPr>
            <a:lvl7pPr marL="3200400" lvl="6" indent="-371475" algn="l">
              <a:lnSpc>
                <a:spcPct val="120000"/>
              </a:lnSpc>
              <a:spcBef>
                <a:spcPts val="2400"/>
              </a:spcBef>
              <a:spcAft>
                <a:spcPts val="0"/>
              </a:spcAft>
              <a:buClr>
                <a:srgbClr val="1F1F1F"/>
              </a:buClr>
              <a:buSzPts val="2250"/>
              <a:buChar char="•"/>
              <a:defRPr/>
            </a:lvl7pPr>
            <a:lvl8pPr marL="3657600" lvl="7" indent="-371475" algn="l">
              <a:lnSpc>
                <a:spcPct val="120000"/>
              </a:lnSpc>
              <a:spcBef>
                <a:spcPts val="2400"/>
              </a:spcBef>
              <a:spcAft>
                <a:spcPts val="0"/>
              </a:spcAft>
              <a:buClr>
                <a:srgbClr val="1F1F1F"/>
              </a:buClr>
              <a:buSzPts val="2250"/>
              <a:buChar char="•"/>
              <a:defRPr/>
            </a:lvl8pPr>
            <a:lvl9pPr marL="4114800" lvl="8" indent="-371475" algn="l">
              <a:lnSpc>
                <a:spcPct val="120000"/>
              </a:lnSpc>
              <a:spcBef>
                <a:spcPts val="2400"/>
              </a:spcBef>
              <a:spcAft>
                <a:spcPts val="0"/>
              </a:spcAft>
              <a:buClr>
                <a:srgbClr val="1F1F1F"/>
              </a:buClr>
              <a:buSzPts val="2250"/>
              <a:buChar char="•"/>
              <a:defRPr/>
            </a:lvl9pPr>
          </a:lstStyle>
          <a:p>
            <a:endParaRPr/>
          </a:p>
        </p:txBody>
      </p:sp>
      <p:sp>
        <p:nvSpPr>
          <p:cNvPr id="64" name="Google Shape;64;p14"/>
          <p:cNvSpPr>
            <a:spLocks noGrp="1"/>
          </p:cNvSpPr>
          <p:nvPr>
            <p:ph type="pic" idx="6"/>
          </p:nvPr>
        </p:nvSpPr>
        <p:spPr>
          <a:xfrm>
            <a:off x="1011013" y="5835870"/>
            <a:ext cx="925401" cy="925400"/>
          </a:xfrm>
          <a:prstGeom prst="rect">
            <a:avLst/>
          </a:prstGeom>
          <a:noFill/>
          <a:ln>
            <a:noFill/>
          </a:ln>
        </p:spPr>
        <p:txBody>
          <a:bodyPr spcFirstLastPara="1" wrap="square" lIns="91425" tIns="45700" rIns="91425" bIns="45700" anchor="t" anchorCtr="0"/>
          <a:lstStyle>
            <a:lvl1pPr marR="0" lvl="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1pPr>
            <a:lvl2pPr marR="0" lvl="1"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2pPr>
            <a:lvl3pPr marR="0" lvl="2"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3pPr>
            <a:lvl4pPr marR="0" lvl="3"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4pPr>
            <a:lvl5pPr marR="0" lvl="4"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5pPr>
            <a:lvl6pPr marR="0" lvl="5"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6pPr>
            <a:lvl7pPr marR="0" lvl="6"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7pPr>
            <a:lvl8pPr marR="0" lvl="7"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8pPr>
            <a:lvl9pPr marR="0" lvl="8"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9pPr>
          </a:lstStyle>
          <a:p>
            <a:endParaRPr/>
          </a:p>
        </p:txBody>
      </p:sp>
      <p:sp>
        <p:nvSpPr>
          <p:cNvPr id="65" name="Google Shape;65;p14"/>
          <p:cNvSpPr txBox="1">
            <a:spLocks noGrp="1"/>
          </p:cNvSpPr>
          <p:nvPr>
            <p:ph type="body" idx="7"/>
          </p:nvPr>
        </p:nvSpPr>
        <p:spPr>
          <a:xfrm>
            <a:off x="2539713" y="8635784"/>
            <a:ext cx="8643564" cy="665481"/>
          </a:xfrm>
          <a:prstGeom prst="rect">
            <a:avLst/>
          </a:prstGeom>
          <a:noFill/>
          <a:ln>
            <a:noFill/>
          </a:ln>
        </p:spPr>
        <p:txBody>
          <a:bodyPr spcFirstLastPara="1" wrap="square" lIns="91425" tIns="91425" rIns="91425" bIns="91425" anchor="t" anchorCtr="0"/>
          <a:lstStyle>
            <a:lvl1pPr marL="457200" lvl="0" indent="-228600" algn="l">
              <a:lnSpc>
                <a:spcPct val="110000"/>
              </a:lnSpc>
              <a:spcBef>
                <a:spcPts val="1400"/>
              </a:spcBef>
              <a:spcAft>
                <a:spcPts val="0"/>
              </a:spcAft>
              <a:buClr>
                <a:srgbClr val="112146"/>
              </a:buClr>
              <a:buSzPts val="3000"/>
              <a:buFont typeface="Arial"/>
              <a:buNone/>
              <a:defRPr sz="3000">
                <a:solidFill>
                  <a:srgbClr val="112146"/>
                </a:solidFill>
                <a:latin typeface="Arial"/>
                <a:ea typeface="Arial"/>
                <a:cs typeface="Arial"/>
                <a:sym typeface="Arial"/>
              </a:defRPr>
            </a:lvl1pPr>
            <a:lvl2pPr marL="914400" lvl="1" indent="-371475" algn="l">
              <a:lnSpc>
                <a:spcPct val="120000"/>
              </a:lnSpc>
              <a:spcBef>
                <a:spcPts val="2400"/>
              </a:spcBef>
              <a:spcAft>
                <a:spcPts val="0"/>
              </a:spcAft>
              <a:buClr>
                <a:srgbClr val="1F1F1F"/>
              </a:buClr>
              <a:buSzPts val="2250"/>
              <a:buChar char="•"/>
              <a:defRPr/>
            </a:lvl2pPr>
            <a:lvl3pPr marL="1371600" lvl="2" indent="-371475" algn="l">
              <a:lnSpc>
                <a:spcPct val="120000"/>
              </a:lnSpc>
              <a:spcBef>
                <a:spcPts val="2400"/>
              </a:spcBef>
              <a:spcAft>
                <a:spcPts val="0"/>
              </a:spcAft>
              <a:buClr>
                <a:srgbClr val="1F1F1F"/>
              </a:buClr>
              <a:buSzPts val="2250"/>
              <a:buChar char="•"/>
              <a:defRPr/>
            </a:lvl3pPr>
            <a:lvl4pPr marL="1828800" lvl="3" indent="-371475" algn="l">
              <a:lnSpc>
                <a:spcPct val="120000"/>
              </a:lnSpc>
              <a:spcBef>
                <a:spcPts val="2400"/>
              </a:spcBef>
              <a:spcAft>
                <a:spcPts val="0"/>
              </a:spcAft>
              <a:buClr>
                <a:srgbClr val="1F1F1F"/>
              </a:buClr>
              <a:buSzPts val="2250"/>
              <a:buChar char="•"/>
              <a:defRPr/>
            </a:lvl4pPr>
            <a:lvl5pPr marL="2286000" lvl="4" indent="-371475" algn="l">
              <a:lnSpc>
                <a:spcPct val="120000"/>
              </a:lnSpc>
              <a:spcBef>
                <a:spcPts val="2400"/>
              </a:spcBef>
              <a:spcAft>
                <a:spcPts val="0"/>
              </a:spcAft>
              <a:buClr>
                <a:srgbClr val="1F1F1F"/>
              </a:buClr>
              <a:buSzPts val="2250"/>
              <a:buChar char="•"/>
              <a:defRPr/>
            </a:lvl5pPr>
            <a:lvl6pPr marL="2743200" lvl="5" indent="-371475" algn="l">
              <a:lnSpc>
                <a:spcPct val="120000"/>
              </a:lnSpc>
              <a:spcBef>
                <a:spcPts val="2400"/>
              </a:spcBef>
              <a:spcAft>
                <a:spcPts val="0"/>
              </a:spcAft>
              <a:buClr>
                <a:srgbClr val="1F1F1F"/>
              </a:buClr>
              <a:buSzPts val="2250"/>
              <a:buChar char="•"/>
              <a:defRPr/>
            </a:lvl6pPr>
            <a:lvl7pPr marL="3200400" lvl="6" indent="-371475" algn="l">
              <a:lnSpc>
                <a:spcPct val="120000"/>
              </a:lnSpc>
              <a:spcBef>
                <a:spcPts val="2400"/>
              </a:spcBef>
              <a:spcAft>
                <a:spcPts val="0"/>
              </a:spcAft>
              <a:buClr>
                <a:srgbClr val="1F1F1F"/>
              </a:buClr>
              <a:buSzPts val="2250"/>
              <a:buChar char="•"/>
              <a:defRPr/>
            </a:lvl7pPr>
            <a:lvl8pPr marL="3657600" lvl="7" indent="-371475" algn="l">
              <a:lnSpc>
                <a:spcPct val="120000"/>
              </a:lnSpc>
              <a:spcBef>
                <a:spcPts val="2400"/>
              </a:spcBef>
              <a:spcAft>
                <a:spcPts val="0"/>
              </a:spcAft>
              <a:buClr>
                <a:srgbClr val="1F1F1F"/>
              </a:buClr>
              <a:buSzPts val="2250"/>
              <a:buChar char="•"/>
              <a:defRPr/>
            </a:lvl8pPr>
            <a:lvl9pPr marL="4114800" lvl="8" indent="-371475" algn="l">
              <a:lnSpc>
                <a:spcPct val="120000"/>
              </a:lnSpc>
              <a:spcBef>
                <a:spcPts val="2400"/>
              </a:spcBef>
              <a:spcAft>
                <a:spcPts val="0"/>
              </a:spcAft>
              <a:buClr>
                <a:srgbClr val="1F1F1F"/>
              </a:buClr>
              <a:buSzPts val="2250"/>
              <a:buChar char="•"/>
              <a:defRPr/>
            </a:lvl9pPr>
          </a:lstStyle>
          <a:p>
            <a:endParaRPr/>
          </a:p>
        </p:txBody>
      </p:sp>
      <p:sp>
        <p:nvSpPr>
          <p:cNvPr id="66" name="Google Shape;66;p14"/>
          <p:cNvSpPr>
            <a:spLocks noGrp="1"/>
          </p:cNvSpPr>
          <p:nvPr>
            <p:ph type="pic" idx="8"/>
          </p:nvPr>
        </p:nvSpPr>
        <p:spPr>
          <a:xfrm>
            <a:off x="12210306" y="0"/>
            <a:ext cx="12186394" cy="13716000"/>
          </a:xfrm>
          <a:prstGeom prst="rect">
            <a:avLst/>
          </a:prstGeom>
          <a:noFill/>
          <a:ln>
            <a:noFill/>
          </a:ln>
        </p:spPr>
        <p:txBody>
          <a:bodyPr spcFirstLastPara="1" wrap="square" lIns="91425" tIns="45700" rIns="91425" bIns="45700" anchor="t" anchorCtr="0"/>
          <a:lstStyle>
            <a:lvl1pPr marR="0" lvl="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1pPr>
            <a:lvl2pPr marR="0" lvl="1"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2pPr>
            <a:lvl3pPr marR="0" lvl="2"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3pPr>
            <a:lvl4pPr marR="0" lvl="3"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4pPr>
            <a:lvl5pPr marR="0" lvl="4"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5pPr>
            <a:lvl6pPr marR="0" lvl="5"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6pPr>
            <a:lvl7pPr marR="0" lvl="6"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7pPr>
            <a:lvl8pPr marR="0" lvl="7"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8pPr>
            <a:lvl9pPr marR="0" lvl="8"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9pPr>
          </a:lstStyle>
          <a:p>
            <a:endParaRPr/>
          </a:p>
        </p:txBody>
      </p:sp>
      <p:sp>
        <p:nvSpPr>
          <p:cNvPr id="67" name="Google Shape;67;p14"/>
          <p:cNvSpPr txBox="1">
            <a:spLocks noGrp="1"/>
          </p:cNvSpPr>
          <p:nvPr>
            <p:ph type="body" idx="9"/>
          </p:nvPr>
        </p:nvSpPr>
        <p:spPr>
          <a:xfrm>
            <a:off x="997227" y="1185315"/>
            <a:ext cx="9775798" cy="482601"/>
          </a:xfrm>
          <a:prstGeom prst="rect">
            <a:avLst/>
          </a:prstGeom>
          <a:noFill/>
          <a:ln>
            <a:noFill/>
          </a:ln>
        </p:spPr>
        <p:txBody>
          <a:bodyPr spcFirstLastPara="1" wrap="square" lIns="50800" tIns="50800" rIns="50800" bIns="50800" anchor="t" anchorCtr="0"/>
          <a:lstStyle>
            <a:lvl1pPr marL="457200" lvl="0" indent="-228600" algn="l">
              <a:lnSpc>
                <a:spcPct val="312500"/>
              </a:lnSpc>
              <a:spcBef>
                <a:spcPts val="0"/>
              </a:spcBef>
              <a:spcAft>
                <a:spcPts val="0"/>
              </a:spcAft>
              <a:buClr>
                <a:srgbClr val="343434"/>
              </a:buClr>
              <a:buSzPts val="2400"/>
              <a:buFont typeface="Arial"/>
              <a:buNone/>
              <a:defRPr sz="2400" cap="none">
                <a:solidFill>
                  <a:srgbClr val="343434"/>
                </a:solidFill>
              </a:defRPr>
            </a:lvl1pPr>
            <a:lvl2pPr marL="914400" lvl="1" indent="-371475" algn="l">
              <a:lnSpc>
                <a:spcPct val="120000"/>
              </a:lnSpc>
              <a:spcBef>
                <a:spcPts val="2400"/>
              </a:spcBef>
              <a:spcAft>
                <a:spcPts val="0"/>
              </a:spcAft>
              <a:buClr>
                <a:srgbClr val="1F1F1F"/>
              </a:buClr>
              <a:buSzPts val="2250"/>
              <a:buChar char="•"/>
              <a:defRPr/>
            </a:lvl2pPr>
            <a:lvl3pPr marL="1371600" lvl="2" indent="-371475" algn="l">
              <a:lnSpc>
                <a:spcPct val="120000"/>
              </a:lnSpc>
              <a:spcBef>
                <a:spcPts val="2400"/>
              </a:spcBef>
              <a:spcAft>
                <a:spcPts val="0"/>
              </a:spcAft>
              <a:buClr>
                <a:srgbClr val="1F1F1F"/>
              </a:buClr>
              <a:buSzPts val="2250"/>
              <a:buChar char="•"/>
              <a:defRPr/>
            </a:lvl3pPr>
            <a:lvl4pPr marL="1828800" lvl="3" indent="-371475" algn="l">
              <a:lnSpc>
                <a:spcPct val="120000"/>
              </a:lnSpc>
              <a:spcBef>
                <a:spcPts val="2400"/>
              </a:spcBef>
              <a:spcAft>
                <a:spcPts val="0"/>
              </a:spcAft>
              <a:buClr>
                <a:srgbClr val="1F1F1F"/>
              </a:buClr>
              <a:buSzPts val="2250"/>
              <a:buChar char="•"/>
              <a:defRPr/>
            </a:lvl4pPr>
            <a:lvl5pPr marL="2286000" lvl="4" indent="-371475" algn="l">
              <a:lnSpc>
                <a:spcPct val="120000"/>
              </a:lnSpc>
              <a:spcBef>
                <a:spcPts val="2400"/>
              </a:spcBef>
              <a:spcAft>
                <a:spcPts val="0"/>
              </a:spcAft>
              <a:buClr>
                <a:srgbClr val="1F1F1F"/>
              </a:buClr>
              <a:buSzPts val="2250"/>
              <a:buChar char="•"/>
              <a:defRPr/>
            </a:lvl5pPr>
            <a:lvl6pPr marL="2743200" lvl="5" indent="-371475" algn="l">
              <a:lnSpc>
                <a:spcPct val="120000"/>
              </a:lnSpc>
              <a:spcBef>
                <a:spcPts val="2400"/>
              </a:spcBef>
              <a:spcAft>
                <a:spcPts val="0"/>
              </a:spcAft>
              <a:buClr>
                <a:srgbClr val="1F1F1F"/>
              </a:buClr>
              <a:buSzPts val="2250"/>
              <a:buChar char="•"/>
              <a:defRPr/>
            </a:lvl6pPr>
            <a:lvl7pPr marL="3200400" lvl="6" indent="-371475" algn="l">
              <a:lnSpc>
                <a:spcPct val="120000"/>
              </a:lnSpc>
              <a:spcBef>
                <a:spcPts val="2400"/>
              </a:spcBef>
              <a:spcAft>
                <a:spcPts val="0"/>
              </a:spcAft>
              <a:buClr>
                <a:srgbClr val="1F1F1F"/>
              </a:buClr>
              <a:buSzPts val="2250"/>
              <a:buChar char="•"/>
              <a:defRPr/>
            </a:lvl7pPr>
            <a:lvl8pPr marL="3657600" lvl="7" indent="-371475" algn="l">
              <a:lnSpc>
                <a:spcPct val="120000"/>
              </a:lnSpc>
              <a:spcBef>
                <a:spcPts val="2400"/>
              </a:spcBef>
              <a:spcAft>
                <a:spcPts val="0"/>
              </a:spcAft>
              <a:buClr>
                <a:srgbClr val="1F1F1F"/>
              </a:buClr>
              <a:buSzPts val="2250"/>
              <a:buChar char="•"/>
              <a:defRPr/>
            </a:lvl8pPr>
            <a:lvl9pPr marL="4114800" lvl="8" indent="-371475" algn="l">
              <a:lnSpc>
                <a:spcPct val="120000"/>
              </a:lnSpc>
              <a:spcBef>
                <a:spcPts val="2400"/>
              </a:spcBef>
              <a:spcAft>
                <a:spcPts val="0"/>
              </a:spcAft>
              <a:buClr>
                <a:srgbClr val="1F1F1F"/>
              </a:buClr>
              <a:buSzPts val="2250"/>
              <a:buChar char="•"/>
              <a:defRPr/>
            </a:lvl9pPr>
          </a:lstStyle>
          <a:p>
            <a:endParaRPr/>
          </a:p>
        </p:txBody>
      </p:sp>
      <p:sp>
        <p:nvSpPr>
          <p:cNvPr id="68" name="Google Shape;68;p14"/>
          <p:cNvSpPr txBox="1">
            <a:spLocks noGrp="1"/>
          </p:cNvSpPr>
          <p:nvPr>
            <p:ph type="body" idx="13"/>
          </p:nvPr>
        </p:nvSpPr>
        <p:spPr>
          <a:xfrm>
            <a:off x="2543131" y="3252245"/>
            <a:ext cx="8636727" cy="1727201"/>
          </a:xfrm>
          <a:prstGeom prst="rect">
            <a:avLst/>
          </a:prstGeom>
          <a:noFill/>
          <a:ln>
            <a:noFill/>
          </a:ln>
        </p:spPr>
        <p:txBody>
          <a:bodyPr spcFirstLastPara="1" wrap="square" lIns="91425" tIns="91425" rIns="91425" bIns="91425" anchor="t" anchorCtr="0"/>
          <a:lstStyle>
            <a:lvl1pPr marL="457200" lvl="0" indent="-228600" algn="l">
              <a:lnSpc>
                <a:spcPct val="110000"/>
              </a:lnSpc>
              <a:spcBef>
                <a:spcPts val="0"/>
              </a:spcBef>
              <a:spcAft>
                <a:spcPts val="0"/>
              </a:spcAft>
              <a:buClr>
                <a:srgbClr val="323232"/>
              </a:buClr>
              <a:buSzPts val="3000"/>
              <a:buFont typeface="Arial"/>
              <a:buNone/>
              <a:defRPr sz="3000">
                <a:solidFill>
                  <a:srgbClr val="323232"/>
                </a:solidFill>
                <a:latin typeface="Arial"/>
                <a:ea typeface="Arial"/>
                <a:cs typeface="Arial"/>
                <a:sym typeface="Arial"/>
              </a:defRPr>
            </a:lvl1pPr>
            <a:lvl2pPr marL="914400" lvl="1" indent="-371475" algn="l">
              <a:lnSpc>
                <a:spcPct val="120000"/>
              </a:lnSpc>
              <a:spcBef>
                <a:spcPts val="2400"/>
              </a:spcBef>
              <a:spcAft>
                <a:spcPts val="0"/>
              </a:spcAft>
              <a:buClr>
                <a:srgbClr val="1F1F1F"/>
              </a:buClr>
              <a:buSzPts val="2250"/>
              <a:buChar char="•"/>
              <a:defRPr/>
            </a:lvl2pPr>
            <a:lvl3pPr marL="1371600" lvl="2" indent="-371475" algn="l">
              <a:lnSpc>
                <a:spcPct val="120000"/>
              </a:lnSpc>
              <a:spcBef>
                <a:spcPts val="2400"/>
              </a:spcBef>
              <a:spcAft>
                <a:spcPts val="0"/>
              </a:spcAft>
              <a:buClr>
                <a:srgbClr val="1F1F1F"/>
              </a:buClr>
              <a:buSzPts val="2250"/>
              <a:buChar char="•"/>
              <a:defRPr/>
            </a:lvl3pPr>
            <a:lvl4pPr marL="1828800" lvl="3" indent="-371475" algn="l">
              <a:lnSpc>
                <a:spcPct val="120000"/>
              </a:lnSpc>
              <a:spcBef>
                <a:spcPts val="2400"/>
              </a:spcBef>
              <a:spcAft>
                <a:spcPts val="0"/>
              </a:spcAft>
              <a:buClr>
                <a:srgbClr val="1F1F1F"/>
              </a:buClr>
              <a:buSzPts val="2250"/>
              <a:buChar char="•"/>
              <a:defRPr/>
            </a:lvl4pPr>
            <a:lvl5pPr marL="2286000" lvl="4" indent="-371475" algn="l">
              <a:lnSpc>
                <a:spcPct val="120000"/>
              </a:lnSpc>
              <a:spcBef>
                <a:spcPts val="2400"/>
              </a:spcBef>
              <a:spcAft>
                <a:spcPts val="0"/>
              </a:spcAft>
              <a:buClr>
                <a:srgbClr val="1F1F1F"/>
              </a:buClr>
              <a:buSzPts val="2250"/>
              <a:buChar char="•"/>
              <a:defRPr/>
            </a:lvl5pPr>
            <a:lvl6pPr marL="2743200" lvl="5" indent="-371475" algn="l">
              <a:lnSpc>
                <a:spcPct val="120000"/>
              </a:lnSpc>
              <a:spcBef>
                <a:spcPts val="2400"/>
              </a:spcBef>
              <a:spcAft>
                <a:spcPts val="0"/>
              </a:spcAft>
              <a:buClr>
                <a:srgbClr val="1F1F1F"/>
              </a:buClr>
              <a:buSzPts val="2250"/>
              <a:buChar char="•"/>
              <a:defRPr/>
            </a:lvl6pPr>
            <a:lvl7pPr marL="3200400" lvl="6" indent="-371475" algn="l">
              <a:lnSpc>
                <a:spcPct val="120000"/>
              </a:lnSpc>
              <a:spcBef>
                <a:spcPts val="2400"/>
              </a:spcBef>
              <a:spcAft>
                <a:spcPts val="0"/>
              </a:spcAft>
              <a:buClr>
                <a:srgbClr val="1F1F1F"/>
              </a:buClr>
              <a:buSzPts val="2250"/>
              <a:buChar char="•"/>
              <a:defRPr/>
            </a:lvl7pPr>
            <a:lvl8pPr marL="3657600" lvl="7" indent="-371475" algn="l">
              <a:lnSpc>
                <a:spcPct val="120000"/>
              </a:lnSpc>
              <a:spcBef>
                <a:spcPts val="2400"/>
              </a:spcBef>
              <a:spcAft>
                <a:spcPts val="0"/>
              </a:spcAft>
              <a:buClr>
                <a:srgbClr val="1F1F1F"/>
              </a:buClr>
              <a:buSzPts val="2250"/>
              <a:buChar char="•"/>
              <a:defRPr/>
            </a:lvl8pPr>
            <a:lvl9pPr marL="4114800" lvl="8" indent="-371475" algn="l">
              <a:lnSpc>
                <a:spcPct val="120000"/>
              </a:lnSpc>
              <a:spcBef>
                <a:spcPts val="2400"/>
              </a:spcBef>
              <a:spcAft>
                <a:spcPts val="0"/>
              </a:spcAft>
              <a:buClr>
                <a:srgbClr val="1F1F1F"/>
              </a:buClr>
              <a:buSzPts val="2250"/>
              <a:buChar char="•"/>
              <a:defRPr/>
            </a:lvl9pPr>
          </a:lstStyle>
          <a:p>
            <a:endParaRPr/>
          </a:p>
        </p:txBody>
      </p:sp>
      <p:sp>
        <p:nvSpPr>
          <p:cNvPr id="69" name="Google Shape;69;p14"/>
          <p:cNvSpPr txBox="1">
            <a:spLocks noGrp="1"/>
          </p:cNvSpPr>
          <p:nvPr>
            <p:ph type="body" idx="14"/>
          </p:nvPr>
        </p:nvSpPr>
        <p:spPr>
          <a:xfrm>
            <a:off x="2541290" y="6294535"/>
            <a:ext cx="8630864" cy="1727201"/>
          </a:xfrm>
          <a:prstGeom prst="rect">
            <a:avLst/>
          </a:prstGeom>
          <a:noFill/>
          <a:ln>
            <a:noFill/>
          </a:ln>
        </p:spPr>
        <p:txBody>
          <a:bodyPr spcFirstLastPara="1" wrap="square" lIns="91425" tIns="91425" rIns="91425" bIns="91425" anchor="t" anchorCtr="0"/>
          <a:lstStyle>
            <a:lvl1pPr marL="457200" lvl="0" indent="-228600" algn="l">
              <a:lnSpc>
                <a:spcPct val="110000"/>
              </a:lnSpc>
              <a:spcBef>
                <a:spcPts val="0"/>
              </a:spcBef>
              <a:spcAft>
                <a:spcPts val="0"/>
              </a:spcAft>
              <a:buClr>
                <a:srgbClr val="323232"/>
              </a:buClr>
              <a:buSzPts val="3000"/>
              <a:buFont typeface="Arial"/>
              <a:buNone/>
              <a:defRPr sz="3000">
                <a:solidFill>
                  <a:srgbClr val="323232"/>
                </a:solidFill>
                <a:latin typeface="Arial"/>
                <a:ea typeface="Arial"/>
                <a:cs typeface="Arial"/>
                <a:sym typeface="Arial"/>
              </a:defRPr>
            </a:lvl1pPr>
            <a:lvl2pPr marL="914400" lvl="1" indent="-371475" algn="l">
              <a:lnSpc>
                <a:spcPct val="120000"/>
              </a:lnSpc>
              <a:spcBef>
                <a:spcPts val="2400"/>
              </a:spcBef>
              <a:spcAft>
                <a:spcPts val="0"/>
              </a:spcAft>
              <a:buClr>
                <a:srgbClr val="1F1F1F"/>
              </a:buClr>
              <a:buSzPts val="2250"/>
              <a:buChar char="•"/>
              <a:defRPr/>
            </a:lvl2pPr>
            <a:lvl3pPr marL="1371600" lvl="2" indent="-371475" algn="l">
              <a:lnSpc>
                <a:spcPct val="120000"/>
              </a:lnSpc>
              <a:spcBef>
                <a:spcPts val="2400"/>
              </a:spcBef>
              <a:spcAft>
                <a:spcPts val="0"/>
              </a:spcAft>
              <a:buClr>
                <a:srgbClr val="1F1F1F"/>
              </a:buClr>
              <a:buSzPts val="2250"/>
              <a:buChar char="•"/>
              <a:defRPr/>
            </a:lvl3pPr>
            <a:lvl4pPr marL="1828800" lvl="3" indent="-371475" algn="l">
              <a:lnSpc>
                <a:spcPct val="120000"/>
              </a:lnSpc>
              <a:spcBef>
                <a:spcPts val="2400"/>
              </a:spcBef>
              <a:spcAft>
                <a:spcPts val="0"/>
              </a:spcAft>
              <a:buClr>
                <a:srgbClr val="1F1F1F"/>
              </a:buClr>
              <a:buSzPts val="2250"/>
              <a:buChar char="•"/>
              <a:defRPr/>
            </a:lvl4pPr>
            <a:lvl5pPr marL="2286000" lvl="4" indent="-371475" algn="l">
              <a:lnSpc>
                <a:spcPct val="120000"/>
              </a:lnSpc>
              <a:spcBef>
                <a:spcPts val="2400"/>
              </a:spcBef>
              <a:spcAft>
                <a:spcPts val="0"/>
              </a:spcAft>
              <a:buClr>
                <a:srgbClr val="1F1F1F"/>
              </a:buClr>
              <a:buSzPts val="2250"/>
              <a:buChar char="•"/>
              <a:defRPr/>
            </a:lvl5pPr>
            <a:lvl6pPr marL="2743200" lvl="5" indent="-371475" algn="l">
              <a:lnSpc>
                <a:spcPct val="120000"/>
              </a:lnSpc>
              <a:spcBef>
                <a:spcPts val="2400"/>
              </a:spcBef>
              <a:spcAft>
                <a:spcPts val="0"/>
              </a:spcAft>
              <a:buClr>
                <a:srgbClr val="1F1F1F"/>
              </a:buClr>
              <a:buSzPts val="2250"/>
              <a:buChar char="•"/>
              <a:defRPr/>
            </a:lvl6pPr>
            <a:lvl7pPr marL="3200400" lvl="6" indent="-371475" algn="l">
              <a:lnSpc>
                <a:spcPct val="120000"/>
              </a:lnSpc>
              <a:spcBef>
                <a:spcPts val="2400"/>
              </a:spcBef>
              <a:spcAft>
                <a:spcPts val="0"/>
              </a:spcAft>
              <a:buClr>
                <a:srgbClr val="1F1F1F"/>
              </a:buClr>
              <a:buSzPts val="2250"/>
              <a:buChar char="•"/>
              <a:defRPr/>
            </a:lvl7pPr>
            <a:lvl8pPr marL="3657600" lvl="7" indent="-371475" algn="l">
              <a:lnSpc>
                <a:spcPct val="120000"/>
              </a:lnSpc>
              <a:spcBef>
                <a:spcPts val="2400"/>
              </a:spcBef>
              <a:spcAft>
                <a:spcPts val="0"/>
              </a:spcAft>
              <a:buClr>
                <a:srgbClr val="1F1F1F"/>
              </a:buClr>
              <a:buSzPts val="2250"/>
              <a:buChar char="•"/>
              <a:defRPr/>
            </a:lvl8pPr>
            <a:lvl9pPr marL="4114800" lvl="8" indent="-371475" algn="l">
              <a:lnSpc>
                <a:spcPct val="120000"/>
              </a:lnSpc>
              <a:spcBef>
                <a:spcPts val="2400"/>
              </a:spcBef>
              <a:spcAft>
                <a:spcPts val="0"/>
              </a:spcAft>
              <a:buClr>
                <a:srgbClr val="1F1F1F"/>
              </a:buClr>
              <a:buSzPts val="2250"/>
              <a:buChar char="•"/>
              <a:defRPr/>
            </a:lvl9pPr>
          </a:lstStyle>
          <a:p>
            <a:endParaRPr/>
          </a:p>
        </p:txBody>
      </p:sp>
      <p:sp>
        <p:nvSpPr>
          <p:cNvPr id="70" name="Google Shape;70;p14"/>
          <p:cNvSpPr txBox="1">
            <a:spLocks noGrp="1"/>
          </p:cNvSpPr>
          <p:nvPr>
            <p:ph type="body" idx="15"/>
          </p:nvPr>
        </p:nvSpPr>
        <p:spPr>
          <a:xfrm>
            <a:off x="2539713" y="9336824"/>
            <a:ext cx="8630864" cy="1727201"/>
          </a:xfrm>
          <a:prstGeom prst="rect">
            <a:avLst/>
          </a:prstGeom>
          <a:noFill/>
          <a:ln>
            <a:noFill/>
          </a:ln>
        </p:spPr>
        <p:txBody>
          <a:bodyPr spcFirstLastPara="1" wrap="square" lIns="91425" tIns="91425" rIns="91425" bIns="91425" anchor="t" anchorCtr="0"/>
          <a:lstStyle>
            <a:lvl1pPr marL="457200" lvl="0" indent="-228600" algn="l">
              <a:lnSpc>
                <a:spcPct val="110000"/>
              </a:lnSpc>
              <a:spcBef>
                <a:spcPts val="0"/>
              </a:spcBef>
              <a:spcAft>
                <a:spcPts val="0"/>
              </a:spcAft>
              <a:buClr>
                <a:srgbClr val="323232"/>
              </a:buClr>
              <a:buSzPts val="3000"/>
              <a:buFont typeface="Arial"/>
              <a:buNone/>
              <a:defRPr sz="3000">
                <a:solidFill>
                  <a:srgbClr val="323232"/>
                </a:solidFill>
                <a:latin typeface="Arial"/>
                <a:ea typeface="Arial"/>
                <a:cs typeface="Arial"/>
                <a:sym typeface="Arial"/>
              </a:defRPr>
            </a:lvl1pPr>
            <a:lvl2pPr marL="914400" lvl="1" indent="-371475" algn="l">
              <a:lnSpc>
                <a:spcPct val="120000"/>
              </a:lnSpc>
              <a:spcBef>
                <a:spcPts val="2400"/>
              </a:spcBef>
              <a:spcAft>
                <a:spcPts val="0"/>
              </a:spcAft>
              <a:buClr>
                <a:srgbClr val="1F1F1F"/>
              </a:buClr>
              <a:buSzPts val="2250"/>
              <a:buChar char="•"/>
              <a:defRPr/>
            </a:lvl2pPr>
            <a:lvl3pPr marL="1371600" lvl="2" indent="-371475" algn="l">
              <a:lnSpc>
                <a:spcPct val="120000"/>
              </a:lnSpc>
              <a:spcBef>
                <a:spcPts val="2400"/>
              </a:spcBef>
              <a:spcAft>
                <a:spcPts val="0"/>
              </a:spcAft>
              <a:buClr>
                <a:srgbClr val="1F1F1F"/>
              </a:buClr>
              <a:buSzPts val="2250"/>
              <a:buChar char="•"/>
              <a:defRPr/>
            </a:lvl3pPr>
            <a:lvl4pPr marL="1828800" lvl="3" indent="-371475" algn="l">
              <a:lnSpc>
                <a:spcPct val="120000"/>
              </a:lnSpc>
              <a:spcBef>
                <a:spcPts val="2400"/>
              </a:spcBef>
              <a:spcAft>
                <a:spcPts val="0"/>
              </a:spcAft>
              <a:buClr>
                <a:srgbClr val="1F1F1F"/>
              </a:buClr>
              <a:buSzPts val="2250"/>
              <a:buChar char="•"/>
              <a:defRPr/>
            </a:lvl4pPr>
            <a:lvl5pPr marL="2286000" lvl="4" indent="-371475" algn="l">
              <a:lnSpc>
                <a:spcPct val="120000"/>
              </a:lnSpc>
              <a:spcBef>
                <a:spcPts val="2400"/>
              </a:spcBef>
              <a:spcAft>
                <a:spcPts val="0"/>
              </a:spcAft>
              <a:buClr>
                <a:srgbClr val="1F1F1F"/>
              </a:buClr>
              <a:buSzPts val="2250"/>
              <a:buChar char="•"/>
              <a:defRPr/>
            </a:lvl5pPr>
            <a:lvl6pPr marL="2743200" lvl="5" indent="-371475" algn="l">
              <a:lnSpc>
                <a:spcPct val="120000"/>
              </a:lnSpc>
              <a:spcBef>
                <a:spcPts val="2400"/>
              </a:spcBef>
              <a:spcAft>
                <a:spcPts val="0"/>
              </a:spcAft>
              <a:buClr>
                <a:srgbClr val="1F1F1F"/>
              </a:buClr>
              <a:buSzPts val="2250"/>
              <a:buChar char="•"/>
              <a:defRPr/>
            </a:lvl6pPr>
            <a:lvl7pPr marL="3200400" lvl="6" indent="-371475" algn="l">
              <a:lnSpc>
                <a:spcPct val="120000"/>
              </a:lnSpc>
              <a:spcBef>
                <a:spcPts val="2400"/>
              </a:spcBef>
              <a:spcAft>
                <a:spcPts val="0"/>
              </a:spcAft>
              <a:buClr>
                <a:srgbClr val="1F1F1F"/>
              </a:buClr>
              <a:buSzPts val="2250"/>
              <a:buChar char="•"/>
              <a:defRPr/>
            </a:lvl7pPr>
            <a:lvl8pPr marL="3657600" lvl="7" indent="-371475" algn="l">
              <a:lnSpc>
                <a:spcPct val="120000"/>
              </a:lnSpc>
              <a:spcBef>
                <a:spcPts val="2400"/>
              </a:spcBef>
              <a:spcAft>
                <a:spcPts val="0"/>
              </a:spcAft>
              <a:buClr>
                <a:srgbClr val="1F1F1F"/>
              </a:buClr>
              <a:buSzPts val="2250"/>
              <a:buChar char="•"/>
              <a:defRPr/>
            </a:lvl8pPr>
            <a:lvl9pPr marL="4114800" lvl="8" indent="-371475" algn="l">
              <a:lnSpc>
                <a:spcPct val="120000"/>
              </a:lnSpc>
              <a:spcBef>
                <a:spcPts val="2400"/>
              </a:spcBef>
              <a:spcAft>
                <a:spcPts val="0"/>
              </a:spcAft>
              <a:buClr>
                <a:srgbClr val="1F1F1F"/>
              </a:buClr>
              <a:buSzPts val="2250"/>
              <a:buChar char="•"/>
              <a:defRPr/>
            </a:lvl9pPr>
          </a:lstStyle>
          <a:p>
            <a:endParaRPr/>
          </a:p>
        </p:txBody>
      </p:sp>
      <p:sp>
        <p:nvSpPr>
          <p:cNvPr id="71" name="Google Shape;71;p14"/>
          <p:cNvSpPr txBox="1">
            <a:spLocks noGrp="1"/>
          </p:cNvSpPr>
          <p:nvPr>
            <p:ph type="sldNum" idx="12"/>
          </p:nvPr>
        </p:nvSpPr>
        <p:spPr>
          <a:xfrm>
            <a:off x="11959580" y="13081000"/>
            <a:ext cx="452140" cy="457200"/>
          </a:xfrm>
          <a:prstGeom prst="rect">
            <a:avLst/>
          </a:prstGeom>
          <a:noFill/>
          <a:ln>
            <a:noFill/>
          </a:ln>
        </p:spPr>
        <p:txBody>
          <a:bodyPr spcFirstLastPara="1" wrap="square" lIns="50800" tIns="50800" rIns="50800" bIns="50800" anchor="t" anchorCtr="0">
            <a:noAutofit/>
          </a:bodyPr>
          <a:lstStyle>
            <a:lvl1pPr marL="0" marR="0" lvl="0" indent="0" algn="ctr">
              <a:lnSpc>
                <a:spcPct val="100000"/>
              </a:lnSpc>
              <a:spcBef>
                <a:spcPts val="0"/>
              </a:spcBef>
              <a:spcAft>
                <a:spcPts val="0"/>
              </a:spcAft>
              <a:buClr>
                <a:srgbClr val="000000"/>
              </a:buClr>
              <a:buSzPts val="2400"/>
              <a:buFont typeface="Roboto Light"/>
              <a:buNone/>
              <a:defRPr>
                <a:latin typeface="Roboto Light"/>
                <a:ea typeface="Roboto Light"/>
                <a:cs typeface="Roboto Light"/>
                <a:sym typeface="Roboto Light"/>
              </a:defRPr>
            </a:lvl1pPr>
            <a:lvl2pPr marL="0" marR="0" lvl="1" indent="0" algn="ctr">
              <a:lnSpc>
                <a:spcPct val="100000"/>
              </a:lnSpc>
              <a:spcBef>
                <a:spcPts val="0"/>
              </a:spcBef>
              <a:spcAft>
                <a:spcPts val="0"/>
              </a:spcAft>
              <a:buClr>
                <a:srgbClr val="000000"/>
              </a:buClr>
              <a:buSzPts val="2400"/>
              <a:buFont typeface="Roboto Light"/>
              <a:buNone/>
              <a:defRPr>
                <a:latin typeface="Roboto Light"/>
                <a:ea typeface="Roboto Light"/>
                <a:cs typeface="Roboto Light"/>
                <a:sym typeface="Roboto Light"/>
              </a:defRPr>
            </a:lvl2pPr>
            <a:lvl3pPr marL="0" marR="0" lvl="2" indent="0" algn="ctr">
              <a:lnSpc>
                <a:spcPct val="100000"/>
              </a:lnSpc>
              <a:spcBef>
                <a:spcPts val="0"/>
              </a:spcBef>
              <a:spcAft>
                <a:spcPts val="0"/>
              </a:spcAft>
              <a:buClr>
                <a:srgbClr val="000000"/>
              </a:buClr>
              <a:buSzPts val="2400"/>
              <a:buFont typeface="Roboto Light"/>
              <a:buNone/>
              <a:defRPr>
                <a:latin typeface="Roboto Light"/>
                <a:ea typeface="Roboto Light"/>
                <a:cs typeface="Roboto Light"/>
                <a:sym typeface="Roboto Light"/>
              </a:defRPr>
            </a:lvl3pPr>
            <a:lvl4pPr marL="0" marR="0" lvl="3" indent="0" algn="ctr">
              <a:lnSpc>
                <a:spcPct val="100000"/>
              </a:lnSpc>
              <a:spcBef>
                <a:spcPts val="0"/>
              </a:spcBef>
              <a:spcAft>
                <a:spcPts val="0"/>
              </a:spcAft>
              <a:buClr>
                <a:srgbClr val="000000"/>
              </a:buClr>
              <a:buSzPts val="2400"/>
              <a:buFont typeface="Roboto Light"/>
              <a:buNone/>
              <a:defRPr>
                <a:latin typeface="Roboto Light"/>
                <a:ea typeface="Roboto Light"/>
                <a:cs typeface="Roboto Light"/>
                <a:sym typeface="Roboto Light"/>
              </a:defRPr>
            </a:lvl4pPr>
            <a:lvl5pPr marL="0" marR="0" lvl="4" indent="0" algn="ctr">
              <a:lnSpc>
                <a:spcPct val="100000"/>
              </a:lnSpc>
              <a:spcBef>
                <a:spcPts val="0"/>
              </a:spcBef>
              <a:spcAft>
                <a:spcPts val="0"/>
              </a:spcAft>
              <a:buClr>
                <a:srgbClr val="000000"/>
              </a:buClr>
              <a:buSzPts val="2400"/>
              <a:buFont typeface="Roboto Light"/>
              <a:buNone/>
              <a:defRPr>
                <a:latin typeface="Roboto Light"/>
                <a:ea typeface="Roboto Light"/>
                <a:cs typeface="Roboto Light"/>
                <a:sym typeface="Roboto Light"/>
              </a:defRPr>
            </a:lvl5pPr>
            <a:lvl6pPr marL="0" marR="0" lvl="5" indent="0" algn="ctr">
              <a:lnSpc>
                <a:spcPct val="100000"/>
              </a:lnSpc>
              <a:spcBef>
                <a:spcPts val="0"/>
              </a:spcBef>
              <a:spcAft>
                <a:spcPts val="0"/>
              </a:spcAft>
              <a:buClr>
                <a:srgbClr val="000000"/>
              </a:buClr>
              <a:buSzPts val="2400"/>
              <a:buFont typeface="Roboto Light"/>
              <a:buNone/>
              <a:defRPr>
                <a:latin typeface="Roboto Light"/>
                <a:ea typeface="Roboto Light"/>
                <a:cs typeface="Roboto Light"/>
                <a:sym typeface="Roboto Light"/>
              </a:defRPr>
            </a:lvl6pPr>
            <a:lvl7pPr marL="0" marR="0" lvl="6" indent="0" algn="ctr">
              <a:lnSpc>
                <a:spcPct val="100000"/>
              </a:lnSpc>
              <a:spcBef>
                <a:spcPts val="0"/>
              </a:spcBef>
              <a:spcAft>
                <a:spcPts val="0"/>
              </a:spcAft>
              <a:buClr>
                <a:srgbClr val="000000"/>
              </a:buClr>
              <a:buSzPts val="2400"/>
              <a:buFont typeface="Roboto Light"/>
              <a:buNone/>
              <a:defRPr>
                <a:latin typeface="Roboto Light"/>
                <a:ea typeface="Roboto Light"/>
                <a:cs typeface="Roboto Light"/>
                <a:sym typeface="Roboto Light"/>
              </a:defRPr>
            </a:lvl7pPr>
            <a:lvl8pPr marL="0" marR="0" lvl="7" indent="0" algn="ctr">
              <a:lnSpc>
                <a:spcPct val="100000"/>
              </a:lnSpc>
              <a:spcBef>
                <a:spcPts val="0"/>
              </a:spcBef>
              <a:spcAft>
                <a:spcPts val="0"/>
              </a:spcAft>
              <a:buClr>
                <a:srgbClr val="000000"/>
              </a:buClr>
              <a:buSzPts val="2400"/>
              <a:buFont typeface="Roboto Light"/>
              <a:buNone/>
              <a:defRPr>
                <a:latin typeface="Roboto Light"/>
                <a:ea typeface="Roboto Light"/>
                <a:cs typeface="Roboto Light"/>
                <a:sym typeface="Roboto Light"/>
              </a:defRPr>
            </a:lvl8pPr>
            <a:lvl9pPr marL="0" marR="0" lvl="8" indent="0" algn="ctr">
              <a:lnSpc>
                <a:spcPct val="100000"/>
              </a:lnSpc>
              <a:spcBef>
                <a:spcPts val="0"/>
              </a:spcBef>
              <a:spcAft>
                <a:spcPts val="0"/>
              </a:spcAft>
              <a:buClr>
                <a:srgbClr val="000000"/>
              </a:buClr>
              <a:buSzPts val="2400"/>
              <a:buFont typeface="Roboto Light"/>
              <a:buNone/>
              <a:defRPr>
                <a:latin typeface="Roboto Light"/>
                <a:ea typeface="Roboto Light"/>
                <a:cs typeface="Roboto Light"/>
                <a:sym typeface="Roboto Light"/>
              </a:defRPr>
            </a:lvl9pPr>
          </a:lstStyle>
          <a:p>
            <a:pPr marL="0" lvl="0" indent="0" algn="ctr" rtl="0">
              <a:spcBef>
                <a:spcPts val="0"/>
              </a:spcBef>
              <a:spcAft>
                <a:spcPts val="0"/>
              </a:spcAft>
              <a:buNone/>
            </a:pPr>
            <a:fld id="{00000000-1234-1234-1234-123412341234}" type="slidenum">
              <a:rPr lang="en-US"/>
              <a:t>‹#›</a:t>
            </a:fld>
            <a:endParaRPr>
              <a:latin typeface="Helvetica Neue Light"/>
              <a:ea typeface="Helvetica Neue Light"/>
              <a:cs typeface="Helvetica Neue Light"/>
              <a:sym typeface="Helvetica Neue Light"/>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se Study highlights">
  <p:cSld name="Case Study highlights">
    <p:spTree>
      <p:nvGrpSpPr>
        <p:cNvPr id="1" name="Shape 72"/>
        <p:cNvGrpSpPr/>
        <p:nvPr/>
      </p:nvGrpSpPr>
      <p:grpSpPr>
        <a:xfrm>
          <a:off x="0" y="0"/>
          <a:ext cx="0" cy="0"/>
          <a:chOff x="0" y="0"/>
          <a:chExt cx="0" cy="0"/>
        </a:xfrm>
      </p:grpSpPr>
      <p:pic>
        <p:nvPicPr>
          <p:cNvPr id="73" name="Google Shape;73;p15" descr="ffw-filtered.png"/>
          <p:cNvPicPr preferRelativeResize="0"/>
          <p:nvPr/>
        </p:nvPicPr>
        <p:blipFill rotWithShape="1">
          <a:blip r:embed="rId2">
            <a:alphaModFix/>
          </a:blip>
          <a:srcRect/>
          <a:stretch/>
        </p:blipFill>
        <p:spPr>
          <a:xfrm>
            <a:off x="1046493" y="12506390"/>
            <a:ext cx="1083041" cy="368237"/>
          </a:xfrm>
          <a:prstGeom prst="rect">
            <a:avLst/>
          </a:prstGeom>
          <a:noFill/>
          <a:ln>
            <a:noFill/>
          </a:ln>
        </p:spPr>
      </p:pic>
      <p:sp>
        <p:nvSpPr>
          <p:cNvPr id="74" name="Google Shape;74;p15"/>
          <p:cNvSpPr txBox="1">
            <a:spLocks noGrp="1"/>
          </p:cNvSpPr>
          <p:nvPr>
            <p:ph type="body" idx="1"/>
          </p:nvPr>
        </p:nvSpPr>
        <p:spPr>
          <a:xfrm>
            <a:off x="963689" y="677544"/>
            <a:ext cx="22308688" cy="659379"/>
          </a:xfrm>
          <a:prstGeom prst="rect">
            <a:avLst/>
          </a:prstGeom>
          <a:noFill/>
          <a:ln>
            <a:noFill/>
          </a:ln>
        </p:spPr>
        <p:txBody>
          <a:bodyPr spcFirstLastPara="1" wrap="square" lIns="45700" tIns="45700" rIns="45700" bIns="45700" anchor="t" anchorCtr="0"/>
          <a:lstStyle>
            <a:lvl1pPr marL="457200" lvl="0" indent="-228600" algn="l">
              <a:lnSpc>
                <a:spcPct val="110000"/>
              </a:lnSpc>
              <a:spcBef>
                <a:spcPts val="0"/>
              </a:spcBef>
              <a:spcAft>
                <a:spcPts val="0"/>
              </a:spcAft>
              <a:buClr>
                <a:srgbClr val="112146"/>
              </a:buClr>
              <a:buSzPts val="3800"/>
              <a:buFont typeface="Arial"/>
              <a:buNone/>
              <a:defRPr sz="3800" b="1" cap="none">
                <a:solidFill>
                  <a:srgbClr val="112146"/>
                </a:solidFill>
              </a:defRPr>
            </a:lvl1pPr>
            <a:lvl2pPr marL="914400" lvl="1" indent="-228600" algn="l">
              <a:lnSpc>
                <a:spcPct val="110000"/>
              </a:lnSpc>
              <a:spcBef>
                <a:spcPts val="0"/>
              </a:spcBef>
              <a:spcAft>
                <a:spcPts val="0"/>
              </a:spcAft>
              <a:buClr>
                <a:srgbClr val="112146"/>
              </a:buClr>
              <a:buSzPts val="3800"/>
              <a:buFont typeface="Arial"/>
              <a:buNone/>
              <a:defRPr sz="3800" b="1" cap="none">
                <a:solidFill>
                  <a:srgbClr val="112146"/>
                </a:solidFill>
              </a:defRPr>
            </a:lvl2pPr>
            <a:lvl3pPr marL="1371600" lvl="2" indent="-228600" algn="l">
              <a:lnSpc>
                <a:spcPct val="110000"/>
              </a:lnSpc>
              <a:spcBef>
                <a:spcPts val="0"/>
              </a:spcBef>
              <a:spcAft>
                <a:spcPts val="0"/>
              </a:spcAft>
              <a:buClr>
                <a:srgbClr val="112146"/>
              </a:buClr>
              <a:buSzPts val="3800"/>
              <a:buFont typeface="Arial"/>
              <a:buNone/>
              <a:defRPr sz="3800" b="1" cap="none">
                <a:solidFill>
                  <a:srgbClr val="112146"/>
                </a:solidFill>
              </a:defRPr>
            </a:lvl3pPr>
            <a:lvl4pPr marL="1828800" lvl="3" indent="-228600" algn="l">
              <a:lnSpc>
                <a:spcPct val="110000"/>
              </a:lnSpc>
              <a:spcBef>
                <a:spcPts val="0"/>
              </a:spcBef>
              <a:spcAft>
                <a:spcPts val="0"/>
              </a:spcAft>
              <a:buClr>
                <a:srgbClr val="112146"/>
              </a:buClr>
              <a:buSzPts val="3800"/>
              <a:buFont typeface="Arial"/>
              <a:buNone/>
              <a:defRPr sz="3800" b="1" cap="none">
                <a:solidFill>
                  <a:srgbClr val="112146"/>
                </a:solidFill>
              </a:defRPr>
            </a:lvl4pPr>
            <a:lvl5pPr marL="2286000" lvl="4" indent="-228600" algn="l">
              <a:lnSpc>
                <a:spcPct val="110000"/>
              </a:lnSpc>
              <a:spcBef>
                <a:spcPts val="0"/>
              </a:spcBef>
              <a:spcAft>
                <a:spcPts val="0"/>
              </a:spcAft>
              <a:buClr>
                <a:srgbClr val="112146"/>
              </a:buClr>
              <a:buSzPts val="3800"/>
              <a:buFont typeface="Arial"/>
              <a:buNone/>
              <a:defRPr sz="3800" b="1" cap="none">
                <a:solidFill>
                  <a:srgbClr val="112146"/>
                </a:solidFill>
              </a:defRPr>
            </a:lvl5pPr>
            <a:lvl6pPr marL="2743200" lvl="5" indent="-371475" algn="l">
              <a:lnSpc>
                <a:spcPct val="120000"/>
              </a:lnSpc>
              <a:spcBef>
                <a:spcPts val="2400"/>
              </a:spcBef>
              <a:spcAft>
                <a:spcPts val="0"/>
              </a:spcAft>
              <a:buClr>
                <a:srgbClr val="1F1F1F"/>
              </a:buClr>
              <a:buSzPts val="2250"/>
              <a:buChar char="•"/>
              <a:defRPr/>
            </a:lvl6pPr>
            <a:lvl7pPr marL="3200400" lvl="6" indent="-371475" algn="l">
              <a:lnSpc>
                <a:spcPct val="120000"/>
              </a:lnSpc>
              <a:spcBef>
                <a:spcPts val="2400"/>
              </a:spcBef>
              <a:spcAft>
                <a:spcPts val="0"/>
              </a:spcAft>
              <a:buClr>
                <a:srgbClr val="1F1F1F"/>
              </a:buClr>
              <a:buSzPts val="2250"/>
              <a:buChar char="•"/>
              <a:defRPr/>
            </a:lvl7pPr>
            <a:lvl8pPr marL="3657600" lvl="7" indent="-371475" algn="l">
              <a:lnSpc>
                <a:spcPct val="120000"/>
              </a:lnSpc>
              <a:spcBef>
                <a:spcPts val="2400"/>
              </a:spcBef>
              <a:spcAft>
                <a:spcPts val="0"/>
              </a:spcAft>
              <a:buClr>
                <a:srgbClr val="1F1F1F"/>
              </a:buClr>
              <a:buSzPts val="2250"/>
              <a:buChar char="•"/>
              <a:defRPr/>
            </a:lvl8pPr>
            <a:lvl9pPr marL="4114800" lvl="8" indent="-371475" algn="l">
              <a:lnSpc>
                <a:spcPct val="120000"/>
              </a:lnSpc>
              <a:spcBef>
                <a:spcPts val="2400"/>
              </a:spcBef>
              <a:spcAft>
                <a:spcPts val="0"/>
              </a:spcAft>
              <a:buClr>
                <a:srgbClr val="1F1F1F"/>
              </a:buClr>
              <a:buSzPts val="2250"/>
              <a:buChar char="•"/>
              <a:defRPr/>
            </a:lvl9pPr>
          </a:lstStyle>
          <a:p>
            <a:endParaRPr/>
          </a:p>
        </p:txBody>
      </p:sp>
      <p:sp>
        <p:nvSpPr>
          <p:cNvPr id="75" name="Google Shape;75;p15"/>
          <p:cNvSpPr txBox="1">
            <a:spLocks noGrp="1"/>
          </p:cNvSpPr>
          <p:nvPr>
            <p:ph type="body" idx="2"/>
          </p:nvPr>
        </p:nvSpPr>
        <p:spPr>
          <a:xfrm>
            <a:off x="13696950" y="3835165"/>
            <a:ext cx="9575800" cy="7924615"/>
          </a:xfrm>
          <a:prstGeom prst="rect">
            <a:avLst/>
          </a:prstGeom>
          <a:noFill/>
          <a:ln>
            <a:noFill/>
          </a:ln>
        </p:spPr>
        <p:txBody>
          <a:bodyPr spcFirstLastPara="1" wrap="square" lIns="45700" tIns="45700" rIns="45700" bIns="45700" anchor="t" anchorCtr="0"/>
          <a:lstStyle>
            <a:lvl1pPr marL="457200" lvl="0" indent="-371475" algn="l">
              <a:lnSpc>
                <a:spcPct val="120000"/>
              </a:lnSpc>
              <a:spcBef>
                <a:spcPts val="2400"/>
              </a:spcBef>
              <a:spcAft>
                <a:spcPts val="0"/>
              </a:spcAft>
              <a:buClr>
                <a:srgbClr val="1F1F1F"/>
              </a:buClr>
              <a:buSzPts val="2250"/>
              <a:buChar char="•"/>
              <a:defRPr/>
            </a:lvl1pPr>
            <a:lvl2pPr marL="914400" lvl="1" indent="-371475" algn="l">
              <a:lnSpc>
                <a:spcPct val="120000"/>
              </a:lnSpc>
              <a:spcBef>
                <a:spcPts val="2400"/>
              </a:spcBef>
              <a:spcAft>
                <a:spcPts val="0"/>
              </a:spcAft>
              <a:buClr>
                <a:srgbClr val="1F1F1F"/>
              </a:buClr>
              <a:buSzPts val="2250"/>
              <a:buChar char="•"/>
              <a:defRPr/>
            </a:lvl2pPr>
            <a:lvl3pPr marL="1371600" lvl="2" indent="-371475" algn="l">
              <a:lnSpc>
                <a:spcPct val="120000"/>
              </a:lnSpc>
              <a:spcBef>
                <a:spcPts val="2400"/>
              </a:spcBef>
              <a:spcAft>
                <a:spcPts val="0"/>
              </a:spcAft>
              <a:buClr>
                <a:srgbClr val="1F1F1F"/>
              </a:buClr>
              <a:buSzPts val="2250"/>
              <a:buChar char="•"/>
              <a:defRPr/>
            </a:lvl3pPr>
            <a:lvl4pPr marL="1828800" lvl="3" indent="-371475" algn="l">
              <a:lnSpc>
                <a:spcPct val="120000"/>
              </a:lnSpc>
              <a:spcBef>
                <a:spcPts val="2400"/>
              </a:spcBef>
              <a:spcAft>
                <a:spcPts val="0"/>
              </a:spcAft>
              <a:buClr>
                <a:srgbClr val="1F1F1F"/>
              </a:buClr>
              <a:buSzPts val="2250"/>
              <a:buChar char="•"/>
              <a:defRPr/>
            </a:lvl4pPr>
            <a:lvl5pPr marL="2286000" lvl="4" indent="-371475" algn="l">
              <a:lnSpc>
                <a:spcPct val="120000"/>
              </a:lnSpc>
              <a:spcBef>
                <a:spcPts val="2400"/>
              </a:spcBef>
              <a:spcAft>
                <a:spcPts val="0"/>
              </a:spcAft>
              <a:buClr>
                <a:srgbClr val="1F1F1F"/>
              </a:buClr>
              <a:buSzPts val="2250"/>
              <a:buChar char="•"/>
              <a:defRPr/>
            </a:lvl5pPr>
            <a:lvl6pPr marL="2743200" lvl="5" indent="-371475" algn="l">
              <a:lnSpc>
                <a:spcPct val="120000"/>
              </a:lnSpc>
              <a:spcBef>
                <a:spcPts val="2400"/>
              </a:spcBef>
              <a:spcAft>
                <a:spcPts val="0"/>
              </a:spcAft>
              <a:buClr>
                <a:srgbClr val="1F1F1F"/>
              </a:buClr>
              <a:buSzPts val="2250"/>
              <a:buChar char="•"/>
              <a:defRPr/>
            </a:lvl6pPr>
            <a:lvl7pPr marL="3200400" lvl="6" indent="-371475" algn="l">
              <a:lnSpc>
                <a:spcPct val="120000"/>
              </a:lnSpc>
              <a:spcBef>
                <a:spcPts val="2400"/>
              </a:spcBef>
              <a:spcAft>
                <a:spcPts val="0"/>
              </a:spcAft>
              <a:buClr>
                <a:srgbClr val="1F1F1F"/>
              </a:buClr>
              <a:buSzPts val="2250"/>
              <a:buChar char="•"/>
              <a:defRPr/>
            </a:lvl7pPr>
            <a:lvl8pPr marL="3657600" lvl="7" indent="-371475" algn="l">
              <a:lnSpc>
                <a:spcPct val="120000"/>
              </a:lnSpc>
              <a:spcBef>
                <a:spcPts val="2400"/>
              </a:spcBef>
              <a:spcAft>
                <a:spcPts val="0"/>
              </a:spcAft>
              <a:buClr>
                <a:srgbClr val="1F1F1F"/>
              </a:buClr>
              <a:buSzPts val="2250"/>
              <a:buChar char="•"/>
              <a:defRPr/>
            </a:lvl8pPr>
            <a:lvl9pPr marL="4114800" lvl="8" indent="-371475" algn="l">
              <a:lnSpc>
                <a:spcPct val="120000"/>
              </a:lnSpc>
              <a:spcBef>
                <a:spcPts val="2400"/>
              </a:spcBef>
              <a:spcAft>
                <a:spcPts val="0"/>
              </a:spcAft>
              <a:buClr>
                <a:srgbClr val="1F1F1F"/>
              </a:buClr>
              <a:buSzPts val="2250"/>
              <a:buChar char="•"/>
              <a:defRPr/>
            </a:lvl9pPr>
          </a:lstStyle>
          <a:p>
            <a:endParaRPr/>
          </a:p>
        </p:txBody>
      </p:sp>
      <p:sp>
        <p:nvSpPr>
          <p:cNvPr id="76" name="Google Shape;76;p15"/>
          <p:cNvSpPr txBox="1">
            <a:spLocks noGrp="1"/>
          </p:cNvSpPr>
          <p:nvPr>
            <p:ph type="body" idx="3"/>
          </p:nvPr>
        </p:nvSpPr>
        <p:spPr>
          <a:xfrm>
            <a:off x="13696950" y="2741470"/>
            <a:ext cx="9575800" cy="984390"/>
          </a:xfrm>
          <a:prstGeom prst="rect">
            <a:avLst/>
          </a:prstGeom>
          <a:noFill/>
          <a:ln>
            <a:noFill/>
          </a:ln>
        </p:spPr>
        <p:txBody>
          <a:bodyPr spcFirstLastPara="1" wrap="square" lIns="45700" tIns="45700" rIns="45700" bIns="45700" anchor="t" anchorCtr="0"/>
          <a:lstStyle>
            <a:lvl1pPr marL="457200" lvl="0" indent="-371475" algn="l">
              <a:lnSpc>
                <a:spcPct val="120000"/>
              </a:lnSpc>
              <a:spcBef>
                <a:spcPts val="2400"/>
              </a:spcBef>
              <a:spcAft>
                <a:spcPts val="0"/>
              </a:spcAft>
              <a:buClr>
                <a:srgbClr val="1F1F1F"/>
              </a:buClr>
              <a:buSzPts val="2250"/>
              <a:buChar char="•"/>
              <a:defRPr/>
            </a:lvl1pPr>
            <a:lvl2pPr marL="914400" lvl="1" indent="-371475" algn="l">
              <a:lnSpc>
                <a:spcPct val="120000"/>
              </a:lnSpc>
              <a:spcBef>
                <a:spcPts val="2400"/>
              </a:spcBef>
              <a:spcAft>
                <a:spcPts val="0"/>
              </a:spcAft>
              <a:buClr>
                <a:srgbClr val="1F1F1F"/>
              </a:buClr>
              <a:buSzPts val="2250"/>
              <a:buChar char="•"/>
              <a:defRPr/>
            </a:lvl2pPr>
            <a:lvl3pPr marL="1371600" lvl="2" indent="-371475" algn="l">
              <a:lnSpc>
                <a:spcPct val="120000"/>
              </a:lnSpc>
              <a:spcBef>
                <a:spcPts val="2400"/>
              </a:spcBef>
              <a:spcAft>
                <a:spcPts val="0"/>
              </a:spcAft>
              <a:buClr>
                <a:srgbClr val="1F1F1F"/>
              </a:buClr>
              <a:buSzPts val="2250"/>
              <a:buChar char="•"/>
              <a:defRPr/>
            </a:lvl3pPr>
            <a:lvl4pPr marL="1828800" lvl="3" indent="-371475" algn="l">
              <a:lnSpc>
                <a:spcPct val="120000"/>
              </a:lnSpc>
              <a:spcBef>
                <a:spcPts val="2400"/>
              </a:spcBef>
              <a:spcAft>
                <a:spcPts val="0"/>
              </a:spcAft>
              <a:buClr>
                <a:srgbClr val="1F1F1F"/>
              </a:buClr>
              <a:buSzPts val="2250"/>
              <a:buChar char="•"/>
              <a:defRPr/>
            </a:lvl4pPr>
            <a:lvl5pPr marL="2286000" lvl="4" indent="-371475" algn="l">
              <a:lnSpc>
                <a:spcPct val="120000"/>
              </a:lnSpc>
              <a:spcBef>
                <a:spcPts val="2400"/>
              </a:spcBef>
              <a:spcAft>
                <a:spcPts val="0"/>
              </a:spcAft>
              <a:buClr>
                <a:srgbClr val="1F1F1F"/>
              </a:buClr>
              <a:buSzPts val="2250"/>
              <a:buChar char="•"/>
              <a:defRPr/>
            </a:lvl5pPr>
            <a:lvl6pPr marL="2743200" lvl="5" indent="-371475" algn="l">
              <a:lnSpc>
                <a:spcPct val="120000"/>
              </a:lnSpc>
              <a:spcBef>
                <a:spcPts val="2400"/>
              </a:spcBef>
              <a:spcAft>
                <a:spcPts val="0"/>
              </a:spcAft>
              <a:buClr>
                <a:srgbClr val="1F1F1F"/>
              </a:buClr>
              <a:buSzPts val="2250"/>
              <a:buChar char="•"/>
              <a:defRPr/>
            </a:lvl6pPr>
            <a:lvl7pPr marL="3200400" lvl="6" indent="-371475" algn="l">
              <a:lnSpc>
                <a:spcPct val="120000"/>
              </a:lnSpc>
              <a:spcBef>
                <a:spcPts val="2400"/>
              </a:spcBef>
              <a:spcAft>
                <a:spcPts val="0"/>
              </a:spcAft>
              <a:buClr>
                <a:srgbClr val="1F1F1F"/>
              </a:buClr>
              <a:buSzPts val="2250"/>
              <a:buChar char="•"/>
              <a:defRPr/>
            </a:lvl7pPr>
            <a:lvl8pPr marL="3657600" lvl="7" indent="-371475" algn="l">
              <a:lnSpc>
                <a:spcPct val="120000"/>
              </a:lnSpc>
              <a:spcBef>
                <a:spcPts val="2400"/>
              </a:spcBef>
              <a:spcAft>
                <a:spcPts val="0"/>
              </a:spcAft>
              <a:buClr>
                <a:srgbClr val="1F1F1F"/>
              </a:buClr>
              <a:buSzPts val="2250"/>
              <a:buChar char="•"/>
              <a:defRPr/>
            </a:lvl8pPr>
            <a:lvl9pPr marL="4114800" lvl="8" indent="-371475" algn="l">
              <a:lnSpc>
                <a:spcPct val="120000"/>
              </a:lnSpc>
              <a:spcBef>
                <a:spcPts val="2400"/>
              </a:spcBef>
              <a:spcAft>
                <a:spcPts val="0"/>
              </a:spcAft>
              <a:buClr>
                <a:srgbClr val="1F1F1F"/>
              </a:buClr>
              <a:buSzPts val="2250"/>
              <a:buChar char="•"/>
              <a:defRPr/>
            </a:lvl9pPr>
          </a:lstStyle>
          <a:p>
            <a:endParaRPr/>
          </a:p>
        </p:txBody>
      </p:sp>
      <p:sp>
        <p:nvSpPr>
          <p:cNvPr id="77" name="Google Shape;77;p15"/>
          <p:cNvSpPr txBox="1">
            <a:spLocks noGrp="1"/>
          </p:cNvSpPr>
          <p:nvPr>
            <p:ph type="sldNum" idx="12"/>
          </p:nvPr>
        </p:nvSpPr>
        <p:spPr>
          <a:xfrm>
            <a:off x="17201545" y="12580574"/>
            <a:ext cx="273654" cy="264253"/>
          </a:xfrm>
          <a:prstGeom prst="rect">
            <a:avLst/>
          </a:prstGeom>
          <a:noFill/>
          <a:ln>
            <a:noFill/>
          </a:ln>
        </p:spPr>
        <p:txBody>
          <a:bodyPr spcFirstLastPara="1" wrap="square" lIns="45700" tIns="45700" rIns="45700" bIns="45700" anchor="ctr" anchorCtr="0">
            <a:noAutofit/>
          </a:bodyPr>
          <a:lstStyle>
            <a:lvl1pPr marL="0" marR="0" lvl="0" indent="0" algn="r">
              <a:lnSpc>
                <a:spcPct val="90000"/>
              </a:lnSpc>
              <a:spcBef>
                <a:spcPts val="0"/>
              </a:spcBef>
              <a:spcAft>
                <a:spcPts val="0"/>
              </a:spcAft>
              <a:buClr>
                <a:srgbClr val="343434"/>
              </a:buClr>
              <a:buSzPts val="1200"/>
              <a:buFont typeface="Arial"/>
              <a:buNone/>
              <a:defRPr sz="1200">
                <a:solidFill>
                  <a:srgbClr val="343434"/>
                </a:solidFill>
                <a:latin typeface="Arial"/>
                <a:ea typeface="Arial"/>
                <a:cs typeface="Arial"/>
                <a:sym typeface="Arial"/>
              </a:defRPr>
            </a:lvl1pPr>
            <a:lvl2pPr marL="0" marR="0" lvl="1" indent="0" algn="r">
              <a:lnSpc>
                <a:spcPct val="90000"/>
              </a:lnSpc>
              <a:spcBef>
                <a:spcPts val="0"/>
              </a:spcBef>
              <a:spcAft>
                <a:spcPts val="0"/>
              </a:spcAft>
              <a:buClr>
                <a:srgbClr val="343434"/>
              </a:buClr>
              <a:buSzPts val="1200"/>
              <a:buFont typeface="Arial"/>
              <a:buNone/>
              <a:defRPr sz="1200">
                <a:solidFill>
                  <a:srgbClr val="343434"/>
                </a:solidFill>
                <a:latin typeface="Arial"/>
                <a:ea typeface="Arial"/>
                <a:cs typeface="Arial"/>
                <a:sym typeface="Arial"/>
              </a:defRPr>
            </a:lvl2pPr>
            <a:lvl3pPr marL="0" marR="0" lvl="2" indent="0" algn="r">
              <a:lnSpc>
                <a:spcPct val="90000"/>
              </a:lnSpc>
              <a:spcBef>
                <a:spcPts val="0"/>
              </a:spcBef>
              <a:spcAft>
                <a:spcPts val="0"/>
              </a:spcAft>
              <a:buClr>
                <a:srgbClr val="343434"/>
              </a:buClr>
              <a:buSzPts val="1200"/>
              <a:buFont typeface="Arial"/>
              <a:buNone/>
              <a:defRPr sz="1200">
                <a:solidFill>
                  <a:srgbClr val="343434"/>
                </a:solidFill>
                <a:latin typeface="Arial"/>
                <a:ea typeface="Arial"/>
                <a:cs typeface="Arial"/>
                <a:sym typeface="Arial"/>
              </a:defRPr>
            </a:lvl3pPr>
            <a:lvl4pPr marL="0" marR="0" lvl="3" indent="0" algn="r">
              <a:lnSpc>
                <a:spcPct val="90000"/>
              </a:lnSpc>
              <a:spcBef>
                <a:spcPts val="0"/>
              </a:spcBef>
              <a:spcAft>
                <a:spcPts val="0"/>
              </a:spcAft>
              <a:buClr>
                <a:srgbClr val="343434"/>
              </a:buClr>
              <a:buSzPts val="1200"/>
              <a:buFont typeface="Arial"/>
              <a:buNone/>
              <a:defRPr sz="1200">
                <a:solidFill>
                  <a:srgbClr val="343434"/>
                </a:solidFill>
                <a:latin typeface="Arial"/>
                <a:ea typeface="Arial"/>
                <a:cs typeface="Arial"/>
                <a:sym typeface="Arial"/>
              </a:defRPr>
            </a:lvl4pPr>
            <a:lvl5pPr marL="0" marR="0" lvl="4" indent="0" algn="r">
              <a:lnSpc>
                <a:spcPct val="90000"/>
              </a:lnSpc>
              <a:spcBef>
                <a:spcPts val="0"/>
              </a:spcBef>
              <a:spcAft>
                <a:spcPts val="0"/>
              </a:spcAft>
              <a:buClr>
                <a:srgbClr val="343434"/>
              </a:buClr>
              <a:buSzPts val="1200"/>
              <a:buFont typeface="Arial"/>
              <a:buNone/>
              <a:defRPr sz="1200">
                <a:solidFill>
                  <a:srgbClr val="343434"/>
                </a:solidFill>
                <a:latin typeface="Arial"/>
                <a:ea typeface="Arial"/>
                <a:cs typeface="Arial"/>
                <a:sym typeface="Arial"/>
              </a:defRPr>
            </a:lvl5pPr>
            <a:lvl6pPr marL="0" marR="0" lvl="5" indent="0" algn="r">
              <a:lnSpc>
                <a:spcPct val="90000"/>
              </a:lnSpc>
              <a:spcBef>
                <a:spcPts val="0"/>
              </a:spcBef>
              <a:spcAft>
                <a:spcPts val="0"/>
              </a:spcAft>
              <a:buClr>
                <a:srgbClr val="343434"/>
              </a:buClr>
              <a:buSzPts val="1200"/>
              <a:buFont typeface="Arial"/>
              <a:buNone/>
              <a:defRPr sz="1200">
                <a:solidFill>
                  <a:srgbClr val="343434"/>
                </a:solidFill>
                <a:latin typeface="Arial"/>
                <a:ea typeface="Arial"/>
                <a:cs typeface="Arial"/>
                <a:sym typeface="Arial"/>
              </a:defRPr>
            </a:lvl6pPr>
            <a:lvl7pPr marL="0" marR="0" lvl="6" indent="0" algn="r">
              <a:lnSpc>
                <a:spcPct val="90000"/>
              </a:lnSpc>
              <a:spcBef>
                <a:spcPts val="0"/>
              </a:spcBef>
              <a:spcAft>
                <a:spcPts val="0"/>
              </a:spcAft>
              <a:buClr>
                <a:srgbClr val="343434"/>
              </a:buClr>
              <a:buSzPts val="1200"/>
              <a:buFont typeface="Arial"/>
              <a:buNone/>
              <a:defRPr sz="1200">
                <a:solidFill>
                  <a:srgbClr val="343434"/>
                </a:solidFill>
                <a:latin typeface="Arial"/>
                <a:ea typeface="Arial"/>
                <a:cs typeface="Arial"/>
                <a:sym typeface="Arial"/>
              </a:defRPr>
            </a:lvl7pPr>
            <a:lvl8pPr marL="0" marR="0" lvl="7" indent="0" algn="r">
              <a:lnSpc>
                <a:spcPct val="90000"/>
              </a:lnSpc>
              <a:spcBef>
                <a:spcPts val="0"/>
              </a:spcBef>
              <a:spcAft>
                <a:spcPts val="0"/>
              </a:spcAft>
              <a:buClr>
                <a:srgbClr val="343434"/>
              </a:buClr>
              <a:buSzPts val="1200"/>
              <a:buFont typeface="Arial"/>
              <a:buNone/>
              <a:defRPr sz="1200">
                <a:solidFill>
                  <a:srgbClr val="343434"/>
                </a:solidFill>
                <a:latin typeface="Arial"/>
                <a:ea typeface="Arial"/>
                <a:cs typeface="Arial"/>
                <a:sym typeface="Arial"/>
              </a:defRPr>
            </a:lvl8pPr>
            <a:lvl9pPr marL="0" marR="0" lvl="8" indent="0" algn="r">
              <a:lnSpc>
                <a:spcPct val="90000"/>
              </a:lnSpc>
              <a:spcBef>
                <a:spcPts val="0"/>
              </a:spcBef>
              <a:spcAft>
                <a:spcPts val="0"/>
              </a:spcAft>
              <a:buClr>
                <a:srgbClr val="343434"/>
              </a:buClr>
              <a:buSzPts val="1200"/>
              <a:buFont typeface="Arial"/>
              <a:buNone/>
              <a:defRPr sz="1200">
                <a:solidFill>
                  <a:srgbClr val="343434"/>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2400">
              <a:solidFill>
                <a:srgbClr val="000000"/>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mp; Subtitle copy 12">
  <p:cSld name="Title &amp; Subtitle copy 12">
    <p:spTree>
      <p:nvGrpSpPr>
        <p:cNvPr id="1" name="Shape 78"/>
        <p:cNvGrpSpPr/>
        <p:nvPr/>
      </p:nvGrpSpPr>
      <p:grpSpPr>
        <a:xfrm>
          <a:off x="0" y="0"/>
          <a:ext cx="0" cy="0"/>
          <a:chOff x="0" y="0"/>
          <a:chExt cx="0" cy="0"/>
        </a:xfrm>
      </p:grpSpPr>
      <p:sp>
        <p:nvSpPr>
          <p:cNvPr id="79" name="Google Shape;79;p16"/>
          <p:cNvSpPr/>
          <p:nvPr/>
        </p:nvSpPr>
        <p:spPr>
          <a:xfrm>
            <a:off x="1649279" y="-1"/>
            <a:ext cx="378554" cy="378555"/>
          </a:xfrm>
          <a:prstGeom prst="rect">
            <a:avLst/>
          </a:prstGeom>
          <a:solidFill>
            <a:srgbClr val="414A57"/>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80" name="Google Shape;80;p16"/>
          <p:cNvSpPr txBox="1"/>
          <p:nvPr/>
        </p:nvSpPr>
        <p:spPr>
          <a:xfrm>
            <a:off x="1573080" y="549870"/>
            <a:ext cx="3534433" cy="469901"/>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53585F"/>
              </a:buClr>
              <a:buSzPts val="2400"/>
              <a:buFont typeface="Play"/>
              <a:buNone/>
            </a:pPr>
            <a:r>
              <a:rPr lang="en-US" sz="2400" b="0" i="0" u="none" strike="noStrike" cap="none">
                <a:solidFill>
                  <a:srgbClr val="53585F"/>
                </a:solidFill>
                <a:latin typeface="Play"/>
                <a:ea typeface="Play"/>
                <a:cs typeface="Play"/>
                <a:sym typeface="Play"/>
              </a:rPr>
              <a:t>BePro.</a:t>
            </a:r>
            <a:r>
              <a:rPr lang="en-US" sz="1800" b="0" i="0" u="none" strike="noStrike" cap="none">
                <a:solidFill>
                  <a:srgbClr val="53585F"/>
                </a:solidFill>
                <a:latin typeface="Play"/>
                <a:ea typeface="Play"/>
                <a:cs typeface="Play"/>
                <a:sym typeface="Play"/>
              </a:rPr>
              <a:t> </a:t>
            </a:r>
            <a:r>
              <a:rPr lang="en-US" sz="1600" b="0" i="0" u="none" strike="noStrike" cap="none">
                <a:solidFill>
                  <a:srgbClr val="53585F"/>
                </a:solidFill>
                <a:latin typeface="Play"/>
                <a:ea typeface="Play"/>
                <a:cs typeface="Play"/>
                <a:sym typeface="Play"/>
              </a:rPr>
              <a:t>Business Special Template</a:t>
            </a:r>
            <a:endParaRPr/>
          </a:p>
        </p:txBody>
      </p:sp>
      <p:sp>
        <p:nvSpPr>
          <p:cNvPr id="81" name="Google Shape;81;p16"/>
          <p:cNvSpPr txBox="1"/>
          <p:nvPr/>
        </p:nvSpPr>
        <p:spPr>
          <a:xfrm>
            <a:off x="1565275" y="13208794"/>
            <a:ext cx="2237483" cy="342901"/>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53585F"/>
              </a:buClr>
              <a:buSzPts val="1600"/>
              <a:buFont typeface="Play"/>
              <a:buNone/>
            </a:pPr>
            <a:r>
              <a:rPr lang="en-US" sz="1600" b="0" i="0" u="none" strike="noStrike" cap="none">
                <a:solidFill>
                  <a:srgbClr val="53585F"/>
                </a:solidFill>
                <a:latin typeface="Play"/>
                <a:ea typeface="Play"/>
                <a:cs typeface="Play"/>
                <a:sym typeface="Play"/>
              </a:rPr>
              <a:t>www.websitename.com</a:t>
            </a:r>
            <a:endParaRPr/>
          </a:p>
        </p:txBody>
      </p:sp>
      <p:cxnSp>
        <p:nvCxnSpPr>
          <p:cNvPr id="82" name="Google Shape;82;p16"/>
          <p:cNvCxnSpPr/>
          <p:nvPr/>
        </p:nvCxnSpPr>
        <p:spPr>
          <a:xfrm>
            <a:off x="-2" y="13088607"/>
            <a:ext cx="24384004" cy="1"/>
          </a:xfrm>
          <a:prstGeom prst="straightConnector1">
            <a:avLst/>
          </a:prstGeom>
          <a:noFill/>
          <a:ln w="12700" cap="flat" cmpd="sng">
            <a:solidFill>
              <a:srgbClr val="DCDEE0"/>
            </a:solidFill>
            <a:prstDash val="solid"/>
            <a:miter lim="400000"/>
            <a:headEnd type="none" w="sm" len="sm"/>
            <a:tailEnd type="none" w="sm" len="sm"/>
          </a:ln>
        </p:spPr>
      </p:cxnSp>
      <p:sp>
        <p:nvSpPr>
          <p:cNvPr id="83" name="Google Shape;83;p16"/>
          <p:cNvSpPr/>
          <p:nvPr/>
        </p:nvSpPr>
        <p:spPr>
          <a:xfrm>
            <a:off x="-1" y="0"/>
            <a:ext cx="24384004" cy="8887884"/>
          </a:xfrm>
          <a:prstGeom prst="rect">
            <a:avLst/>
          </a:prstGeom>
          <a:solidFill>
            <a:srgbClr val="222328"/>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84" name="Google Shape;84;p16"/>
          <p:cNvSpPr>
            <a:spLocks noGrp="1"/>
          </p:cNvSpPr>
          <p:nvPr>
            <p:ph type="pic" idx="2"/>
          </p:nvPr>
        </p:nvSpPr>
        <p:spPr>
          <a:xfrm>
            <a:off x="1649278" y="4911064"/>
            <a:ext cx="5096538" cy="5096538"/>
          </a:xfrm>
          <a:prstGeom prst="rect">
            <a:avLst/>
          </a:prstGeom>
          <a:noFill/>
          <a:ln>
            <a:noFill/>
          </a:ln>
        </p:spPr>
        <p:txBody>
          <a:bodyPr spcFirstLastPara="1" wrap="square" lIns="91425" tIns="45700" rIns="91425" bIns="45700" anchor="t" anchorCtr="0"/>
          <a:lstStyle>
            <a:lvl1pPr marR="0" lvl="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1pPr>
            <a:lvl2pPr marR="0" lvl="1"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2pPr>
            <a:lvl3pPr marR="0" lvl="2"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3pPr>
            <a:lvl4pPr marR="0" lvl="3"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4pPr>
            <a:lvl5pPr marR="0" lvl="4"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5pPr>
            <a:lvl6pPr marR="0" lvl="5"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6pPr>
            <a:lvl7pPr marR="0" lvl="6"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7pPr>
            <a:lvl8pPr marR="0" lvl="7"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8pPr>
            <a:lvl9pPr marR="0" lvl="8"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9pPr>
          </a:lstStyle>
          <a:p>
            <a:endParaRPr/>
          </a:p>
        </p:txBody>
      </p:sp>
      <p:sp>
        <p:nvSpPr>
          <p:cNvPr id="85" name="Google Shape;85;p16"/>
          <p:cNvSpPr>
            <a:spLocks noGrp="1"/>
          </p:cNvSpPr>
          <p:nvPr>
            <p:ph type="pic" idx="3"/>
          </p:nvPr>
        </p:nvSpPr>
        <p:spPr>
          <a:xfrm>
            <a:off x="6975648" y="4911064"/>
            <a:ext cx="5096538" cy="5096538"/>
          </a:xfrm>
          <a:prstGeom prst="rect">
            <a:avLst/>
          </a:prstGeom>
          <a:noFill/>
          <a:ln>
            <a:noFill/>
          </a:ln>
        </p:spPr>
        <p:txBody>
          <a:bodyPr spcFirstLastPara="1" wrap="square" lIns="91425" tIns="45700" rIns="91425" bIns="45700" anchor="t" anchorCtr="0"/>
          <a:lstStyle>
            <a:lvl1pPr marR="0" lvl="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1pPr>
            <a:lvl2pPr marR="0" lvl="1"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2pPr>
            <a:lvl3pPr marR="0" lvl="2"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3pPr>
            <a:lvl4pPr marR="0" lvl="3"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4pPr>
            <a:lvl5pPr marR="0" lvl="4"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5pPr>
            <a:lvl6pPr marR="0" lvl="5"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6pPr>
            <a:lvl7pPr marR="0" lvl="6"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7pPr>
            <a:lvl8pPr marR="0" lvl="7"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8pPr>
            <a:lvl9pPr marR="0" lvl="8"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9pPr>
          </a:lstStyle>
          <a:p>
            <a:endParaRPr/>
          </a:p>
        </p:txBody>
      </p:sp>
      <p:sp>
        <p:nvSpPr>
          <p:cNvPr id="86" name="Google Shape;86;p16"/>
          <p:cNvSpPr>
            <a:spLocks noGrp="1"/>
          </p:cNvSpPr>
          <p:nvPr>
            <p:ph type="pic" idx="4"/>
          </p:nvPr>
        </p:nvSpPr>
        <p:spPr>
          <a:xfrm>
            <a:off x="12302018" y="4911064"/>
            <a:ext cx="5096538" cy="5096538"/>
          </a:xfrm>
          <a:prstGeom prst="rect">
            <a:avLst/>
          </a:prstGeom>
          <a:noFill/>
          <a:ln>
            <a:noFill/>
          </a:ln>
        </p:spPr>
        <p:txBody>
          <a:bodyPr spcFirstLastPara="1" wrap="square" lIns="91425" tIns="45700" rIns="91425" bIns="45700" anchor="t" anchorCtr="0"/>
          <a:lstStyle>
            <a:lvl1pPr marR="0" lvl="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1pPr>
            <a:lvl2pPr marR="0" lvl="1"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2pPr>
            <a:lvl3pPr marR="0" lvl="2"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3pPr>
            <a:lvl4pPr marR="0" lvl="3"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4pPr>
            <a:lvl5pPr marR="0" lvl="4"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5pPr>
            <a:lvl6pPr marR="0" lvl="5"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6pPr>
            <a:lvl7pPr marR="0" lvl="6"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7pPr>
            <a:lvl8pPr marR="0" lvl="7"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8pPr>
            <a:lvl9pPr marR="0" lvl="8"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9pPr>
          </a:lstStyle>
          <a:p>
            <a:endParaRPr/>
          </a:p>
        </p:txBody>
      </p:sp>
      <p:sp>
        <p:nvSpPr>
          <p:cNvPr id="87" name="Google Shape;87;p16"/>
          <p:cNvSpPr>
            <a:spLocks noGrp="1"/>
          </p:cNvSpPr>
          <p:nvPr>
            <p:ph type="pic" idx="5"/>
          </p:nvPr>
        </p:nvSpPr>
        <p:spPr>
          <a:xfrm>
            <a:off x="17628394" y="4911064"/>
            <a:ext cx="5096538" cy="5096538"/>
          </a:xfrm>
          <a:prstGeom prst="rect">
            <a:avLst/>
          </a:prstGeom>
          <a:noFill/>
          <a:ln>
            <a:noFill/>
          </a:ln>
        </p:spPr>
        <p:txBody>
          <a:bodyPr spcFirstLastPara="1" wrap="square" lIns="91425" tIns="45700" rIns="91425" bIns="45700" anchor="t" anchorCtr="0"/>
          <a:lstStyle>
            <a:lvl1pPr marR="0" lvl="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1pPr>
            <a:lvl2pPr marR="0" lvl="1"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2pPr>
            <a:lvl3pPr marR="0" lvl="2"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3pPr>
            <a:lvl4pPr marR="0" lvl="3"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4pPr>
            <a:lvl5pPr marR="0" lvl="4"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5pPr>
            <a:lvl6pPr marR="0" lvl="5"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6pPr>
            <a:lvl7pPr marR="0" lvl="6"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7pPr>
            <a:lvl8pPr marR="0" lvl="7"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8pPr>
            <a:lvl9pPr marR="0" lvl="8"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9pPr>
          </a:lstStyle>
          <a:p>
            <a:endParaRPr/>
          </a:p>
        </p:txBody>
      </p:sp>
      <p:sp>
        <p:nvSpPr>
          <p:cNvPr id="88" name="Google Shape;88;p16"/>
          <p:cNvSpPr txBox="1">
            <a:spLocks noGrp="1"/>
          </p:cNvSpPr>
          <p:nvPr>
            <p:ph type="sldNum" idx="12"/>
          </p:nvPr>
        </p:nvSpPr>
        <p:spPr>
          <a:xfrm>
            <a:off x="22384611" y="13208794"/>
            <a:ext cx="340322" cy="342901"/>
          </a:xfrm>
          <a:prstGeom prst="rect">
            <a:avLst/>
          </a:prstGeom>
          <a:noFill/>
          <a:ln>
            <a:noFill/>
          </a:ln>
        </p:spPr>
        <p:txBody>
          <a:bodyPr spcFirstLastPara="1" wrap="square" lIns="50800" tIns="50800" rIns="50800" bIns="50800" anchor="t" anchorCtr="0">
            <a:noAutofit/>
          </a:bodyPr>
          <a:lstStyle>
            <a:lvl1pPr marL="0" marR="0" lvl="0" indent="0" algn="r">
              <a:lnSpc>
                <a:spcPct val="100000"/>
              </a:lnSpc>
              <a:spcBef>
                <a:spcPts val="0"/>
              </a:spcBef>
              <a:spcAft>
                <a:spcPts val="0"/>
              </a:spcAft>
              <a:buClr>
                <a:srgbClr val="53585F"/>
              </a:buClr>
              <a:buSzPts val="1600"/>
              <a:buFont typeface="Play"/>
              <a:buNone/>
              <a:defRPr sz="1600">
                <a:solidFill>
                  <a:srgbClr val="53585F"/>
                </a:solidFill>
                <a:latin typeface="Play"/>
                <a:ea typeface="Play"/>
                <a:cs typeface="Play"/>
                <a:sym typeface="Play"/>
              </a:defRPr>
            </a:lvl1pPr>
            <a:lvl2pPr marL="0" marR="0" lvl="1" indent="0" algn="r">
              <a:lnSpc>
                <a:spcPct val="100000"/>
              </a:lnSpc>
              <a:spcBef>
                <a:spcPts val="0"/>
              </a:spcBef>
              <a:spcAft>
                <a:spcPts val="0"/>
              </a:spcAft>
              <a:buClr>
                <a:srgbClr val="53585F"/>
              </a:buClr>
              <a:buSzPts val="1600"/>
              <a:buFont typeface="Play"/>
              <a:buNone/>
              <a:defRPr sz="1600">
                <a:solidFill>
                  <a:srgbClr val="53585F"/>
                </a:solidFill>
                <a:latin typeface="Play"/>
                <a:ea typeface="Play"/>
                <a:cs typeface="Play"/>
                <a:sym typeface="Play"/>
              </a:defRPr>
            </a:lvl2pPr>
            <a:lvl3pPr marL="0" marR="0" lvl="2" indent="0" algn="r">
              <a:lnSpc>
                <a:spcPct val="100000"/>
              </a:lnSpc>
              <a:spcBef>
                <a:spcPts val="0"/>
              </a:spcBef>
              <a:spcAft>
                <a:spcPts val="0"/>
              </a:spcAft>
              <a:buClr>
                <a:srgbClr val="53585F"/>
              </a:buClr>
              <a:buSzPts val="1600"/>
              <a:buFont typeface="Play"/>
              <a:buNone/>
              <a:defRPr sz="1600">
                <a:solidFill>
                  <a:srgbClr val="53585F"/>
                </a:solidFill>
                <a:latin typeface="Play"/>
                <a:ea typeface="Play"/>
                <a:cs typeface="Play"/>
                <a:sym typeface="Play"/>
              </a:defRPr>
            </a:lvl3pPr>
            <a:lvl4pPr marL="0" marR="0" lvl="3" indent="0" algn="r">
              <a:lnSpc>
                <a:spcPct val="100000"/>
              </a:lnSpc>
              <a:spcBef>
                <a:spcPts val="0"/>
              </a:spcBef>
              <a:spcAft>
                <a:spcPts val="0"/>
              </a:spcAft>
              <a:buClr>
                <a:srgbClr val="53585F"/>
              </a:buClr>
              <a:buSzPts val="1600"/>
              <a:buFont typeface="Play"/>
              <a:buNone/>
              <a:defRPr sz="1600">
                <a:solidFill>
                  <a:srgbClr val="53585F"/>
                </a:solidFill>
                <a:latin typeface="Play"/>
                <a:ea typeface="Play"/>
                <a:cs typeface="Play"/>
                <a:sym typeface="Play"/>
              </a:defRPr>
            </a:lvl4pPr>
            <a:lvl5pPr marL="0" marR="0" lvl="4" indent="0" algn="r">
              <a:lnSpc>
                <a:spcPct val="100000"/>
              </a:lnSpc>
              <a:spcBef>
                <a:spcPts val="0"/>
              </a:spcBef>
              <a:spcAft>
                <a:spcPts val="0"/>
              </a:spcAft>
              <a:buClr>
                <a:srgbClr val="53585F"/>
              </a:buClr>
              <a:buSzPts val="1600"/>
              <a:buFont typeface="Play"/>
              <a:buNone/>
              <a:defRPr sz="1600">
                <a:solidFill>
                  <a:srgbClr val="53585F"/>
                </a:solidFill>
                <a:latin typeface="Play"/>
                <a:ea typeface="Play"/>
                <a:cs typeface="Play"/>
                <a:sym typeface="Play"/>
              </a:defRPr>
            </a:lvl5pPr>
            <a:lvl6pPr marL="0" marR="0" lvl="5" indent="0" algn="r">
              <a:lnSpc>
                <a:spcPct val="100000"/>
              </a:lnSpc>
              <a:spcBef>
                <a:spcPts val="0"/>
              </a:spcBef>
              <a:spcAft>
                <a:spcPts val="0"/>
              </a:spcAft>
              <a:buClr>
                <a:srgbClr val="53585F"/>
              </a:buClr>
              <a:buSzPts val="1600"/>
              <a:buFont typeface="Play"/>
              <a:buNone/>
              <a:defRPr sz="1600">
                <a:solidFill>
                  <a:srgbClr val="53585F"/>
                </a:solidFill>
                <a:latin typeface="Play"/>
                <a:ea typeface="Play"/>
                <a:cs typeface="Play"/>
                <a:sym typeface="Play"/>
              </a:defRPr>
            </a:lvl6pPr>
            <a:lvl7pPr marL="0" marR="0" lvl="6" indent="0" algn="r">
              <a:lnSpc>
                <a:spcPct val="100000"/>
              </a:lnSpc>
              <a:spcBef>
                <a:spcPts val="0"/>
              </a:spcBef>
              <a:spcAft>
                <a:spcPts val="0"/>
              </a:spcAft>
              <a:buClr>
                <a:srgbClr val="53585F"/>
              </a:buClr>
              <a:buSzPts val="1600"/>
              <a:buFont typeface="Play"/>
              <a:buNone/>
              <a:defRPr sz="1600">
                <a:solidFill>
                  <a:srgbClr val="53585F"/>
                </a:solidFill>
                <a:latin typeface="Play"/>
                <a:ea typeface="Play"/>
                <a:cs typeface="Play"/>
                <a:sym typeface="Play"/>
              </a:defRPr>
            </a:lvl7pPr>
            <a:lvl8pPr marL="0" marR="0" lvl="7" indent="0" algn="r">
              <a:lnSpc>
                <a:spcPct val="100000"/>
              </a:lnSpc>
              <a:spcBef>
                <a:spcPts val="0"/>
              </a:spcBef>
              <a:spcAft>
                <a:spcPts val="0"/>
              </a:spcAft>
              <a:buClr>
                <a:srgbClr val="53585F"/>
              </a:buClr>
              <a:buSzPts val="1600"/>
              <a:buFont typeface="Play"/>
              <a:buNone/>
              <a:defRPr sz="1600">
                <a:solidFill>
                  <a:srgbClr val="53585F"/>
                </a:solidFill>
                <a:latin typeface="Play"/>
                <a:ea typeface="Play"/>
                <a:cs typeface="Play"/>
                <a:sym typeface="Play"/>
              </a:defRPr>
            </a:lvl8pPr>
            <a:lvl9pPr marL="0" marR="0" lvl="8" indent="0" algn="r">
              <a:lnSpc>
                <a:spcPct val="100000"/>
              </a:lnSpc>
              <a:spcBef>
                <a:spcPts val="0"/>
              </a:spcBef>
              <a:spcAft>
                <a:spcPts val="0"/>
              </a:spcAft>
              <a:buClr>
                <a:srgbClr val="53585F"/>
              </a:buClr>
              <a:buSzPts val="1600"/>
              <a:buFont typeface="Play"/>
              <a:buNone/>
              <a:defRPr sz="1600">
                <a:solidFill>
                  <a:srgbClr val="53585F"/>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sz="2400">
              <a:solidFill>
                <a:srgbClr val="000000"/>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mp; Subtitle copy 49">
  <p:cSld name="Title &amp; Subtitle copy 49">
    <p:spTree>
      <p:nvGrpSpPr>
        <p:cNvPr id="1" name="Shape 89"/>
        <p:cNvGrpSpPr/>
        <p:nvPr/>
      </p:nvGrpSpPr>
      <p:grpSpPr>
        <a:xfrm>
          <a:off x="0" y="0"/>
          <a:ext cx="0" cy="0"/>
          <a:chOff x="0" y="0"/>
          <a:chExt cx="0" cy="0"/>
        </a:xfrm>
      </p:grpSpPr>
      <p:sp>
        <p:nvSpPr>
          <p:cNvPr id="90" name="Google Shape;90;p17"/>
          <p:cNvSpPr/>
          <p:nvPr/>
        </p:nvSpPr>
        <p:spPr>
          <a:xfrm>
            <a:off x="1649279" y="-1"/>
            <a:ext cx="378554" cy="378555"/>
          </a:xfrm>
          <a:prstGeom prst="rect">
            <a:avLst/>
          </a:prstGeom>
          <a:solidFill>
            <a:srgbClr val="414A57"/>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91" name="Google Shape;91;p17"/>
          <p:cNvSpPr txBox="1"/>
          <p:nvPr/>
        </p:nvSpPr>
        <p:spPr>
          <a:xfrm>
            <a:off x="1573080" y="549870"/>
            <a:ext cx="3534433" cy="469901"/>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53585F"/>
              </a:buClr>
              <a:buSzPts val="2400"/>
              <a:buFont typeface="Play"/>
              <a:buNone/>
            </a:pPr>
            <a:r>
              <a:rPr lang="en-US" sz="2400" b="0" i="0" u="none" strike="noStrike" cap="none">
                <a:solidFill>
                  <a:srgbClr val="53585F"/>
                </a:solidFill>
                <a:latin typeface="Play"/>
                <a:ea typeface="Play"/>
                <a:cs typeface="Play"/>
                <a:sym typeface="Play"/>
              </a:rPr>
              <a:t>BePro.</a:t>
            </a:r>
            <a:r>
              <a:rPr lang="en-US" sz="1800" b="0" i="0" u="none" strike="noStrike" cap="none">
                <a:solidFill>
                  <a:srgbClr val="53585F"/>
                </a:solidFill>
                <a:latin typeface="Play"/>
                <a:ea typeface="Play"/>
                <a:cs typeface="Play"/>
                <a:sym typeface="Play"/>
              </a:rPr>
              <a:t> </a:t>
            </a:r>
            <a:r>
              <a:rPr lang="en-US" sz="1600" b="0" i="0" u="none" strike="noStrike" cap="none">
                <a:solidFill>
                  <a:srgbClr val="53585F"/>
                </a:solidFill>
                <a:latin typeface="Play"/>
                <a:ea typeface="Play"/>
                <a:cs typeface="Play"/>
                <a:sym typeface="Play"/>
              </a:rPr>
              <a:t>Business Special Template</a:t>
            </a:r>
            <a:endParaRPr/>
          </a:p>
        </p:txBody>
      </p:sp>
      <p:sp>
        <p:nvSpPr>
          <p:cNvPr id="92" name="Google Shape;92;p17"/>
          <p:cNvSpPr txBox="1"/>
          <p:nvPr/>
        </p:nvSpPr>
        <p:spPr>
          <a:xfrm>
            <a:off x="1565275" y="13208794"/>
            <a:ext cx="2237483" cy="342901"/>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53585F"/>
              </a:buClr>
              <a:buSzPts val="1600"/>
              <a:buFont typeface="Play"/>
              <a:buNone/>
            </a:pPr>
            <a:r>
              <a:rPr lang="en-US" sz="1600" b="0" i="0" u="none" strike="noStrike" cap="none">
                <a:solidFill>
                  <a:srgbClr val="53585F"/>
                </a:solidFill>
                <a:latin typeface="Play"/>
                <a:ea typeface="Play"/>
                <a:cs typeface="Play"/>
                <a:sym typeface="Play"/>
              </a:rPr>
              <a:t>www.websitename.com</a:t>
            </a:r>
            <a:endParaRPr/>
          </a:p>
        </p:txBody>
      </p:sp>
      <p:cxnSp>
        <p:nvCxnSpPr>
          <p:cNvPr id="93" name="Google Shape;93;p17"/>
          <p:cNvCxnSpPr/>
          <p:nvPr/>
        </p:nvCxnSpPr>
        <p:spPr>
          <a:xfrm>
            <a:off x="-2" y="13088607"/>
            <a:ext cx="24384004" cy="1"/>
          </a:xfrm>
          <a:prstGeom prst="straightConnector1">
            <a:avLst/>
          </a:prstGeom>
          <a:noFill/>
          <a:ln w="12700" cap="flat" cmpd="sng">
            <a:solidFill>
              <a:srgbClr val="DCDEE0"/>
            </a:solidFill>
            <a:prstDash val="solid"/>
            <a:miter lim="400000"/>
            <a:headEnd type="none" w="sm" len="sm"/>
            <a:tailEnd type="none" w="sm" len="sm"/>
          </a:ln>
        </p:spPr>
      </p:cxnSp>
      <p:sp>
        <p:nvSpPr>
          <p:cNvPr id="94" name="Google Shape;94;p17"/>
          <p:cNvSpPr/>
          <p:nvPr/>
        </p:nvSpPr>
        <p:spPr>
          <a:xfrm>
            <a:off x="14225322" y="-1"/>
            <a:ext cx="10158679" cy="13716002"/>
          </a:xfrm>
          <a:prstGeom prst="rect">
            <a:avLst/>
          </a:prstGeom>
          <a:solidFill>
            <a:srgbClr val="35374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95" name="Google Shape;95;p17"/>
          <p:cNvSpPr>
            <a:spLocks noGrp="1"/>
          </p:cNvSpPr>
          <p:nvPr>
            <p:ph type="pic" idx="2"/>
          </p:nvPr>
        </p:nvSpPr>
        <p:spPr>
          <a:xfrm>
            <a:off x="1649278" y="7650061"/>
            <a:ext cx="3810003" cy="3810002"/>
          </a:xfrm>
          <a:prstGeom prst="rect">
            <a:avLst/>
          </a:prstGeom>
          <a:noFill/>
          <a:ln>
            <a:noFill/>
          </a:ln>
        </p:spPr>
        <p:txBody>
          <a:bodyPr spcFirstLastPara="1" wrap="square" lIns="91425" tIns="45700" rIns="91425" bIns="45700" anchor="t" anchorCtr="0"/>
          <a:lstStyle>
            <a:lvl1pPr marR="0" lvl="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1pPr>
            <a:lvl2pPr marR="0" lvl="1"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2pPr>
            <a:lvl3pPr marR="0" lvl="2"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3pPr>
            <a:lvl4pPr marR="0" lvl="3"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4pPr>
            <a:lvl5pPr marR="0" lvl="4"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5pPr>
            <a:lvl6pPr marR="0" lvl="5"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6pPr>
            <a:lvl7pPr marR="0" lvl="6"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7pPr>
            <a:lvl8pPr marR="0" lvl="7"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8pPr>
            <a:lvl9pPr marR="0" lvl="8"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9pPr>
          </a:lstStyle>
          <a:p>
            <a:endParaRPr/>
          </a:p>
        </p:txBody>
      </p:sp>
      <p:sp>
        <p:nvSpPr>
          <p:cNvPr id="96" name="Google Shape;96;p17"/>
          <p:cNvSpPr>
            <a:spLocks noGrp="1"/>
          </p:cNvSpPr>
          <p:nvPr>
            <p:ph type="pic" idx="3"/>
          </p:nvPr>
        </p:nvSpPr>
        <p:spPr>
          <a:xfrm>
            <a:off x="5604254" y="7650063"/>
            <a:ext cx="3810002" cy="3810002"/>
          </a:xfrm>
          <a:prstGeom prst="rect">
            <a:avLst/>
          </a:prstGeom>
          <a:noFill/>
          <a:ln>
            <a:noFill/>
          </a:ln>
        </p:spPr>
        <p:txBody>
          <a:bodyPr spcFirstLastPara="1" wrap="square" lIns="91425" tIns="45700" rIns="91425" bIns="45700" anchor="t" anchorCtr="0"/>
          <a:lstStyle>
            <a:lvl1pPr marR="0" lvl="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1pPr>
            <a:lvl2pPr marR="0" lvl="1"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2pPr>
            <a:lvl3pPr marR="0" lvl="2"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3pPr>
            <a:lvl4pPr marR="0" lvl="3"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4pPr>
            <a:lvl5pPr marR="0" lvl="4"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5pPr>
            <a:lvl6pPr marR="0" lvl="5"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6pPr>
            <a:lvl7pPr marR="0" lvl="6"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7pPr>
            <a:lvl8pPr marR="0" lvl="7"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8pPr>
            <a:lvl9pPr marR="0" lvl="8"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9pPr>
          </a:lstStyle>
          <a:p>
            <a:endParaRPr/>
          </a:p>
        </p:txBody>
      </p:sp>
      <p:sp>
        <p:nvSpPr>
          <p:cNvPr id="97" name="Google Shape;97;p17"/>
          <p:cNvSpPr>
            <a:spLocks noGrp="1"/>
          </p:cNvSpPr>
          <p:nvPr>
            <p:ph type="pic" idx="4"/>
          </p:nvPr>
        </p:nvSpPr>
        <p:spPr>
          <a:xfrm>
            <a:off x="9559229" y="7650061"/>
            <a:ext cx="3810002" cy="3810002"/>
          </a:xfrm>
          <a:prstGeom prst="rect">
            <a:avLst/>
          </a:prstGeom>
          <a:noFill/>
          <a:ln>
            <a:noFill/>
          </a:ln>
        </p:spPr>
        <p:txBody>
          <a:bodyPr spcFirstLastPara="1" wrap="square" lIns="91425" tIns="45700" rIns="91425" bIns="45700" anchor="t" anchorCtr="0"/>
          <a:lstStyle>
            <a:lvl1pPr marR="0" lvl="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1pPr>
            <a:lvl2pPr marR="0" lvl="1"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2pPr>
            <a:lvl3pPr marR="0" lvl="2"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3pPr>
            <a:lvl4pPr marR="0" lvl="3"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4pPr>
            <a:lvl5pPr marR="0" lvl="4"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5pPr>
            <a:lvl6pPr marR="0" lvl="5"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6pPr>
            <a:lvl7pPr marR="0" lvl="6"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7pPr>
            <a:lvl8pPr marR="0" lvl="7"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8pPr>
            <a:lvl9pPr marR="0" lvl="8"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9pPr>
          </a:lstStyle>
          <a:p>
            <a:endParaRPr/>
          </a:p>
        </p:txBody>
      </p:sp>
      <p:sp>
        <p:nvSpPr>
          <p:cNvPr id="98" name="Google Shape;98;p17"/>
          <p:cNvSpPr txBox="1">
            <a:spLocks noGrp="1"/>
          </p:cNvSpPr>
          <p:nvPr>
            <p:ph type="sldNum" idx="12"/>
          </p:nvPr>
        </p:nvSpPr>
        <p:spPr>
          <a:xfrm>
            <a:off x="22384611" y="13208794"/>
            <a:ext cx="340322" cy="342901"/>
          </a:xfrm>
          <a:prstGeom prst="rect">
            <a:avLst/>
          </a:prstGeom>
          <a:noFill/>
          <a:ln>
            <a:noFill/>
          </a:ln>
        </p:spPr>
        <p:txBody>
          <a:bodyPr spcFirstLastPara="1" wrap="square" lIns="50800" tIns="50800" rIns="50800" bIns="50800" anchor="t" anchorCtr="0">
            <a:noAutofit/>
          </a:bodyPr>
          <a:lstStyle>
            <a:lvl1pPr marL="0" marR="0" lvl="0" indent="0" algn="r">
              <a:lnSpc>
                <a:spcPct val="100000"/>
              </a:lnSpc>
              <a:spcBef>
                <a:spcPts val="0"/>
              </a:spcBef>
              <a:spcAft>
                <a:spcPts val="0"/>
              </a:spcAft>
              <a:buClr>
                <a:srgbClr val="53585F"/>
              </a:buClr>
              <a:buSzPts val="1600"/>
              <a:buFont typeface="Play"/>
              <a:buNone/>
              <a:defRPr sz="1600">
                <a:solidFill>
                  <a:srgbClr val="53585F"/>
                </a:solidFill>
                <a:latin typeface="Play"/>
                <a:ea typeface="Play"/>
                <a:cs typeface="Play"/>
                <a:sym typeface="Play"/>
              </a:defRPr>
            </a:lvl1pPr>
            <a:lvl2pPr marL="0" marR="0" lvl="1" indent="0" algn="r">
              <a:lnSpc>
                <a:spcPct val="100000"/>
              </a:lnSpc>
              <a:spcBef>
                <a:spcPts val="0"/>
              </a:spcBef>
              <a:spcAft>
                <a:spcPts val="0"/>
              </a:spcAft>
              <a:buClr>
                <a:srgbClr val="53585F"/>
              </a:buClr>
              <a:buSzPts val="1600"/>
              <a:buFont typeface="Play"/>
              <a:buNone/>
              <a:defRPr sz="1600">
                <a:solidFill>
                  <a:srgbClr val="53585F"/>
                </a:solidFill>
                <a:latin typeface="Play"/>
                <a:ea typeface="Play"/>
                <a:cs typeface="Play"/>
                <a:sym typeface="Play"/>
              </a:defRPr>
            </a:lvl2pPr>
            <a:lvl3pPr marL="0" marR="0" lvl="2" indent="0" algn="r">
              <a:lnSpc>
                <a:spcPct val="100000"/>
              </a:lnSpc>
              <a:spcBef>
                <a:spcPts val="0"/>
              </a:spcBef>
              <a:spcAft>
                <a:spcPts val="0"/>
              </a:spcAft>
              <a:buClr>
                <a:srgbClr val="53585F"/>
              </a:buClr>
              <a:buSzPts val="1600"/>
              <a:buFont typeface="Play"/>
              <a:buNone/>
              <a:defRPr sz="1600">
                <a:solidFill>
                  <a:srgbClr val="53585F"/>
                </a:solidFill>
                <a:latin typeface="Play"/>
                <a:ea typeface="Play"/>
                <a:cs typeface="Play"/>
                <a:sym typeface="Play"/>
              </a:defRPr>
            </a:lvl3pPr>
            <a:lvl4pPr marL="0" marR="0" lvl="3" indent="0" algn="r">
              <a:lnSpc>
                <a:spcPct val="100000"/>
              </a:lnSpc>
              <a:spcBef>
                <a:spcPts val="0"/>
              </a:spcBef>
              <a:spcAft>
                <a:spcPts val="0"/>
              </a:spcAft>
              <a:buClr>
                <a:srgbClr val="53585F"/>
              </a:buClr>
              <a:buSzPts val="1600"/>
              <a:buFont typeface="Play"/>
              <a:buNone/>
              <a:defRPr sz="1600">
                <a:solidFill>
                  <a:srgbClr val="53585F"/>
                </a:solidFill>
                <a:latin typeface="Play"/>
                <a:ea typeface="Play"/>
                <a:cs typeface="Play"/>
                <a:sym typeface="Play"/>
              </a:defRPr>
            </a:lvl4pPr>
            <a:lvl5pPr marL="0" marR="0" lvl="4" indent="0" algn="r">
              <a:lnSpc>
                <a:spcPct val="100000"/>
              </a:lnSpc>
              <a:spcBef>
                <a:spcPts val="0"/>
              </a:spcBef>
              <a:spcAft>
                <a:spcPts val="0"/>
              </a:spcAft>
              <a:buClr>
                <a:srgbClr val="53585F"/>
              </a:buClr>
              <a:buSzPts val="1600"/>
              <a:buFont typeface="Play"/>
              <a:buNone/>
              <a:defRPr sz="1600">
                <a:solidFill>
                  <a:srgbClr val="53585F"/>
                </a:solidFill>
                <a:latin typeface="Play"/>
                <a:ea typeface="Play"/>
                <a:cs typeface="Play"/>
                <a:sym typeface="Play"/>
              </a:defRPr>
            </a:lvl5pPr>
            <a:lvl6pPr marL="0" marR="0" lvl="5" indent="0" algn="r">
              <a:lnSpc>
                <a:spcPct val="100000"/>
              </a:lnSpc>
              <a:spcBef>
                <a:spcPts val="0"/>
              </a:spcBef>
              <a:spcAft>
                <a:spcPts val="0"/>
              </a:spcAft>
              <a:buClr>
                <a:srgbClr val="53585F"/>
              </a:buClr>
              <a:buSzPts val="1600"/>
              <a:buFont typeface="Play"/>
              <a:buNone/>
              <a:defRPr sz="1600">
                <a:solidFill>
                  <a:srgbClr val="53585F"/>
                </a:solidFill>
                <a:latin typeface="Play"/>
                <a:ea typeface="Play"/>
                <a:cs typeface="Play"/>
                <a:sym typeface="Play"/>
              </a:defRPr>
            </a:lvl6pPr>
            <a:lvl7pPr marL="0" marR="0" lvl="6" indent="0" algn="r">
              <a:lnSpc>
                <a:spcPct val="100000"/>
              </a:lnSpc>
              <a:spcBef>
                <a:spcPts val="0"/>
              </a:spcBef>
              <a:spcAft>
                <a:spcPts val="0"/>
              </a:spcAft>
              <a:buClr>
                <a:srgbClr val="53585F"/>
              </a:buClr>
              <a:buSzPts val="1600"/>
              <a:buFont typeface="Play"/>
              <a:buNone/>
              <a:defRPr sz="1600">
                <a:solidFill>
                  <a:srgbClr val="53585F"/>
                </a:solidFill>
                <a:latin typeface="Play"/>
                <a:ea typeface="Play"/>
                <a:cs typeface="Play"/>
                <a:sym typeface="Play"/>
              </a:defRPr>
            </a:lvl7pPr>
            <a:lvl8pPr marL="0" marR="0" lvl="7" indent="0" algn="r">
              <a:lnSpc>
                <a:spcPct val="100000"/>
              </a:lnSpc>
              <a:spcBef>
                <a:spcPts val="0"/>
              </a:spcBef>
              <a:spcAft>
                <a:spcPts val="0"/>
              </a:spcAft>
              <a:buClr>
                <a:srgbClr val="53585F"/>
              </a:buClr>
              <a:buSzPts val="1600"/>
              <a:buFont typeface="Play"/>
              <a:buNone/>
              <a:defRPr sz="1600">
                <a:solidFill>
                  <a:srgbClr val="53585F"/>
                </a:solidFill>
                <a:latin typeface="Play"/>
                <a:ea typeface="Play"/>
                <a:cs typeface="Play"/>
                <a:sym typeface="Play"/>
              </a:defRPr>
            </a:lvl8pPr>
            <a:lvl9pPr marL="0" marR="0" lvl="8" indent="0" algn="r">
              <a:lnSpc>
                <a:spcPct val="100000"/>
              </a:lnSpc>
              <a:spcBef>
                <a:spcPts val="0"/>
              </a:spcBef>
              <a:spcAft>
                <a:spcPts val="0"/>
              </a:spcAft>
              <a:buClr>
                <a:srgbClr val="53585F"/>
              </a:buClr>
              <a:buSzPts val="1600"/>
              <a:buFont typeface="Play"/>
              <a:buNone/>
              <a:defRPr sz="1600">
                <a:solidFill>
                  <a:srgbClr val="53585F"/>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sz="2400">
              <a:solidFill>
                <a:srgbClr val="000000"/>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Bullets"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body" idx="1"/>
          </p:nvPr>
        </p:nvSpPr>
        <p:spPr>
          <a:xfrm>
            <a:off x="1387343" y="2523267"/>
            <a:ext cx="21609313" cy="9960833"/>
          </a:xfrm>
          <a:prstGeom prst="rect">
            <a:avLst/>
          </a:prstGeom>
          <a:noFill/>
          <a:ln>
            <a:noFill/>
          </a:ln>
        </p:spPr>
        <p:txBody>
          <a:bodyPr spcFirstLastPara="1" wrap="square" lIns="50800" tIns="50800" rIns="50800" bIns="50800" anchor="t" anchorCtr="0"/>
          <a:lstStyle>
            <a:lvl1pPr marL="457200" lvl="0" indent="-228600" algn="l">
              <a:lnSpc>
                <a:spcPct val="120000"/>
              </a:lnSpc>
              <a:spcBef>
                <a:spcPts val="0"/>
              </a:spcBef>
              <a:spcAft>
                <a:spcPts val="0"/>
              </a:spcAft>
              <a:buClr>
                <a:srgbClr val="1F1F1F"/>
              </a:buClr>
              <a:buSzPts val="2400"/>
              <a:buFont typeface="Arial"/>
              <a:buNone/>
              <a:defRPr sz="2400"/>
            </a:lvl1pPr>
            <a:lvl2pPr marL="914400" lvl="1" indent="-228600" algn="l">
              <a:lnSpc>
                <a:spcPct val="120000"/>
              </a:lnSpc>
              <a:spcBef>
                <a:spcPts val="0"/>
              </a:spcBef>
              <a:spcAft>
                <a:spcPts val="0"/>
              </a:spcAft>
              <a:buClr>
                <a:srgbClr val="1F1F1F"/>
              </a:buClr>
              <a:buSzPts val="2400"/>
              <a:buFont typeface="Arial"/>
              <a:buNone/>
              <a:defRPr sz="2400"/>
            </a:lvl2pPr>
            <a:lvl3pPr marL="1371600" lvl="2" indent="-228600" algn="l">
              <a:lnSpc>
                <a:spcPct val="120000"/>
              </a:lnSpc>
              <a:spcBef>
                <a:spcPts val="0"/>
              </a:spcBef>
              <a:spcAft>
                <a:spcPts val="0"/>
              </a:spcAft>
              <a:buClr>
                <a:srgbClr val="1F1F1F"/>
              </a:buClr>
              <a:buSzPts val="2400"/>
              <a:buFont typeface="Arial"/>
              <a:buNone/>
              <a:defRPr sz="2400"/>
            </a:lvl3pPr>
            <a:lvl4pPr marL="1828800" lvl="3" indent="-228600" algn="l">
              <a:lnSpc>
                <a:spcPct val="120000"/>
              </a:lnSpc>
              <a:spcBef>
                <a:spcPts val="0"/>
              </a:spcBef>
              <a:spcAft>
                <a:spcPts val="0"/>
              </a:spcAft>
              <a:buClr>
                <a:srgbClr val="1F1F1F"/>
              </a:buClr>
              <a:buSzPts val="2400"/>
              <a:buFont typeface="Arial"/>
              <a:buNone/>
              <a:defRPr sz="2400"/>
            </a:lvl4pPr>
            <a:lvl5pPr marL="2286000" lvl="4" indent="-228600" algn="l">
              <a:lnSpc>
                <a:spcPct val="120000"/>
              </a:lnSpc>
              <a:spcBef>
                <a:spcPts val="0"/>
              </a:spcBef>
              <a:spcAft>
                <a:spcPts val="0"/>
              </a:spcAft>
              <a:buClr>
                <a:srgbClr val="1F1F1F"/>
              </a:buClr>
              <a:buSzPts val="2400"/>
              <a:buFont typeface="Arial"/>
              <a:buNone/>
              <a:defRPr sz="2400"/>
            </a:lvl5pPr>
            <a:lvl6pPr marL="2743200" lvl="5" indent="-371475" algn="l">
              <a:lnSpc>
                <a:spcPct val="120000"/>
              </a:lnSpc>
              <a:spcBef>
                <a:spcPts val="2400"/>
              </a:spcBef>
              <a:spcAft>
                <a:spcPts val="0"/>
              </a:spcAft>
              <a:buClr>
                <a:srgbClr val="1F1F1F"/>
              </a:buClr>
              <a:buSzPts val="2250"/>
              <a:buChar char="•"/>
              <a:defRPr/>
            </a:lvl6pPr>
            <a:lvl7pPr marL="3200400" lvl="6" indent="-371475" algn="l">
              <a:lnSpc>
                <a:spcPct val="120000"/>
              </a:lnSpc>
              <a:spcBef>
                <a:spcPts val="2400"/>
              </a:spcBef>
              <a:spcAft>
                <a:spcPts val="0"/>
              </a:spcAft>
              <a:buClr>
                <a:srgbClr val="1F1F1F"/>
              </a:buClr>
              <a:buSzPts val="2250"/>
              <a:buChar char="•"/>
              <a:defRPr/>
            </a:lvl7pPr>
            <a:lvl8pPr marL="3657600" lvl="7" indent="-371475" algn="l">
              <a:lnSpc>
                <a:spcPct val="120000"/>
              </a:lnSpc>
              <a:spcBef>
                <a:spcPts val="2400"/>
              </a:spcBef>
              <a:spcAft>
                <a:spcPts val="0"/>
              </a:spcAft>
              <a:buClr>
                <a:srgbClr val="1F1F1F"/>
              </a:buClr>
              <a:buSzPts val="2250"/>
              <a:buChar char="•"/>
              <a:defRPr/>
            </a:lvl8pPr>
            <a:lvl9pPr marL="4114800" lvl="8" indent="-371475" algn="l">
              <a:lnSpc>
                <a:spcPct val="120000"/>
              </a:lnSpc>
              <a:spcBef>
                <a:spcPts val="2400"/>
              </a:spcBef>
              <a:spcAft>
                <a:spcPts val="0"/>
              </a:spcAft>
              <a:buClr>
                <a:srgbClr val="1F1F1F"/>
              </a:buClr>
              <a:buSzPts val="2250"/>
              <a:buChar char="•"/>
              <a:defRPr/>
            </a:lvl9pPr>
          </a:lstStyle>
          <a:p>
            <a:endParaRPr/>
          </a:p>
        </p:txBody>
      </p:sp>
      <p:sp>
        <p:nvSpPr>
          <p:cNvPr id="15" name="Google Shape;15;p3"/>
          <p:cNvSpPr txBox="1"/>
          <p:nvPr/>
        </p:nvSpPr>
        <p:spPr>
          <a:xfrm>
            <a:off x="21166369" y="13068299"/>
            <a:ext cx="1803998" cy="393701"/>
          </a:xfrm>
          <a:prstGeom prst="rect">
            <a:avLst/>
          </a:prstGeom>
          <a:noFill/>
          <a:ln>
            <a:noFill/>
          </a:ln>
        </p:spPr>
        <p:txBody>
          <a:bodyPr spcFirstLastPara="1" wrap="square" lIns="50800" tIns="50800" rIns="50800" bIns="50800" anchor="ctr" anchorCtr="0">
            <a:noAutofit/>
          </a:bodyPr>
          <a:lstStyle/>
          <a:p>
            <a:pPr marL="0" marR="0" lvl="0" indent="0" algn="r" rtl="0">
              <a:lnSpc>
                <a:spcPct val="100000"/>
              </a:lnSpc>
              <a:spcBef>
                <a:spcPts val="0"/>
              </a:spcBef>
              <a:spcAft>
                <a:spcPts val="0"/>
              </a:spcAft>
              <a:buClr>
                <a:srgbClr val="1F1F1F"/>
              </a:buClr>
              <a:buSzPts val="1800"/>
              <a:buFont typeface="Arial"/>
              <a:buNone/>
            </a:pPr>
            <a:r>
              <a:rPr lang="en-US" sz="1800" b="0" i="0" u="none" strike="noStrike" cap="none">
                <a:solidFill>
                  <a:srgbClr val="1F1F1F"/>
                </a:solidFill>
                <a:latin typeface="Arial"/>
                <a:ea typeface="Arial"/>
                <a:cs typeface="Arial"/>
                <a:sym typeface="Arial"/>
              </a:rPr>
              <a:t>ffwagency.com</a:t>
            </a:r>
            <a:endParaRPr/>
          </a:p>
        </p:txBody>
      </p:sp>
      <p:pic>
        <p:nvPicPr>
          <p:cNvPr id="16" name="Google Shape;16;p3" descr="new Logo FFW.png"/>
          <p:cNvPicPr preferRelativeResize="0"/>
          <p:nvPr/>
        </p:nvPicPr>
        <p:blipFill rotWithShape="1">
          <a:blip r:embed="rId2">
            <a:alphaModFix/>
          </a:blip>
          <a:srcRect t="26" b="25"/>
          <a:stretch/>
        </p:blipFill>
        <p:spPr>
          <a:xfrm>
            <a:off x="1389777" y="12871188"/>
            <a:ext cx="895220" cy="615912"/>
          </a:xfrm>
          <a:prstGeom prst="rect">
            <a:avLst/>
          </a:prstGeom>
          <a:noFill/>
          <a:ln>
            <a:noFill/>
          </a:ln>
        </p:spPr>
      </p:pic>
      <p:sp>
        <p:nvSpPr>
          <p:cNvPr id="17" name="Google Shape;17;p3"/>
          <p:cNvSpPr txBox="1">
            <a:spLocks noGrp="1"/>
          </p:cNvSpPr>
          <p:nvPr>
            <p:ph type="body" idx="2"/>
          </p:nvPr>
        </p:nvSpPr>
        <p:spPr>
          <a:xfrm>
            <a:off x="1384300" y="972211"/>
            <a:ext cx="9147771" cy="1087769"/>
          </a:xfrm>
          <a:prstGeom prst="rect">
            <a:avLst/>
          </a:prstGeom>
          <a:noFill/>
          <a:ln>
            <a:noFill/>
          </a:ln>
        </p:spPr>
        <p:txBody>
          <a:bodyPr spcFirstLastPara="1" wrap="square" lIns="50800" tIns="50800" rIns="50800" bIns="50800" anchor="ctr" anchorCtr="0"/>
          <a:lstStyle>
            <a:lvl1pPr marL="457200" lvl="0" indent="-228600" algn="l">
              <a:lnSpc>
                <a:spcPct val="100000"/>
              </a:lnSpc>
              <a:spcBef>
                <a:spcPts val="0"/>
              </a:spcBef>
              <a:spcAft>
                <a:spcPts val="0"/>
              </a:spcAft>
              <a:buClr>
                <a:srgbClr val="1F1F1F"/>
              </a:buClr>
              <a:buSzPts val="6138"/>
              <a:buFont typeface="Arial"/>
              <a:buNone/>
              <a:defRPr sz="6138">
                <a:latin typeface="Arial"/>
                <a:ea typeface="Arial"/>
                <a:cs typeface="Arial"/>
                <a:sym typeface="Arial"/>
              </a:defRPr>
            </a:lvl1pPr>
            <a:lvl2pPr marL="914400" lvl="1" indent="-371475" algn="l">
              <a:lnSpc>
                <a:spcPct val="120000"/>
              </a:lnSpc>
              <a:spcBef>
                <a:spcPts val="2400"/>
              </a:spcBef>
              <a:spcAft>
                <a:spcPts val="0"/>
              </a:spcAft>
              <a:buClr>
                <a:srgbClr val="1F1F1F"/>
              </a:buClr>
              <a:buSzPts val="2250"/>
              <a:buChar char="•"/>
              <a:defRPr/>
            </a:lvl2pPr>
            <a:lvl3pPr marL="1371600" lvl="2" indent="-371475" algn="l">
              <a:lnSpc>
                <a:spcPct val="120000"/>
              </a:lnSpc>
              <a:spcBef>
                <a:spcPts val="2400"/>
              </a:spcBef>
              <a:spcAft>
                <a:spcPts val="0"/>
              </a:spcAft>
              <a:buClr>
                <a:srgbClr val="1F1F1F"/>
              </a:buClr>
              <a:buSzPts val="2250"/>
              <a:buChar char="•"/>
              <a:defRPr/>
            </a:lvl3pPr>
            <a:lvl4pPr marL="1828800" lvl="3" indent="-371475" algn="l">
              <a:lnSpc>
                <a:spcPct val="120000"/>
              </a:lnSpc>
              <a:spcBef>
                <a:spcPts val="2400"/>
              </a:spcBef>
              <a:spcAft>
                <a:spcPts val="0"/>
              </a:spcAft>
              <a:buClr>
                <a:srgbClr val="1F1F1F"/>
              </a:buClr>
              <a:buSzPts val="2250"/>
              <a:buChar char="•"/>
              <a:defRPr/>
            </a:lvl4pPr>
            <a:lvl5pPr marL="2286000" lvl="4" indent="-371475" algn="l">
              <a:lnSpc>
                <a:spcPct val="120000"/>
              </a:lnSpc>
              <a:spcBef>
                <a:spcPts val="2400"/>
              </a:spcBef>
              <a:spcAft>
                <a:spcPts val="0"/>
              </a:spcAft>
              <a:buClr>
                <a:srgbClr val="1F1F1F"/>
              </a:buClr>
              <a:buSzPts val="2250"/>
              <a:buChar char="•"/>
              <a:defRPr/>
            </a:lvl5pPr>
            <a:lvl6pPr marL="2743200" lvl="5" indent="-371475" algn="l">
              <a:lnSpc>
                <a:spcPct val="120000"/>
              </a:lnSpc>
              <a:spcBef>
                <a:spcPts val="2400"/>
              </a:spcBef>
              <a:spcAft>
                <a:spcPts val="0"/>
              </a:spcAft>
              <a:buClr>
                <a:srgbClr val="1F1F1F"/>
              </a:buClr>
              <a:buSzPts val="2250"/>
              <a:buChar char="•"/>
              <a:defRPr/>
            </a:lvl6pPr>
            <a:lvl7pPr marL="3200400" lvl="6" indent="-371475" algn="l">
              <a:lnSpc>
                <a:spcPct val="120000"/>
              </a:lnSpc>
              <a:spcBef>
                <a:spcPts val="2400"/>
              </a:spcBef>
              <a:spcAft>
                <a:spcPts val="0"/>
              </a:spcAft>
              <a:buClr>
                <a:srgbClr val="1F1F1F"/>
              </a:buClr>
              <a:buSzPts val="2250"/>
              <a:buChar char="•"/>
              <a:defRPr/>
            </a:lvl7pPr>
            <a:lvl8pPr marL="3657600" lvl="7" indent="-371475" algn="l">
              <a:lnSpc>
                <a:spcPct val="120000"/>
              </a:lnSpc>
              <a:spcBef>
                <a:spcPts val="2400"/>
              </a:spcBef>
              <a:spcAft>
                <a:spcPts val="0"/>
              </a:spcAft>
              <a:buClr>
                <a:srgbClr val="1F1F1F"/>
              </a:buClr>
              <a:buSzPts val="2250"/>
              <a:buChar char="•"/>
              <a:defRPr/>
            </a:lvl8pPr>
            <a:lvl9pPr marL="4114800" lvl="8" indent="-371475" algn="l">
              <a:lnSpc>
                <a:spcPct val="120000"/>
              </a:lnSpc>
              <a:spcBef>
                <a:spcPts val="2400"/>
              </a:spcBef>
              <a:spcAft>
                <a:spcPts val="0"/>
              </a:spcAft>
              <a:buClr>
                <a:srgbClr val="1F1F1F"/>
              </a:buClr>
              <a:buSzPts val="2250"/>
              <a:buChar char="•"/>
              <a:defRPr/>
            </a:lvl9pPr>
          </a:lstStyle>
          <a:p>
            <a:endParaRPr/>
          </a:p>
        </p:txBody>
      </p:sp>
      <p:sp>
        <p:nvSpPr>
          <p:cNvPr id="18" name="Google Shape;18;p3"/>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19"/>
        <p:cNvGrpSpPr/>
        <p:nvPr/>
      </p:nvGrpSpPr>
      <p:grpSpPr>
        <a:xfrm>
          <a:off x="0" y="0"/>
          <a:ext cx="0" cy="0"/>
          <a:chOff x="0" y="0"/>
          <a:chExt cx="0" cy="0"/>
        </a:xfrm>
      </p:grpSpPr>
      <p:sp>
        <p:nvSpPr>
          <p:cNvPr id="20" name="Google Shape;20;p4"/>
          <p:cNvSpPr>
            <a:spLocks noGrp="1"/>
          </p:cNvSpPr>
          <p:nvPr>
            <p:ph type="pic" idx="2"/>
          </p:nvPr>
        </p:nvSpPr>
        <p:spPr>
          <a:xfrm>
            <a:off x="3125968" y="673100"/>
            <a:ext cx="18135601" cy="8737600"/>
          </a:xfrm>
          <a:prstGeom prst="rect">
            <a:avLst/>
          </a:prstGeom>
          <a:noFill/>
          <a:ln>
            <a:noFill/>
          </a:ln>
        </p:spPr>
        <p:txBody>
          <a:bodyPr spcFirstLastPara="1" wrap="square" lIns="91425" tIns="45700" rIns="91425" bIns="45700" anchor="t" anchorCtr="0"/>
          <a:lstStyle>
            <a:lvl1pPr marR="0" lvl="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1pPr>
            <a:lvl2pPr marR="0" lvl="1"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2pPr>
            <a:lvl3pPr marR="0" lvl="2"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3pPr>
            <a:lvl4pPr marR="0" lvl="3"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4pPr>
            <a:lvl5pPr marR="0" lvl="4"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5pPr>
            <a:lvl6pPr marR="0" lvl="5"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6pPr>
            <a:lvl7pPr marR="0" lvl="6"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7pPr>
            <a:lvl8pPr marR="0" lvl="7"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8pPr>
            <a:lvl9pPr marR="0" lvl="8"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9pPr>
          </a:lstStyle>
          <a:p>
            <a:endParaRPr/>
          </a:p>
        </p:txBody>
      </p:sp>
      <p:sp>
        <p:nvSpPr>
          <p:cNvPr id="21" name="Google Shape;21;p4"/>
          <p:cNvSpPr txBox="1">
            <a:spLocks noGrp="1"/>
          </p:cNvSpPr>
          <p:nvPr>
            <p:ph type="title"/>
          </p:nvPr>
        </p:nvSpPr>
        <p:spPr>
          <a:xfrm>
            <a:off x="635000" y="9512300"/>
            <a:ext cx="23114000" cy="2006600"/>
          </a:xfrm>
          <a:prstGeom prst="rect">
            <a:avLst/>
          </a:prstGeom>
          <a:noFill/>
          <a:ln>
            <a:noFill/>
          </a:ln>
        </p:spPr>
        <p:txBody>
          <a:bodyPr spcFirstLastPara="1" wrap="square" lIns="50800" tIns="50800" rIns="50800" bIns="50800" anchor="b" anchorCtr="0"/>
          <a:lstStyle>
            <a:lvl1pPr lvl="0" algn="l">
              <a:lnSpc>
                <a:spcPct val="100000"/>
              </a:lnSpc>
              <a:spcBef>
                <a:spcPts val="0"/>
              </a:spcBef>
              <a:spcAft>
                <a:spcPts val="0"/>
              </a:spcAft>
              <a:buClr>
                <a:srgbClr val="1F1F1F"/>
              </a:buClr>
              <a:buSzPts val="1800"/>
              <a:buNone/>
              <a:defRPr/>
            </a:lvl1pPr>
            <a:lvl2pPr lvl="1" algn="l">
              <a:lnSpc>
                <a:spcPct val="100000"/>
              </a:lnSpc>
              <a:spcBef>
                <a:spcPts val="0"/>
              </a:spcBef>
              <a:spcAft>
                <a:spcPts val="0"/>
              </a:spcAft>
              <a:buClr>
                <a:srgbClr val="1F1F1F"/>
              </a:buClr>
              <a:buSzPts val="1800"/>
              <a:buNone/>
              <a:defRPr/>
            </a:lvl2pPr>
            <a:lvl3pPr lvl="2" algn="l">
              <a:lnSpc>
                <a:spcPct val="100000"/>
              </a:lnSpc>
              <a:spcBef>
                <a:spcPts val="0"/>
              </a:spcBef>
              <a:spcAft>
                <a:spcPts val="0"/>
              </a:spcAft>
              <a:buClr>
                <a:srgbClr val="1F1F1F"/>
              </a:buClr>
              <a:buSzPts val="1800"/>
              <a:buNone/>
              <a:defRPr/>
            </a:lvl3pPr>
            <a:lvl4pPr lvl="3" algn="l">
              <a:lnSpc>
                <a:spcPct val="100000"/>
              </a:lnSpc>
              <a:spcBef>
                <a:spcPts val="0"/>
              </a:spcBef>
              <a:spcAft>
                <a:spcPts val="0"/>
              </a:spcAft>
              <a:buClr>
                <a:srgbClr val="1F1F1F"/>
              </a:buClr>
              <a:buSzPts val="1800"/>
              <a:buNone/>
              <a:defRPr/>
            </a:lvl4pPr>
            <a:lvl5pPr lvl="4" algn="l">
              <a:lnSpc>
                <a:spcPct val="100000"/>
              </a:lnSpc>
              <a:spcBef>
                <a:spcPts val="0"/>
              </a:spcBef>
              <a:spcAft>
                <a:spcPts val="0"/>
              </a:spcAft>
              <a:buClr>
                <a:srgbClr val="1F1F1F"/>
              </a:buClr>
              <a:buSzPts val="1800"/>
              <a:buNone/>
              <a:defRPr/>
            </a:lvl5pPr>
            <a:lvl6pPr lvl="5" algn="l">
              <a:lnSpc>
                <a:spcPct val="100000"/>
              </a:lnSpc>
              <a:spcBef>
                <a:spcPts val="0"/>
              </a:spcBef>
              <a:spcAft>
                <a:spcPts val="0"/>
              </a:spcAft>
              <a:buClr>
                <a:srgbClr val="1F1F1F"/>
              </a:buClr>
              <a:buSzPts val="1800"/>
              <a:buNone/>
              <a:defRPr/>
            </a:lvl6pPr>
            <a:lvl7pPr lvl="6" algn="l">
              <a:lnSpc>
                <a:spcPct val="100000"/>
              </a:lnSpc>
              <a:spcBef>
                <a:spcPts val="0"/>
              </a:spcBef>
              <a:spcAft>
                <a:spcPts val="0"/>
              </a:spcAft>
              <a:buClr>
                <a:srgbClr val="1F1F1F"/>
              </a:buClr>
              <a:buSzPts val="1800"/>
              <a:buNone/>
              <a:defRPr/>
            </a:lvl7pPr>
            <a:lvl8pPr lvl="7" algn="l">
              <a:lnSpc>
                <a:spcPct val="100000"/>
              </a:lnSpc>
              <a:spcBef>
                <a:spcPts val="0"/>
              </a:spcBef>
              <a:spcAft>
                <a:spcPts val="0"/>
              </a:spcAft>
              <a:buClr>
                <a:srgbClr val="1F1F1F"/>
              </a:buClr>
              <a:buSzPts val="1800"/>
              <a:buNone/>
              <a:defRPr/>
            </a:lvl8pPr>
            <a:lvl9pPr lvl="8" algn="l">
              <a:lnSpc>
                <a:spcPct val="100000"/>
              </a:lnSpc>
              <a:spcBef>
                <a:spcPts val="0"/>
              </a:spcBef>
              <a:spcAft>
                <a:spcPts val="0"/>
              </a:spcAft>
              <a:buClr>
                <a:srgbClr val="1F1F1F"/>
              </a:buClr>
              <a:buSzPts val="1800"/>
              <a:buNone/>
              <a:defRPr/>
            </a:lvl9pPr>
          </a:lstStyle>
          <a:p>
            <a:endParaRPr/>
          </a:p>
        </p:txBody>
      </p:sp>
      <p:sp>
        <p:nvSpPr>
          <p:cNvPr id="22" name="Google Shape;22;p4"/>
          <p:cNvSpPr txBox="1">
            <a:spLocks noGrp="1"/>
          </p:cNvSpPr>
          <p:nvPr>
            <p:ph type="body" idx="1"/>
          </p:nvPr>
        </p:nvSpPr>
        <p:spPr>
          <a:xfrm>
            <a:off x="635000" y="11442700"/>
            <a:ext cx="23114000" cy="1587500"/>
          </a:xfrm>
          <a:prstGeom prst="rect">
            <a:avLst/>
          </a:prstGeom>
          <a:noFill/>
          <a:ln>
            <a:noFill/>
          </a:ln>
        </p:spPr>
        <p:txBody>
          <a:bodyPr spcFirstLastPara="1" wrap="square" lIns="50800" tIns="50800" rIns="50800" bIns="50800" anchor="t" anchorCtr="0"/>
          <a:lstStyle>
            <a:lvl1pPr marL="457200" lvl="0" indent="-228600" algn="l">
              <a:lnSpc>
                <a:spcPct val="100000"/>
              </a:lnSpc>
              <a:spcBef>
                <a:spcPts val="0"/>
              </a:spcBef>
              <a:spcAft>
                <a:spcPts val="0"/>
              </a:spcAft>
              <a:buClr>
                <a:srgbClr val="1F1F1F"/>
              </a:buClr>
              <a:buSzPts val="4200"/>
              <a:buFont typeface="Arial"/>
              <a:buNone/>
              <a:defRPr sz="4200">
                <a:latin typeface="Arial"/>
                <a:ea typeface="Arial"/>
                <a:cs typeface="Arial"/>
                <a:sym typeface="Arial"/>
              </a:defRPr>
            </a:lvl1pPr>
            <a:lvl2pPr marL="914400" lvl="1" indent="-228600" algn="l">
              <a:lnSpc>
                <a:spcPct val="100000"/>
              </a:lnSpc>
              <a:spcBef>
                <a:spcPts val="0"/>
              </a:spcBef>
              <a:spcAft>
                <a:spcPts val="0"/>
              </a:spcAft>
              <a:buClr>
                <a:srgbClr val="1F1F1F"/>
              </a:buClr>
              <a:buSzPts val="4200"/>
              <a:buFont typeface="Arial"/>
              <a:buNone/>
              <a:defRPr sz="4200">
                <a:latin typeface="Arial"/>
                <a:ea typeface="Arial"/>
                <a:cs typeface="Arial"/>
                <a:sym typeface="Arial"/>
              </a:defRPr>
            </a:lvl2pPr>
            <a:lvl3pPr marL="1371600" lvl="2" indent="-228600" algn="l">
              <a:lnSpc>
                <a:spcPct val="100000"/>
              </a:lnSpc>
              <a:spcBef>
                <a:spcPts val="0"/>
              </a:spcBef>
              <a:spcAft>
                <a:spcPts val="0"/>
              </a:spcAft>
              <a:buClr>
                <a:srgbClr val="1F1F1F"/>
              </a:buClr>
              <a:buSzPts val="4200"/>
              <a:buFont typeface="Arial"/>
              <a:buNone/>
              <a:defRPr sz="4200">
                <a:latin typeface="Arial"/>
                <a:ea typeface="Arial"/>
                <a:cs typeface="Arial"/>
                <a:sym typeface="Arial"/>
              </a:defRPr>
            </a:lvl3pPr>
            <a:lvl4pPr marL="1828800" lvl="3" indent="-228600" algn="l">
              <a:lnSpc>
                <a:spcPct val="100000"/>
              </a:lnSpc>
              <a:spcBef>
                <a:spcPts val="0"/>
              </a:spcBef>
              <a:spcAft>
                <a:spcPts val="0"/>
              </a:spcAft>
              <a:buClr>
                <a:srgbClr val="1F1F1F"/>
              </a:buClr>
              <a:buSzPts val="4200"/>
              <a:buFont typeface="Arial"/>
              <a:buNone/>
              <a:defRPr sz="4200">
                <a:latin typeface="Arial"/>
                <a:ea typeface="Arial"/>
                <a:cs typeface="Arial"/>
                <a:sym typeface="Arial"/>
              </a:defRPr>
            </a:lvl4pPr>
            <a:lvl5pPr marL="2286000" lvl="4" indent="-228600" algn="l">
              <a:lnSpc>
                <a:spcPct val="100000"/>
              </a:lnSpc>
              <a:spcBef>
                <a:spcPts val="0"/>
              </a:spcBef>
              <a:spcAft>
                <a:spcPts val="0"/>
              </a:spcAft>
              <a:buClr>
                <a:srgbClr val="1F1F1F"/>
              </a:buClr>
              <a:buSzPts val="4200"/>
              <a:buFont typeface="Arial"/>
              <a:buNone/>
              <a:defRPr sz="4200">
                <a:latin typeface="Arial"/>
                <a:ea typeface="Arial"/>
                <a:cs typeface="Arial"/>
                <a:sym typeface="Arial"/>
              </a:defRPr>
            </a:lvl5pPr>
            <a:lvl6pPr marL="2743200" lvl="5" indent="-371475" algn="l">
              <a:lnSpc>
                <a:spcPct val="120000"/>
              </a:lnSpc>
              <a:spcBef>
                <a:spcPts val="2400"/>
              </a:spcBef>
              <a:spcAft>
                <a:spcPts val="0"/>
              </a:spcAft>
              <a:buClr>
                <a:srgbClr val="1F1F1F"/>
              </a:buClr>
              <a:buSzPts val="2250"/>
              <a:buChar char="•"/>
              <a:defRPr/>
            </a:lvl6pPr>
            <a:lvl7pPr marL="3200400" lvl="6" indent="-371475" algn="l">
              <a:lnSpc>
                <a:spcPct val="120000"/>
              </a:lnSpc>
              <a:spcBef>
                <a:spcPts val="2400"/>
              </a:spcBef>
              <a:spcAft>
                <a:spcPts val="0"/>
              </a:spcAft>
              <a:buClr>
                <a:srgbClr val="1F1F1F"/>
              </a:buClr>
              <a:buSzPts val="2250"/>
              <a:buChar char="•"/>
              <a:defRPr/>
            </a:lvl7pPr>
            <a:lvl8pPr marL="3657600" lvl="7" indent="-371475" algn="l">
              <a:lnSpc>
                <a:spcPct val="120000"/>
              </a:lnSpc>
              <a:spcBef>
                <a:spcPts val="2400"/>
              </a:spcBef>
              <a:spcAft>
                <a:spcPts val="0"/>
              </a:spcAft>
              <a:buClr>
                <a:srgbClr val="1F1F1F"/>
              </a:buClr>
              <a:buSzPts val="2250"/>
              <a:buChar char="•"/>
              <a:defRPr/>
            </a:lvl8pPr>
            <a:lvl9pPr marL="4114800" lvl="8" indent="-371475" algn="l">
              <a:lnSpc>
                <a:spcPct val="120000"/>
              </a:lnSpc>
              <a:spcBef>
                <a:spcPts val="2400"/>
              </a:spcBef>
              <a:spcAft>
                <a:spcPts val="0"/>
              </a:spcAft>
              <a:buClr>
                <a:srgbClr val="1F1F1F"/>
              </a:buClr>
              <a:buSzPts val="2250"/>
              <a:buChar char="•"/>
              <a:defRPr/>
            </a:lvl9pPr>
          </a:lstStyle>
          <a:p>
            <a:endParaRPr/>
          </a:p>
        </p:txBody>
      </p:sp>
      <p:sp>
        <p:nvSpPr>
          <p:cNvPr id="23" name="Google Shape;23;p4"/>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778000" y="4533900"/>
            <a:ext cx="20828000" cy="4648200"/>
          </a:xfrm>
          <a:prstGeom prst="rect">
            <a:avLst/>
          </a:prstGeom>
          <a:noFill/>
          <a:ln>
            <a:noFill/>
          </a:ln>
        </p:spPr>
        <p:txBody>
          <a:bodyPr spcFirstLastPara="1" wrap="square" lIns="50800" tIns="50800" rIns="50800" bIns="50800" anchor="ctr" anchorCtr="0"/>
          <a:lstStyle>
            <a:lvl1pPr lvl="0" algn="l">
              <a:lnSpc>
                <a:spcPct val="100000"/>
              </a:lnSpc>
              <a:spcBef>
                <a:spcPts val="0"/>
              </a:spcBef>
              <a:spcAft>
                <a:spcPts val="0"/>
              </a:spcAft>
              <a:buClr>
                <a:srgbClr val="1F1F1F"/>
              </a:buClr>
              <a:buSzPts val="1800"/>
              <a:buNone/>
              <a:defRPr/>
            </a:lvl1pPr>
            <a:lvl2pPr lvl="1" algn="l">
              <a:lnSpc>
                <a:spcPct val="100000"/>
              </a:lnSpc>
              <a:spcBef>
                <a:spcPts val="0"/>
              </a:spcBef>
              <a:spcAft>
                <a:spcPts val="0"/>
              </a:spcAft>
              <a:buClr>
                <a:srgbClr val="1F1F1F"/>
              </a:buClr>
              <a:buSzPts val="1800"/>
              <a:buNone/>
              <a:defRPr/>
            </a:lvl2pPr>
            <a:lvl3pPr lvl="2" algn="l">
              <a:lnSpc>
                <a:spcPct val="100000"/>
              </a:lnSpc>
              <a:spcBef>
                <a:spcPts val="0"/>
              </a:spcBef>
              <a:spcAft>
                <a:spcPts val="0"/>
              </a:spcAft>
              <a:buClr>
                <a:srgbClr val="1F1F1F"/>
              </a:buClr>
              <a:buSzPts val="1800"/>
              <a:buNone/>
              <a:defRPr/>
            </a:lvl3pPr>
            <a:lvl4pPr lvl="3" algn="l">
              <a:lnSpc>
                <a:spcPct val="100000"/>
              </a:lnSpc>
              <a:spcBef>
                <a:spcPts val="0"/>
              </a:spcBef>
              <a:spcAft>
                <a:spcPts val="0"/>
              </a:spcAft>
              <a:buClr>
                <a:srgbClr val="1F1F1F"/>
              </a:buClr>
              <a:buSzPts val="1800"/>
              <a:buNone/>
              <a:defRPr/>
            </a:lvl4pPr>
            <a:lvl5pPr lvl="4" algn="l">
              <a:lnSpc>
                <a:spcPct val="100000"/>
              </a:lnSpc>
              <a:spcBef>
                <a:spcPts val="0"/>
              </a:spcBef>
              <a:spcAft>
                <a:spcPts val="0"/>
              </a:spcAft>
              <a:buClr>
                <a:srgbClr val="1F1F1F"/>
              </a:buClr>
              <a:buSzPts val="1800"/>
              <a:buNone/>
              <a:defRPr/>
            </a:lvl5pPr>
            <a:lvl6pPr lvl="5" algn="l">
              <a:lnSpc>
                <a:spcPct val="100000"/>
              </a:lnSpc>
              <a:spcBef>
                <a:spcPts val="0"/>
              </a:spcBef>
              <a:spcAft>
                <a:spcPts val="0"/>
              </a:spcAft>
              <a:buClr>
                <a:srgbClr val="1F1F1F"/>
              </a:buClr>
              <a:buSzPts val="1800"/>
              <a:buNone/>
              <a:defRPr/>
            </a:lvl6pPr>
            <a:lvl7pPr lvl="6" algn="l">
              <a:lnSpc>
                <a:spcPct val="100000"/>
              </a:lnSpc>
              <a:spcBef>
                <a:spcPts val="0"/>
              </a:spcBef>
              <a:spcAft>
                <a:spcPts val="0"/>
              </a:spcAft>
              <a:buClr>
                <a:srgbClr val="1F1F1F"/>
              </a:buClr>
              <a:buSzPts val="1800"/>
              <a:buNone/>
              <a:defRPr/>
            </a:lvl7pPr>
            <a:lvl8pPr lvl="7" algn="l">
              <a:lnSpc>
                <a:spcPct val="100000"/>
              </a:lnSpc>
              <a:spcBef>
                <a:spcPts val="0"/>
              </a:spcBef>
              <a:spcAft>
                <a:spcPts val="0"/>
              </a:spcAft>
              <a:buClr>
                <a:srgbClr val="1F1F1F"/>
              </a:buClr>
              <a:buSzPts val="1800"/>
              <a:buNone/>
              <a:defRPr/>
            </a:lvl8pPr>
            <a:lvl9pPr lvl="8" algn="l">
              <a:lnSpc>
                <a:spcPct val="100000"/>
              </a:lnSpc>
              <a:spcBef>
                <a:spcPts val="0"/>
              </a:spcBef>
              <a:spcAft>
                <a:spcPts val="0"/>
              </a:spcAft>
              <a:buClr>
                <a:srgbClr val="1F1F1F"/>
              </a:buClr>
              <a:buSzPts val="1800"/>
              <a:buNone/>
              <a:defRPr/>
            </a:lvl9pPr>
          </a:lstStyle>
          <a:p>
            <a:endParaRPr/>
          </a:p>
        </p:txBody>
      </p:sp>
      <p:sp>
        <p:nvSpPr>
          <p:cNvPr id="26" name="Google Shape;26;p5"/>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7"/>
        <p:cNvGrpSpPr/>
        <p:nvPr/>
      </p:nvGrpSpPr>
      <p:grpSpPr>
        <a:xfrm>
          <a:off x="0" y="0"/>
          <a:ext cx="0" cy="0"/>
          <a:chOff x="0" y="0"/>
          <a:chExt cx="0" cy="0"/>
        </a:xfrm>
      </p:grpSpPr>
      <p:sp>
        <p:nvSpPr>
          <p:cNvPr id="28" name="Google Shape;28;p6"/>
          <p:cNvSpPr>
            <a:spLocks noGrp="1"/>
          </p:cNvSpPr>
          <p:nvPr>
            <p:ph type="pic" idx="2"/>
          </p:nvPr>
        </p:nvSpPr>
        <p:spPr>
          <a:xfrm>
            <a:off x="13165980" y="952500"/>
            <a:ext cx="9525001" cy="11468100"/>
          </a:xfrm>
          <a:prstGeom prst="rect">
            <a:avLst/>
          </a:prstGeom>
          <a:noFill/>
          <a:ln>
            <a:noFill/>
          </a:ln>
        </p:spPr>
        <p:txBody>
          <a:bodyPr spcFirstLastPara="1" wrap="square" lIns="91425" tIns="45700" rIns="91425" bIns="45700" anchor="t" anchorCtr="0"/>
          <a:lstStyle>
            <a:lvl1pPr marR="0" lvl="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1pPr>
            <a:lvl2pPr marR="0" lvl="1"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2pPr>
            <a:lvl3pPr marR="0" lvl="2"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3pPr>
            <a:lvl4pPr marR="0" lvl="3"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4pPr>
            <a:lvl5pPr marR="0" lvl="4"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5pPr>
            <a:lvl6pPr marR="0" lvl="5"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6pPr>
            <a:lvl7pPr marR="0" lvl="6"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7pPr>
            <a:lvl8pPr marR="0" lvl="7"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8pPr>
            <a:lvl9pPr marR="0" lvl="8"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9pPr>
          </a:lstStyle>
          <a:p>
            <a:endParaRPr/>
          </a:p>
        </p:txBody>
      </p:sp>
      <p:sp>
        <p:nvSpPr>
          <p:cNvPr id="29" name="Google Shape;29;p6"/>
          <p:cNvSpPr txBox="1">
            <a:spLocks noGrp="1"/>
          </p:cNvSpPr>
          <p:nvPr>
            <p:ph type="title"/>
          </p:nvPr>
        </p:nvSpPr>
        <p:spPr>
          <a:xfrm>
            <a:off x="1651000" y="952500"/>
            <a:ext cx="10223500" cy="5549900"/>
          </a:xfrm>
          <a:prstGeom prst="rect">
            <a:avLst/>
          </a:prstGeom>
          <a:noFill/>
          <a:ln>
            <a:noFill/>
          </a:ln>
        </p:spPr>
        <p:txBody>
          <a:bodyPr spcFirstLastPara="1" wrap="square" lIns="50800" tIns="50800" rIns="50800" bIns="50800" anchor="b" anchorCtr="0"/>
          <a:lstStyle>
            <a:lvl1pPr lvl="0" algn="l">
              <a:lnSpc>
                <a:spcPct val="100000"/>
              </a:lnSpc>
              <a:spcBef>
                <a:spcPts val="0"/>
              </a:spcBef>
              <a:spcAft>
                <a:spcPts val="0"/>
              </a:spcAft>
              <a:buClr>
                <a:srgbClr val="1F1F1F"/>
              </a:buClr>
              <a:buSzPts val="6200"/>
              <a:buFont typeface="Arial"/>
              <a:buNone/>
              <a:defRPr sz="6200"/>
            </a:lvl1pPr>
            <a:lvl2pPr lvl="1" algn="l">
              <a:lnSpc>
                <a:spcPct val="100000"/>
              </a:lnSpc>
              <a:spcBef>
                <a:spcPts val="0"/>
              </a:spcBef>
              <a:spcAft>
                <a:spcPts val="0"/>
              </a:spcAft>
              <a:buClr>
                <a:srgbClr val="1F1F1F"/>
              </a:buClr>
              <a:buSzPts val="1800"/>
              <a:buNone/>
              <a:defRPr/>
            </a:lvl2pPr>
            <a:lvl3pPr lvl="2" algn="l">
              <a:lnSpc>
                <a:spcPct val="100000"/>
              </a:lnSpc>
              <a:spcBef>
                <a:spcPts val="0"/>
              </a:spcBef>
              <a:spcAft>
                <a:spcPts val="0"/>
              </a:spcAft>
              <a:buClr>
                <a:srgbClr val="1F1F1F"/>
              </a:buClr>
              <a:buSzPts val="1800"/>
              <a:buNone/>
              <a:defRPr/>
            </a:lvl3pPr>
            <a:lvl4pPr lvl="3" algn="l">
              <a:lnSpc>
                <a:spcPct val="100000"/>
              </a:lnSpc>
              <a:spcBef>
                <a:spcPts val="0"/>
              </a:spcBef>
              <a:spcAft>
                <a:spcPts val="0"/>
              </a:spcAft>
              <a:buClr>
                <a:srgbClr val="1F1F1F"/>
              </a:buClr>
              <a:buSzPts val="1800"/>
              <a:buNone/>
              <a:defRPr/>
            </a:lvl4pPr>
            <a:lvl5pPr lvl="4" algn="l">
              <a:lnSpc>
                <a:spcPct val="100000"/>
              </a:lnSpc>
              <a:spcBef>
                <a:spcPts val="0"/>
              </a:spcBef>
              <a:spcAft>
                <a:spcPts val="0"/>
              </a:spcAft>
              <a:buClr>
                <a:srgbClr val="1F1F1F"/>
              </a:buClr>
              <a:buSzPts val="1800"/>
              <a:buNone/>
              <a:defRPr/>
            </a:lvl5pPr>
            <a:lvl6pPr lvl="5" algn="l">
              <a:lnSpc>
                <a:spcPct val="100000"/>
              </a:lnSpc>
              <a:spcBef>
                <a:spcPts val="0"/>
              </a:spcBef>
              <a:spcAft>
                <a:spcPts val="0"/>
              </a:spcAft>
              <a:buClr>
                <a:srgbClr val="1F1F1F"/>
              </a:buClr>
              <a:buSzPts val="1800"/>
              <a:buNone/>
              <a:defRPr/>
            </a:lvl6pPr>
            <a:lvl7pPr lvl="6" algn="l">
              <a:lnSpc>
                <a:spcPct val="100000"/>
              </a:lnSpc>
              <a:spcBef>
                <a:spcPts val="0"/>
              </a:spcBef>
              <a:spcAft>
                <a:spcPts val="0"/>
              </a:spcAft>
              <a:buClr>
                <a:srgbClr val="1F1F1F"/>
              </a:buClr>
              <a:buSzPts val="1800"/>
              <a:buNone/>
              <a:defRPr/>
            </a:lvl7pPr>
            <a:lvl8pPr lvl="7" algn="l">
              <a:lnSpc>
                <a:spcPct val="100000"/>
              </a:lnSpc>
              <a:spcBef>
                <a:spcPts val="0"/>
              </a:spcBef>
              <a:spcAft>
                <a:spcPts val="0"/>
              </a:spcAft>
              <a:buClr>
                <a:srgbClr val="1F1F1F"/>
              </a:buClr>
              <a:buSzPts val="1800"/>
              <a:buNone/>
              <a:defRPr/>
            </a:lvl8pPr>
            <a:lvl9pPr lvl="8" algn="l">
              <a:lnSpc>
                <a:spcPct val="100000"/>
              </a:lnSpc>
              <a:spcBef>
                <a:spcPts val="0"/>
              </a:spcBef>
              <a:spcAft>
                <a:spcPts val="0"/>
              </a:spcAft>
              <a:buClr>
                <a:srgbClr val="1F1F1F"/>
              </a:buClr>
              <a:buSzPts val="1800"/>
              <a:buNone/>
              <a:defRPr/>
            </a:lvl9pPr>
          </a:lstStyle>
          <a:p>
            <a:endParaRPr/>
          </a:p>
        </p:txBody>
      </p:sp>
      <p:sp>
        <p:nvSpPr>
          <p:cNvPr id="30" name="Google Shape;30;p6"/>
          <p:cNvSpPr txBox="1">
            <a:spLocks noGrp="1"/>
          </p:cNvSpPr>
          <p:nvPr>
            <p:ph type="body" idx="1"/>
          </p:nvPr>
        </p:nvSpPr>
        <p:spPr>
          <a:xfrm>
            <a:off x="1651000" y="6527800"/>
            <a:ext cx="10223500" cy="5727700"/>
          </a:xfrm>
          <a:prstGeom prst="rect">
            <a:avLst/>
          </a:prstGeom>
          <a:noFill/>
          <a:ln>
            <a:noFill/>
          </a:ln>
        </p:spPr>
        <p:txBody>
          <a:bodyPr spcFirstLastPara="1" wrap="square" lIns="50800" tIns="50800" rIns="50800" bIns="50800" anchor="t" anchorCtr="0"/>
          <a:lstStyle>
            <a:lvl1pPr marL="457200" lvl="0" indent="-228600" algn="l">
              <a:lnSpc>
                <a:spcPct val="100000"/>
              </a:lnSpc>
              <a:spcBef>
                <a:spcPts val="0"/>
              </a:spcBef>
              <a:spcAft>
                <a:spcPts val="0"/>
              </a:spcAft>
              <a:buClr>
                <a:srgbClr val="1F1F1F"/>
              </a:buClr>
              <a:buSzPts val="4200"/>
              <a:buFont typeface="Arial"/>
              <a:buNone/>
              <a:defRPr sz="4200">
                <a:latin typeface="Arial"/>
                <a:ea typeface="Arial"/>
                <a:cs typeface="Arial"/>
                <a:sym typeface="Arial"/>
              </a:defRPr>
            </a:lvl1pPr>
            <a:lvl2pPr marL="914400" lvl="1" indent="-228600" algn="l">
              <a:lnSpc>
                <a:spcPct val="100000"/>
              </a:lnSpc>
              <a:spcBef>
                <a:spcPts val="0"/>
              </a:spcBef>
              <a:spcAft>
                <a:spcPts val="0"/>
              </a:spcAft>
              <a:buClr>
                <a:srgbClr val="1F1F1F"/>
              </a:buClr>
              <a:buSzPts val="4200"/>
              <a:buFont typeface="Arial"/>
              <a:buNone/>
              <a:defRPr sz="4200">
                <a:latin typeface="Arial"/>
                <a:ea typeface="Arial"/>
                <a:cs typeface="Arial"/>
                <a:sym typeface="Arial"/>
              </a:defRPr>
            </a:lvl2pPr>
            <a:lvl3pPr marL="1371600" lvl="2" indent="-228600" algn="l">
              <a:lnSpc>
                <a:spcPct val="100000"/>
              </a:lnSpc>
              <a:spcBef>
                <a:spcPts val="0"/>
              </a:spcBef>
              <a:spcAft>
                <a:spcPts val="0"/>
              </a:spcAft>
              <a:buClr>
                <a:srgbClr val="1F1F1F"/>
              </a:buClr>
              <a:buSzPts val="4200"/>
              <a:buFont typeface="Arial"/>
              <a:buNone/>
              <a:defRPr sz="4200">
                <a:latin typeface="Arial"/>
                <a:ea typeface="Arial"/>
                <a:cs typeface="Arial"/>
                <a:sym typeface="Arial"/>
              </a:defRPr>
            </a:lvl3pPr>
            <a:lvl4pPr marL="1828800" lvl="3" indent="-228600" algn="l">
              <a:lnSpc>
                <a:spcPct val="100000"/>
              </a:lnSpc>
              <a:spcBef>
                <a:spcPts val="0"/>
              </a:spcBef>
              <a:spcAft>
                <a:spcPts val="0"/>
              </a:spcAft>
              <a:buClr>
                <a:srgbClr val="1F1F1F"/>
              </a:buClr>
              <a:buSzPts val="4200"/>
              <a:buFont typeface="Arial"/>
              <a:buNone/>
              <a:defRPr sz="4200">
                <a:latin typeface="Arial"/>
                <a:ea typeface="Arial"/>
                <a:cs typeface="Arial"/>
                <a:sym typeface="Arial"/>
              </a:defRPr>
            </a:lvl4pPr>
            <a:lvl5pPr marL="2286000" lvl="4" indent="-228600" algn="l">
              <a:lnSpc>
                <a:spcPct val="100000"/>
              </a:lnSpc>
              <a:spcBef>
                <a:spcPts val="0"/>
              </a:spcBef>
              <a:spcAft>
                <a:spcPts val="0"/>
              </a:spcAft>
              <a:buClr>
                <a:srgbClr val="1F1F1F"/>
              </a:buClr>
              <a:buSzPts val="4200"/>
              <a:buFont typeface="Arial"/>
              <a:buNone/>
              <a:defRPr sz="4200">
                <a:latin typeface="Arial"/>
                <a:ea typeface="Arial"/>
                <a:cs typeface="Arial"/>
                <a:sym typeface="Arial"/>
              </a:defRPr>
            </a:lvl5pPr>
            <a:lvl6pPr marL="2743200" lvl="5" indent="-371475" algn="l">
              <a:lnSpc>
                <a:spcPct val="120000"/>
              </a:lnSpc>
              <a:spcBef>
                <a:spcPts val="2400"/>
              </a:spcBef>
              <a:spcAft>
                <a:spcPts val="0"/>
              </a:spcAft>
              <a:buClr>
                <a:srgbClr val="1F1F1F"/>
              </a:buClr>
              <a:buSzPts val="2250"/>
              <a:buChar char="•"/>
              <a:defRPr/>
            </a:lvl6pPr>
            <a:lvl7pPr marL="3200400" lvl="6" indent="-371475" algn="l">
              <a:lnSpc>
                <a:spcPct val="120000"/>
              </a:lnSpc>
              <a:spcBef>
                <a:spcPts val="2400"/>
              </a:spcBef>
              <a:spcAft>
                <a:spcPts val="0"/>
              </a:spcAft>
              <a:buClr>
                <a:srgbClr val="1F1F1F"/>
              </a:buClr>
              <a:buSzPts val="2250"/>
              <a:buChar char="•"/>
              <a:defRPr/>
            </a:lvl7pPr>
            <a:lvl8pPr marL="3657600" lvl="7" indent="-371475" algn="l">
              <a:lnSpc>
                <a:spcPct val="120000"/>
              </a:lnSpc>
              <a:spcBef>
                <a:spcPts val="2400"/>
              </a:spcBef>
              <a:spcAft>
                <a:spcPts val="0"/>
              </a:spcAft>
              <a:buClr>
                <a:srgbClr val="1F1F1F"/>
              </a:buClr>
              <a:buSzPts val="2250"/>
              <a:buChar char="•"/>
              <a:defRPr/>
            </a:lvl8pPr>
            <a:lvl9pPr marL="4114800" lvl="8" indent="-371475" algn="l">
              <a:lnSpc>
                <a:spcPct val="120000"/>
              </a:lnSpc>
              <a:spcBef>
                <a:spcPts val="2400"/>
              </a:spcBef>
              <a:spcAft>
                <a:spcPts val="0"/>
              </a:spcAft>
              <a:buClr>
                <a:srgbClr val="1F1F1F"/>
              </a:buClr>
              <a:buSzPts val="2250"/>
              <a:buChar char="•"/>
              <a:defRPr/>
            </a:lvl9pPr>
          </a:lstStyle>
          <a:p>
            <a:endParaRPr/>
          </a:p>
        </p:txBody>
      </p:sp>
      <p:sp>
        <p:nvSpPr>
          <p:cNvPr id="31" name="Google Shape;31;p6"/>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689100" y="355600"/>
            <a:ext cx="21005799" cy="2286000"/>
          </a:xfrm>
          <a:prstGeom prst="rect">
            <a:avLst/>
          </a:prstGeom>
          <a:noFill/>
          <a:ln>
            <a:noFill/>
          </a:ln>
        </p:spPr>
        <p:txBody>
          <a:bodyPr spcFirstLastPara="1" wrap="square" lIns="50800" tIns="50800" rIns="50800" bIns="50800" anchor="ctr" anchorCtr="0"/>
          <a:lstStyle>
            <a:lvl1pPr lvl="0" algn="l">
              <a:lnSpc>
                <a:spcPct val="100000"/>
              </a:lnSpc>
              <a:spcBef>
                <a:spcPts val="0"/>
              </a:spcBef>
              <a:spcAft>
                <a:spcPts val="0"/>
              </a:spcAft>
              <a:buClr>
                <a:srgbClr val="1F1F1F"/>
              </a:buClr>
              <a:buSzPts val="1800"/>
              <a:buNone/>
              <a:defRPr/>
            </a:lvl1pPr>
            <a:lvl2pPr lvl="1" algn="l">
              <a:lnSpc>
                <a:spcPct val="100000"/>
              </a:lnSpc>
              <a:spcBef>
                <a:spcPts val="0"/>
              </a:spcBef>
              <a:spcAft>
                <a:spcPts val="0"/>
              </a:spcAft>
              <a:buClr>
                <a:srgbClr val="1F1F1F"/>
              </a:buClr>
              <a:buSzPts val="1800"/>
              <a:buNone/>
              <a:defRPr/>
            </a:lvl2pPr>
            <a:lvl3pPr lvl="2" algn="l">
              <a:lnSpc>
                <a:spcPct val="100000"/>
              </a:lnSpc>
              <a:spcBef>
                <a:spcPts val="0"/>
              </a:spcBef>
              <a:spcAft>
                <a:spcPts val="0"/>
              </a:spcAft>
              <a:buClr>
                <a:srgbClr val="1F1F1F"/>
              </a:buClr>
              <a:buSzPts val="1800"/>
              <a:buNone/>
              <a:defRPr/>
            </a:lvl3pPr>
            <a:lvl4pPr lvl="3" algn="l">
              <a:lnSpc>
                <a:spcPct val="100000"/>
              </a:lnSpc>
              <a:spcBef>
                <a:spcPts val="0"/>
              </a:spcBef>
              <a:spcAft>
                <a:spcPts val="0"/>
              </a:spcAft>
              <a:buClr>
                <a:srgbClr val="1F1F1F"/>
              </a:buClr>
              <a:buSzPts val="1800"/>
              <a:buNone/>
              <a:defRPr/>
            </a:lvl4pPr>
            <a:lvl5pPr lvl="4" algn="l">
              <a:lnSpc>
                <a:spcPct val="100000"/>
              </a:lnSpc>
              <a:spcBef>
                <a:spcPts val="0"/>
              </a:spcBef>
              <a:spcAft>
                <a:spcPts val="0"/>
              </a:spcAft>
              <a:buClr>
                <a:srgbClr val="1F1F1F"/>
              </a:buClr>
              <a:buSzPts val="1800"/>
              <a:buNone/>
              <a:defRPr/>
            </a:lvl5pPr>
            <a:lvl6pPr lvl="5" algn="l">
              <a:lnSpc>
                <a:spcPct val="100000"/>
              </a:lnSpc>
              <a:spcBef>
                <a:spcPts val="0"/>
              </a:spcBef>
              <a:spcAft>
                <a:spcPts val="0"/>
              </a:spcAft>
              <a:buClr>
                <a:srgbClr val="1F1F1F"/>
              </a:buClr>
              <a:buSzPts val="1800"/>
              <a:buNone/>
              <a:defRPr/>
            </a:lvl6pPr>
            <a:lvl7pPr lvl="6" algn="l">
              <a:lnSpc>
                <a:spcPct val="100000"/>
              </a:lnSpc>
              <a:spcBef>
                <a:spcPts val="0"/>
              </a:spcBef>
              <a:spcAft>
                <a:spcPts val="0"/>
              </a:spcAft>
              <a:buClr>
                <a:srgbClr val="1F1F1F"/>
              </a:buClr>
              <a:buSzPts val="1800"/>
              <a:buNone/>
              <a:defRPr/>
            </a:lvl7pPr>
            <a:lvl8pPr lvl="7" algn="l">
              <a:lnSpc>
                <a:spcPct val="100000"/>
              </a:lnSpc>
              <a:spcBef>
                <a:spcPts val="0"/>
              </a:spcBef>
              <a:spcAft>
                <a:spcPts val="0"/>
              </a:spcAft>
              <a:buClr>
                <a:srgbClr val="1F1F1F"/>
              </a:buClr>
              <a:buSzPts val="1800"/>
              <a:buNone/>
              <a:defRPr/>
            </a:lvl8pPr>
            <a:lvl9pPr lvl="8" algn="l">
              <a:lnSpc>
                <a:spcPct val="100000"/>
              </a:lnSpc>
              <a:spcBef>
                <a:spcPts val="0"/>
              </a:spcBef>
              <a:spcAft>
                <a:spcPts val="0"/>
              </a:spcAft>
              <a:buClr>
                <a:srgbClr val="1F1F1F"/>
              </a:buClr>
              <a:buSzPts val="1800"/>
              <a:buNone/>
              <a:defRPr/>
            </a:lvl9pPr>
          </a:lstStyle>
          <a:p>
            <a:endParaRPr/>
          </a:p>
        </p:txBody>
      </p:sp>
      <p:sp>
        <p:nvSpPr>
          <p:cNvPr id="34" name="Google Shape;34;p7"/>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5"/>
        <p:cNvGrpSpPr/>
        <p:nvPr/>
      </p:nvGrpSpPr>
      <p:grpSpPr>
        <a:xfrm>
          <a:off x="0" y="0"/>
          <a:ext cx="0" cy="0"/>
          <a:chOff x="0" y="0"/>
          <a:chExt cx="0" cy="0"/>
        </a:xfrm>
      </p:grpSpPr>
      <p:sp>
        <p:nvSpPr>
          <p:cNvPr id="36" name="Google Shape;36;p8"/>
          <p:cNvSpPr>
            <a:spLocks noGrp="1"/>
          </p:cNvSpPr>
          <p:nvPr>
            <p:ph type="pic" idx="2"/>
          </p:nvPr>
        </p:nvSpPr>
        <p:spPr>
          <a:xfrm>
            <a:off x="13169900" y="3149600"/>
            <a:ext cx="9525000" cy="9296400"/>
          </a:xfrm>
          <a:prstGeom prst="rect">
            <a:avLst/>
          </a:prstGeom>
          <a:noFill/>
          <a:ln>
            <a:noFill/>
          </a:ln>
        </p:spPr>
        <p:txBody>
          <a:bodyPr spcFirstLastPara="1" wrap="square" lIns="91425" tIns="45700" rIns="91425" bIns="45700" anchor="t" anchorCtr="0"/>
          <a:lstStyle>
            <a:lvl1pPr marR="0" lvl="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1pPr>
            <a:lvl2pPr marR="0" lvl="1"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2pPr>
            <a:lvl3pPr marR="0" lvl="2"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3pPr>
            <a:lvl4pPr marR="0" lvl="3"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4pPr>
            <a:lvl5pPr marR="0" lvl="4"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5pPr>
            <a:lvl6pPr marR="0" lvl="5"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6pPr>
            <a:lvl7pPr marR="0" lvl="6"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7pPr>
            <a:lvl8pPr marR="0" lvl="7"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8pPr>
            <a:lvl9pPr marR="0" lvl="8"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9pPr>
          </a:lstStyle>
          <a:p>
            <a:endParaRPr/>
          </a:p>
        </p:txBody>
      </p:sp>
      <p:sp>
        <p:nvSpPr>
          <p:cNvPr id="37" name="Google Shape;37;p8"/>
          <p:cNvSpPr txBox="1">
            <a:spLocks noGrp="1"/>
          </p:cNvSpPr>
          <p:nvPr>
            <p:ph type="title"/>
          </p:nvPr>
        </p:nvSpPr>
        <p:spPr>
          <a:xfrm>
            <a:off x="1689100" y="355600"/>
            <a:ext cx="21005799" cy="2286000"/>
          </a:xfrm>
          <a:prstGeom prst="rect">
            <a:avLst/>
          </a:prstGeom>
          <a:noFill/>
          <a:ln>
            <a:noFill/>
          </a:ln>
        </p:spPr>
        <p:txBody>
          <a:bodyPr spcFirstLastPara="1" wrap="square" lIns="50800" tIns="50800" rIns="50800" bIns="50800" anchor="ctr" anchorCtr="0"/>
          <a:lstStyle>
            <a:lvl1pPr lvl="0" algn="l">
              <a:lnSpc>
                <a:spcPct val="100000"/>
              </a:lnSpc>
              <a:spcBef>
                <a:spcPts val="0"/>
              </a:spcBef>
              <a:spcAft>
                <a:spcPts val="0"/>
              </a:spcAft>
              <a:buClr>
                <a:srgbClr val="1F1F1F"/>
              </a:buClr>
              <a:buSzPts val="1800"/>
              <a:buNone/>
              <a:defRPr/>
            </a:lvl1pPr>
            <a:lvl2pPr lvl="1" algn="l">
              <a:lnSpc>
                <a:spcPct val="100000"/>
              </a:lnSpc>
              <a:spcBef>
                <a:spcPts val="0"/>
              </a:spcBef>
              <a:spcAft>
                <a:spcPts val="0"/>
              </a:spcAft>
              <a:buClr>
                <a:srgbClr val="1F1F1F"/>
              </a:buClr>
              <a:buSzPts val="1800"/>
              <a:buNone/>
              <a:defRPr/>
            </a:lvl2pPr>
            <a:lvl3pPr lvl="2" algn="l">
              <a:lnSpc>
                <a:spcPct val="100000"/>
              </a:lnSpc>
              <a:spcBef>
                <a:spcPts val="0"/>
              </a:spcBef>
              <a:spcAft>
                <a:spcPts val="0"/>
              </a:spcAft>
              <a:buClr>
                <a:srgbClr val="1F1F1F"/>
              </a:buClr>
              <a:buSzPts val="1800"/>
              <a:buNone/>
              <a:defRPr/>
            </a:lvl3pPr>
            <a:lvl4pPr lvl="3" algn="l">
              <a:lnSpc>
                <a:spcPct val="100000"/>
              </a:lnSpc>
              <a:spcBef>
                <a:spcPts val="0"/>
              </a:spcBef>
              <a:spcAft>
                <a:spcPts val="0"/>
              </a:spcAft>
              <a:buClr>
                <a:srgbClr val="1F1F1F"/>
              </a:buClr>
              <a:buSzPts val="1800"/>
              <a:buNone/>
              <a:defRPr/>
            </a:lvl4pPr>
            <a:lvl5pPr lvl="4" algn="l">
              <a:lnSpc>
                <a:spcPct val="100000"/>
              </a:lnSpc>
              <a:spcBef>
                <a:spcPts val="0"/>
              </a:spcBef>
              <a:spcAft>
                <a:spcPts val="0"/>
              </a:spcAft>
              <a:buClr>
                <a:srgbClr val="1F1F1F"/>
              </a:buClr>
              <a:buSzPts val="1800"/>
              <a:buNone/>
              <a:defRPr/>
            </a:lvl5pPr>
            <a:lvl6pPr lvl="5" algn="l">
              <a:lnSpc>
                <a:spcPct val="100000"/>
              </a:lnSpc>
              <a:spcBef>
                <a:spcPts val="0"/>
              </a:spcBef>
              <a:spcAft>
                <a:spcPts val="0"/>
              </a:spcAft>
              <a:buClr>
                <a:srgbClr val="1F1F1F"/>
              </a:buClr>
              <a:buSzPts val="1800"/>
              <a:buNone/>
              <a:defRPr/>
            </a:lvl6pPr>
            <a:lvl7pPr lvl="6" algn="l">
              <a:lnSpc>
                <a:spcPct val="100000"/>
              </a:lnSpc>
              <a:spcBef>
                <a:spcPts val="0"/>
              </a:spcBef>
              <a:spcAft>
                <a:spcPts val="0"/>
              </a:spcAft>
              <a:buClr>
                <a:srgbClr val="1F1F1F"/>
              </a:buClr>
              <a:buSzPts val="1800"/>
              <a:buNone/>
              <a:defRPr/>
            </a:lvl7pPr>
            <a:lvl8pPr lvl="7" algn="l">
              <a:lnSpc>
                <a:spcPct val="100000"/>
              </a:lnSpc>
              <a:spcBef>
                <a:spcPts val="0"/>
              </a:spcBef>
              <a:spcAft>
                <a:spcPts val="0"/>
              </a:spcAft>
              <a:buClr>
                <a:srgbClr val="1F1F1F"/>
              </a:buClr>
              <a:buSzPts val="1800"/>
              <a:buNone/>
              <a:defRPr/>
            </a:lvl8pPr>
            <a:lvl9pPr lvl="8" algn="l">
              <a:lnSpc>
                <a:spcPct val="100000"/>
              </a:lnSpc>
              <a:spcBef>
                <a:spcPts val="0"/>
              </a:spcBef>
              <a:spcAft>
                <a:spcPts val="0"/>
              </a:spcAft>
              <a:buClr>
                <a:srgbClr val="1F1F1F"/>
              </a:buClr>
              <a:buSzPts val="1800"/>
              <a:buNone/>
              <a:defRPr/>
            </a:lvl9pPr>
          </a:lstStyle>
          <a:p>
            <a:endParaRPr/>
          </a:p>
        </p:txBody>
      </p:sp>
      <p:sp>
        <p:nvSpPr>
          <p:cNvPr id="38" name="Google Shape;38;p8"/>
          <p:cNvSpPr txBox="1">
            <a:spLocks noGrp="1"/>
          </p:cNvSpPr>
          <p:nvPr>
            <p:ph type="body" idx="1"/>
          </p:nvPr>
        </p:nvSpPr>
        <p:spPr>
          <a:xfrm>
            <a:off x="1689100" y="3149600"/>
            <a:ext cx="10223500" cy="9296400"/>
          </a:xfrm>
          <a:prstGeom prst="rect">
            <a:avLst/>
          </a:prstGeom>
          <a:noFill/>
          <a:ln>
            <a:noFill/>
          </a:ln>
        </p:spPr>
        <p:txBody>
          <a:bodyPr spcFirstLastPara="1" wrap="square" lIns="50800" tIns="50800" rIns="50800" bIns="50800" anchor="ctr" anchorCtr="0"/>
          <a:lstStyle>
            <a:lvl1pPr marL="457200" lvl="0" indent="-482600" algn="l">
              <a:lnSpc>
                <a:spcPct val="90000"/>
              </a:lnSpc>
              <a:spcBef>
                <a:spcPts val="4500"/>
              </a:spcBef>
              <a:spcAft>
                <a:spcPts val="0"/>
              </a:spcAft>
              <a:buClr>
                <a:srgbClr val="1F1F1F"/>
              </a:buClr>
              <a:buSzPts val="4000"/>
              <a:buFont typeface="Arial"/>
              <a:buChar char="•"/>
              <a:defRPr sz="3200">
                <a:latin typeface="Arial"/>
                <a:ea typeface="Arial"/>
                <a:cs typeface="Arial"/>
                <a:sym typeface="Arial"/>
              </a:defRPr>
            </a:lvl1pPr>
            <a:lvl2pPr marL="914400" lvl="1" indent="-482600" algn="l">
              <a:lnSpc>
                <a:spcPct val="90000"/>
              </a:lnSpc>
              <a:spcBef>
                <a:spcPts val="4500"/>
              </a:spcBef>
              <a:spcAft>
                <a:spcPts val="0"/>
              </a:spcAft>
              <a:buClr>
                <a:srgbClr val="1F1F1F"/>
              </a:buClr>
              <a:buSzPts val="4000"/>
              <a:buFont typeface="Arial"/>
              <a:buChar char="•"/>
              <a:defRPr sz="3200">
                <a:latin typeface="Arial"/>
                <a:ea typeface="Arial"/>
                <a:cs typeface="Arial"/>
                <a:sym typeface="Arial"/>
              </a:defRPr>
            </a:lvl2pPr>
            <a:lvl3pPr marL="1371600" lvl="2" indent="-482600" algn="l">
              <a:lnSpc>
                <a:spcPct val="90000"/>
              </a:lnSpc>
              <a:spcBef>
                <a:spcPts val="4500"/>
              </a:spcBef>
              <a:spcAft>
                <a:spcPts val="0"/>
              </a:spcAft>
              <a:buClr>
                <a:srgbClr val="1F1F1F"/>
              </a:buClr>
              <a:buSzPts val="4000"/>
              <a:buFont typeface="Arial"/>
              <a:buChar char="•"/>
              <a:defRPr sz="3200">
                <a:latin typeface="Arial"/>
                <a:ea typeface="Arial"/>
                <a:cs typeface="Arial"/>
                <a:sym typeface="Arial"/>
              </a:defRPr>
            </a:lvl3pPr>
            <a:lvl4pPr marL="1828800" lvl="3" indent="-482600" algn="l">
              <a:lnSpc>
                <a:spcPct val="90000"/>
              </a:lnSpc>
              <a:spcBef>
                <a:spcPts val="4500"/>
              </a:spcBef>
              <a:spcAft>
                <a:spcPts val="0"/>
              </a:spcAft>
              <a:buClr>
                <a:srgbClr val="1F1F1F"/>
              </a:buClr>
              <a:buSzPts val="4000"/>
              <a:buFont typeface="Arial"/>
              <a:buChar char="•"/>
              <a:defRPr sz="3200">
                <a:latin typeface="Arial"/>
                <a:ea typeface="Arial"/>
                <a:cs typeface="Arial"/>
                <a:sym typeface="Arial"/>
              </a:defRPr>
            </a:lvl4pPr>
            <a:lvl5pPr marL="2286000" lvl="4" indent="-482600" algn="l">
              <a:lnSpc>
                <a:spcPct val="90000"/>
              </a:lnSpc>
              <a:spcBef>
                <a:spcPts val="4500"/>
              </a:spcBef>
              <a:spcAft>
                <a:spcPts val="0"/>
              </a:spcAft>
              <a:buClr>
                <a:srgbClr val="1F1F1F"/>
              </a:buClr>
              <a:buSzPts val="4000"/>
              <a:buFont typeface="Arial"/>
              <a:buChar char="•"/>
              <a:defRPr sz="3200">
                <a:latin typeface="Arial"/>
                <a:ea typeface="Arial"/>
                <a:cs typeface="Arial"/>
                <a:sym typeface="Arial"/>
              </a:defRPr>
            </a:lvl5pPr>
            <a:lvl6pPr marL="2743200" lvl="5" indent="-371475" algn="l">
              <a:lnSpc>
                <a:spcPct val="120000"/>
              </a:lnSpc>
              <a:spcBef>
                <a:spcPts val="2400"/>
              </a:spcBef>
              <a:spcAft>
                <a:spcPts val="0"/>
              </a:spcAft>
              <a:buClr>
                <a:srgbClr val="1F1F1F"/>
              </a:buClr>
              <a:buSzPts val="2250"/>
              <a:buChar char="•"/>
              <a:defRPr/>
            </a:lvl6pPr>
            <a:lvl7pPr marL="3200400" lvl="6" indent="-371475" algn="l">
              <a:lnSpc>
                <a:spcPct val="120000"/>
              </a:lnSpc>
              <a:spcBef>
                <a:spcPts val="2400"/>
              </a:spcBef>
              <a:spcAft>
                <a:spcPts val="0"/>
              </a:spcAft>
              <a:buClr>
                <a:srgbClr val="1F1F1F"/>
              </a:buClr>
              <a:buSzPts val="2250"/>
              <a:buChar char="•"/>
              <a:defRPr/>
            </a:lvl7pPr>
            <a:lvl8pPr marL="3657600" lvl="7" indent="-371475" algn="l">
              <a:lnSpc>
                <a:spcPct val="120000"/>
              </a:lnSpc>
              <a:spcBef>
                <a:spcPts val="2400"/>
              </a:spcBef>
              <a:spcAft>
                <a:spcPts val="0"/>
              </a:spcAft>
              <a:buClr>
                <a:srgbClr val="1F1F1F"/>
              </a:buClr>
              <a:buSzPts val="2250"/>
              <a:buChar char="•"/>
              <a:defRPr/>
            </a:lvl8pPr>
            <a:lvl9pPr marL="4114800" lvl="8" indent="-371475" algn="l">
              <a:lnSpc>
                <a:spcPct val="120000"/>
              </a:lnSpc>
              <a:spcBef>
                <a:spcPts val="2400"/>
              </a:spcBef>
              <a:spcAft>
                <a:spcPts val="0"/>
              </a:spcAft>
              <a:buClr>
                <a:srgbClr val="1F1F1F"/>
              </a:buClr>
              <a:buSzPts val="2250"/>
              <a:buChar char="•"/>
              <a:defRPr/>
            </a:lvl9pPr>
          </a:lstStyle>
          <a:p>
            <a:endParaRPr/>
          </a:p>
        </p:txBody>
      </p:sp>
      <p:sp>
        <p:nvSpPr>
          <p:cNvPr id="39" name="Google Shape;39;p8"/>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40"/>
        <p:cNvGrpSpPr/>
        <p:nvPr/>
      </p:nvGrpSpPr>
      <p:grpSpPr>
        <a:xfrm>
          <a:off x="0" y="0"/>
          <a:ext cx="0" cy="0"/>
          <a:chOff x="0" y="0"/>
          <a:chExt cx="0" cy="0"/>
        </a:xfrm>
      </p:grpSpPr>
      <p:sp>
        <p:nvSpPr>
          <p:cNvPr id="41" name="Google Shape;41;p9"/>
          <p:cNvSpPr txBox="1">
            <a:spLocks noGrp="1"/>
          </p:cNvSpPr>
          <p:nvPr>
            <p:ph type="body" idx="1"/>
          </p:nvPr>
        </p:nvSpPr>
        <p:spPr>
          <a:xfrm>
            <a:off x="1689100" y="1778000"/>
            <a:ext cx="21005799" cy="10160000"/>
          </a:xfrm>
          <a:prstGeom prst="rect">
            <a:avLst/>
          </a:prstGeom>
          <a:noFill/>
          <a:ln>
            <a:noFill/>
          </a:ln>
        </p:spPr>
        <p:txBody>
          <a:bodyPr spcFirstLastPara="1" wrap="square" lIns="50800" tIns="50800" rIns="50800" bIns="50800" anchor="ctr" anchorCtr="0"/>
          <a:lstStyle>
            <a:lvl1pPr marL="457200" lvl="0" indent="-419100" algn="l">
              <a:lnSpc>
                <a:spcPct val="120000"/>
              </a:lnSpc>
              <a:spcBef>
                <a:spcPts val="2400"/>
              </a:spcBef>
              <a:spcAft>
                <a:spcPts val="0"/>
              </a:spcAft>
              <a:buClr>
                <a:srgbClr val="1F1F1F"/>
              </a:buClr>
              <a:buSzPts val="3000"/>
              <a:buFont typeface="Arial"/>
              <a:buChar char="•"/>
              <a:defRPr sz="2400"/>
            </a:lvl1pPr>
            <a:lvl2pPr marL="914400" lvl="1" indent="-419100" algn="l">
              <a:lnSpc>
                <a:spcPct val="120000"/>
              </a:lnSpc>
              <a:spcBef>
                <a:spcPts val="2400"/>
              </a:spcBef>
              <a:spcAft>
                <a:spcPts val="0"/>
              </a:spcAft>
              <a:buClr>
                <a:srgbClr val="1F1F1F"/>
              </a:buClr>
              <a:buSzPts val="3000"/>
              <a:buFont typeface="Arial"/>
              <a:buChar char="•"/>
              <a:defRPr sz="2400"/>
            </a:lvl2pPr>
            <a:lvl3pPr marL="1371600" lvl="2" indent="-419100" algn="l">
              <a:lnSpc>
                <a:spcPct val="120000"/>
              </a:lnSpc>
              <a:spcBef>
                <a:spcPts val="2400"/>
              </a:spcBef>
              <a:spcAft>
                <a:spcPts val="0"/>
              </a:spcAft>
              <a:buClr>
                <a:srgbClr val="1F1F1F"/>
              </a:buClr>
              <a:buSzPts val="3000"/>
              <a:buFont typeface="Arial"/>
              <a:buChar char="•"/>
              <a:defRPr sz="2400"/>
            </a:lvl3pPr>
            <a:lvl4pPr marL="1828800" lvl="3" indent="-419100" algn="l">
              <a:lnSpc>
                <a:spcPct val="120000"/>
              </a:lnSpc>
              <a:spcBef>
                <a:spcPts val="2400"/>
              </a:spcBef>
              <a:spcAft>
                <a:spcPts val="0"/>
              </a:spcAft>
              <a:buClr>
                <a:srgbClr val="1F1F1F"/>
              </a:buClr>
              <a:buSzPts val="3000"/>
              <a:buFont typeface="Arial"/>
              <a:buChar char="•"/>
              <a:defRPr sz="2400"/>
            </a:lvl4pPr>
            <a:lvl5pPr marL="2286000" lvl="4" indent="-419100" algn="l">
              <a:lnSpc>
                <a:spcPct val="120000"/>
              </a:lnSpc>
              <a:spcBef>
                <a:spcPts val="2400"/>
              </a:spcBef>
              <a:spcAft>
                <a:spcPts val="0"/>
              </a:spcAft>
              <a:buClr>
                <a:srgbClr val="1F1F1F"/>
              </a:buClr>
              <a:buSzPts val="3000"/>
              <a:buFont typeface="Arial"/>
              <a:buChar char="•"/>
              <a:defRPr sz="2400"/>
            </a:lvl5pPr>
            <a:lvl6pPr marL="2743200" lvl="5" indent="-371475" algn="l">
              <a:lnSpc>
                <a:spcPct val="120000"/>
              </a:lnSpc>
              <a:spcBef>
                <a:spcPts val="2400"/>
              </a:spcBef>
              <a:spcAft>
                <a:spcPts val="0"/>
              </a:spcAft>
              <a:buClr>
                <a:srgbClr val="1F1F1F"/>
              </a:buClr>
              <a:buSzPts val="2250"/>
              <a:buChar char="•"/>
              <a:defRPr/>
            </a:lvl6pPr>
            <a:lvl7pPr marL="3200400" lvl="6" indent="-371475" algn="l">
              <a:lnSpc>
                <a:spcPct val="120000"/>
              </a:lnSpc>
              <a:spcBef>
                <a:spcPts val="2400"/>
              </a:spcBef>
              <a:spcAft>
                <a:spcPts val="0"/>
              </a:spcAft>
              <a:buClr>
                <a:srgbClr val="1F1F1F"/>
              </a:buClr>
              <a:buSzPts val="2250"/>
              <a:buChar char="•"/>
              <a:defRPr/>
            </a:lvl7pPr>
            <a:lvl8pPr marL="3657600" lvl="7" indent="-371475" algn="l">
              <a:lnSpc>
                <a:spcPct val="120000"/>
              </a:lnSpc>
              <a:spcBef>
                <a:spcPts val="2400"/>
              </a:spcBef>
              <a:spcAft>
                <a:spcPts val="0"/>
              </a:spcAft>
              <a:buClr>
                <a:srgbClr val="1F1F1F"/>
              </a:buClr>
              <a:buSzPts val="2250"/>
              <a:buChar char="•"/>
              <a:defRPr/>
            </a:lvl8pPr>
            <a:lvl9pPr marL="4114800" lvl="8" indent="-371475" algn="l">
              <a:lnSpc>
                <a:spcPct val="120000"/>
              </a:lnSpc>
              <a:spcBef>
                <a:spcPts val="2400"/>
              </a:spcBef>
              <a:spcAft>
                <a:spcPts val="0"/>
              </a:spcAft>
              <a:buClr>
                <a:srgbClr val="1F1F1F"/>
              </a:buClr>
              <a:buSzPts val="2250"/>
              <a:buChar char="•"/>
              <a:defRPr/>
            </a:lvl9pPr>
          </a:lstStyle>
          <a:p>
            <a:endParaRPr/>
          </a:p>
        </p:txBody>
      </p:sp>
      <p:sp>
        <p:nvSpPr>
          <p:cNvPr id="42" name="Google Shape;42;p9"/>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43"/>
        <p:cNvGrpSpPr/>
        <p:nvPr/>
      </p:nvGrpSpPr>
      <p:grpSpPr>
        <a:xfrm>
          <a:off x="0" y="0"/>
          <a:ext cx="0" cy="0"/>
          <a:chOff x="0" y="0"/>
          <a:chExt cx="0" cy="0"/>
        </a:xfrm>
      </p:grpSpPr>
      <p:sp>
        <p:nvSpPr>
          <p:cNvPr id="44" name="Google Shape;44;p10"/>
          <p:cNvSpPr>
            <a:spLocks noGrp="1"/>
          </p:cNvSpPr>
          <p:nvPr>
            <p:ph type="pic" idx="2"/>
          </p:nvPr>
        </p:nvSpPr>
        <p:spPr>
          <a:xfrm>
            <a:off x="15760700" y="7048500"/>
            <a:ext cx="7404100" cy="5549900"/>
          </a:xfrm>
          <a:prstGeom prst="rect">
            <a:avLst/>
          </a:prstGeom>
          <a:noFill/>
          <a:ln>
            <a:noFill/>
          </a:ln>
        </p:spPr>
        <p:txBody>
          <a:bodyPr spcFirstLastPara="1" wrap="square" lIns="91425" tIns="45700" rIns="91425" bIns="45700" anchor="t" anchorCtr="0"/>
          <a:lstStyle>
            <a:lvl1pPr marR="0" lvl="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1pPr>
            <a:lvl2pPr marR="0" lvl="1"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2pPr>
            <a:lvl3pPr marR="0" lvl="2"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3pPr>
            <a:lvl4pPr marR="0" lvl="3"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4pPr>
            <a:lvl5pPr marR="0" lvl="4"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5pPr>
            <a:lvl6pPr marR="0" lvl="5"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6pPr>
            <a:lvl7pPr marR="0" lvl="6"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7pPr>
            <a:lvl8pPr marR="0" lvl="7"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8pPr>
            <a:lvl9pPr marR="0" lvl="8"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9pPr>
          </a:lstStyle>
          <a:p>
            <a:endParaRPr/>
          </a:p>
        </p:txBody>
      </p:sp>
      <p:sp>
        <p:nvSpPr>
          <p:cNvPr id="45" name="Google Shape;45;p10"/>
          <p:cNvSpPr>
            <a:spLocks noGrp="1"/>
          </p:cNvSpPr>
          <p:nvPr>
            <p:ph type="pic" idx="3"/>
          </p:nvPr>
        </p:nvSpPr>
        <p:spPr>
          <a:xfrm>
            <a:off x="15760700" y="1130300"/>
            <a:ext cx="7404100" cy="5549900"/>
          </a:xfrm>
          <a:prstGeom prst="rect">
            <a:avLst/>
          </a:prstGeom>
          <a:noFill/>
          <a:ln>
            <a:noFill/>
          </a:ln>
        </p:spPr>
        <p:txBody>
          <a:bodyPr spcFirstLastPara="1" wrap="square" lIns="91425" tIns="45700" rIns="91425" bIns="45700" anchor="t" anchorCtr="0"/>
          <a:lstStyle>
            <a:lvl1pPr marR="0" lvl="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1pPr>
            <a:lvl2pPr marR="0" lvl="1"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2pPr>
            <a:lvl3pPr marR="0" lvl="2"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3pPr>
            <a:lvl4pPr marR="0" lvl="3"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4pPr>
            <a:lvl5pPr marR="0" lvl="4"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5pPr>
            <a:lvl6pPr marR="0" lvl="5"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6pPr>
            <a:lvl7pPr marR="0" lvl="6"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7pPr>
            <a:lvl8pPr marR="0" lvl="7"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8pPr>
            <a:lvl9pPr marR="0" lvl="8"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9pPr>
          </a:lstStyle>
          <a:p>
            <a:endParaRPr/>
          </a:p>
        </p:txBody>
      </p:sp>
      <p:sp>
        <p:nvSpPr>
          <p:cNvPr id="46" name="Google Shape;46;p10"/>
          <p:cNvSpPr>
            <a:spLocks noGrp="1"/>
          </p:cNvSpPr>
          <p:nvPr>
            <p:ph type="pic" idx="4"/>
          </p:nvPr>
        </p:nvSpPr>
        <p:spPr>
          <a:xfrm>
            <a:off x="1206500" y="1130300"/>
            <a:ext cx="14173200" cy="11468100"/>
          </a:xfrm>
          <a:prstGeom prst="rect">
            <a:avLst/>
          </a:prstGeom>
          <a:noFill/>
          <a:ln>
            <a:noFill/>
          </a:ln>
        </p:spPr>
        <p:txBody>
          <a:bodyPr spcFirstLastPara="1" wrap="square" lIns="91425" tIns="45700" rIns="91425" bIns="45700" anchor="t" anchorCtr="0"/>
          <a:lstStyle>
            <a:lvl1pPr marR="0" lvl="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1pPr>
            <a:lvl2pPr marR="0" lvl="1"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2pPr>
            <a:lvl3pPr marR="0" lvl="2"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3pPr>
            <a:lvl4pPr marR="0" lvl="3"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4pPr>
            <a:lvl5pPr marR="0" lvl="4"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5pPr>
            <a:lvl6pPr marR="0" lvl="5"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6pPr>
            <a:lvl7pPr marR="0" lvl="6"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7pPr>
            <a:lvl8pPr marR="0" lvl="7"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8pPr>
            <a:lvl9pPr marR="0" lvl="8"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9pPr>
          </a:lstStyle>
          <a:p>
            <a:endParaRPr/>
          </a:p>
        </p:txBody>
      </p:sp>
      <p:sp>
        <p:nvSpPr>
          <p:cNvPr id="47" name="Google Shape;47;p10"/>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89100" y="355600"/>
            <a:ext cx="21005799" cy="2286000"/>
          </a:xfrm>
          <a:prstGeom prst="rect">
            <a:avLst/>
          </a:prstGeom>
          <a:noFill/>
          <a:ln>
            <a:noFill/>
          </a:ln>
        </p:spPr>
        <p:txBody>
          <a:bodyPr spcFirstLastPara="1" wrap="square" lIns="50800" tIns="50800" rIns="50800" bIns="50800" anchor="ctr" anchorCtr="0"/>
          <a:lstStyle>
            <a:lvl1pPr marR="0" lvl="0" algn="l" rtl="0">
              <a:lnSpc>
                <a:spcPct val="100000"/>
              </a:lnSpc>
              <a:spcBef>
                <a:spcPts val="0"/>
              </a:spcBef>
              <a:spcAft>
                <a:spcPts val="0"/>
              </a:spcAft>
              <a:buClr>
                <a:srgbClr val="1F1F1F"/>
              </a:buClr>
              <a:buSzPts val="9000"/>
              <a:buFont typeface="Arial"/>
              <a:buNone/>
              <a:defRPr sz="9000" b="0" i="0" u="none" strike="noStrike" cap="none">
                <a:solidFill>
                  <a:srgbClr val="1F1F1F"/>
                </a:solidFill>
                <a:latin typeface="Arial"/>
                <a:ea typeface="Arial"/>
                <a:cs typeface="Arial"/>
                <a:sym typeface="Arial"/>
              </a:defRPr>
            </a:lvl1pPr>
            <a:lvl2pPr marR="0" lvl="1" algn="l" rtl="0">
              <a:lnSpc>
                <a:spcPct val="100000"/>
              </a:lnSpc>
              <a:spcBef>
                <a:spcPts val="0"/>
              </a:spcBef>
              <a:spcAft>
                <a:spcPts val="0"/>
              </a:spcAft>
              <a:buClr>
                <a:srgbClr val="1F1F1F"/>
              </a:buClr>
              <a:buSzPts val="9000"/>
              <a:buFont typeface="Arial"/>
              <a:buNone/>
              <a:defRPr sz="9000" b="0" i="0" u="none" strike="noStrike" cap="none">
                <a:solidFill>
                  <a:srgbClr val="1F1F1F"/>
                </a:solidFill>
                <a:latin typeface="Arial"/>
                <a:ea typeface="Arial"/>
                <a:cs typeface="Arial"/>
                <a:sym typeface="Arial"/>
              </a:defRPr>
            </a:lvl2pPr>
            <a:lvl3pPr marR="0" lvl="2" algn="l" rtl="0">
              <a:lnSpc>
                <a:spcPct val="100000"/>
              </a:lnSpc>
              <a:spcBef>
                <a:spcPts val="0"/>
              </a:spcBef>
              <a:spcAft>
                <a:spcPts val="0"/>
              </a:spcAft>
              <a:buClr>
                <a:srgbClr val="1F1F1F"/>
              </a:buClr>
              <a:buSzPts val="9000"/>
              <a:buFont typeface="Arial"/>
              <a:buNone/>
              <a:defRPr sz="9000" b="0" i="0" u="none" strike="noStrike" cap="none">
                <a:solidFill>
                  <a:srgbClr val="1F1F1F"/>
                </a:solidFill>
                <a:latin typeface="Arial"/>
                <a:ea typeface="Arial"/>
                <a:cs typeface="Arial"/>
                <a:sym typeface="Arial"/>
              </a:defRPr>
            </a:lvl3pPr>
            <a:lvl4pPr marR="0" lvl="3" algn="l" rtl="0">
              <a:lnSpc>
                <a:spcPct val="100000"/>
              </a:lnSpc>
              <a:spcBef>
                <a:spcPts val="0"/>
              </a:spcBef>
              <a:spcAft>
                <a:spcPts val="0"/>
              </a:spcAft>
              <a:buClr>
                <a:srgbClr val="1F1F1F"/>
              </a:buClr>
              <a:buSzPts val="9000"/>
              <a:buFont typeface="Arial"/>
              <a:buNone/>
              <a:defRPr sz="9000" b="0" i="0" u="none" strike="noStrike" cap="none">
                <a:solidFill>
                  <a:srgbClr val="1F1F1F"/>
                </a:solidFill>
                <a:latin typeface="Arial"/>
                <a:ea typeface="Arial"/>
                <a:cs typeface="Arial"/>
                <a:sym typeface="Arial"/>
              </a:defRPr>
            </a:lvl4pPr>
            <a:lvl5pPr marR="0" lvl="4" algn="l" rtl="0">
              <a:lnSpc>
                <a:spcPct val="100000"/>
              </a:lnSpc>
              <a:spcBef>
                <a:spcPts val="0"/>
              </a:spcBef>
              <a:spcAft>
                <a:spcPts val="0"/>
              </a:spcAft>
              <a:buClr>
                <a:srgbClr val="1F1F1F"/>
              </a:buClr>
              <a:buSzPts val="9000"/>
              <a:buFont typeface="Arial"/>
              <a:buNone/>
              <a:defRPr sz="9000" b="0" i="0" u="none" strike="noStrike" cap="none">
                <a:solidFill>
                  <a:srgbClr val="1F1F1F"/>
                </a:solidFill>
                <a:latin typeface="Arial"/>
                <a:ea typeface="Arial"/>
                <a:cs typeface="Arial"/>
                <a:sym typeface="Arial"/>
              </a:defRPr>
            </a:lvl5pPr>
            <a:lvl6pPr marR="0" lvl="5" algn="l" rtl="0">
              <a:lnSpc>
                <a:spcPct val="100000"/>
              </a:lnSpc>
              <a:spcBef>
                <a:spcPts val="0"/>
              </a:spcBef>
              <a:spcAft>
                <a:spcPts val="0"/>
              </a:spcAft>
              <a:buClr>
                <a:srgbClr val="1F1F1F"/>
              </a:buClr>
              <a:buSzPts val="9000"/>
              <a:buFont typeface="Arial"/>
              <a:buNone/>
              <a:defRPr sz="9000" b="0" i="0" u="none" strike="noStrike" cap="none">
                <a:solidFill>
                  <a:srgbClr val="1F1F1F"/>
                </a:solidFill>
                <a:latin typeface="Arial"/>
                <a:ea typeface="Arial"/>
                <a:cs typeface="Arial"/>
                <a:sym typeface="Arial"/>
              </a:defRPr>
            </a:lvl6pPr>
            <a:lvl7pPr marR="0" lvl="6" algn="l" rtl="0">
              <a:lnSpc>
                <a:spcPct val="100000"/>
              </a:lnSpc>
              <a:spcBef>
                <a:spcPts val="0"/>
              </a:spcBef>
              <a:spcAft>
                <a:spcPts val="0"/>
              </a:spcAft>
              <a:buClr>
                <a:srgbClr val="1F1F1F"/>
              </a:buClr>
              <a:buSzPts val="9000"/>
              <a:buFont typeface="Arial"/>
              <a:buNone/>
              <a:defRPr sz="9000" b="0" i="0" u="none" strike="noStrike" cap="none">
                <a:solidFill>
                  <a:srgbClr val="1F1F1F"/>
                </a:solidFill>
                <a:latin typeface="Arial"/>
                <a:ea typeface="Arial"/>
                <a:cs typeface="Arial"/>
                <a:sym typeface="Arial"/>
              </a:defRPr>
            </a:lvl7pPr>
            <a:lvl8pPr marR="0" lvl="7" algn="l" rtl="0">
              <a:lnSpc>
                <a:spcPct val="100000"/>
              </a:lnSpc>
              <a:spcBef>
                <a:spcPts val="0"/>
              </a:spcBef>
              <a:spcAft>
                <a:spcPts val="0"/>
              </a:spcAft>
              <a:buClr>
                <a:srgbClr val="1F1F1F"/>
              </a:buClr>
              <a:buSzPts val="9000"/>
              <a:buFont typeface="Arial"/>
              <a:buNone/>
              <a:defRPr sz="9000" b="0" i="0" u="none" strike="noStrike" cap="none">
                <a:solidFill>
                  <a:srgbClr val="1F1F1F"/>
                </a:solidFill>
                <a:latin typeface="Arial"/>
                <a:ea typeface="Arial"/>
                <a:cs typeface="Arial"/>
                <a:sym typeface="Arial"/>
              </a:defRPr>
            </a:lvl8pPr>
            <a:lvl9pPr marR="0" lvl="8" algn="l" rtl="0">
              <a:lnSpc>
                <a:spcPct val="100000"/>
              </a:lnSpc>
              <a:spcBef>
                <a:spcPts val="0"/>
              </a:spcBef>
              <a:spcAft>
                <a:spcPts val="0"/>
              </a:spcAft>
              <a:buClr>
                <a:srgbClr val="1F1F1F"/>
              </a:buClr>
              <a:buSzPts val="9000"/>
              <a:buFont typeface="Arial"/>
              <a:buNone/>
              <a:defRPr sz="9000" b="0" i="0" u="none" strike="noStrike" cap="none">
                <a:solidFill>
                  <a:srgbClr val="1F1F1F"/>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1689100" y="3149600"/>
            <a:ext cx="21005799" cy="9296400"/>
          </a:xfrm>
          <a:prstGeom prst="rect">
            <a:avLst/>
          </a:prstGeom>
          <a:noFill/>
          <a:ln>
            <a:noFill/>
          </a:ln>
        </p:spPr>
        <p:txBody>
          <a:bodyPr spcFirstLastPara="1" wrap="square" lIns="50800" tIns="50800" rIns="50800" bIns="50800" anchor="ctr" anchorCtr="0"/>
          <a:lstStyle>
            <a:lvl1pPr marL="457200" marR="0" lvl="0" indent="-64135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1pPr>
            <a:lvl2pPr marL="914400" marR="0" lvl="1" indent="-64135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2pPr>
            <a:lvl3pPr marL="1371600" marR="0" lvl="2" indent="-64135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3pPr>
            <a:lvl4pPr marL="1828800" marR="0" lvl="3" indent="-64135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4pPr>
            <a:lvl5pPr marL="2286000" marR="0" lvl="4" indent="-64135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5pPr>
            <a:lvl6pPr marL="2743200" marR="0" lvl="5" indent="-64135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6pPr>
            <a:lvl7pPr marL="3200400" marR="0" lvl="6" indent="-64135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7pPr>
            <a:lvl8pPr marL="3657600" marR="0" lvl="7" indent="-64135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8pPr>
            <a:lvl9pPr marL="4114800" marR="0" lvl="8" indent="-641350" algn="l" rtl="0">
              <a:lnSpc>
                <a:spcPct val="120000"/>
              </a:lnSpc>
              <a:spcBef>
                <a:spcPts val="2400"/>
              </a:spcBef>
              <a:spcAft>
                <a:spcPts val="0"/>
              </a:spcAft>
              <a:buClr>
                <a:srgbClr val="1F1F1F"/>
              </a:buClr>
              <a:buSzPts val="6500"/>
              <a:buFont typeface="Arial"/>
              <a:buChar char="•"/>
              <a:defRPr sz="5200" b="0" i="0" u="none" strike="noStrike" cap="none">
                <a:solidFill>
                  <a:srgbClr val="1F1F1F"/>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itecore.com/users/91/sitecore-experience-platform/en/experience-analytics-glossary.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itecore.com/users/91/sitecore-experience-platform/en/the-rule-set-editor.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hyperlink" Target="https://doc.sitecore.com/users/91/sitecore-experience-platform/en/create-a-custom-report-filter-and-segment.html" TargetMode="External"/><Relationship Id="rId3" Type="http://schemas.openxmlformats.org/officeDocument/2006/relationships/image" Target="../media/image35.png"/><Relationship Id="rId7" Type="http://schemas.openxmlformats.org/officeDocument/2006/relationships/hyperlink" Target="https://doc.sitecore.com/users/91/sitecore-experience-platform/en/change-the-metrics-in-an-existing-analytics-report.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7.png"/><Relationship Id="rId10" Type="http://schemas.openxmlformats.org/officeDocument/2006/relationships/image" Target="../media/image38.png"/><Relationship Id="rId4" Type="http://schemas.openxmlformats.org/officeDocument/2006/relationships/image" Target="../media/image36.png"/><Relationship Id="rId9" Type="http://schemas.openxmlformats.org/officeDocument/2006/relationships/hyperlink" Target="https://doc.sitecore.com/users/91/sitecore-experience-platform/en/the-dimensions-and-metrics-in-experience-analytics-reports.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itecore/xGenerator" TargetMode="External"/><Relationship Id="rId7"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s://dev.sitecore.net/Downloads/Sitecore%20Experience%20Platform/90/Sitecore%20Experience%20Platform%2090%20Initial%20Release/Release%20Notes" TargetMode="External"/><Relationship Id="rId4" Type="http://schemas.openxmlformats.org/officeDocument/2006/relationships/hyperlink" Target="https://marketplace.visualstudio.com/items?itemName=JakobChristensen.SitecoreRocks"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jpg"/><Relationship Id="rId7" Type="http://schemas.openxmlformats.org/officeDocument/2006/relationships/hyperlink" Target="https://twitter.com/search?q=#RosenDevBlog&amp;src=typ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twitter.com/RossenPettrov" TargetMode="External"/><Relationship Id="rId5" Type="http://schemas.openxmlformats.org/officeDocument/2006/relationships/hyperlink" Target="mailto:Rosen.petrov@ffwagency.com" TargetMode="Externa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ffwagency.com" TargetMode="Externa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hyperlink" Target="https://doc.sitecore.com/users/91/sitecore-experience-platform/en/creating-a-custom-experience-analytics-report.html#UUID-91c64af1-3ee1-26c1-48e3-6543805f0c1d_N1542274841098"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Shape 102"/>
        <p:cNvGrpSpPr/>
        <p:nvPr/>
      </p:nvGrpSpPr>
      <p:grpSpPr>
        <a:xfrm>
          <a:off x="0" y="0"/>
          <a:ext cx="0" cy="0"/>
          <a:chOff x="0" y="0"/>
          <a:chExt cx="0" cy="0"/>
        </a:xfrm>
      </p:grpSpPr>
      <p:pic>
        <p:nvPicPr>
          <p:cNvPr id="103" name="Google Shape;103;p18" descr="photo-1522071820081-009f0129c71c.jpeg"/>
          <p:cNvPicPr preferRelativeResize="0"/>
          <p:nvPr/>
        </p:nvPicPr>
        <p:blipFill rotWithShape="1">
          <a:blip r:embed="rId3">
            <a:alphaModFix amt="90000"/>
          </a:blip>
          <a:srcRect t="7822" b="7821"/>
          <a:stretch/>
        </p:blipFill>
        <p:spPr>
          <a:xfrm>
            <a:off x="-8467" y="-8467"/>
            <a:ext cx="24400934" cy="13732935"/>
          </a:xfrm>
          <a:prstGeom prst="rect">
            <a:avLst/>
          </a:prstGeom>
          <a:noFill/>
          <a:ln>
            <a:noFill/>
          </a:ln>
        </p:spPr>
      </p:pic>
      <p:pic>
        <p:nvPicPr>
          <p:cNvPr id="104" name="Google Shape;104;p18" descr="pasted-image.pdf"/>
          <p:cNvPicPr preferRelativeResize="0"/>
          <p:nvPr/>
        </p:nvPicPr>
        <p:blipFill rotWithShape="1">
          <a:blip r:embed="rId4">
            <a:alphaModFix amt="30000"/>
          </a:blip>
          <a:srcRect/>
          <a:stretch/>
        </p:blipFill>
        <p:spPr>
          <a:xfrm>
            <a:off x="4233" y="0"/>
            <a:ext cx="18034001" cy="13716001"/>
          </a:xfrm>
          <a:prstGeom prst="rect">
            <a:avLst/>
          </a:prstGeom>
          <a:noFill/>
          <a:ln>
            <a:noFill/>
          </a:ln>
        </p:spPr>
      </p:pic>
      <p:sp>
        <p:nvSpPr>
          <p:cNvPr id="105" name="Google Shape;105;p18"/>
          <p:cNvSpPr txBox="1">
            <a:spLocks noGrp="1"/>
          </p:cNvSpPr>
          <p:nvPr>
            <p:ph type="ctrTitle" idx="4294967295"/>
          </p:nvPr>
        </p:nvSpPr>
        <p:spPr>
          <a:xfrm>
            <a:off x="1816100" y="4379383"/>
            <a:ext cx="14230146" cy="5501372"/>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FFFFFF"/>
              </a:buClr>
              <a:buSzPts val="9000"/>
              <a:buFont typeface="Arial"/>
              <a:buNone/>
            </a:pPr>
            <a:r>
              <a:rPr lang="en-US" sz="9000" b="0" i="0" u="none" strike="noStrike" cap="none" dirty="0">
                <a:solidFill>
                  <a:srgbClr val="FFFFFF"/>
                </a:solidFill>
                <a:latin typeface="Arial"/>
                <a:ea typeface="Arial"/>
                <a:cs typeface="Arial"/>
                <a:sym typeface="Arial"/>
              </a:rPr>
              <a:t>Sitecore Experience Analytics Reports</a:t>
            </a:r>
            <a:br>
              <a:rPr lang="en-US" sz="9000" b="0" i="0" u="none" strike="noStrike" cap="none" dirty="0">
                <a:solidFill>
                  <a:srgbClr val="FFFFFF"/>
                </a:solidFill>
                <a:latin typeface="Arial"/>
                <a:ea typeface="Arial"/>
                <a:cs typeface="Arial"/>
                <a:sym typeface="Arial"/>
              </a:rPr>
            </a:br>
            <a:endParaRPr lang="en-US" dirty="0"/>
          </a:p>
        </p:txBody>
      </p:sp>
      <p:sp>
        <p:nvSpPr>
          <p:cNvPr id="106" name="Google Shape;106;p18"/>
          <p:cNvSpPr txBox="1">
            <a:spLocks noGrp="1"/>
          </p:cNvSpPr>
          <p:nvPr>
            <p:ph type="subTitle" idx="4294967295"/>
          </p:nvPr>
        </p:nvSpPr>
        <p:spPr>
          <a:xfrm>
            <a:off x="1816100" y="7808051"/>
            <a:ext cx="11995712" cy="2159481"/>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FFFFFF"/>
              </a:buClr>
              <a:buSzPts val="4200"/>
              <a:buFont typeface="Arial"/>
              <a:buNone/>
            </a:pPr>
            <a:r>
              <a:rPr lang="en-US" sz="4200" b="0" i="0" u="none" strike="noStrike" cap="none" dirty="0">
                <a:solidFill>
                  <a:srgbClr val="FFFFFF"/>
                </a:solidFill>
                <a:latin typeface="Arial"/>
                <a:ea typeface="Arial"/>
                <a:cs typeface="Arial"/>
                <a:sym typeface="Arial"/>
              </a:rPr>
              <a:t>For Developers</a:t>
            </a:r>
            <a:endParaRPr dirty="0"/>
          </a:p>
        </p:txBody>
      </p:sp>
      <p:pic>
        <p:nvPicPr>
          <p:cNvPr id="107" name="Google Shape;107;p18" descr="new Logo FFW white.png"/>
          <p:cNvPicPr preferRelativeResize="0"/>
          <p:nvPr/>
        </p:nvPicPr>
        <p:blipFill rotWithShape="1">
          <a:blip r:embed="rId5">
            <a:alphaModFix/>
          </a:blip>
          <a:srcRect/>
          <a:stretch/>
        </p:blipFill>
        <p:spPr>
          <a:xfrm>
            <a:off x="1691422" y="904303"/>
            <a:ext cx="1697339" cy="11684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86"/>
          <p:cNvSpPr txBox="1">
            <a:spLocks noGrp="1"/>
          </p:cNvSpPr>
          <p:nvPr>
            <p:ph type="body" idx="2"/>
          </p:nvPr>
        </p:nvSpPr>
        <p:spPr>
          <a:xfrm>
            <a:off x="1384300" y="972211"/>
            <a:ext cx="10484610" cy="1087769"/>
          </a:xfrm>
          <a:prstGeom prst="rect">
            <a:avLst/>
          </a:prstGeom>
          <a:noFill/>
          <a:ln>
            <a:noFill/>
          </a:ln>
        </p:spPr>
        <p:txBody>
          <a:bodyPr spcFirstLastPara="1" wrap="square" lIns="50800" tIns="50800" rIns="50800" bIns="50800" anchor="ctr" anchorCtr="0">
            <a:noAutofit/>
          </a:bodyPr>
          <a:lstStyle/>
          <a:p>
            <a:pPr marL="0" lvl="0" indent="0" algn="l" rtl="0">
              <a:lnSpc>
                <a:spcPct val="100000"/>
              </a:lnSpc>
              <a:spcBef>
                <a:spcPts val="0"/>
              </a:spcBef>
              <a:spcAft>
                <a:spcPts val="0"/>
              </a:spcAft>
              <a:buClr>
                <a:srgbClr val="1F1F1F"/>
              </a:buClr>
              <a:buSzPts val="6138"/>
              <a:buFont typeface="Arial"/>
              <a:buNone/>
            </a:pPr>
            <a:r>
              <a:rPr lang="en-US" dirty="0"/>
              <a:t>Sitecore c</a:t>
            </a:r>
            <a:r>
              <a:rPr lang="en-US" sz="6138" dirty="0">
                <a:latin typeface="Arial"/>
                <a:ea typeface="Arial"/>
                <a:cs typeface="Arial"/>
                <a:sym typeface="Arial"/>
              </a:rPr>
              <a:t>harts components  </a:t>
            </a:r>
            <a:endParaRPr dirty="0"/>
          </a:p>
        </p:txBody>
      </p:sp>
      <p:pic>
        <p:nvPicPr>
          <p:cNvPr id="1190" name="Google Shape;1190;p86"/>
          <p:cNvPicPr preferRelativeResize="0"/>
          <p:nvPr/>
        </p:nvPicPr>
        <p:blipFill>
          <a:blip r:embed="rId3"/>
          <a:stretch>
            <a:fillRect/>
          </a:stretch>
        </p:blipFill>
        <p:spPr>
          <a:xfrm>
            <a:off x="2127923" y="6473952"/>
            <a:ext cx="8113357" cy="1857863"/>
          </a:xfrm>
          <a:prstGeom prst="rect">
            <a:avLst/>
          </a:prstGeom>
          <a:noFill/>
          <a:ln>
            <a:noFill/>
          </a:ln>
        </p:spPr>
      </p:pic>
      <p:sp>
        <p:nvSpPr>
          <p:cNvPr id="1191" name="Google Shape;1191;p86"/>
          <p:cNvSpPr txBox="1"/>
          <p:nvPr/>
        </p:nvSpPr>
        <p:spPr>
          <a:xfrm>
            <a:off x="1384300" y="11115871"/>
            <a:ext cx="8574139" cy="457201"/>
          </a:xfrm>
          <a:prstGeom prst="rect">
            <a:avLst/>
          </a:prstGeom>
          <a:noFill/>
          <a:ln>
            <a:noFill/>
          </a:ln>
        </p:spPr>
        <p:txBody>
          <a:bodyPr spcFirstLastPara="1" wrap="square" lIns="50800" tIns="50800" rIns="50800" bIns="50800" anchor="t" anchorCtr="0">
            <a:noAutofit/>
          </a:bodyPr>
          <a:lstStyle/>
          <a:p>
            <a:pPr lvl="0" algn="ctr">
              <a:lnSpc>
                <a:spcPct val="110000"/>
              </a:lnSpc>
              <a:buClr>
                <a:srgbClr val="1F1F1F"/>
              </a:buClr>
              <a:buSzPts val="2200"/>
            </a:pPr>
            <a:r>
              <a:rPr lang="en-US" sz="2200" b="1" dirty="0" err="1">
                <a:solidFill>
                  <a:srgbClr val="1F1F1F"/>
                </a:solidFill>
              </a:rPr>
              <a:t>ExperienceAnalyticsKpiChart</a:t>
            </a:r>
            <a:endParaRPr lang="en-US" dirty="0"/>
          </a:p>
        </p:txBody>
      </p:sp>
      <p:pic>
        <p:nvPicPr>
          <p:cNvPr id="1192" name="Google Shape;1192;p86"/>
          <p:cNvPicPr preferRelativeResize="0"/>
          <p:nvPr/>
        </p:nvPicPr>
        <p:blipFill>
          <a:blip r:embed="rId4"/>
          <a:stretch>
            <a:fillRect/>
          </a:stretch>
        </p:blipFill>
        <p:spPr>
          <a:xfrm>
            <a:off x="12192000" y="5110172"/>
            <a:ext cx="10613850" cy="5025922"/>
          </a:xfrm>
          <a:prstGeom prst="rect">
            <a:avLst/>
          </a:prstGeom>
          <a:noFill/>
          <a:ln>
            <a:noFill/>
          </a:ln>
        </p:spPr>
      </p:pic>
      <p:sp>
        <p:nvSpPr>
          <p:cNvPr id="1197" name="Google Shape;1197;p86"/>
          <p:cNvSpPr txBox="1"/>
          <p:nvPr/>
        </p:nvSpPr>
        <p:spPr>
          <a:xfrm>
            <a:off x="12892136" y="11115871"/>
            <a:ext cx="10083719" cy="457201"/>
          </a:xfrm>
          <a:prstGeom prst="rect">
            <a:avLst/>
          </a:prstGeom>
          <a:noFill/>
          <a:ln>
            <a:noFill/>
          </a:ln>
        </p:spPr>
        <p:txBody>
          <a:bodyPr spcFirstLastPara="1" wrap="square" lIns="50800" tIns="50800" rIns="50800" bIns="50800" anchor="t" anchorCtr="0">
            <a:noAutofit/>
          </a:bodyPr>
          <a:lstStyle/>
          <a:p>
            <a:pPr lvl="0" algn="ctr">
              <a:lnSpc>
                <a:spcPct val="110000"/>
              </a:lnSpc>
              <a:buClr>
                <a:srgbClr val="1F1F1F"/>
              </a:buClr>
              <a:buSzPts val="2200"/>
            </a:pPr>
            <a:r>
              <a:rPr lang="en-US" sz="2200" b="1" dirty="0" err="1">
                <a:solidFill>
                  <a:srgbClr val="1F1F1F"/>
                </a:solidFill>
              </a:rPr>
              <a:t>ExperienceAnalyticsLineChart</a:t>
            </a:r>
            <a:endParaRPr dirty="0"/>
          </a:p>
        </p:txBody>
      </p:sp>
      <p:cxnSp>
        <p:nvCxnSpPr>
          <p:cNvPr id="1198" name="Google Shape;1198;p86"/>
          <p:cNvCxnSpPr/>
          <p:nvPr/>
        </p:nvCxnSpPr>
        <p:spPr>
          <a:xfrm rot="10800000" flipH="1">
            <a:off x="1417769" y="-3737"/>
            <a:ext cx="1" cy="763323"/>
          </a:xfrm>
          <a:prstGeom prst="straightConnector1">
            <a:avLst/>
          </a:prstGeom>
          <a:noFill/>
          <a:ln w="50800" cap="flat" cmpd="sng">
            <a:solidFill>
              <a:srgbClr val="F92672"/>
            </a:solidFill>
            <a:prstDash val="solid"/>
            <a:miter lim="400000"/>
            <a:headEnd type="none" w="sm" len="sm"/>
            <a:tailEnd type="none" w="sm" len="sm"/>
          </a:ln>
        </p:spPr>
      </p:cxnSp>
    </p:spTree>
    <p:extLst>
      <p:ext uri="{BB962C8B-B14F-4D97-AF65-F5344CB8AC3E}">
        <p14:creationId xmlns:p14="http://schemas.microsoft.com/office/powerpoint/2010/main" val="1634995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86"/>
          <p:cNvSpPr txBox="1">
            <a:spLocks noGrp="1"/>
          </p:cNvSpPr>
          <p:nvPr>
            <p:ph type="body" idx="2"/>
          </p:nvPr>
        </p:nvSpPr>
        <p:spPr>
          <a:xfrm>
            <a:off x="1384300" y="972211"/>
            <a:ext cx="10484610" cy="1087769"/>
          </a:xfrm>
          <a:prstGeom prst="rect">
            <a:avLst/>
          </a:prstGeom>
          <a:noFill/>
          <a:ln>
            <a:noFill/>
          </a:ln>
        </p:spPr>
        <p:txBody>
          <a:bodyPr spcFirstLastPara="1" wrap="square" lIns="50800" tIns="50800" rIns="50800" bIns="50800" anchor="ctr" anchorCtr="0">
            <a:noAutofit/>
          </a:bodyPr>
          <a:lstStyle/>
          <a:p>
            <a:pPr marL="0" lvl="0" indent="0" algn="l" rtl="0">
              <a:lnSpc>
                <a:spcPct val="100000"/>
              </a:lnSpc>
              <a:spcBef>
                <a:spcPts val="0"/>
              </a:spcBef>
              <a:spcAft>
                <a:spcPts val="0"/>
              </a:spcAft>
              <a:buClr>
                <a:srgbClr val="1F1F1F"/>
              </a:buClr>
              <a:buSzPts val="6138"/>
              <a:buFont typeface="Arial"/>
              <a:buNone/>
            </a:pPr>
            <a:r>
              <a:rPr lang="en-US" dirty="0"/>
              <a:t>Sitecore c</a:t>
            </a:r>
            <a:r>
              <a:rPr lang="en-US" sz="6138" dirty="0">
                <a:latin typeface="Arial"/>
                <a:ea typeface="Arial"/>
                <a:cs typeface="Arial"/>
                <a:sym typeface="Arial"/>
              </a:rPr>
              <a:t>harts components  </a:t>
            </a:r>
            <a:endParaRPr dirty="0"/>
          </a:p>
        </p:txBody>
      </p:sp>
      <p:pic>
        <p:nvPicPr>
          <p:cNvPr id="1190" name="Google Shape;1190;p86"/>
          <p:cNvPicPr preferRelativeResize="0"/>
          <p:nvPr/>
        </p:nvPicPr>
        <p:blipFill>
          <a:blip r:embed="rId3"/>
          <a:stretch>
            <a:fillRect/>
          </a:stretch>
        </p:blipFill>
        <p:spPr>
          <a:xfrm>
            <a:off x="1417769" y="5110172"/>
            <a:ext cx="9376362" cy="5025922"/>
          </a:xfrm>
          <a:prstGeom prst="rect">
            <a:avLst/>
          </a:prstGeom>
          <a:noFill/>
          <a:ln>
            <a:noFill/>
          </a:ln>
        </p:spPr>
      </p:pic>
      <p:sp>
        <p:nvSpPr>
          <p:cNvPr id="1191" name="Google Shape;1191;p86"/>
          <p:cNvSpPr txBox="1"/>
          <p:nvPr/>
        </p:nvSpPr>
        <p:spPr>
          <a:xfrm>
            <a:off x="1384300" y="11115871"/>
            <a:ext cx="8574139" cy="457201"/>
          </a:xfrm>
          <a:prstGeom prst="rect">
            <a:avLst/>
          </a:prstGeom>
          <a:noFill/>
          <a:ln>
            <a:noFill/>
          </a:ln>
        </p:spPr>
        <p:txBody>
          <a:bodyPr spcFirstLastPara="1" wrap="square" lIns="50800" tIns="50800" rIns="50800" bIns="50800" anchor="t" anchorCtr="0">
            <a:noAutofit/>
          </a:bodyPr>
          <a:lstStyle/>
          <a:p>
            <a:pPr lvl="0" algn="ctr">
              <a:lnSpc>
                <a:spcPct val="110000"/>
              </a:lnSpc>
              <a:buClr>
                <a:srgbClr val="1F1F1F"/>
              </a:buClr>
              <a:buSzPts val="2200"/>
            </a:pPr>
            <a:r>
              <a:rPr lang="en-US" sz="2200" b="1" dirty="0" err="1">
                <a:solidFill>
                  <a:srgbClr val="1F1F1F"/>
                </a:solidFill>
              </a:rPr>
              <a:t>ExperienceAnalyticsLineChart</a:t>
            </a:r>
            <a:endParaRPr lang="en-US" dirty="0"/>
          </a:p>
        </p:txBody>
      </p:sp>
      <p:pic>
        <p:nvPicPr>
          <p:cNvPr id="1192" name="Google Shape;1192;p86"/>
          <p:cNvPicPr preferRelativeResize="0"/>
          <p:nvPr/>
        </p:nvPicPr>
        <p:blipFill>
          <a:blip r:embed="rId4"/>
          <a:stretch>
            <a:fillRect/>
          </a:stretch>
        </p:blipFill>
        <p:spPr>
          <a:xfrm>
            <a:off x="14264640" y="5110172"/>
            <a:ext cx="6473952" cy="5025922"/>
          </a:xfrm>
          <a:prstGeom prst="rect">
            <a:avLst/>
          </a:prstGeom>
          <a:noFill/>
          <a:ln>
            <a:noFill/>
          </a:ln>
        </p:spPr>
      </p:pic>
      <p:sp>
        <p:nvSpPr>
          <p:cNvPr id="1197" name="Google Shape;1197;p86"/>
          <p:cNvSpPr txBox="1"/>
          <p:nvPr/>
        </p:nvSpPr>
        <p:spPr>
          <a:xfrm>
            <a:off x="12892136" y="11115871"/>
            <a:ext cx="10083719" cy="457201"/>
          </a:xfrm>
          <a:prstGeom prst="rect">
            <a:avLst/>
          </a:prstGeom>
          <a:noFill/>
          <a:ln>
            <a:noFill/>
          </a:ln>
        </p:spPr>
        <p:txBody>
          <a:bodyPr spcFirstLastPara="1" wrap="square" lIns="50800" tIns="50800" rIns="50800" bIns="50800" anchor="t" anchorCtr="0">
            <a:noAutofit/>
          </a:bodyPr>
          <a:lstStyle/>
          <a:p>
            <a:pPr lvl="0" algn="ctr">
              <a:lnSpc>
                <a:spcPct val="110000"/>
              </a:lnSpc>
              <a:buClr>
                <a:srgbClr val="1F1F1F"/>
              </a:buClr>
              <a:buSzPts val="2200"/>
            </a:pPr>
            <a:r>
              <a:rPr lang="en-US" sz="2200" b="1" dirty="0" err="1">
                <a:solidFill>
                  <a:srgbClr val="1F1F1F"/>
                </a:solidFill>
              </a:rPr>
              <a:t>ExperienceAnalyticsAreaChart</a:t>
            </a:r>
            <a:endParaRPr dirty="0"/>
          </a:p>
        </p:txBody>
      </p:sp>
      <p:cxnSp>
        <p:nvCxnSpPr>
          <p:cNvPr id="1198" name="Google Shape;1198;p86"/>
          <p:cNvCxnSpPr/>
          <p:nvPr/>
        </p:nvCxnSpPr>
        <p:spPr>
          <a:xfrm rot="10800000" flipH="1">
            <a:off x="1417769" y="-3737"/>
            <a:ext cx="1" cy="763323"/>
          </a:xfrm>
          <a:prstGeom prst="straightConnector1">
            <a:avLst/>
          </a:prstGeom>
          <a:noFill/>
          <a:ln w="50800" cap="flat" cmpd="sng">
            <a:solidFill>
              <a:srgbClr val="F92672"/>
            </a:solidFill>
            <a:prstDash val="solid"/>
            <a:miter lim="400000"/>
            <a:headEnd type="none" w="sm" len="sm"/>
            <a:tailEnd type="none" w="sm" len="sm"/>
          </a:ln>
        </p:spPr>
      </p:cxnSp>
    </p:spTree>
    <p:extLst>
      <p:ext uri="{BB962C8B-B14F-4D97-AF65-F5344CB8AC3E}">
        <p14:creationId xmlns:p14="http://schemas.microsoft.com/office/powerpoint/2010/main" val="23196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86"/>
          <p:cNvSpPr txBox="1">
            <a:spLocks noGrp="1"/>
          </p:cNvSpPr>
          <p:nvPr>
            <p:ph type="body" idx="2"/>
          </p:nvPr>
        </p:nvSpPr>
        <p:spPr>
          <a:xfrm>
            <a:off x="1384300" y="972211"/>
            <a:ext cx="10484610" cy="1087769"/>
          </a:xfrm>
          <a:prstGeom prst="rect">
            <a:avLst/>
          </a:prstGeom>
          <a:noFill/>
          <a:ln>
            <a:noFill/>
          </a:ln>
        </p:spPr>
        <p:txBody>
          <a:bodyPr spcFirstLastPara="1" wrap="square" lIns="50800" tIns="50800" rIns="50800" bIns="50800" anchor="ctr" anchorCtr="0">
            <a:noAutofit/>
          </a:bodyPr>
          <a:lstStyle/>
          <a:p>
            <a:pPr marL="0" lvl="0" indent="0" algn="l" rtl="0">
              <a:lnSpc>
                <a:spcPct val="100000"/>
              </a:lnSpc>
              <a:spcBef>
                <a:spcPts val="0"/>
              </a:spcBef>
              <a:spcAft>
                <a:spcPts val="0"/>
              </a:spcAft>
              <a:buClr>
                <a:srgbClr val="1F1F1F"/>
              </a:buClr>
              <a:buSzPts val="6138"/>
              <a:buFont typeface="Arial"/>
              <a:buNone/>
            </a:pPr>
            <a:r>
              <a:rPr lang="en-US" dirty="0"/>
              <a:t>Sitecore c</a:t>
            </a:r>
            <a:r>
              <a:rPr lang="en-US" sz="6138" dirty="0">
                <a:latin typeface="Arial"/>
                <a:ea typeface="Arial"/>
                <a:cs typeface="Arial"/>
                <a:sym typeface="Arial"/>
              </a:rPr>
              <a:t>harts components  </a:t>
            </a:r>
            <a:endParaRPr dirty="0"/>
          </a:p>
        </p:txBody>
      </p:sp>
      <p:pic>
        <p:nvPicPr>
          <p:cNvPr id="1190" name="Google Shape;1190;p86"/>
          <p:cNvPicPr preferRelativeResize="0"/>
          <p:nvPr/>
        </p:nvPicPr>
        <p:blipFill>
          <a:blip r:embed="rId3"/>
          <a:stretch>
            <a:fillRect/>
          </a:stretch>
        </p:blipFill>
        <p:spPr>
          <a:xfrm>
            <a:off x="7458648" y="3664473"/>
            <a:ext cx="9466703" cy="6387054"/>
          </a:xfrm>
          <a:prstGeom prst="rect">
            <a:avLst/>
          </a:prstGeom>
          <a:noFill/>
          <a:ln>
            <a:noFill/>
          </a:ln>
        </p:spPr>
      </p:pic>
      <p:sp>
        <p:nvSpPr>
          <p:cNvPr id="1191" name="Google Shape;1191;p86"/>
          <p:cNvSpPr txBox="1"/>
          <p:nvPr/>
        </p:nvSpPr>
        <p:spPr>
          <a:xfrm>
            <a:off x="7581840" y="11198819"/>
            <a:ext cx="8574139" cy="457201"/>
          </a:xfrm>
          <a:prstGeom prst="rect">
            <a:avLst/>
          </a:prstGeom>
          <a:noFill/>
          <a:ln>
            <a:noFill/>
          </a:ln>
        </p:spPr>
        <p:txBody>
          <a:bodyPr spcFirstLastPara="1" wrap="square" lIns="50800" tIns="50800" rIns="50800" bIns="50800" anchor="t" anchorCtr="0">
            <a:noAutofit/>
          </a:bodyPr>
          <a:lstStyle/>
          <a:p>
            <a:pPr lvl="0" algn="ctr">
              <a:lnSpc>
                <a:spcPct val="110000"/>
              </a:lnSpc>
              <a:buClr>
                <a:srgbClr val="1F1F1F"/>
              </a:buClr>
              <a:buSzPts val="2200"/>
            </a:pPr>
            <a:r>
              <a:rPr lang="en-US" sz="2200" b="1" dirty="0" err="1">
                <a:solidFill>
                  <a:srgbClr val="1F1F1F"/>
                </a:solidFill>
              </a:rPr>
              <a:t>ExperienceAnalyticsPieChart</a:t>
            </a:r>
            <a:endParaRPr lang="en-US" dirty="0"/>
          </a:p>
        </p:txBody>
      </p:sp>
      <p:cxnSp>
        <p:nvCxnSpPr>
          <p:cNvPr id="1198" name="Google Shape;1198;p86"/>
          <p:cNvCxnSpPr/>
          <p:nvPr/>
        </p:nvCxnSpPr>
        <p:spPr>
          <a:xfrm rot="10800000" flipH="1">
            <a:off x="1417769" y="-3737"/>
            <a:ext cx="1" cy="763323"/>
          </a:xfrm>
          <a:prstGeom prst="straightConnector1">
            <a:avLst/>
          </a:prstGeom>
          <a:noFill/>
          <a:ln w="50800" cap="flat" cmpd="sng">
            <a:solidFill>
              <a:srgbClr val="F92672"/>
            </a:solidFill>
            <a:prstDash val="solid"/>
            <a:miter lim="400000"/>
            <a:headEnd type="none" w="sm" len="sm"/>
            <a:tailEnd type="none" w="sm" len="sm"/>
          </a:ln>
        </p:spPr>
      </p:cxnSp>
    </p:spTree>
    <p:extLst>
      <p:ext uri="{BB962C8B-B14F-4D97-AF65-F5344CB8AC3E}">
        <p14:creationId xmlns:p14="http://schemas.microsoft.com/office/powerpoint/2010/main" val="2490207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91"/>
          <p:cNvSpPr txBox="1">
            <a:spLocks noGrp="1"/>
          </p:cNvSpPr>
          <p:nvPr>
            <p:ph type="body" idx="2"/>
          </p:nvPr>
        </p:nvSpPr>
        <p:spPr>
          <a:xfrm>
            <a:off x="1384300" y="972211"/>
            <a:ext cx="15032366" cy="2627023"/>
          </a:xfrm>
          <a:prstGeom prst="rect">
            <a:avLst/>
          </a:prstGeom>
          <a:noFill/>
          <a:ln>
            <a:noFill/>
          </a:ln>
        </p:spPr>
        <p:txBody>
          <a:bodyPr spcFirstLastPara="1" wrap="square" lIns="50800" tIns="50800" rIns="50800" bIns="50800" anchor="ctr" anchorCtr="0">
            <a:noAutofit/>
          </a:bodyPr>
          <a:lstStyle/>
          <a:p>
            <a:pPr marL="0" lvl="0" indent="0"/>
            <a:r>
              <a:rPr lang="en-US" sz="6138" dirty="0">
                <a:latin typeface="Arial"/>
                <a:ea typeface="Arial"/>
                <a:cs typeface="Arial"/>
                <a:sym typeface="Arial"/>
              </a:rPr>
              <a:t>Custom Experience Analytics reports:</a:t>
            </a:r>
            <a:br>
              <a:rPr lang="en-US" sz="6138" dirty="0">
                <a:latin typeface="Arial"/>
                <a:ea typeface="Arial"/>
                <a:cs typeface="Arial"/>
                <a:sym typeface="Arial"/>
              </a:rPr>
            </a:br>
            <a:r>
              <a:rPr lang="en-US" sz="6138" dirty="0">
                <a:latin typeface="Arial"/>
                <a:ea typeface="Arial"/>
                <a:cs typeface="Arial"/>
                <a:sym typeface="Arial"/>
              </a:rPr>
              <a:t>Terms we should know</a:t>
            </a:r>
            <a:endParaRPr dirty="0"/>
          </a:p>
        </p:txBody>
      </p:sp>
      <p:sp>
        <p:nvSpPr>
          <p:cNvPr id="1340" name="Google Shape;1340;p91"/>
          <p:cNvSpPr/>
          <p:nvPr/>
        </p:nvSpPr>
        <p:spPr>
          <a:xfrm>
            <a:off x="16833122" y="-741677"/>
            <a:ext cx="15199355" cy="15199355"/>
          </a:xfrm>
          <a:prstGeom prst="ellipse">
            <a:avLst/>
          </a:prstGeom>
          <a:noFill/>
          <a:ln w="25400" cap="flat" cmpd="sng">
            <a:solidFill>
              <a:srgbClr val="D5D5D5"/>
            </a:solidFill>
            <a:prstDash val="dashDot"/>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41" name="Google Shape;1341;p91"/>
          <p:cNvSpPr/>
          <p:nvPr/>
        </p:nvSpPr>
        <p:spPr>
          <a:xfrm>
            <a:off x="15880621" y="5877753"/>
            <a:ext cx="1905001" cy="1905001"/>
          </a:xfrm>
          <a:prstGeom prst="ellipse">
            <a:avLst/>
          </a:prstGeom>
          <a:solidFill>
            <a:srgbClr val="F9267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66BA6D"/>
              </a:buClr>
              <a:buSzPts val="3200"/>
              <a:buFont typeface="Helvetica Neue"/>
              <a:buNone/>
            </a:pPr>
            <a:endParaRPr sz="3200" b="0" i="0" u="none" strike="noStrike" cap="none">
              <a:solidFill>
                <a:srgbClr val="66BA6D"/>
              </a:solidFill>
              <a:latin typeface="Helvetica Neue"/>
              <a:ea typeface="Helvetica Neue"/>
              <a:cs typeface="Helvetica Neue"/>
              <a:sym typeface="Helvetica Neue"/>
            </a:endParaRPr>
          </a:p>
        </p:txBody>
      </p:sp>
      <p:sp>
        <p:nvSpPr>
          <p:cNvPr id="1342" name="Google Shape;1342;p91"/>
          <p:cNvSpPr/>
          <p:nvPr/>
        </p:nvSpPr>
        <p:spPr>
          <a:xfrm>
            <a:off x="17384996" y="1377506"/>
            <a:ext cx="1905001" cy="1905000"/>
          </a:xfrm>
          <a:prstGeom prst="ellipse">
            <a:avLst/>
          </a:prstGeom>
          <a:solidFill>
            <a:srgbClr val="CBCBC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D5D5D5"/>
              </a:buClr>
              <a:buSzPts val="3200"/>
              <a:buFont typeface="Helvetica Neue"/>
              <a:buNone/>
            </a:pPr>
            <a:endParaRPr sz="3200" b="0" i="0" u="none" strike="noStrike" cap="none">
              <a:solidFill>
                <a:srgbClr val="D5D5D5"/>
              </a:solidFill>
              <a:latin typeface="Helvetica Neue"/>
              <a:ea typeface="Helvetica Neue"/>
              <a:cs typeface="Helvetica Neue"/>
              <a:sym typeface="Helvetica Neue"/>
            </a:endParaRPr>
          </a:p>
        </p:txBody>
      </p:sp>
      <p:sp>
        <p:nvSpPr>
          <p:cNvPr id="1344" name="Google Shape;1344;p91"/>
          <p:cNvSpPr/>
          <p:nvPr/>
        </p:nvSpPr>
        <p:spPr>
          <a:xfrm>
            <a:off x="17503530" y="10409905"/>
            <a:ext cx="1905001" cy="1905001"/>
          </a:xfrm>
          <a:prstGeom prst="ellipse">
            <a:avLst/>
          </a:prstGeom>
          <a:solidFill>
            <a:srgbClr val="CBCBC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D5D5D5"/>
              </a:buClr>
              <a:buSzPts val="3200"/>
              <a:buFont typeface="Helvetica Neue"/>
              <a:buNone/>
            </a:pPr>
            <a:endParaRPr sz="3200" b="0" i="0" u="none" strike="noStrike" cap="none">
              <a:solidFill>
                <a:srgbClr val="D5D5D5"/>
              </a:solidFill>
              <a:latin typeface="Helvetica Neue"/>
              <a:ea typeface="Helvetica Neue"/>
              <a:cs typeface="Helvetica Neue"/>
              <a:sym typeface="Helvetica Neue"/>
            </a:endParaRPr>
          </a:p>
        </p:txBody>
      </p:sp>
      <p:sp>
        <p:nvSpPr>
          <p:cNvPr id="1346" name="Google Shape;1346;p91"/>
          <p:cNvSpPr txBox="1"/>
          <p:nvPr/>
        </p:nvSpPr>
        <p:spPr>
          <a:xfrm>
            <a:off x="1411618" y="4396591"/>
            <a:ext cx="7050683" cy="939801"/>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1F1F1F"/>
              </a:buClr>
              <a:buSzPts val="4200"/>
              <a:buFont typeface="Arial"/>
              <a:buNone/>
            </a:pPr>
            <a:r>
              <a:rPr lang="en-US" sz="4200" b="0" i="0" u="none" strike="noStrike" cap="none" dirty="0">
                <a:solidFill>
                  <a:srgbClr val="1F1F1F"/>
                </a:solidFill>
                <a:latin typeface="Arial"/>
                <a:ea typeface="Arial"/>
                <a:cs typeface="Arial"/>
                <a:sym typeface="Arial"/>
              </a:rPr>
              <a:t>Key points:</a:t>
            </a:r>
            <a:endParaRPr dirty="0"/>
          </a:p>
        </p:txBody>
      </p:sp>
      <p:cxnSp>
        <p:nvCxnSpPr>
          <p:cNvPr id="1348" name="Google Shape;1348;p91"/>
          <p:cNvCxnSpPr/>
          <p:nvPr/>
        </p:nvCxnSpPr>
        <p:spPr>
          <a:xfrm>
            <a:off x="1475188" y="5590675"/>
            <a:ext cx="572129" cy="2"/>
          </a:xfrm>
          <a:prstGeom prst="straightConnector1">
            <a:avLst/>
          </a:prstGeom>
          <a:noFill/>
          <a:ln w="50800" cap="flat" cmpd="sng">
            <a:solidFill>
              <a:srgbClr val="F92672"/>
            </a:solidFill>
            <a:prstDash val="solid"/>
            <a:miter lim="400000"/>
            <a:headEnd type="none" w="sm" len="sm"/>
            <a:tailEnd type="none" w="sm" len="sm"/>
          </a:ln>
        </p:spPr>
      </p:cxnSp>
      <p:sp>
        <p:nvSpPr>
          <p:cNvPr id="1349" name="Google Shape;1349;p91"/>
          <p:cNvSpPr txBox="1"/>
          <p:nvPr/>
        </p:nvSpPr>
        <p:spPr>
          <a:xfrm>
            <a:off x="1316016" y="5961086"/>
            <a:ext cx="13827007" cy="5988532"/>
          </a:xfrm>
          <a:prstGeom prst="rect">
            <a:avLst/>
          </a:prstGeom>
          <a:noFill/>
          <a:ln>
            <a:noFill/>
          </a:ln>
        </p:spPr>
        <p:txBody>
          <a:bodyPr spcFirstLastPara="1" wrap="square" lIns="91425" tIns="91425" rIns="91425" bIns="91425" anchor="t" anchorCtr="0">
            <a:noAutofit/>
          </a:bodyPr>
          <a:lstStyle/>
          <a:p>
            <a:pPr marL="317500" marR="0" lvl="0" indent="-317500" algn="l" rtl="0">
              <a:spcBef>
                <a:spcPts val="0"/>
              </a:spcBef>
              <a:spcAft>
                <a:spcPts val="0"/>
              </a:spcAft>
              <a:buClr>
                <a:srgbClr val="1F1F1F"/>
              </a:buClr>
              <a:buSzPts val="3000"/>
              <a:buFont typeface="Arial"/>
              <a:buChar char="•"/>
            </a:pPr>
            <a:r>
              <a:rPr lang="en-US" sz="2400" b="0" i="0" u="none" strike="noStrike" kern="500" cap="none" dirty="0">
                <a:solidFill>
                  <a:srgbClr val="1F1F1F"/>
                </a:solidFill>
                <a:latin typeface="Arial"/>
                <a:ea typeface="Arial"/>
                <a:cs typeface="Arial"/>
                <a:sym typeface="Arial"/>
              </a:rPr>
              <a:t>Dimensions</a:t>
            </a:r>
            <a:endParaRPr lang="en-US" kern="500" dirty="0"/>
          </a:p>
          <a:p>
            <a:pPr marL="317500" marR="0" lvl="0" indent="-317500" algn="l" rtl="0">
              <a:spcBef>
                <a:spcPts val="2400"/>
              </a:spcBef>
              <a:spcAft>
                <a:spcPts val="0"/>
              </a:spcAft>
              <a:buClr>
                <a:srgbClr val="1F1F1F"/>
              </a:buClr>
              <a:buSzPts val="3000"/>
              <a:buFont typeface="Arial"/>
              <a:buChar char="•"/>
            </a:pPr>
            <a:r>
              <a:rPr lang="en-US" sz="2400" b="0" i="0" u="none" strike="noStrike" cap="none" dirty="0">
                <a:solidFill>
                  <a:srgbClr val="1F1F1F"/>
                </a:solidFill>
                <a:latin typeface="Arial"/>
                <a:ea typeface="Arial"/>
                <a:cs typeface="Arial"/>
                <a:sym typeface="Arial"/>
              </a:rPr>
              <a:t>Metrics</a:t>
            </a:r>
            <a:endParaRPr lang="en-US" dirty="0"/>
          </a:p>
          <a:p>
            <a:pPr marL="317500" marR="0" lvl="0" indent="-317500" algn="l" rtl="0">
              <a:spcBef>
                <a:spcPts val="2400"/>
              </a:spcBef>
              <a:spcAft>
                <a:spcPts val="0"/>
              </a:spcAft>
              <a:buClr>
                <a:srgbClr val="1F1F1F"/>
              </a:buClr>
              <a:buSzPts val="3000"/>
              <a:buFont typeface="Arial"/>
              <a:buChar char="•"/>
            </a:pPr>
            <a:r>
              <a:rPr lang="en-US" sz="2400" b="0" i="0" u="none" strike="noStrike" cap="none" dirty="0">
                <a:solidFill>
                  <a:srgbClr val="1F1F1F"/>
                </a:solidFill>
                <a:latin typeface="Arial"/>
                <a:ea typeface="Arial"/>
                <a:cs typeface="Arial"/>
                <a:sym typeface="Arial"/>
              </a:rPr>
              <a:t>Segments</a:t>
            </a:r>
            <a:endParaRPr lang="en-US" dirty="0"/>
          </a:p>
          <a:p>
            <a:pPr marL="317500" marR="0" lvl="0" indent="-317500" algn="l" rtl="0">
              <a:spcBef>
                <a:spcPts val="2400"/>
              </a:spcBef>
              <a:spcAft>
                <a:spcPts val="0"/>
              </a:spcAft>
              <a:buClr>
                <a:srgbClr val="1F1F1F"/>
              </a:buClr>
              <a:buSzPts val="3000"/>
              <a:buFont typeface="Arial"/>
              <a:buChar char="•"/>
            </a:pPr>
            <a:r>
              <a:rPr lang="en-US" sz="2400" b="0" i="0" u="none" strike="noStrike" cap="none" dirty="0">
                <a:solidFill>
                  <a:srgbClr val="1F1F1F"/>
                </a:solidFill>
                <a:latin typeface="Arial"/>
                <a:ea typeface="Arial"/>
                <a:cs typeface="Arial"/>
                <a:sym typeface="Arial"/>
              </a:rPr>
              <a:t>Filters and Rules</a:t>
            </a:r>
          </a:p>
          <a:p>
            <a:pPr marL="317500" marR="0" lvl="0" indent="-317500" algn="l" rtl="0">
              <a:spcBef>
                <a:spcPts val="2400"/>
              </a:spcBef>
              <a:spcAft>
                <a:spcPts val="0"/>
              </a:spcAft>
              <a:buClr>
                <a:srgbClr val="1F1F1F"/>
              </a:buClr>
              <a:buSzPts val="3000"/>
              <a:buFont typeface="Arial"/>
              <a:buChar char="•"/>
            </a:pPr>
            <a:endParaRPr lang="en-US" sz="2400" dirty="0">
              <a:solidFill>
                <a:srgbClr val="1F1F1F"/>
              </a:solidFill>
            </a:endParaRPr>
          </a:p>
          <a:p>
            <a:pPr marR="0" lvl="0" algn="l" rtl="0">
              <a:spcBef>
                <a:spcPts val="2400"/>
              </a:spcBef>
              <a:spcAft>
                <a:spcPts val="0"/>
              </a:spcAft>
              <a:buClr>
                <a:srgbClr val="1F1F1F"/>
              </a:buClr>
              <a:buSzPts val="3000"/>
            </a:pPr>
            <a:endParaRPr lang="en-US" sz="2400" b="0" i="0" u="none" strike="noStrike" cap="none" dirty="0">
              <a:solidFill>
                <a:srgbClr val="1F1F1F"/>
              </a:solidFill>
              <a:latin typeface="Arial"/>
              <a:ea typeface="Arial"/>
              <a:cs typeface="Arial"/>
              <a:sym typeface="Arial"/>
            </a:endParaRPr>
          </a:p>
          <a:p>
            <a:pPr lvl="0">
              <a:spcBef>
                <a:spcPts val="2400"/>
              </a:spcBef>
              <a:buClr>
                <a:srgbClr val="1F1F1F"/>
              </a:buClr>
              <a:buSzPts val="3000"/>
            </a:pPr>
            <a:r>
              <a:rPr lang="en-US" sz="2400" dirty="0">
                <a:solidFill>
                  <a:srgbClr val="1F1F1F"/>
                </a:solidFill>
              </a:rPr>
              <a:t>Good know: </a:t>
            </a:r>
            <a:r>
              <a:rPr lang="en-US" sz="2400" dirty="0">
                <a:solidFill>
                  <a:srgbClr val="1F1F1F"/>
                </a:solidFill>
                <a:hlinkClick r:id="rId3"/>
              </a:rPr>
              <a:t>Experience Analytics glossary</a:t>
            </a:r>
            <a:endParaRPr lang="en-US" sz="2400" b="0" i="0" u="none" strike="noStrike" cap="none" dirty="0">
              <a:solidFill>
                <a:srgbClr val="1F1F1F"/>
              </a:solidFill>
              <a:latin typeface="Arial"/>
              <a:ea typeface="Arial"/>
              <a:cs typeface="Arial"/>
              <a:sym typeface="Arial"/>
            </a:endParaRPr>
          </a:p>
          <a:p>
            <a:pPr marL="317500" marR="0" lvl="0" indent="-317500" algn="l" rtl="0">
              <a:lnSpc>
                <a:spcPct val="60000"/>
              </a:lnSpc>
              <a:spcBef>
                <a:spcPts val="2400"/>
              </a:spcBef>
              <a:spcAft>
                <a:spcPts val="0"/>
              </a:spcAft>
              <a:buClr>
                <a:srgbClr val="1F1F1F"/>
              </a:buClr>
              <a:buSzPts val="3000"/>
              <a:buFont typeface="Arial"/>
              <a:buChar char="•"/>
            </a:pPr>
            <a:endParaRPr lang="en-US" dirty="0"/>
          </a:p>
        </p:txBody>
      </p:sp>
      <p:cxnSp>
        <p:nvCxnSpPr>
          <p:cNvPr id="1351" name="Google Shape;1351;p91"/>
          <p:cNvCxnSpPr/>
          <p:nvPr/>
        </p:nvCxnSpPr>
        <p:spPr>
          <a:xfrm rot="10800000" flipH="1">
            <a:off x="1417769" y="-3737"/>
            <a:ext cx="1" cy="763323"/>
          </a:xfrm>
          <a:prstGeom prst="straightConnector1">
            <a:avLst/>
          </a:prstGeom>
          <a:noFill/>
          <a:ln w="50800" cap="flat" cmpd="sng">
            <a:solidFill>
              <a:srgbClr val="F92672"/>
            </a:solidFill>
            <a:prstDash val="solid"/>
            <a:miter lim="400000"/>
            <a:headEnd type="none" w="sm" len="sm"/>
            <a:tailEnd type="none" w="sm" len="sm"/>
          </a:ln>
        </p:spPr>
      </p:cxnSp>
      <p:pic>
        <p:nvPicPr>
          <p:cNvPr id="1352" name="Google Shape;1352;p91" descr="for presentation2-10.png"/>
          <p:cNvPicPr preferRelativeResize="0"/>
          <p:nvPr/>
        </p:nvPicPr>
        <p:blipFill rotWithShape="1">
          <a:blip r:embed="rId4">
            <a:alphaModFix/>
          </a:blip>
          <a:srcRect/>
          <a:stretch/>
        </p:blipFill>
        <p:spPr>
          <a:xfrm>
            <a:off x="18138530" y="11044905"/>
            <a:ext cx="635001" cy="635001"/>
          </a:xfrm>
          <a:prstGeom prst="rect">
            <a:avLst/>
          </a:prstGeom>
          <a:noFill/>
          <a:ln>
            <a:noFill/>
          </a:ln>
        </p:spPr>
      </p:pic>
      <p:pic>
        <p:nvPicPr>
          <p:cNvPr id="1355" name="Google Shape;1355;p91" descr="for presentation3-11.png"/>
          <p:cNvPicPr preferRelativeResize="0"/>
          <p:nvPr/>
        </p:nvPicPr>
        <p:blipFill rotWithShape="1">
          <a:blip r:embed="rId5">
            <a:alphaModFix/>
          </a:blip>
          <a:srcRect/>
          <a:stretch/>
        </p:blipFill>
        <p:spPr>
          <a:xfrm>
            <a:off x="16572195" y="6540500"/>
            <a:ext cx="635001" cy="635001"/>
          </a:xfrm>
          <a:prstGeom prst="rect">
            <a:avLst/>
          </a:prstGeom>
          <a:noFill/>
          <a:ln>
            <a:noFill/>
          </a:ln>
        </p:spPr>
      </p:pic>
      <p:pic>
        <p:nvPicPr>
          <p:cNvPr id="1356" name="Google Shape;1356;p91" descr="for presentation2-11.png"/>
          <p:cNvPicPr preferRelativeResize="0"/>
          <p:nvPr/>
        </p:nvPicPr>
        <p:blipFill rotWithShape="1">
          <a:blip r:embed="rId6">
            <a:alphaModFix/>
          </a:blip>
          <a:srcRect/>
          <a:stretch/>
        </p:blipFill>
        <p:spPr>
          <a:xfrm>
            <a:off x="16898163" y="8955352"/>
            <a:ext cx="635001" cy="635001"/>
          </a:xfrm>
          <a:prstGeom prst="rect">
            <a:avLst/>
          </a:prstGeom>
          <a:noFill/>
          <a:ln>
            <a:noFill/>
          </a:ln>
        </p:spPr>
      </p:pic>
      <p:pic>
        <p:nvPicPr>
          <p:cNvPr id="21" name="Google Shape;1355;p91" descr="for presentation3-11.png">
            <a:extLst>
              <a:ext uri="{FF2B5EF4-FFF2-40B4-BE49-F238E27FC236}">
                <a16:creationId xmlns:a16="http://schemas.microsoft.com/office/drawing/2014/main" id="{32F0B75B-8760-4590-8A09-804E69D90837}"/>
              </a:ext>
            </a:extLst>
          </p:cNvPr>
          <p:cNvPicPr preferRelativeResize="0"/>
          <p:nvPr/>
        </p:nvPicPr>
        <p:blipFill rotWithShape="1">
          <a:blip r:embed="rId5">
            <a:alphaModFix/>
          </a:blip>
          <a:srcRect/>
          <a:stretch/>
        </p:blipFill>
        <p:spPr>
          <a:xfrm>
            <a:off x="18019996" y="2036093"/>
            <a:ext cx="635001" cy="635001"/>
          </a:xfrm>
          <a:prstGeom prst="rect">
            <a:avLst/>
          </a:prstGeom>
          <a:noFill/>
          <a:ln>
            <a:noFill/>
          </a:ln>
        </p:spPr>
      </p:pic>
    </p:spTree>
    <p:extLst>
      <p:ext uri="{BB962C8B-B14F-4D97-AF65-F5344CB8AC3E}">
        <p14:creationId xmlns:p14="http://schemas.microsoft.com/office/powerpoint/2010/main" val="2743109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81"/>
          <p:cNvSpPr txBox="1">
            <a:spLocks noGrp="1"/>
          </p:cNvSpPr>
          <p:nvPr>
            <p:ph type="body" idx="2"/>
          </p:nvPr>
        </p:nvSpPr>
        <p:spPr>
          <a:xfrm>
            <a:off x="1384300" y="972211"/>
            <a:ext cx="18365456" cy="1282248"/>
          </a:xfrm>
          <a:prstGeom prst="rect">
            <a:avLst/>
          </a:prstGeom>
          <a:noFill/>
          <a:ln>
            <a:noFill/>
          </a:ln>
        </p:spPr>
        <p:txBody>
          <a:bodyPr spcFirstLastPara="1" wrap="square" lIns="50800" tIns="50800" rIns="50800" bIns="50800" anchor="ctr" anchorCtr="0">
            <a:noAutofit/>
          </a:bodyPr>
          <a:lstStyle/>
          <a:p>
            <a:pPr marL="0" lvl="0" indent="0" algn="l" rtl="0">
              <a:lnSpc>
                <a:spcPct val="100000"/>
              </a:lnSpc>
              <a:spcBef>
                <a:spcPts val="0"/>
              </a:spcBef>
              <a:spcAft>
                <a:spcPts val="0"/>
              </a:spcAft>
              <a:buClr>
                <a:srgbClr val="1F1F1F"/>
              </a:buClr>
              <a:buSzPts val="6138"/>
              <a:buFont typeface="Arial"/>
              <a:buNone/>
            </a:pPr>
            <a:r>
              <a:rPr lang="en-US" sz="6138" dirty="0">
                <a:latin typeface="Arial"/>
                <a:ea typeface="Arial"/>
                <a:cs typeface="Arial"/>
                <a:sym typeface="Arial"/>
              </a:rPr>
              <a:t>Sitecore Dimension definition</a:t>
            </a:r>
            <a:endParaRPr dirty="0"/>
          </a:p>
        </p:txBody>
      </p:sp>
      <p:sp>
        <p:nvSpPr>
          <p:cNvPr id="1096" name="Google Shape;1096;p81"/>
          <p:cNvSpPr/>
          <p:nvPr/>
        </p:nvSpPr>
        <p:spPr>
          <a:xfrm>
            <a:off x="1401233" y="4424637"/>
            <a:ext cx="21564601" cy="6387581"/>
          </a:xfrm>
          <a:prstGeom prst="rect">
            <a:avLst/>
          </a:prstGeom>
          <a:solidFill>
            <a:srgbClr val="16161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F1F1F"/>
              </a:buClr>
              <a:buSzPts val="3200"/>
              <a:buFont typeface="Helvetica Neue"/>
              <a:buNone/>
            </a:pPr>
            <a:endParaRPr sz="3200" b="0" i="0" u="none" strike="noStrike" cap="none">
              <a:solidFill>
                <a:srgbClr val="1F1F1F"/>
              </a:solidFill>
              <a:latin typeface="Helvetica Neue"/>
              <a:ea typeface="Helvetica Neue"/>
              <a:cs typeface="Helvetica Neue"/>
              <a:sym typeface="Helvetica Neue"/>
            </a:endParaRPr>
          </a:p>
        </p:txBody>
      </p:sp>
      <p:sp>
        <p:nvSpPr>
          <p:cNvPr id="1098" name="Google Shape;1098;p81"/>
          <p:cNvSpPr txBox="1"/>
          <p:nvPr/>
        </p:nvSpPr>
        <p:spPr>
          <a:xfrm>
            <a:off x="9147309" y="6691324"/>
            <a:ext cx="12413700" cy="1854201"/>
          </a:xfrm>
          <a:prstGeom prst="rect">
            <a:avLst/>
          </a:prstGeom>
          <a:noFill/>
          <a:ln>
            <a:noFill/>
          </a:ln>
        </p:spPr>
        <p:txBody>
          <a:bodyPr spcFirstLastPara="1" wrap="square" lIns="50800" tIns="50800" rIns="50800" bIns="50800" anchor="ctr" anchorCtr="0">
            <a:noAutofit/>
          </a:bodyPr>
          <a:lstStyle/>
          <a:p>
            <a:pPr lvl="0">
              <a:lnSpc>
                <a:spcPct val="120000"/>
              </a:lnSpc>
              <a:buClr>
                <a:srgbClr val="FFFFFF"/>
              </a:buClr>
              <a:buSzPts val="2400"/>
            </a:pPr>
            <a:r>
              <a:rPr lang="en-US" sz="2400" dirty="0">
                <a:solidFill>
                  <a:srgbClr val="FFFFFF"/>
                </a:solidFill>
              </a:rPr>
              <a:t>Dimensions describe the data. Think of a dimension as describing the “what” as in “what city is the visitor from” or “what pages were viewed”. From a development perspective we think about the dimension as a grouping of the data - group by city, group by page, etc.</a:t>
            </a:r>
            <a:endParaRPr dirty="0"/>
          </a:p>
        </p:txBody>
      </p:sp>
      <p:sp>
        <p:nvSpPr>
          <p:cNvPr id="1099" name="Google Shape;1099;p81"/>
          <p:cNvSpPr/>
          <p:nvPr/>
        </p:nvSpPr>
        <p:spPr>
          <a:xfrm>
            <a:off x="7667354" y="4049458"/>
            <a:ext cx="53513" cy="5314223"/>
          </a:xfrm>
          <a:prstGeom prst="rect">
            <a:avLst/>
          </a:prstGeom>
          <a:solidFill>
            <a:srgbClr val="F9267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92672"/>
              </a:buClr>
              <a:buSzPts val="3200"/>
              <a:buFont typeface="Helvetica Neue"/>
              <a:buNone/>
            </a:pPr>
            <a:endParaRPr sz="3200" b="0" i="0" u="none" strike="noStrike" cap="none">
              <a:solidFill>
                <a:srgbClr val="F92672"/>
              </a:solidFill>
              <a:latin typeface="Helvetica Neue"/>
              <a:ea typeface="Helvetica Neue"/>
              <a:cs typeface="Helvetica Neue"/>
              <a:sym typeface="Helvetica Neue"/>
            </a:endParaRPr>
          </a:p>
        </p:txBody>
      </p:sp>
      <p:sp>
        <p:nvSpPr>
          <p:cNvPr id="1100" name="Google Shape;1100;p81"/>
          <p:cNvSpPr txBox="1"/>
          <p:nvPr/>
        </p:nvSpPr>
        <p:spPr>
          <a:xfrm>
            <a:off x="9124288" y="5116300"/>
            <a:ext cx="613846" cy="1104901"/>
          </a:xfrm>
          <a:prstGeom prst="rect">
            <a:avLst/>
          </a:prstGeom>
          <a:noFill/>
          <a:ln>
            <a:noFill/>
          </a:ln>
        </p:spPr>
        <p:txBody>
          <a:bodyPr spcFirstLastPara="1" wrap="square" lIns="50800" tIns="50800" rIns="50800" bIns="50800" anchor="t" anchorCtr="0">
            <a:noAutofit/>
          </a:bodyPr>
          <a:lstStyle/>
          <a:p>
            <a:pPr marL="0" marR="0" lvl="0" indent="0" algn="l" rtl="0">
              <a:lnSpc>
                <a:spcPct val="100000"/>
              </a:lnSpc>
              <a:spcBef>
                <a:spcPts val="0"/>
              </a:spcBef>
              <a:spcAft>
                <a:spcPts val="0"/>
              </a:spcAft>
              <a:buClr>
                <a:srgbClr val="66D9EF"/>
              </a:buClr>
              <a:buSzPts val="6200"/>
              <a:buFont typeface="Arial"/>
              <a:buNone/>
            </a:pPr>
            <a:r>
              <a:rPr lang="en-US" sz="6200" b="0" i="0" u="none" strike="noStrike" cap="none">
                <a:solidFill>
                  <a:srgbClr val="66D9EF"/>
                </a:solidFill>
                <a:latin typeface="Arial"/>
                <a:ea typeface="Arial"/>
                <a:cs typeface="Arial"/>
                <a:sym typeface="Arial"/>
              </a:rPr>
              <a:t>“</a:t>
            </a:r>
            <a:endParaRPr/>
          </a:p>
        </p:txBody>
      </p:sp>
      <p:cxnSp>
        <p:nvCxnSpPr>
          <p:cNvPr id="1104" name="Google Shape;1104;p81"/>
          <p:cNvCxnSpPr/>
          <p:nvPr/>
        </p:nvCxnSpPr>
        <p:spPr>
          <a:xfrm rot="10800000" flipH="1">
            <a:off x="1417769" y="-3737"/>
            <a:ext cx="1" cy="763323"/>
          </a:xfrm>
          <a:prstGeom prst="straightConnector1">
            <a:avLst/>
          </a:prstGeom>
          <a:noFill/>
          <a:ln w="50800" cap="flat" cmpd="sng">
            <a:solidFill>
              <a:srgbClr val="F92672"/>
            </a:solidFill>
            <a:prstDash val="solid"/>
            <a:miter lim="400000"/>
            <a:headEnd type="none" w="sm" len="sm"/>
            <a:tailEnd type="none" w="sm" len="sm"/>
          </a:ln>
        </p:spPr>
      </p:cxnSp>
      <p:pic>
        <p:nvPicPr>
          <p:cNvPr id="9" name="Google Shape;1857;p104" descr="for presentation3-07.png">
            <a:extLst>
              <a:ext uri="{FF2B5EF4-FFF2-40B4-BE49-F238E27FC236}">
                <a16:creationId xmlns:a16="http://schemas.microsoft.com/office/drawing/2014/main" id="{60D42C45-8795-4EC9-86DA-D43102F86212}"/>
              </a:ext>
            </a:extLst>
          </p:cNvPr>
          <p:cNvPicPr preferRelativeResize="0"/>
          <p:nvPr/>
        </p:nvPicPr>
        <p:blipFill rotWithShape="1">
          <a:blip r:embed="rId3">
            <a:alphaModFix/>
          </a:blip>
          <a:srcRect/>
          <a:stretch/>
        </p:blipFill>
        <p:spPr>
          <a:xfrm>
            <a:off x="3423146" y="6510528"/>
            <a:ext cx="1752358" cy="1782468"/>
          </a:xfrm>
          <a:prstGeom prst="rect">
            <a:avLst/>
          </a:prstGeom>
          <a:noFill/>
          <a:ln>
            <a:noFill/>
          </a:ln>
        </p:spPr>
      </p:pic>
    </p:spTree>
    <p:extLst>
      <p:ext uri="{BB962C8B-B14F-4D97-AF65-F5344CB8AC3E}">
        <p14:creationId xmlns:p14="http://schemas.microsoft.com/office/powerpoint/2010/main" val="3448628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81"/>
          <p:cNvSpPr txBox="1">
            <a:spLocks noGrp="1"/>
          </p:cNvSpPr>
          <p:nvPr>
            <p:ph type="body" idx="2"/>
          </p:nvPr>
        </p:nvSpPr>
        <p:spPr>
          <a:xfrm>
            <a:off x="1384300" y="972211"/>
            <a:ext cx="18365456" cy="1282248"/>
          </a:xfrm>
          <a:prstGeom prst="rect">
            <a:avLst/>
          </a:prstGeom>
          <a:noFill/>
          <a:ln>
            <a:noFill/>
          </a:ln>
        </p:spPr>
        <p:txBody>
          <a:bodyPr spcFirstLastPara="1" wrap="square" lIns="50800" tIns="50800" rIns="50800" bIns="50800" anchor="ctr" anchorCtr="0">
            <a:noAutofit/>
          </a:bodyPr>
          <a:lstStyle/>
          <a:p>
            <a:pPr marL="0" lvl="0" indent="0" algn="l" rtl="0">
              <a:lnSpc>
                <a:spcPct val="100000"/>
              </a:lnSpc>
              <a:spcBef>
                <a:spcPts val="0"/>
              </a:spcBef>
              <a:spcAft>
                <a:spcPts val="0"/>
              </a:spcAft>
              <a:buClr>
                <a:srgbClr val="1F1F1F"/>
              </a:buClr>
              <a:buSzPts val="6138"/>
              <a:buFont typeface="Arial"/>
              <a:buNone/>
            </a:pPr>
            <a:r>
              <a:rPr lang="en-US" sz="6138" dirty="0">
                <a:latin typeface="Arial"/>
                <a:ea typeface="Arial"/>
                <a:cs typeface="Arial"/>
                <a:sym typeface="Arial"/>
              </a:rPr>
              <a:t>Sitecore Segment definition</a:t>
            </a:r>
            <a:endParaRPr dirty="0"/>
          </a:p>
        </p:txBody>
      </p:sp>
      <p:sp>
        <p:nvSpPr>
          <p:cNvPr id="1096" name="Google Shape;1096;p81"/>
          <p:cNvSpPr/>
          <p:nvPr/>
        </p:nvSpPr>
        <p:spPr>
          <a:xfrm>
            <a:off x="1401233" y="4424637"/>
            <a:ext cx="21564601" cy="6387581"/>
          </a:xfrm>
          <a:prstGeom prst="rect">
            <a:avLst/>
          </a:prstGeom>
          <a:solidFill>
            <a:srgbClr val="16161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F1F1F"/>
              </a:buClr>
              <a:buSzPts val="3200"/>
              <a:buFont typeface="Helvetica Neue"/>
              <a:buNone/>
            </a:pPr>
            <a:endParaRPr sz="3200" b="0" i="0" u="none" strike="noStrike" cap="none">
              <a:solidFill>
                <a:srgbClr val="1F1F1F"/>
              </a:solidFill>
              <a:latin typeface="Helvetica Neue"/>
              <a:ea typeface="Helvetica Neue"/>
              <a:cs typeface="Helvetica Neue"/>
              <a:sym typeface="Helvetica Neue"/>
            </a:endParaRPr>
          </a:p>
        </p:txBody>
      </p:sp>
      <p:sp>
        <p:nvSpPr>
          <p:cNvPr id="1098" name="Google Shape;1098;p81"/>
          <p:cNvSpPr txBox="1"/>
          <p:nvPr/>
        </p:nvSpPr>
        <p:spPr>
          <a:xfrm>
            <a:off x="9147309" y="6691324"/>
            <a:ext cx="12413700" cy="1854201"/>
          </a:xfrm>
          <a:prstGeom prst="rect">
            <a:avLst/>
          </a:prstGeom>
          <a:noFill/>
          <a:ln>
            <a:noFill/>
          </a:ln>
        </p:spPr>
        <p:txBody>
          <a:bodyPr spcFirstLastPara="1" wrap="square" lIns="50800" tIns="50800" rIns="50800" bIns="50800" anchor="ctr" anchorCtr="0">
            <a:noAutofit/>
          </a:bodyPr>
          <a:lstStyle/>
          <a:p>
            <a:pPr lvl="0">
              <a:lnSpc>
                <a:spcPct val="120000"/>
              </a:lnSpc>
              <a:buClr>
                <a:srgbClr val="FFFFFF"/>
              </a:buClr>
              <a:buSzPts val="2400"/>
            </a:pPr>
            <a:r>
              <a:rPr lang="en-US" sz="2400" dirty="0">
                <a:solidFill>
                  <a:srgbClr val="FFFFFF"/>
                </a:solidFill>
              </a:rPr>
              <a:t>Segments control which data is analyzed. By default they contain all the data of their parent dimension, but can apply filters that will only display a subset of these based on an assortment of conditions. You can think about a segment like an instance of a dimension with an optional filter. </a:t>
            </a:r>
            <a:endParaRPr dirty="0"/>
          </a:p>
        </p:txBody>
      </p:sp>
      <p:sp>
        <p:nvSpPr>
          <p:cNvPr id="1099" name="Google Shape;1099;p81"/>
          <p:cNvSpPr/>
          <p:nvPr/>
        </p:nvSpPr>
        <p:spPr>
          <a:xfrm>
            <a:off x="7667354" y="4049458"/>
            <a:ext cx="53513" cy="5314223"/>
          </a:xfrm>
          <a:prstGeom prst="rect">
            <a:avLst/>
          </a:prstGeom>
          <a:solidFill>
            <a:srgbClr val="F9267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92672"/>
              </a:buClr>
              <a:buSzPts val="3200"/>
              <a:buFont typeface="Helvetica Neue"/>
              <a:buNone/>
            </a:pPr>
            <a:endParaRPr sz="3200" b="0" i="0" u="none" strike="noStrike" cap="none">
              <a:solidFill>
                <a:srgbClr val="F92672"/>
              </a:solidFill>
              <a:latin typeface="Helvetica Neue"/>
              <a:ea typeface="Helvetica Neue"/>
              <a:cs typeface="Helvetica Neue"/>
              <a:sym typeface="Helvetica Neue"/>
            </a:endParaRPr>
          </a:p>
        </p:txBody>
      </p:sp>
      <p:sp>
        <p:nvSpPr>
          <p:cNvPr id="1100" name="Google Shape;1100;p81"/>
          <p:cNvSpPr txBox="1"/>
          <p:nvPr/>
        </p:nvSpPr>
        <p:spPr>
          <a:xfrm>
            <a:off x="9124288" y="5116300"/>
            <a:ext cx="613846" cy="1104901"/>
          </a:xfrm>
          <a:prstGeom prst="rect">
            <a:avLst/>
          </a:prstGeom>
          <a:noFill/>
          <a:ln>
            <a:noFill/>
          </a:ln>
        </p:spPr>
        <p:txBody>
          <a:bodyPr spcFirstLastPara="1" wrap="square" lIns="50800" tIns="50800" rIns="50800" bIns="50800" anchor="t" anchorCtr="0">
            <a:noAutofit/>
          </a:bodyPr>
          <a:lstStyle/>
          <a:p>
            <a:pPr marL="0" marR="0" lvl="0" indent="0" algn="l" rtl="0">
              <a:lnSpc>
                <a:spcPct val="100000"/>
              </a:lnSpc>
              <a:spcBef>
                <a:spcPts val="0"/>
              </a:spcBef>
              <a:spcAft>
                <a:spcPts val="0"/>
              </a:spcAft>
              <a:buClr>
                <a:srgbClr val="66D9EF"/>
              </a:buClr>
              <a:buSzPts val="6200"/>
              <a:buFont typeface="Arial"/>
              <a:buNone/>
            </a:pPr>
            <a:r>
              <a:rPr lang="en-US" sz="6200" b="0" i="0" u="none" strike="noStrike" cap="none">
                <a:solidFill>
                  <a:srgbClr val="66D9EF"/>
                </a:solidFill>
                <a:latin typeface="Arial"/>
                <a:ea typeface="Arial"/>
                <a:cs typeface="Arial"/>
                <a:sym typeface="Arial"/>
              </a:rPr>
              <a:t>“</a:t>
            </a:r>
            <a:endParaRPr/>
          </a:p>
        </p:txBody>
      </p:sp>
      <p:cxnSp>
        <p:nvCxnSpPr>
          <p:cNvPr id="1104" name="Google Shape;1104;p81"/>
          <p:cNvCxnSpPr/>
          <p:nvPr/>
        </p:nvCxnSpPr>
        <p:spPr>
          <a:xfrm rot="10800000" flipH="1">
            <a:off x="1417769" y="-3737"/>
            <a:ext cx="1" cy="763323"/>
          </a:xfrm>
          <a:prstGeom prst="straightConnector1">
            <a:avLst/>
          </a:prstGeom>
          <a:noFill/>
          <a:ln w="50800" cap="flat" cmpd="sng">
            <a:solidFill>
              <a:srgbClr val="F92672"/>
            </a:solidFill>
            <a:prstDash val="solid"/>
            <a:miter lim="400000"/>
            <a:headEnd type="none" w="sm" len="sm"/>
            <a:tailEnd type="none" w="sm" len="sm"/>
          </a:ln>
        </p:spPr>
      </p:cxnSp>
      <p:pic>
        <p:nvPicPr>
          <p:cNvPr id="9" name="Google Shape;1857;p104" descr="for presentation3-07.png">
            <a:extLst>
              <a:ext uri="{FF2B5EF4-FFF2-40B4-BE49-F238E27FC236}">
                <a16:creationId xmlns:a16="http://schemas.microsoft.com/office/drawing/2014/main" id="{1A0D6E3B-030B-4DDE-9692-28821D4B14E8}"/>
              </a:ext>
            </a:extLst>
          </p:cNvPr>
          <p:cNvPicPr preferRelativeResize="0"/>
          <p:nvPr/>
        </p:nvPicPr>
        <p:blipFill rotWithShape="1">
          <a:blip r:embed="rId3">
            <a:alphaModFix/>
          </a:blip>
          <a:srcRect/>
          <a:stretch/>
        </p:blipFill>
        <p:spPr>
          <a:xfrm>
            <a:off x="3423146" y="6510528"/>
            <a:ext cx="1752358" cy="1782468"/>
          </a:xfrm>
          <a:prstGeom prst="rect">
            <a:avLst/>
          </a:prstGeom>
          <a:noFill/>
          <a:ln>
            <a:noFill/>
          </a:ln>
        </p:spPr>
      </p:pic>
    </p:spTree>
    <p:extLst>
      <p:ext uri="{BB962C8B-B14F-4D97-AF65-F5344CB8AC3E}">
        <p14:creationId xmlns:p14="http://schemas.microsoft.com/office/powerpoint/2010/main" val="3945606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81"/>
          <p:cNvSpPr txBox="1">
            <a:spLocks noGrp="1"/>
          </p:cNvSpPr>
          <p:nvPr>
            <p:ph type="body" idx="2"/>
          </p:nvPr>
        </p:nvSpPr>
        <p:spPr>
          <a:xfrm>
            <a:off x="1384300" y="972211"/>
            <a:ext cx="18365456" cy="1282248"/>
          </a:xfrm>
          <a:prstGeom prst="rect">
            <a:avLst/>
          </a:prstGeom>
          <a:noFill/>
          <a:ln>
            <a:noFill/>
          </a:ln>
        </p:spPr>
        <p:txBody>
          <a:bodyPr spcFirstLastPara="1" wrap="square" lIns="50800" tIns="50800" rIns="50800" bIns="50800" anchor="ctr" anchorCtr="0">
            <a:noAutofit/>
          </a:bodyPr>
          <a:lstStyle/>
          <a:p>
            <a:pPr marL="0" lvl="0" indent="0" algn="l" rtl="0">
              <a:lnSpc>
                <a:spcPct val="100000"/>
              </a:lnSpc>
              <a:spcBef>
                <a:spcPts val="0"/>
              </a:spcBef>
              <a:spcAft>
                <a:spcPts val="0"/>
              </a:spcAft>
              <a:buClr>
                <a:srgbClr val="1F1F1F"/>
              </a:buClr>
              <a:buSzPts val="6138"/>
              <a:buFont typeface="Arial"/>
              <a:buNone/>
            </a:pPr>
            <a:r>
              <a:rPr lang="en-US" sz="6138" dirty="0">
                <a:latin typeface="Arial"/>
                <a:ea typeface="Arial"/>
                <a:cs typeface="Arial"/>
                <a:sym typeface="Arial"/>
              </a:rPr>
              <a:t>Sitecore Metric definition</a:t>
            </a:r>
            <a:endParaRPr dirty="0"/>
          </a:p>
        </p:txBody>
      </p:sp>
      <p:sp>
        <p:nvSpPr>
          <p:cNvPr id="1096" name="Google Shape;1096;p81"/>
          <p:cNvSpPr/>
          <p:nvPr/>
        </p:nvSpPr>
        <p:spPr>
          <a:xfrm>
            <a:off x="1401233" y="4424637"/>
            <a:ext cx="21564601" cy="6387581"/>
          </a:xfrm>
          <a:prstGeom prst="rect">
            <a:avLst/>
          </a:prstGeom>
          <a:solidFill>
            <a:srgbClr val="16161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F1F1F"/>
              </a:buClr>
              <a:buSzPts val="3200"/>
              <a:buFont typeface="Helvetica Neue"/>
              <a:buNone/>
            </a:pPr>
            <a:endParaRPr sz="3200" b="0" i="0" u="none" strike="noStrike" cap="none">
              <a:solidFill>
                <a:srgbClr val="1F1F1F"/>
              </a:solidFill>
              <a:latin typeface="Helvetica Neue"/>
              <a:ea typeface="Helvetica Neue"/>
              <a:cs typeface="Helvetica Neue"/>
              <a:sym typeface="Helvetica Neue"/>
            </a:endParaRPr>
          </a:p>
        </p:txBody>
      </p:sp>
      <p:sp>
        <p:nvSpPr>
          <p:cNvPr id="1098" name="Google Shape;1098;p81"/>
          <p:cNvSpPr txBox="1"/>
          <p:nvPr/>
        </p:nvSpPr>
        <p:spPr>
          <a:xfrm>
            <a:off x="9147309" y="6691324"/>
            <a:ext cx="12413700" cy="1854201"/>
          </a:xfrm>
          <a:prstGeom prst="rect">
            <a:avLst/>
          </a:prstGeom>
          <a:noFill/>
          <a:ln>
            <a:noFill/>
          </a:ln>
        </p:spPr>
        <p:txBody>
          <a:bodyPr spcFirstLastPara="1" wrap="square" lIns="50800" tIns="50800" rIns="50800" bIns="50800" anchor="ctr" anchorCtr="0">
            <a:noAutofit/>
          </a:bodyPr>
          <a:lstStyle/>
          <a:p>
            <a:pPr lvl="0">
              <a:lnSpc>
                <a:spcPct val="120000"/>
              </a:lnSpc>
              <a:buClr>
                <a:srgbClr val="FFFFFF"/>
              </a:buClr>
              <a:buSzPts val="2400"/>
            </a:pPr>
            <a:r>
              <a:rPr lang="en-US" sz="2400" dirty="0">
                <a:solidFill>
                  <a:srgbClr val="FFFFFF"/>
                </a:solidFill>
              </a:rPr>
              <a:t>Metrics measure the data. Think of a metric as answering “how many” or “how long” as in “how many visits” or “how long a visitor was on the site”. In Sitecore, there are seven standard metrics that measure the different attributes of each dimension: Visit, Value, Page Views, Time On Site, Bounces, Conversions and Count. </a:t>
            </a:r>
            <a:endParaRPr dirty="0"/>
          </a:p>
        </p:txBody>
      </p:sp>
      <p:sp>
        <p:nvSpPr>
          <p:cNvPr id="1099" name="Google Shape;1099;p81"/>
          <p:cNvSpPr/>
          <p:nvPr/>
        </p:nvSpPr>
        <p:spPr>
          <a:xfrm>
            <a:off x="7667354" y="4049458"/>
            <a:ext cx="53513" cy="5314223"/>
          </a:xfrm>
          <a:prstGeom prst="rect">
            <a:avLst/>
          </a:prstGeom>
          <a:solidFill>
            <a:srgbClr val="F9267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92672"/>
              </a:buClr>
              <a:buSzPts val="3200"/>
              <a:buFont typeface="Helvetica Neue"/>
              <a:buNone/>
            </a:pPr>
            <a:endParaRPr sz="3200" b="0" i="0" u="none" strike="noStrike" cap="none">
              <a:solidFill>
                <a:srgbClr val="F92672"/>
              </a:solidFill>
              <a:latin typeface="Helvetica Neue"/>
              <a:ea typeface="Helvetica Neue"/>
              <a:cs typeface="Helvetica Neue"/>
              <a:sym typeface="Helvetica Neue"/>
            </a:endParaRPr>
          </a:p>
        </p:txBody>
      </p:sp>
      <p:sp>
        <p:nvSpPr>
          <p:cNvPr id="1100" name="Google Shape;1100;p81"/>
          <p:cNvSpPr txBox="1"/>
          <p:nvPr/>
        </p:nvSpPr>
        <p:spPr>
          <a:xfrm>
            <a:off x="9124288" y="5116300"/>
            <a:ext cx="613846" cy="1104901"/>
          </a:xfrm>
          <a:prstGeom prst="rect">
            <a:avLst/>
          </a:prstGeom>
          <a:noFill/>
          <a:ln>
            <a:noFill/>
          </a:ln>
        </p:spPr>
        <p:txBody>
          <a:bodyPr spcFirstLastPara="1" wrap="square" lIns="50800" tIns="50800" rIns="50800" bIns="50800" anchor="t" anchorCtr="0">
            <a:noAutofit/>
          </a:bodyPr>
          <a:lstStyle/>
          <a:p>
            <a:pPr marL="0" marR="0" lvl="0" indent="0" algn="l" rtl="0">
              <a:lnSpc>
                <a:spcPct val="100000"/>
              </a:lnSpc>
              <a:spcBef>
                <a:spcPts val="0"/>
              </a:spcBef>
              <a:spcAft>
                <a:spcPts val="0"/>
              </a:spcAft>
              <a:buClr>
                <a:srgbClr val="66D9EF"/>
              </a:buClr>
              <a:buSzPts val="6200"/>
              <a:buFont typeface="Arial"/>
              <a:buNone/>
            </a:pPr>
            <a:r>
              <a:rPr lang="en-US" sz="6200" b="0" i="0" u="none" strike="noStrike" cap="none">
                <a:solidFill>
                  <a:srgbClr val="66D9EF"/>
                </a:solidFill>
                <a:latin typeface="Arial"/>
                <a:ea typeface="Arial"/>
                <a:cs typeface="Arial"/>
                <a:sym typeface="Arial"/>
              </a:rPr>
              <a:t>“</a:t>
            </a:r>
            <a:endParaRPr/>
          </a:p>
        </p:txBody>
      </p:sp>
      <p:cxnSp>
        <p:nvCxnSpPr>
          <p:cNvPr id="1104" name="Google Shape;1104;p81"/>
          <p:cNvCxnSpPr/>
          <p:nvPr/>
        </p:nvCxnSpPr>
        <p:spPr>
          <a:xfrm rot="10800000" flipH="1">
            <a:off x="1417769" y="-3737"/>
            <a:ext cx="1" cy="763323"/>
          </a:xfrm>
          <a:prstGeom prst="straightConnector1">
            <a:avLst/>
          </a:prstGeom>
          <a:noFill/>
          <a:ln w="50800" cap="flat" cmpd="sng">
            <a:solidFill>
              <a:srgbClr val="F92672"/>
            </a:solidFill>
            <a:prstDash val="solid"/>
            <a:miter lim="400000"/>
            <a:headEnd type="none" w="sm" len="sm"/>
            <a:tailEnd type="none" w="sm" len="sm"/>
          </a:ln>
        </p:spPr>
      </p:cxnSp>
      <p:pic>
        <p:nvPicPr>
          <p:cNvPr id="11" name="Google Shape;1857;p104" descr="for presentation3-07.png">
            <a:extLst>
              <a:ext uri="{FF2B5EF4-FFF2-40B4-BE49-F238E27FC236}">
                <a16:creationId xmlns:a16="http://schemas.microsoft.com/office/drawing/2014/main" id="{EAD50814-8222-4D51-BDFB-008F8802AF53}"/>
              </a:ext>
            </a:extLst>
          </p:cNvPr>
          <p:cNvPicPr preferRelativeResize="0"/>
          <p:nvPr/>
        </p:nvPicPr>
        <p:blipFill rotWithShape="1">
          <a:blip r:embed="rId3">
            <a:alphaModFix/>
          </a:blip>
          <a:srcRect/>
          <a:stretch/>
        </p:blipFill>
        <p:spPr>
          <a:xfrm>
            <a:off x="3423146" y="6510528"/>
            <a:ext cx="1752358" cy="1782468"/>
          </a:xfrm>
          <a:prstGeom prst="rect">
            <a:avLst/>
          </a:prstGeom>
          <a:noFill/>
          <a:ln>
            <a:noFill/>
          </a:ln>
        </p:spPr>
      </p:pic>
    </p:spTree>
    <p:extLst>
      <p:ext uri="{BB962C8B-B14F-4D97-AF65-F5344CB8AC3E}">
        <p14:creationId xmlns:p14="http://schemas.microsoft.com/office/powerpoint/2010/main" val="3033098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81"/>
          <p:cNvSpPr txBox="1">
            <a:spLocks noGrp="1"/>
          </p:cNvSpPr>
          <p:nvPr>
            <p:ph type="body" idx="2"/>
          </p:nvPr>
        </p:nvSpPr>
        <p:spPr>
          <a:xfrm>
            <a:off x="1384300" y="972211"/>
            <a:ext cx="18365456" cy="1282248"/>
          </a:xfrm>
          <a:prstGeom prst="rect">
            <a:avLst/>
          </a:prstGeom>
          <a:noFill/>
          <a:ln>
            <a:noFill/>
          </a:ln>
        </p:spPr>
        <p:txBody>
          <a:bodyPr spcFirstLastPara="1" wrap="square" lIns="50800" tIns="50800" rIns="50800" bIns="50800" anchor="ctr" anchorCtr="0">
            <a:noAutofit/>
          </a:bodyPr>
          <a:lstStyle/>
          <a:p>
            <a:pPr marL="0" lvl="0" indent="0" algn="l" rtl="0">
              <a:lnSpc>
                <a:spcPct val="100000"/>
              </a:lnSpc>
              <a:spcBef>
                <a:spcPts val="0"/>
              </a:spcBef>
              <a:spcAft>
                <a:spcPts val="0"/>
              </a:spcAft>
              <a:buClr>
                <a:srgbClr val="1F1F1F"/>
              </a:buClr>
              <a:buSzPts val="6138"/>
              <a:buFont typeface="Arial"/>
              <a:buNone/>
            </a:pPr>
            <a:r>
              <a:rPr lang="en-US" sz="6138" dirty="0">
                <a:latin typeface="Arial"/>
                <a:ea typeface="Arial"/>
                <a:cs typeface="Arial"/>
                <a:sym typeface="Arial"/>
              </a:rPr>
              <a:t>Sitecore Filter and Rule definitions</a:t>
            </a:r>
            <a:endParaRPr dirty="0"/>
          </a:p>
        </p:txBody>
      </p:sp>
      <p:sp>
        <p:nvSpPr>
          <p:cNvPr id="1096" name="Google Shape;1096;p81"/>
          <p:cNvSpPr/>
          <p:nvPr/>
        </p:nvSpPr>
        <p:spPr>
          <a:xfrm>
            <a:off x="1401233" y="4424637"/>
            <a:ext cx="21564601" cy="6387581"/>
          </a:xfrm>
          <a:prstGeom prst="rect">
            <a:avLst/>
          </a:prstGeom>
          <a:solidFill>
            <a:srgbClr val="16161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F1F1F"/>
              </a:buClr>
              <a:buSzPts val="3200"/>
              <a:buFont typeface="Helvetica Neue"/>
              <a:buNone/>
            </a:pPr>
            <a:endParaRPr sz="3200" b="0" i="0" u="none" strike="noStrike" cap="none">
              <a:solidFill>
                <a:srgbClr val="1F1F1F"/>
              </a:solidFill>
              <a:latin typeface="Helvetica Neue"/>
              <a:ea typeface="Helvetica Neue"/>
              <a:cs typeface="Helvetica Neue"/>
              <a:sym typeface="Helvetica Neue"/>
            </a:endParaRPr>
          </a:p>
        </p:txBody>
      </p:sp>
      <p:sp>
        <p:nvSpPr>
          <p:cNvPr id="1098" name="Google Shape;1098;p81"/>
          <p:cNvSpPr txBox="1"/>
          <p:nvPr/>
        </p:nvSpPr>
        <p:spPr>
          <a:xfrm>
            <a:off x="9147309" y="6691324"/>
            <a:ext cx="12413700" cy="1854201"/>
          </a:xfrm>
          <a:prstGeom prst="rect">
            <a:avLst/>
          </a:prstGeom>
          <a:noFill/>
          <a:ln>
            <a:noFill/>
          </a:ln>
        </p:spPr>
        <p:txBody>
          <a:bodyPr spcFirstLastPara="1" wrap="square" lIns="50800" tIns="50800" rIns="50800" bIns="50800" anchor="ctr" anchorCtr="0">
            <a:noAutofit/>
          </a:bodyPr>
          <a:lstStyle/>
          <a:p>
            <a:pPr lvl="0">
              <a:lnSpc>
                <a:spcPct val="120000"/>
              </a:lnSpc>
              <a:buClr>
                <a:srgbClr val="FFFFFF"/>
              </a:buClr>
              <a:buSzPts val="2400"/>
            </a:pPr>
            <a:r>
              <a:rPr lang="en-US" sz="2400" dirty="0">
                <a:solidFill>
                  <a:srgbClr val="FFFFFF"/>
                </a:solidFill>
              </a:rPr>
              <a:t>Filters are used in Sitecore segments to filter the analyzed data if needed. Rules are the building blocks of the </a:t>
            </a:r>
            <a:r>
              <a:rPr lang="en-US" sz="2400" dirty="0">
                <a:solidFill>
                  <a:srgbClr val="FFFFFF"/>
                </a:solidFill>
                <a:hlinkClick r:id="rId3"/>
              </a:rPr>
              <a:t>Sitecore Rules Set Editor</a:t>
            </a:r>
            <a:r>
              <a:rPr lang="en-US" sz="2400" dirty="0">
                <a:solidFill>
                  <a:srgbClr val="FFFFFF"/>
                </a:solidFill>
              </a:rPr>
              <a:t>. They are used for setting up the filters.</a:t>
            </a:r>
            <a:endParaRPr dirty="0"/>
          </a:p>
        </p:txBody>
      </p:sp>
      <p:sp>
        <p:nvSpPr>
          <p:cNvPr id="1099" name="Google Shape;1099;p81"/>
          <p:cNvSpPr/>
          <p:nvPr/>
        </p:nvSpPr>
        <p:spPr>
          <a:xfrm>
            <a:off x="7667354" y="4049458"/>
            <a:ext cx="53513" cy="5314223"/>
          </a:xfrm>
          <a:prstGeom prst="rect">
            <a:avLst/>
          </a:prstGeom>
          <a:solidFill>
            <a:srgbClr val="F9267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92672"/>
              </a:buClr>
              <a:buSzPts val="3200"/>
              <a:buFont typeface="Helvetica Neue"/>
              <a:buNone/>
            </a:pPr>
            <a:endParaRPr sz="3200" b="0" i="0" u="none" strike="noStrike" cap="none">
              <a:solidFill>
                <a:srgbClr val="F92672"/>
              </a:solidFill>
              <a:latin typeface="Helvetica Neue"/>
              <a:ea typeface="Helvetica Neue"/>
              <a:cs typeface="Helvetica Neue"/>
              <a:sym typeface="Helvetica Neue"/>
            </a:endParaRPr>
          </a:p>
        </p:txBody>
      </p:sp>
      <p:sp>
        <p:nvSpPr>
          <p:cNvPr id="1100" name="Google Shape;1100;p81"/>
          <p:cNvSpPr txBox="1"/>
          <p:nvPr/>
        </p:nvSpPr>
        <p:spPr>
          <a:xfrm>
            <a:off x="9124288" y="5116300"/>
            <a:ext cx="613846" cy="1104901"/>
          </a:xfrm>
          <a:prstGeom prst="rect">
            <a:avLst/>
          </a:prstGeom>
          <a:noFill/>
          <a:ln>
            <a:noFill/>
          </a:ln>
        </p:spPr>
        <p:txBody>
          <a:bodyPr spcFirstLastPara="1" wrap="square" lIns="50800" tIns="50800" rIns="50800" bIns="50800" anchor="t" anchorCtr="0">
            <a:noAutofit/>
          </a:bodyPr>
          <a:lstStyle/>
          <a:p>
            <a:pPr marL="0" marR="0" lvl="0" indent="0" algn="l" rtl="0">
              <a:lnSpc>
                <a:spcPct val="100000"/>
              </a:lnSpc>
              <a:spcBef>
                <a:spcPts val="0"/>
              </a:spcBef>
              <a:spcAft>
                <a:spcPts val="0"/>
              </a:spcAft>
              <a:buClr>
                <a:srgbClr val="66D9EF"/>
              </a:buClr>
              <a:buSzPts val="6200"/>
              <a:buFont typeface="Arial"/>
              <a:buNone/>
            </a:pPr>
            <a:r>
              <a:rPr lang="en-US" sz="6200" b="0" i="0" u="none" strike="noStrike" cap="none">
                <a:solidFill>
                  <a:srgbClr val="66D9EF"/>
                </a:solidFill>
                <a:latin typeface="Arial"/>
                <a:ea typeface="Arial"/>
                <a:cs typeface="Arial"/>
                <a:sym typeface="Arial"/>
              </a:rPr>
              <a:t>“</a:t>
            </a:r>
            <a:endParaRPr/>
          </a:p>
        </p:txBody>
      </p:sp>
      <p:cxnSp>
        <p:nvCxnSpPr>
          <p:cNvPr id="1104" name="Google Shape;1104;p81"/>
          <p:cNvCxnSpPr/>
          <p:nvPr/>
        </p:nvCxnSpPr>
        <p:spPr>
          <a:xfrm rot="10800000" flipH="1">
            <a:off x="1417769" y="-3737"/>
            <a:ext cx="1" cy="763323"/>
          </a:xfrm>
          <a:prstGeom prst="straightConnector1">
            <a:avLst/>
          </a:prstGeom>
          <a:noFill/>
          <a:ln w="50800" cap="flat" cmpd="sng">
            <a:solidFill>
              <a:srgbClr val="F92672"/>
            </a:solidFill>
            <a:prstDash val="solid"/>
            <a:miter lim="400000"/>
            <a:headEnd type="none" w="sm" len="sm"/>
            <a:tailEnd type="none" w="sm" len="sm"/>
          </a:ln>
        </p:spPr>
      </p:cxnSp>
      <p:pic>
        <p:nvPicPr>
          <p:cNvPr id="9" name="Google Shape;1857;p104" descr="for presentation3-07.png">
            <a:extLst>
              <a:ext uri="{FF2B5EF4-FFF2-40B4-BE49-F238E27FC236}">
                <a16:creationId xmlns:a16="http://schemas.microsoft.com/office/drawing/2014/main" id="{D84BDC6D-AF24-4179-AD83-8B3B3355D6C0}"/>
              </a:ext>
            </a:extLst>
          </p:cNvPr>
          <p:cNvPicPr preferRelativeResize="0"/>
          <p:nvPr/>
        </p:nvPicPr>
        <p:blipFill rotWithShape="1">
          <a:blip r:embed="rId4">
            <a:alphaModFix/>
          </a:blip>
          <a:srcRect/>
          <a:stretch/>
        </p:blipFill>
        <p:spPr>
          <a:xfrm>
            <a:off x="3423146" y="6510528"/>
            <a:ext cx="1752358" cy="1782468"/>
          </a:xfrm>
          <a:prstGeom prst="rect">
            <a:avLst/>
          </a:prstGeom>
          <a:noFill/>
          <a:ln>
            <a:noFill/>
          </a:ln>
        </p:spPr>
      </p:pic>
    </p:spTree>
    <p:extLst>
      <p:ext uri="{BB962C8B-B14F-4D97-AF65-F5344CB8AC3E}">
        <p14:creationId xmlns:p14="http://schemas.microsoft.com/office/powerpoint/2010/main" val="1855976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sp>
        <p:nvSpPr>
          <p:cNvPr id="1436" name="Google Shape;1436;p94"/>
          <p:cNvSpPr/>
          <p:nvPr/>
        </p:nvSpPr>
        <p:spPr>
          <a:xfrm>
            <a:off x="775079" y="7067191"/>
            <a:ext cx="4691153" cy="2179279"/>
          </a:xfrm>
          <a:prstGeom prst="rect">
            <a:avLst/>
          </a:prstGeom>
          <a:solidFill>
            <a:srgbClr val="1F1F1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437" name="Google Shape;1437;p94"/>
          <p:cNvSpPr/>
          <p:nvPr/>
        </p:nvSpPr>
        <p:spPr>
          <a:xfrm>
            <a:off x="6854149" y="4339909"/>
            <a:ext cx="5173259" cy="2152578"/>
          </a:xfrm>
          <a:prstGeom prst="rect">
            <a:avLst/>
          </a:prstGeom>
          <a:solidFill>
            <a:srgbClr val="64206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444" name="Google Shape;1444;p94"/>
          <p:cNvSpPr/>
          <p:nvPr/>
        </p:nvSpPr>
        <p:spPr>
          <a:xfrm>
            <a:off x="13415325" y="4317576"/>
            <a:ext cx="3634141" cy="2152578"/>
          </a:xfrm>
          <a:prstGeom prst="rect">
            <a:avLst/>
          </a:prstGeom>
          <a:solidFill>
            <a:srgbClr val="66D9E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1449" name="Google Shape;1449;p94"/>
          <p:cNvSpPr/>
          <p:nvPr/>
        </p:nvSpPr>
        <p:spPr>
          <a:xfrm>
            <a:off x="21692225" y="4317576"/>
            <a:ext cx="1867455" cy="7800800"/>
          </a:xfrm>
          <a:prstGeom prst="rect">
            <a:avLst/>
          </a:prstGeom>
          <a:solidFill>
            <a:srgbClr val="66BA6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454" name="Google Shape;1454;p94"/>
          <p:cNvSpPr txBox="1"/>
          <p:nvPr/>
        </p:nvSpPr>
        <p:spPr>
          <a:xfrm>
            <a:off x="976241" y="7985127"/>
            <a:ext cx="4358260" cy="1059354"/>
          </a:xfrm>
          <a:prstGeom prst="rect">
            <a:avLst/>
          </a:prstGeom>
          <a:noFill/>
          <a:ln>
            <a:noFill/>
          </a:ln>
        </p:spPr>
        <p:txBody>
          <a:bodyPr spcFirstLastPara="1" wrap="square" lIns="50800" tIns="50800" rIns="50800" bIns="50800" anchor="t" anchorCtr="0">
            <a:noAutofit/>
          </a:bodyPr>
          <a:lstStyle/>
          <a:p>
            <a:pPr lvl="0" algn="ctr">
              <a:lnSpc>
                <a:spcPct val="110000"/>
              </a:lnSpc>
              <a:buClr>
                <a:srgbClr val="FFFFFF"/>
              </a:buClr>
              <a:buSzPts val="2200"/>
            </a:pPr>
            <a:r>
              <a:rPr lang="en-US" sz="2200" b="1" dirty="0">
                <a:solidFill>
                  <a:srgbClr val="FFFFFF"/>
                </a:solidFill>
              </a:rPr>
              <a:t>Check if Sitecore provides such kind of dimension/segment/report</a:t>
            </a:r>
            <a:endParaRPr dirty="0"/>
          </a:p>
        </p:txBody>
      </p:sp>
      <p:sp>
        <p:nvSpPr>
          <p:cNvPr id="1455" name="Google Shape;1455;p94"/>
          <p:cNvSpPr txBox="1"/>
          <p:nvPr/>
        </p:nvSpPr>
        <p:spPr>
          <a:xfrm>
            <a:off x="7044051" y="5304076"/>
            <a:ext cx="4828032" cy="746025"/>
          </a:xfrm>
          <a:prstGeom prst="rect">
            <a:avLst/>
          </a:prstGeom>
          <a:noFill/>
          <a:ln>
            <a:noFill/>
          </a:ln>
        </p:spPr>
        <p:txBody>
          <a:bodyPr spcFirstLastPara="1" wrap="square" lIns="50800" tIns="50800" rIns="50800" bIns="50800" anchor="t" anchorCtr="0">
            <a:noAutofit/>
          </a:bodyPr>
          <a:lstStyle/>
          <a:p>
            <a:pPr marL="0" marR="0" lvl="0" indent="0" algn="ctr" rtl="0">
              <a:lnSpc>
                <a:spcPct val="110000"/>
              </a:lnSpc>
              <a:spcBef>
                <a:spcPts val="0"/>
              </a:spcBef>
              <a:spcAft>
                <a:spcPts val="0"/>
              </a:spcAft>
              <a:buClr>
                <a:srgbClr val="FFFFFF"/>
              </a:buClr>
              <a:buSzPts val="2200"/>
              <a:buFont typeface="Arial"/>
              <a:buNone/>
            </a:pPr>
            <a:r>
              <a:rPr lang="en-US" sz="2200" b="1" i="0" u="none" strike="noStrike" cap="none" dirty="0">
                <a:solidFill>
                  <a:srgbClr val="FFFFFF"/>
                </a:solidFill>
                <a:latin typeface="Arial"/>
                <a:ea typeface="Arial"/>
                <a:cs typeface="Arial"/>
                <a:sym typeface="Arial"/>
              </a:rPr>
              <a:t>Can’t find what you need</a:t>
            </a:r>
            <a:endParaRPr dirty="0"/>
          </a:p>
        </p:txBody>
      </p:sp>
      <p:sp>
        <p:nvSpPr>
          <p:cNvPr id="1461" name="Google Shape;1461;p94"/>
          <p:cNvSpPr txBox="1"/>
          <p:nvPr/>
        </p:nvSpPr>
        <p:spPr>
          <a:xfrm>
            <a:off x="13415324" y="5264086"/>
            <a:ext cx="3634141" cy="1206068"/>
          </a:xfrm>
          <a:prstGeom prst="rect">
            <a:avLst/>
          </a:prstGeom>
          <a:noFill/>
          <a:ln>
            <a:noFill/>
          </a:ln>
        </p:spPr>
        <p:txBody>
          <a:bodyPr spcFirstLastPara="1" wrap="square" lIns="50800" tIns="50800" rIns="50800" bIns="50800" anchor="t" anchorCtr="0">
            <a:noAutofit/>
          </a:bodyPr>
          <a:lstStyle/>
          <a:p>
            <a:pPr marL="0" marR="0" lvl="0" indent="0" algn="ctr" rtl="0">
              <a:lnSpc>
                <a:spcPct val="110000"/>
              </a:lnSpc>
              <a:spcBef>
                <a:spcPts val="0"/>
              </a:spcBef>
              <a:spcAft>
                <a:spcPts val="0"/>
              </a:spcAft>
              <a:buClr>
                <a:srgbClr val="FFFFFF"/>
              </a:buClr>
              <a:buSzPts val="2200"/>
              <a:buFont typeface="Arial"/>
              <a:buNone/>
            </a:pPr>
            <a:r>
              <a:rPr lang="en-US" sz="2200" b="1" i="0" u="none" strike="noStrike" cap="none" dirty="0">
                <a:solidFill>
                  <a:srgbClr val="FFFFFF"/>
                </a:solidFill>
                <a:latin typeface="Arial"/>
                <a:ea typeface="Arial"/>
                <a:cs typeface="Arial"/>
                <a:sym typeface="Arial"/>
              </a:rPr>
              <a:t>Create a custom Sitecore dimension</a:t>
            </a:r>
            <a:endParaRPr dirty="0"/>
          </a:p>
        </p:txBody>
      </p:sp>
      <p:sp>
        <p:nvSpPr>
          <p:cNvPr id="1462" name="Google Shape;1462;p94"/>
          <p:cNvSpPr txBox="1"/>
          <p:nvPr/>
        </p:nvSpPr>
        <p:spPr>
          <a:xfrm>
            <a:off x="21658385" y="8251467"/>
            <a:ext cx="1901296" cy="457201"/>
          </a:xfrm>
          <a:prstGeom prst="rect">
            <a:avLst/>
          </a:prstGeom>
          <a:noFill/>
          <a:ln>
            <a:noFill/>
          </a:ln>
        </p:spPr>
        <p:txBody>
          <a:bodyPr spcFirstLastPara="1" wrap="square" lIns="50800" tIns="50800" rIns="50800" bIns="50800" anchor="t" anchorCtr="0">
            <a:noAutofit/>
          </a:bodyPr>
          <a:lstStyle/>
          <a:p>
            <a:pPr marL="0" marR="0" lvl="0" indent="0" algn="ctr" rtl="0">
              <a:lnSpc>
                <a:spcPct val="110000"/>
              </a:lnSpc>
              <a:spcBef>
                <a:spcPts val="0"/>
              </a:spcBef>
              <a:spcAft>
                <a:spcPts val="0"/>
              </a:spcAft>
              <a:buClr>
                <a:srgbClr val="FFFFFF"/>
              </a:buClr>
              <a:buSzPts val="2200"/>
              <a:buFont typeface="Arial"/>
              <a:buNone/>
            </a:pPr>
            <a:r>
              <a:rPr lang="en-US" sz="2200" b="1" i="0" u="none" strike="noStrike" cap="none" dirty="0">
                <a:solidFill>
                  <a:srgbClr val="FFFFFF"/>
                </a:solidFill>
                <a:latin typeface="Arial"/>
                <a:ea typeface="Arial"/>
                <a:cs typeface="Arial"/>
                <a:sym typeface="Arial"/>
              </a:rPr>
              <a:t>Rock it!</a:t>
            </a:r>
            <a:endParaRPr dirty="0"/>
          </a:p>
        </p:txBody>
      </p:sp>
      <p:cxnSp>
        <p:nvCxnSpPr>
          <p:cNvPr id="1468" name="Google Shape;1468;p94"/>
          <p:cNvCxnSpPr/>
          <p:nvPr/>
        </p:nvCxnSpPr>
        <p:spPr>
          <a:xfrm rot="10800000" flipH="1">
            <a:off x="1417769" y="-3737"/>
            <a:ext cx="1" cy="763323"/>
          </a:xfrm>
          <a:prstGeom prst="straightConnector1">
            <a:avLst/>
          </a:prstGeom>
          <a:noFill/>
          <a:ln w="50800" cap="flat" cmpd="sng">
            <a:solidFill>
              <a:srgbClr val="F92672"/>
            </a:solidFill>
            <a:prstDash val="solid"/>
            <a:miter lim="400000"/>
            <a:headEnd type="none" w="sm" len="sm"/>
            <a:tailEnd type="none" w="sm" len="sm"/>
          </a:ln>
        </p:spPr>
      </p:cxnSp>
      <p:pic>
        <p:nvPicPr>
          <p:cNvPr id="1470" name="Google Shape;1470;p94" descr="for presentation2-28.png"/>
          <p:cNvPicPr preferRelativeResize="0"/>
          <p:nvPr/>
        </p:nvPicPr>
        <p:blipFill rotWithShape="1">
          <a:blip r:embed="rId3">
            <a:alphaModFix/>
          </a:blip>
          <a:srcRect/>
          <a:stretch/>
        </p:blipFill>
        <p:spPr>
          <a:xfrm>
            <a:off x="7411097" y="10353219"/>
            <a:ext cx="711201" cy="711201"/>
          </a:xfrm>
          <a:prstGeom prst="rect">
            <a:avLst/>
          </a:prstGeom>
          <a:noFill/>
          <a:ln>
            <a:noFill/>
          </a:ln>
        </p:spPr>
      </p:pic>
      <p:sp>
        <p:nvSpPr>
          <p:cNvPr id="45" name="Google Shape;1338;p91">
            <a:extLst>
              <a:ext uri="{FF2B5EF4-FFF2-40B4-BE49-F238E27FC236}">
                <a16:creationId xmlns:a16="http://schemas.microsoft.com/office/drawing/2014/main" id="{DD714F1A-8F8D-4451-A9E8-40CAA8E9764F}"/>
              </a:ext>
            </a:extLst>
          </p:cNvPr>
          <p:cNvSpPr txBox="1">
            <a:spLocks/>
          </p:cNvSpPr>
          <p:nvPr/>
        </p:nvSpPr>
        <p:spPr>
          <a:xfrm>
            <a:off x="1384300" y="972211"/>
            <a:ext cx="15032366" cy="2627023"/>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1F1F1F"/>
              </a:buClr>
              <a:buSzPts val="6138"/>
              <a:buFont typeface="Arial"/>
              <a:buNone/>
              <a:defRPr sz="6138" b="0" i="0" u="none" strike="noStrike" cap="none">
                <a:solidFill>
                  <a:srgbClr val="1F1F1F"/>
                </a:solidFill>
                <a:latin typeface="Arial"/>
                <a:ea typeface="Arial"/>
                <a:cs typeface="Arial"/>
                <a:sym typeface="Arial"/>
              </a:defRPr>
            </a:lvl1pPr>
            <a:lvl2pPr marL="914400" marR="0" lvl="1" indent="-371475" algn="l" rtl="0">
              <a:lnSpc>
                <a:spcPct val="120000"/>
              </a:lnSpc>
              <a:spcBef>
                <a:spcPts val="2400"/>
              </a:spcBef>
              <a:spcAft>
                <a:spcPts val="0"/>
              </a:spcAft>
              <a:buClr>
                <a:srgbClr val="1F1F1F"/>
              </a:buClr>
              <a:buSzPts val="2250"/>
              <a:buFont typeface="Arial"/>
              <a:buChar char="•"/>
              <a:defRPr sz="5200" b="0" i="0" u="none" strike="noStrike" cap="none">
                <a:solidFill>
                  <a:srgbClr val="1F1F1F"/>
                </a:solidFill>
                <a:latin typeface="Arial"/>
                <a:ea typeface="Arial"/>
                <a:cs typeface="Arial"/>
                <a:sym typeface="Arial"/>
              </a:defRPr>
            </a:lvl2pPr>
            <a:lvl3pPr marL="1371600" marR="0" lvl="2" indent="-371475" algn="l" rtl="0">
              <a:lnSpc>
                <a:spcPct val="120000"/>
              </a:lnSpc>
              <a:spcBef>
                <a:spcPts val="2400"/>
              </a:spcBef>
              <a:spcAft>
                <a:spcPts val="0"/>
              </a:spcAft>
              <a:buClr>
                <a:srgbClr val="1F1F1F"/>
              </a:buClr>
              <a:buSzPts val="2250"/>
              <a:buFont typeface="Arial"/>
              <a:buChar char="•"/>
              <a:defRPr sz="5200" b="0" i="0" u="none" strike="noStrike" cap="none">
                <a:solidFill>
                  <a:srgbClr val="1F1F1F"/>
                </a:solidFill>
                <a:latin typeface="Arial"/>
                <a:ea typeface="Arial"/>
                <a:cs typeface="Arial"/>
                <a:sym typeface="Arial"/>
              </a:defRPr>
            </a:lvl3pPr>
            <a:lvl4pPr marL="1828800" marR="0" lvl="3" indent="-371475" algn="l" rtl="0">
              <a:lnSpc>
                <a:spcPct val="120000"/>
              </a:lnSpc>
              <a:spcBef>
                <a:spcPts val="2400"/>
              </a:spcBef>
              <a:spcAft>
                <a:spcPts val="0"/>
              </a:spcAft>
              <a:buClr>
                <a:srgbClr val="1F1F1F"/>
              </a:buClr>
              <a:buSzPts val="2250"/>
              <a:buFont typeface="Arial"/>
              <a:buChar char="•"/>
              <a:defRPr sz="5200" b="0" i="0" u="none" strike="noStrike" cap="none">
                <a:solidFill>
                  <a:srgbClr val="1F1F1F"/>
                </a:solidFill>
                <a:latin typeface="Arial"/>
                <a:ea typeface="Arial"/>
                <a:cs typeface="Arial"/>
                <a:sym typeface="Arial"/>
              </a:defRPr>
            </a:lvl4pPr>
            <a:lvl5pPr marL="2286000" marR="0" lvl="4" indent="-371475" algn="l" rtl="0">
              <a:lnSpc>
                <a:spcPct val="120000"/>
              </a:lnSpc>
              <a:spcBef>
                <a:spcPts val="2400"/>
              </a:spcBef>
              <a:spcAft>
                <a:spcPts val="0"/>
              </a:spcAft>
              <a:buClr>
                <a:srgbClr val="1F1F1F"/>
              </a:buClr>
              <a:buSzPts val="2250"/>
              <a:buFont typeface="Arial"/>
              <a:buChar char="•"/>
              <a:defRPr sz="5200" b="0" i="0" u="none" strike="noStrike" cap="none">
                <a:solidFill>
                  <a:srgbClr val="1F1F1F"/>
                </a:solidFill>
                <a:latin typeface="Arial"/>
                <a:ea typeface="Arial"/>
                <a:cs typeface="Arial"/>
                <a:sym typeface="Arial"/>
              </a:defRPr>
            </a:lvl5pPr>
            <a:lvl6pPr marL="2743200" marR="0" lvl="5" indent="-371475" algn="l" rtl="0">
              <a:lnSpc>
                <a:spcPct val="120000"/>
              </a:lnSpc>
              <a:spcBef>
                <a:spcPts val="2400"/>
              </a:spcBef>
              <a:spcAft>
                <a:spcPts val="0"/>
              </a:spcAft>
              <a:buClr>
                <a:srgbClr val="1F1F1F"/>
              </a:buClr>
              <a:buSzPts val="2250"/>
              <a:buFont typeface="Arial"/>
              <a:buChar char="•"/>
              <a:defRPr sz="5200" b="0" i="0" u="none" strike="noStrike" cap="none">
                <a:solidFill>
                  <a:srgbClr val="1F1F1F"/>
                </a:solidFill>
                <a:latin typeface="Arial"/>
                <a:ea typeface="Arial"/>
                <a:cs typeface="Arial"/>
                <a:sym typeface="Arial"/>
              </a:defRPr>
            </a:lvl6pPr>
            <a:lvl7pPr marL="3200400" marR="0" lvl="6" indent="-371475" algn="l" rtl="0">
              <a:lnSpc>
                <a:spcPct val="120000"/>
              </a:lnSpc>
              <a:spcBef>
                <a:spcPts val="2400"/>
              </a:spcBef>
              <a:spcAft>
                <a:spcPts val="0"/>
              </a:spcAft>
              <a:buClr>
                <a:srgbClr val="1F1F1F"/>
              </a:buClr>
              <a:buSzPts val="2250"/>
              <a:buFont typeface="Arial"/>
              <a:buChar char="•"/>
              <a:defRPr sz="5200" b="0" i="0" u="none" strike="noStrike" cap="none">
                <a:solidFill>
                  <a:srgbClr val="1F1F1F"/>
                </a:solidFill>
                <a:latin typeface="Arial"/>
                <a:ea typeface="Arial"/>
                <a:cs typeface="Arial"/>
                <a:sym typeface="Arial"/>
              </a:defRPr>
            </a:lvl7pPr>
            <a:lvl8pPr marL="3657600" marR="0" lvl="7" indent="-371475" algn="l" rtl="0">
              <a:lnSpc>
                <a:spcPct val="120000"/>
              </a:lnSpc>
              <a:spcBef>
                <a:spcPts val="2400"/>
              </a:spcBef>
              <a:spcAft>
                <a:spcPts val="0"/>
              </a:spcAft>
              <a:buClr>
                <a:srgbClr val="1F1F1F"/>
              </a:buClr>
              <a:buSzPts val="2250"/>
              <a:buFont typeface="Arial"/>
              <a:buChar char="•"/>
              <a:defRPr sz="5200" b="0" i="0" u="none" strike="noStrike" cap="none">
                <a:solidFill>
                  <a:srgbClr val="1F1F1F"/>
                </a:solidFill>
                <a:latin typeface="Arial"/>
                <a:ea typeface="Arial"/>
                <a:cs typeface="Arial"/>
                <a:sym typeface="Arial"/>
              </a:defRPr>
            </a:lvl8pPr>
            <a:lvl9pPr marL="4114800" marR="0" lvl="8" indent="-371475" algn="l" rtl="0">
              <a:lnSpc>
                <a:spcPct val="120000"/>
              </a:lnSpc>
              <a:spcBef>
                <a:spcPts val="2400"/>
              </a:spcBef>
              <a:spcAft>
                <a:spcPts val="0"/>
              </a:spcAft>
              <a:buClr>
                <a:srgbClr val="1F1F1F"/>
              </a:buClr>
              <a:buSzPts val="2250"/>
              <a:buFont typeface="Arial"/>
              <a:buChar char="•"/>
              <a:defRPr sz="5200" b="0" i="0" u="none" strike="noStrike" cap="none">
                <a:solidFill>
                  <a:srgbClr val="1F1F1F"/>
                </a:solidFill>
                <a:latin typeface="Arial"/>
                <a:ea typeface="Arial"/>
                <a:cs typeface="Arial"/>
                <a:sym typeface="Arial"/>
              </a:defRPr>
            </a:lvl9pPr>
          </a:lstStyle>
          <a:p>
            <a:pPr marL="0" indent="0"/>
            <a:r>
              <a:rPr lang="en-US" dirty="0"/>
              <a:t>Custom Experience Analytics reports:</a:t>
            </a:r>
            <a:br>
              <a:rPr lang="en-US" dirty="0"/>
            </a:br>
            <a:r>
              <a:rPr lang="en-US" dirty="0"/>
              <a:t>Development flow</a:t>
            </a:r>
          </a:p>
        </p:txBody>
      </p:sp>
      <p:sp>
        <p:nvSpPr>
          <p:cNvPr id="47" name="Google Shape;1437;p94">
            <a:extLst>
              <a:ext uri="{FF2B5EF4-FFF2-40B4-BE49-F238E27FC236}">
                <a16:creationId xmlns:a16="http://schemas.microsoft.com/office/drawing/2014/main" id="{90538753-6362-445A-992B-ED3B4959A111}"/>
              </a:ext>
            </a:extLst>
          </p:cNvPr>
          <p:cNvSpPr/>
          <p:nvPr/>
        </p:nvSpPr>
        <p:spPr>
          <a:xfrm>
            <a:off x="6854147" y="9939097"/>
            <a:ext cx="5173259" cy="2179279"/>
          </a:xfrm>
          <a:prstGeom prst="rect">
            <a:avLst/>
          </a:prstGeom>
          <a:solidFill>
            <a:srgbClr val="64206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48" name="Google Shape;1455;p94">
            <a:extLst>
              <a:ext uri="{FF2B5EF4-FFF2-40B4-BE49-F238E27FC236}">
                <a16:creationId xmlns:a16="http://schemas.microsoft.com/office/drawing/2014/main" id="{2C81186D-AC9E-43C5-A28E-534EA9A88450}"/>
              </a:ext>
            </a:extLst>
          </p:cNvPr>
          <p:cNvSpPr txBox="1"/>
          <p:nvPr/>
        </p:nvSpPr>
        <p:spPr>
          <a:xfrm>
            <a:off x="7025762" y="10846015"/>
            <a:ext cx="4828032" cy="1153429"/>
          </a:xfrm>
          <a:prstGeom prst="rect">
            <a:avLst/>
          </a:prstGeom>
          <a:noFill/>
          <a:ln>
            <a:noFill/>
          </a:ln>
        </p:spPr>
        <p:txBody>
          <a:bodyPr spcFirstLastPara="1" wrap="square" lIns="50800" tIns="50800" rIns="50800" bIns="50800" anchor="t" anchorCtr="0">
            <a:noAutofit/>
          </a:bodyPr>
          <a:lstStyle/>
          <a:p>
            <a:pPr lvl="0" algn="ctr">
              <a:lnSpc>
                <a:spcPct val="110000"/>
              </a:lnSpc>
              <a:buClr>
                <a:srgbClr val="FFFFFF"/>
              </a:buClr>
              <a:buSzPts val="2200"/>
            </a:pPr>
            <a:r>
              <a:rPr lang="en-US" sz="2200" b="1" dirty="0">
                <a:solidFill>
                  <a:srgbClr val="FFFFFF"/>
                </a:solidFill>
              </a:rPr>
              <a:t>Found a report that is based on the segment you need but which renders other metrics</a:t>
            </a:r>
            <a:endParaRPr dirty="0"/>
          </a:p>
        </p:txBody>
      </p:sp>
      <p:pic>
        <p:nvPicPr>
          <p:cNvPr id="50" name="Google Shape;1470;p94" descr="for presentation2-28.png">
            <a:extLst>
              <a:ext uri="{FF2B5EF4-FFF2-40B4-BE49-F238E27FC236}">
                <a16:creationId xmlns:a16="http://schemas.microsoft.com/office/drawing/2014/main" id="{CF9DE6C6-21B2-45CE-9503-D4B300C1C47B}"/>
              </a:ext>
            </a:extLst>
          </p:cNvPr>
          <p:cNvPicPr preferRelativeResize="0"/>
          <p:nvPr/>
        </p:nvPicPr>
        <p:blipFill rotWithShape="1">
          <a:blip r:embed="rId3">
            <a:alphaModFix/>
          </a:blip>
          <a:srcRect/>
          <a:stretch/>
        </p:blipFill>
        <p:spPr>
          <a:xfrm>
            <a:off x="7442118" y="7498083"/>
            <a:ext cx="711201" cy="711201"/>
          </a:xfrm>
          <a:prstGeom prst="rect">
            <a:avLst/>
          </a:prstGeom>
          <a:noFill/>
          <a:ln>
            <a:noFill/>
          </a:ln>
        </p:spPr>
      </p:pic>
      <p:sp>
        <p:nvSpPr>
          <p:cNvPr id="51" name="Google Shape;1437;p94">
            <a:extLst>
              <a:ext uri="{FF2B5EF4-FFF2-40B4-BE49-F238E27FC236}">
                <a16:creationId xmlns:a16="http://schemas.microsoft.com/office/drawing/2014/main" id="{76309183-FD32-4708-87D5-E2E24858BC03}"/>
              </a:ext>
            </a:extLst>
          </p:cNvPr>
          <p:cNvSpPr/>
          <p:nvPr/>
        </p:nvSpPr>
        <p:spPr>
          <a:xfrm>
            <a:off x="6885168" y="7083961"/>
            <a:ext cx="5173259" cy="2179279"/>
          </a:xfrm>
          <a:prstGeom prst="rect">
            <a:avLst/>
          </a:prstGeom>
          <a:solidFill>
            <a:srgbClr val="64206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2" name="Google Shape;1455;p94">
            <a:extLst>
              <a:ext uri="{FF2B5EF4-FFF2-40B4-BE49-F238E27FC236}">
                <a16:creationId xmlns:a16="http://schemas.microsoft.com/office/drawing/2014/main" id="{1F7EE463-77DE-4850-B841-9A0E5FC08168}"/>
              </a:ext>
            </a:extLst>
          </p:cNvPr>
          <p:cNvSpPr txBox="1"/>
          <p:nvPr/>
        </p:nvSpPr>
        <p:spPr>
          <a:xfrm>
            <a:off x="7053892" y="7991531"/>
            <a:ext cx="4828032" cy="1175339"/>
          </a:xfrm>
          <a:prstGeom prst="rect">
            <a:avLst/>
          </a:prstGeom>
          <a:noFill/>
          <a:ln>
            <a:noFill/>
          </a:ln>
        </p:spPr>
        <p:txBody>
          <a:bodyPr spcFirstLastPara="1" wrap="square" lIns="50800" tIns="50800" rIns="50800" bIns="50800" anchor="t" anchorCtr="0">
            <a:noAutofit/>
          </a:bodyPr>
          <a:lstStyle/>
          <a:p>
            <a:pPr lvl="0" algn="ctr">
              <a:lnSpc>
                <a:spcPct val="110000"/>
              </a:lnSpc>
              <a:buClr>
                <a:srgbClr val="FFFFFF"/>
              </a:buClr>
              <a:buSzPts val="2200"/>
            </a:pPr>
            <a:r>
              <a:rPr lang="en-US" sz="2200" b="1" dirty="0">
                <a:solidFill>
                  <a:srgbClr val="FFFFFF"/>
                </a:solidFill>
              </a:rPr>
              <a:t>Found a dimension that fits your needs but does not have the proper segment</a:t>
            </a:r>
            <a:endParaRPr dirty="0"/>
          </a:p>
        </p:txBody>
      </p:sp>
      <p:pic>
        <p:nvPicPr>
          <p:cNvPr id="56" name="Google Shape;1858;p104" descr="for presentation3-08.png">
            <a:extLst>
              <a:ext uri="{FF2B5EF4-FFF2-40B4-BE49-F238E27FC236}">
                <a16:creationId xmlns:a16="http://schemas.microsoft.com/office/drawing/2014/main" id="{211516A1-C68F-4505-8AED-AB41C372C9DC}"/>
              </a:ext>
            </a:extLst>
          </p:cNvPr>
          <p:cNvPicPr preferRelativeResize="0"/>
          <p:nvPr/>
        </p:nvPicPr>
        <p:blipFill rotWithShape="1">
          <a:blip r:embed="rId4">
            <a:alphaModFix/>
          </a:blip>
          <a:srcRect/>
          <a:stretch/>
        </p:blipFill>
        <p:spPr>
          <a:xfrm>
            <a:off x="8967843" y="4532791"/>
            <a:ext cx="635001" cy="635001"/>
          </a:xfrm>
          <a:prstGeom prst="rect">
            <a:avLst/>
          </a:prstGeom>
          <a:noFill/>
          <a:ln>
            <a:noFill/>
          </a:ln>
        </p:spPr>
      </p:pic>
      <p:pic>
        <p:nvPicPr>
          <p:cNvPr id="57" name="Google Shape;1858;p104" descr="for presentation3-08.png">
            <a:extLst>
              <a:ext uri="{FF2B5EF4-FFF2-40B4-BE49-F238E27FC236}">
                <a16:creationId xmlns:a16="http://schemas.microsoft.com/office/drawing/2014/main" id="{77F07E2C-4416-45AE-B164-E11394353A5E}"/>
              </a:ext>
            </a:extLst>
          </p:cNvPr>
          <p:cNvPicPr preferRelativeResize="0"/>
          <p:nvPr/>
        </p:nvPicPr>
        <p:blipFill rotWithShape="1">
          <a:blip r:embed="rId4">
            <a:alphaModFix/>
          </a:blip>
          <a:srcRect/>
          <a:stretch/>
        </p:blipFill>
        <p:spPr>
          <a:xfrm>
            <a:off x="8967841" y="10092082"/>
            <a:ext cx="635001" cy="635001"/>
          </a:xfrm>
          <a:prstGeom prst="rect">
            <a:avLst/>
          </a:prstGeom>
          <a:noFill/>
          <a:ln>
            <a:noFill/>
          </a:ln>
        </p:spPr>
      </p:pic>
      <p:pic>
        <p:nvPicPr>
          <p:cNvPr id="58" name="Google Shape;1858;p104" descr="for presentation3-08.png">
            <a:extLst>
              <a:ext uri="{FF2B5EF4-FFF2-40B4-BE49-F238E27FC236}">
                <a16:creationId xmlns:a16="http://schemas.microsoft.com/office/drawing/2014/main" id="{F9E1936A-3070-4717-BBDE-98350C29202A}"/>
              </a:ext>
            </a:extLst>
          </p:cNvPr>
          <p:cNvPicPr preferRelativeResize="0"/>
          <p:nvPr/>
        </p:nvPicPr>
        <p:blipFill rotWithShape="1">
          <a:blip r:embed="rId4">
            <a:alphaModFix/>
          </a:blip>
          <a:srcRect/>
          <a:stretch/>
        </p:blipFill>
        <p:spPr>
          <a:xfrm>
            <a:off x="8998862" y="7279007"/>
            <a:ext cx="635001" cy="635001"/>
          </a:xfrm>
          <a:prstGeom prst="rect">
            <a:avLst/>
          </a:prstGeom>
          <a:noFill/>
          <a:ln>
            <a:noFill/>
          </a:ln>
        </p:spPr>
      </p:pic>
      <p:sp>
        <p:nvSpPr>
          <p:cNvPr id="59" name="Google Shape;1444;p94">
            <a:extLst>
              <a:ext uri="{FF2B5EF4-FFF2-40B4-BE49-F238E27FC236}">
                <a16:creationId xmlns:a16="http://schemas.microsoft.com/office/drawing/2014/main" id="{13646810-0DCF-4E60-80BF-EE3166D7AC00}"/>
              </a:ext>
            </a:extLst>
          </p:cNvPr>
          <p:cNvSpPr/>
          <p:nvPr/>
        </p:nvSpPr>
        <p:spPr>
          <a:xfrm>
            <a:off x="13415323" y="9910523"/>
            <a:ext cx="3634141" cy="2152577"/>
          </a:xfrm>
          <a:prstGeom prst="rect">
            <a:avLst/>
          </a:prstGeom>
          <a:solidFill>
            <a:srgbClr val="66D9E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60" name="Google Shape;1461;p94">
            <a:extLst>
              <a:ext uri="{FF2B5EF4-FFF2-40B4-BE49-F238E27FC236}">
                <a16:creationId xmlns:a16="http://schemas.microsoft.com/office/drawing/2014/main" id="{FBC40483-E1E2-42FB-8099-749246EAF88B}"/>
              </a:ext>
            </a:extLst>
          </p:cNvPr>
          <p:cNvSpPr txBox="1"/>
          <p:nvPr/>
        </p:nvSpPr>
        <p:spPr>
          <a:xfrm>
            <a:off x="13415322" y="10857033"/>
            <a:ext cx="3634141" cy="1206068"/>
          </a:xfrm>
          <a:prstGeom prst="rect">
            <a:avLst/>
          </a:prstGeom>
          <a:noFill/>
          <a:ln>
            <a:noFill/>
          </a:ln>
        </p:spPr>
        <p:txBody>
          <a:bodyPr spcFirstLastPara="1" wrap="square" lIns="50800" tIns="50800" rIns="50800" bIns="50800" anchor="t" anchorCtr="0">
            <a:noAutofit/>
          </a:bodyPr>
          <a:lstStyle/>
          <a:p>
            <a:pPr lvl="0" algn="ctr">
              <a:lnSpc>
                <a:spcPct val="110000"/>
              </a:lnSpc>
              <a:buClr>
                <a:srgbClr val="FFFFFF"/>
              </a:buClr>
              <a:buSzPts val="2200"/>
            </a:pPr>
            <a:r>
              <a:rPr lang="en-US" sz="2200" b="1" dirty="0">
                <a:solidFill>
                  <a:srgbClr val="FFFFFF"/>
                </a:solidFill>
              </a:rPr>
              <a:t>Duplicate that report and change the displayed metrics to what you need</a:t>
            </a:r>
            <a:endParaRPr dirty="0"/>
          </a:p>
        </p:txBody>
      </p:sp>
      <p:sp>
        <p:nvSpPr>
          <p:cNvPr id="61" name="Google Shape;1444;p94">
            <a:extLst>
              <a:ext uri="{FF2B5EF4-FFF2-40B4-BE49-F238E27FC236}">
                <a16:creationId xmlns:a16="http://schemas.microsoft.com/office/drawing/2014/main" id="{1CE1FD26-6FB4-4F9B-8CB4-9EFB23B2BC96}"/>
              </a:ext>
            </a:extLst>
          </p:cNvPr>
          <p:cNvSpPr/>
          <p:nvPr/>
        </p:nvSpPr>
        <p:spPr>
          <a:xfrm>
            <a:off x="13415323" y="7105167"/>
            <a:ext cx="3634141" cy="2204972"/>
          </a:xfrm>
          <a:prstGeom prst="rect">
            <a:avLst/>
          </a:prstGeom>
          <a:solidFill>
            <a:srgbClr val="66D9E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62" name="Google Shape;1461;p94">
            <a:extLst>
              <a:ext uri="{FF2B5EF4-FFF2-40B4-BE49-F238E27FC236}">
                <a16:creationId xmlns:a16="http://schemas.microsoft.com/office/drawing/2014/main" id="{6EA16B92-5D39-4AAE-A4C7-28B475645C40}"/>
              </a:ext>
            </a:extLst>
          </p:cNvPr>
          <p:cNvSpPr txBox="1"/>
          <p:nvPr/>
        </p:nvSpPr>
        <p:spPr>
          <a:xfrm>
            <a:off x="13415323" y="8126404"/>
            <a:ext cx="3634141" cy="1206068"/>
          </a:xfrm>
          <a:prstGeom prst="rect">
            <a:avLst/>
          </a:prstGeom>
          <a:noFill/>
          <a:ln>
            <a:noFill/>
          </a:ln>
        </p:spPr>
        <p:txBody>
          <a:bodyPr spcFirstLastPara="1" wrap="square" lIns="50800" tIns="50800" rIns="50800" bIns="50800" anchor="t" anchorCtr="0">
            <a:noAutofit/>
          </a:bodyPr>
          <a:lstStyle/>
          <a:p>
            <a:pPr lvl="0" algn="ctr">
              <a:lnSpc>
                <a:spcPct val="110000"/>
              </a:lnSpc>
              <a:buClr>
                <a:srgbClr val="FFFFFF"/>
              </a:buClr>
              <a:buSzPts val="2200"/>
            </a:pPr>
            <a:r>
              <a:rPr lang="en-US" sz="2200" b="1" dirty="0">
                <a:solidFill>
                  <a:srgbClr val="FFFFFF"/>
                </a:solidFill>
              </a:rPr>
              <a:t> Create a custom report filter + segment and use it for your report</a:t>
            </a:r>
            <a:endParaRPr dirty="0"/>
          </a:p>
        </p:txBody>
      </p:sp>
      <p:cxnSp>
        <p:nvCxnSpPr>
          <p:cNvPr id="63" name="Google Shape;1566;p97">
            <a:extLst>
              <a:ext uri="{FF2B5EF4-FFF2-40B4-BE49-F238E27FC236}">
                <a16:creationId xmlns:a16="http://schemas.microsoft.com/office/drawing/2014/main" id="{C8D7CFCD-CE8C-48D1-84EA-1FD16D6B5DF0}"/>
              </a:ext>
            </a:extLst>
          </p:cNvPr>
          <p:cNvCxnSpPr>
            <a:cxnSpLocks/>
          </p:cNvCxnSpPr>
          <p:nvPr/>
        </p:nvCxnSpPr>
        <p:spPr>
          <a:xfrm flipV="1">
            <a:off x="5334501" y="5416198"/>
            <a:ext cx="1473282" cy="1644752"/>
          </a:xfrm>
          <a:prstGeom prst="straightConnector1">
            <a:avLst/>
          </a:prstGeom>
          <a:noFill/>
          <a:ln w="25400" cap="flat" cmpd="sng">
            <a:solidFill>
              <a:srgbClr val="D5D5D5"/>
            </a:solidFill>
            <a:prstDash val="solid"/>
            <a:miter lim="400000"/>
            <a:headEnd type="none" w="sm" len="sm"/>
            <a:tailEnd type="triangle" w="med" len="med"/>
          </a:ln>
        </p:spPr>
      </p:cxnSp>
      <p:cxnSp>
        <p:nvCxnSpPr>
          <p:cNvPr id="65" name="Google Shape;1566;p97">
            <a:extLst>
              <a:ext uri="{FF2B5EF4-FFF2-40B4-BE49-F238E27FC236}">
                <a16:creationId xmlns:a16="http://schemas.microsoft.com/office/drawing/2014/main" id="{AA96395F-28BE-4F60-8051-80FDFFAECF33}"/>
              </a:ext>
            </a:extLst>
          </p:cNvPr>
          <p:cNvCxnSpPr>
            <a:cxnSpLocks/>
          </p:cNvCxnSpPr>
          <p:nvPr/>
        </p:nvCxnSpPr>
        <p:spPr>
          <a:xfrm>
            <a:off x="5303480" y="9249385"/>
            <a:ext cx="1519648" cy="1774100"/>
          </a:xfrm>
          <a:prstGeom prst="straightConnector1">
            <a:avLst/>
          </a:prstGeom>
          <a:noFill/>
          <a:ln w="25400" cap="flat" cmpd="sng">
            <a:solidFill>
              <a:srgbClr val="D5D5D5"/>
            </a:solidFill>
            <a:prstDash val="solid"/>
            <a:miter lim="400000"/>
            <a:headEnd type="none" w="sm" len="sm"/>
            <a:tailEnd type="triangle" w="med" len="med"/>
          </a:ln>
        </p:spPr>
      </p:cxnSp>
      <p:pic>
        <p:nvPicPr>
          <p:cNvPr id="69" name="Google Shape;1863;p104" descr="for presentation3-13.png">
            <a:extLst>
              <a:ext uri="{FF2B5EF4-FFF2-40B4-BE49-F238E27FC236}">
                <a16:creationId xmlns:a16="http://schemas.microsoft.com/office/drawing/2014/main" id="{F3B8CF81-BEDD-46B8-B574-ED0279603CFC}"/>
              </a:ext>
            </a:extLst>
          </p:cNvPr>
          <p:cNvPicPr preferRelativeResize="0"/>
          <p:nvPr/>
        </p:nvPicPr>
        <p:blipFill rotWithShape="1">
          <a:blip r:embed="rId5">
            <a:alphaModFix/>
          </a:blip>
          <a:srcRect/>
          <a:stretch/>
        </p:blipFill>
        <p:spPr>
          <a:xfrm>
            <a:off x="2669518" y="7311383"/>
            <a:ext cx="635001" cy="635001"/>
          </a:xfrm>
          <a:prstGeom prst="rect">
            <a:avLst/>
          </a:prstGeom>
          <a:noFill/>
          <a:ln>
            <a:noFill/>
          </a:ln>
        </p:spPr>
      </p:pic>
      <p:pic>
        <p:nvPicPr>
          <p:cNvPr id="70" name="Google Shape;1857;p104" descr="for presentation3-07.png">
            <a:extLst>
              <a:ext uri="{FF2B5EF4-FFF2-40B4-BE49-F238E27FC236}">
                <a16:creationId xmlns:a16="http://schemas.microsoft.com/office/drawing/2014/main" id="{FFA55C4A-EC12-4BBF-8FAC-E88F27A88018}"/>
              </a:ext>
            </a:extLst>
          </p:cNvPr>
          <p:cNvPicPr preferRelativeResize="0"/>
          <p:nvPr/>
        </p:nvPicPr>
        <p:blipFill rotWithShape="1">
          <a:blip r:embed="rId6">
            <a:alphaModFix/>
          </a:blip>
          <a:srcRect/>
          <a:stretch/>
        </p:blipFill>
        <p:spPr>
          <a:xfrm>
            <a:off x="14914892" y="4473331"/>
            <a:ext cx="635001" cy="635001"/>
          </a:xfrm>
          <a:prstGeom prst="rect">
            <a:avLst/>
          </a:prstGeom>
          <a:noFill/>
          <a:ln>
            <a:noFill/>
          </a:ln>
        </p:spPr>
      </p:pic>
      <p:pic>
        <p:nvPicPr>
          <p:cNvPr id="71" name="Google Shape;1857;p104" descr="for presentation3-07.png">
            <a:extLst>
              <a:ext uri="{FF2B5EF4-FFF2-40B4-BE49-F238E27FC236}">
                <a16:creationId xmlns:a16="http://schemas.microsoft.com/office/drawing/2014/main" id="{35883F12-E891-4572-9525-1E055241E46B}"/>
              </a:ext>
            </a:extLst>
          </p:cNvPr>
          <p:cNvPicPr preferRelativeResize="0"/>
          <p:nvPr/>
        </p:nvPicPr>
        <p:blipFill rotWithShape="1">
          <a:blip r:embed="rId6">
            <a:alphaModFix/>
          </a:blip>
          <a:srcRect/>
          <a:stretch/>
        </p:blipFill>
        <p:spPr>
          <a:xfrm>
            <a:off x="14914890" y="10094081"/>
            <a:ext cx="635001" cy="635001"/>
          </a:xfrm>
          <a:prstGeom prst="rect">
            <a:avLst/>
          </a:prstGeom>
          <a:noFill/>
          <a:ln>
            <a:noFill/>
          </a:ln>
        </p:spPr>
      </p:pic>
      <p:pic>
        <p:nvPicPr>
          <p:cNvPr id="72" name="Google Shape;1857;p104" descr="for presentation3-07.png">
            <a:extLst>
              <a:ext uri="{FF2B5EF4-FFF2-40B4-BE49-F238E27FC236}">
                <a16:creationId xmlns:a16="http://schemas.microsoft.com/office/drawing/2014/main" id="{A03FDF2B-75D6-4DB3-A258-308017802CA6}"/>
              </a:ext>
            </a:extLst>
          </p:cNvPr>
          <p:cNvPicPr preferRelativeResize="0"/>
          <p:nvPr/>
        </p:nvPicPr>
        <p:blipFill rotWithShape="1">
          <a:blip r:embed="rId6">
            <a:alphaModFix/>
          </a:blip>
          <a:srcRect/>
          <a:stretch/>
        </p:blipFill>
        <p:spPr>
          <a:xfrm>
            <a:off x="14914891" y="7333450"/>
            <a:ext cx="635001" cy="635001"/>
          </a:xfrm>
          <a:prstGeom prst="rect">
            <a:avLst/>
          </a:prstGeom>
          <a:noFill/>
          <a:ln>
            <a:noFill/>
          </a:ln>
        </p:spPr>
      </p:pic>
      <p:sp>
        <p:nvSpPr>
          <p:cNvPr id="75" name="Google Shape;1455;p94">
            <a:extLst>
              <a:ext uri="{FF2B5EF4-FFF2-40B4-BE49-F238E27FC236}">
                <a16:creationId xmlns:a16="http://schemas.microsoft.com/office/drawing/2014/main" id="{8C753DDC-ABCC-4BE1-8F1D-F66CF2B9A5FA}"/>
              </a:ext>
            </a:extLst>
          </p:cNvPr>
          <p:cNvSpPr txBox="1"/>
          <p:nvPr/>
        </p:nvSpPr>
        <p:spPr>
          <a:xfrm>
            <a:off x="15523661" y="10088675"/>
            <a:ext cx="2104997" cy="746025"/>
          </a:xfrm>
          <a:prstGeom prst="rect">
            <a:avLst/>
          </a:prstGeom>
          <a:noFill/>
          <a:ln>
            <a:noFill/>
          </a:ln>
        </p:spPr>
        <p:txBody>
          <a:bodyPr spcFirstLastPara="1" wrap="square" lIns="50800" tIns="50800" rIns="50800" bIns="50800" anchor="t" anchorCtr="0">
            <a:noAutofit/>
          </a:bodyPr>
          <a:lstStyle/>
          <a:p>
            <a:pPr marL="0" marR="0" lvl="0" indent="0" algn="ctr" rtl="0">
              <a:lnSpc>
                <a:spcPct val="110000"/>
              </a:lnSpc>
              <a:spcBef>
                <a:spcPts val="0"/>
              </a:spcBef>
              <a:spcAft>
                <a:spcPts val="0"/>
              </a:spcAft>
              <a:buClr>
                <a:srgbClr val="FFFFFF"/>
              </a:buClr>
              <a:buSzPts val="2200"/>
              <a:buFont typeface="Arial"/>
              <a:buNone/>
            </a:pPr>
            <a:r>
              <a:rPr lang="en-US" sz="2200" b="1" u="sng" dirty="0">
                <a:solidFill>
                  <a:schemeClr val="tx1"/>
                </a:solidFill>
                <a:hlinkClick r:id="rId7"/>
              </a:rPr>
              <a:t>d</a:t>
            </a:r>
            <a:r>
              <a:rPr lang="en-US" sz="2200" b="1" i="0" u="sng" strike="noStrike" cap="none" dirty="0">
                <a:solidFill>
                  <a:schemeClr val="tx1"/>
                </a:solidFill>
                <a:sym typeface="Arial"/>
                <a:hlinkClick r:id="rId7"/>
              </a:rPr>
              <a:t>ocs link</a:t>
            </a:r>
            <a:endParaRPr u="sng" dirty="0">
              <a:solidFill>
                <a:schemeClr val="tx1"/>
              </a:solidFill>
            </a:endParaRPr>
          </a:p>
        </p:txBody>
      </p:sp>
      <p:sp>
        <p:nvSpPr>
          <p:cNvPr id="76" name="Google Shape;1455;p94">
            <a:extLst>
              <a:ext uri="{FF2B5EF4-FFF2-40B4-BE49-F238E27FC236}">
                <a16:creationId xmlns:a16="http://schemas.microsoft.com/office/drawing/2014/main" id="{97909A29-CAF2-4453-800C-A632623C3383}"/>
              </a:ext>
            </a:extLst>
          </p:cNvPr>
          <p:cNvSpPr txBox="1"/>
          <p:nvPr/>
        </p:nvSpPr>
        <p:spPr>
          <a:xfrm>
            <a:off x="15654492" y="7246586"/>
            <a:ext cx="1880267" cy="746025"/>
          </a:xfrm>
          <a:prstGeom prst="rect">
            <a:avLst/>
          </a:prstGeom>
          <a:noFill/>
          <a:ln>
            <a:noFill/>
          </a:ln>
        </p:spPr>
        <p:txBody>
          <a:bodyPr spcFirstLastPara="1" wrap="square" lIns="50800" tIns="50800" rIns="50800" bIns="50800" anchor="t" anchorCtr="0">
            <a:noAutofit/>
          </a:bodyPr>
          <a:lstStyle/>
          <a:p>
            <a:pPr marL="0" marR="0" lvl="0" indent="0" algn="ctr" rtl="0">
              <a:lnSpc>
                <a:spcPct val="110000"/>
              </a:lnSpc>
              <a:spcBef>
                <a:spcPts val="0"/>
              </a:spcBef>
              <a:spcAft>
                <a:spcPts val="0"/>
              </a:spcAft>
              <a:buClr>
                <a:srgbClr val="FFFFFF"/>
              </a:buClr>
              <a:buSzPts val="2200"/>
              <a:buFont typeface="Arial"/>
              <a:buNone/>
            </a:pPr>
            <a:r>
              <a:rPr lang="en-US" sz="2200" b="1" u="sng" dirty="0">
                <a:solidFill>
                  <a:schemeClr val="tx1"/>
                </a:solidFill>
                <a:hlinkClick r:id="rId8"/>
              </a:rPr>
              <a:t>d</a:t>
            </a:r>
            <a:r>
              <a:rPr lang="en-US" sz="2200" b="1" i="0" u="sng" strike="noStrike" cap="none" dirty="0">
                <a:solidFill>
                  <a:schemeClr val="tx1"/>
                </a:solidFill>
                <a:sym typeface="Arial"/>
                <a:hlinkClick r:id="rId8"/>
              </a:rPr>
              <a:t>ocs link</a:t>
            </a:r>
            <a:endParaRPr u="sng" dirty="0">
              <a:solidFill>
                <a:schemeClr val="tx1"/>
              </a:solidFill>
            </a:endParaRPr>
          </a:p>
        </p:txBody>
      </p:sp>
      <p:cxnSp>
        <p:nvCxnSpPr>
          <p:cNvPr id="77" name="Google Shape;1566;p97">
            <a:extLst>
              <a:ext uri="{FF2B5EF4-FFF2-40B4-BE49-F238E27FC236}">
                <a16:creationId xmlns:a16="http://schemas.microsoft.com/office/drawing/2014/main" id="{2B6C0898-4640-43AD-8479-4820E7F154F2}"/>
              </a:ext>
            </a:extLst>
          </p:cNvPr>
          <p:cNvCxnSpPr>
            <a:cxnSpLocks/>
          </p:cNvCxnSpPr>
          <p:nvPr/>
        </p:nvCxnSpPr>
        <p:spPr>
          <a:xfrm>
            <a:off x="5466232" y="8192406"/>
            <a:ext cx="1356896" cy="0"/>
          </a:xfrm>
          <a:prstGeom prst="straightConnector1">
            <a:avLst/>
          </a:prstGeom>
          <a:noFill/>
          <a:ln w="25400" cap="flat" cmpd="sng">
            <a:solidFill>
              <a:srgbClr val="D5D5D5"/>
            </a:solidFill>
            <a:prstDash val="solid"/>
            <a:miter lim="400000"/>
            <a:headEnd type="none" w="sm" len="sm"/>
            <a:tailEnd type="triangle" w="med" len="med"/>
          </a:ln>
        </p:spPr>
      </p:cxnSp>
      <p:cxnSp>
        <p:nvCxnSpPr>
          <p:cNvPr id="80" name="Google Shape;1566;p97">
            <a:extLst>
              <a:ext uri="{FF2B5EF4-FFF2-40B4-BE49-F238E27FC236}">
                <a16:creationId xmlns:a16="http://schemas.microsoft.com/office/drawing/2014/main" id="{4D742CED-477C-4DB9-A458-F556B69A3E57}"/>
              </a:ext>
            </a:extLst>
          </p:cNvPr>
          <p:cNvCxnSpPr>
            <a:cxnSpLocks/>
          </p:cNvCxnSpPr>
          <p:nvPr/>
        </p:nvCxnSpPr>
        <p:spPr>
          <a:xfrm>
            <a:off x="12027406" y="11009985"/>
            <a:ext cx="1387917" cy="0"/>
          </a:xfrm>
          <a:prstGeom prst="straightConnector1">
            <a:avLst/>
          </a:prstGeom>
          <a:noFill/>
          <a:ln w="25400" cap="flat" cmpd="sng">
            <a:solidFill>
              <a:srgbClr val="D5D5D5"/>
            </a:solidFill>
            <a:prstDash val="solid"/>
            <a:miter lim="400000"/>
            <a:headEnd type="none" w="sm" len="sm"/>
            <a:tailEnd type="triangle" w="med" len="med"/>
          </a:ln>
        </p:spPr>
      </p:cxnSp>
      <p:cxnSp>
        <p:nvCxnSpPr>
          <p:cNvPr id="81" name="Google Shape;1566;p97">
            <a:extLst>
              <a:ext uri="{FF2B5EF4-FFF2-40B4-BE49-F238E27FC236}">
                <a16:creationId xmlns:a16="http://schemas.microsoft.com/office/drawing/2014/main" id="{4E9286B1-47D5-44C9-85CF-5DF3099AB771}"/>
              </a:ext>
            </a:extLst>
          </p:cNvPr>
          <p:cNvCxnSpPr>
            <a:cxnSpLocks/>
          </p:cNvCxnSpPr>
          <p:nvPr/>
        </p:nvCxnSpPr>
        <p:spPr>
          <a:xfrm>
            <a:off x="12027408" y="5416198"/>
            <a:ext cx="1387917" cy="0"/>
          </a:xfrm>
          <a:prstGeom prst="straightConnector1">
            <a:avLst/>
          </a:prstGeom>
          <a:noFill/>
          <a:ln w="25400" cap="flat" cmpd="sng">
            <a:solidFill>
              <a:srgbClr val="D5D5D5"/>
            </a:solidFill>
            <a:prstDash val="solid"/>
            <a:miter lim="400000"/>
            <a:headEnd type="none" w="sm" len="sm"/>
            <a:tailEnd type="triangle" w="med" len="med"/>
          </a:ln>
        </p:spPr>
      </p:cxnSp>
      <p:cxnSp>
        <p:nvCxnSpPr>
          <p:cNvPr id="82" name="Google Shape;1566;p97">
            <a:extLst>
              <a:ext uri="{FF2B5EF4-FFF2-40B4-BE49-F238E27FC236}">
                <a16:creationId xmlns:a16="http://schemas.microsoft.com/office/drawing/2014/main" id="{BDC6BAAF-14EE-4FA5-BA2D-F91D592F4238}"/>
              </a:ext>
            </a:extLst>
          </p:cNvPr>
          <p:cNvCxnSpPr>
            <a:cxnSpLocks/>
          </p:cNvCxnSpPr>
          <p:nvPr/>
        </p:nvCxnSpPr>
        <p:spPr>
          <a:xfrm>
            <a:off x="12027406" y="8280620"/>
            <a:ext cx="1387917" cy="0"/>
          </a:xfrm>
          <a:prstGeom prst="straightConnector1">
            <a:avLst/>
          </a:prstGeom>
          <a:noFill/>
          <a:ln w="25400" cap="flat" cmpd="sng">
            <a:solidFill>
              <a:srgbClr val="D5D5D5"/>
            </a:solidFill>
            <a:prstDash val="solid"/>
            <a:miter lim="400000"/>
            <a:headEnd type="none" w="sm" len="sm"/>
            <a:tailEnd type="triangle" w="med" len="med"/>
          </a:ln>
        </p:spPr>
      </p:cxnSp>
      <p:sp>
        <p:nvSpPr>
          <p:cNvPr id="83" name="Google Shape;1455;p94">
            <a:extLst>
              <a:ext uri="{FF2B5EF4-FFF2-40B4-BE49-F238E27FC236}">
                <a16:creationId xmlns:a16="http://schemas.microsoft.com/office/drawing/2014/main" id="{5B2D656C-CF8D-46FA-B3E4-945980216E1B}"/>
              </a:ext>
            </a:extLst>
          </p:cNvPr>
          <p:cNvSpPr txBox="1"/>
          <p:nvPr/>
        </p:nvSpPr>
        <p:spPr>
          <a:xfrm>
            <a:off x="3944186" y="7256786"/>
            <a:ext cx="2078996" cy="746025"/>
          </a:xfrm>
          <a:prstGeom prst="rect">
            <a:avLst/>
          </a:prstGeom>
          <a:noFill/>
          <a:ln>
            <a:noFill/>
          </a:ln>
        </p:spPr>
        <p:txBody>
          <a:bodyPr spcFirstLastPara="1" wrap="square" lIns="50800" tIns="50800" rIns="50800" bIns="50800" anchor="t" anchorCtr="0">
            <a:noAutofit/>
          </a:bodyPr>
          <a:lstStyle/>
          <a:p>
            <a:pPr marL="0" marR="0" lvl="0" indent="0" algn="ctr" rtl="0">
              <a:lnSpc>
                <a:spcPct val="110000"/>
              </a:lnSpc>
              <a:spcBef>
                <a:spcPts val="0"/>
              </a:spcBef>
              <a:spcAft>
                <a:spcPts val="0"/>
              </a:spcAft>
              <a:buClr>
                <a:srgbClr val="FFFFFF"/>
              </a:buClr>
              <a:buSzPts val="2200"/>
              <a:buFont typeface="Arial"/>
              <a:buNone/>
            </a:pPr>
            <a:r>
              <a:rPr lang="en-US" sz="2200" b="1" u="sng" dirty="0">
                <a:solidFill>
                  <a:schemeClr val="tx1"/>
                </a:solidFill>
                <a:hlinkClick r:id="rId9"/>
              </a:rPr>
              <a:t>d</a:t>
            </a:r>
            <a:r>
              <a:rPr lang="en-US" sz="2200" b="1" i="0" u="sng" strike="noStrike" cap="none" dirty="0">
                <a:solidFill>
                  <a:schemeClr val="tx1"/>
                </a:solidFill>
                <a:sym typeface="Arial"/>
                <a:hlinkClick r:id="rId9"/>
              </a:rPr>
              <a:t>ocs link</a:t>
            </a:r>
            <a:endParaRPr u="sng" dirty="0">
              <a:solidFill>
                <a:schemeClr val="tx1"/>
              </a:solidFill>
            </a:endParaRPr>
          </a:p>
        </p:txBody>
      </p:sp>
      <p:sp>
        <p:nvSpPr>
          <p:cNvPr id="84" name="Google Shape;1455;p94">
            <a:extLst>
              <a:ext uri="{FF2B5EF4-FFF2-40B4-BE49-F238E27FC236}">
                <a16:creationId xmlns:a16="http://schemas.microsoft.com/office/drawing/2014/main" id="{219804F0-9A61-4280-84DF-C4A44145B150}"/>
              </a:ext>
            </a:extLst>
          </p:cNvPr>
          <p:cNvSpPr txBox="1"/>
          <p:nvPr/>
        </p:nvSpPr>
        <p:spPr>
          <a:xfrm>
            <a:off x="15336135" y="4552649"/>
            <a:ext cx="3212897" cy="746025"/>
          </a:xfrm>
          <a:prstGeom prst="rect">
            <a:avLst/>
          </a:prstGeom>
          <a:noFill/>
          <a:ln>
            <a:noFill/>
          </a:ln>
        </p:spPr>
        <p:txBody>
          <a:bodyPr spcFirstLastPara="1" wrap="square" lIns="50800" tIns="50800" rIns="50800" bIns="50800" anchor="t" anchorCtr="0">
            <a:noAutofit/>
          </a:bodyPr>
          <a:lstStyle/>
          <a:p>
            <a:pPr marL="0" marR="0" lvl="0" indent="0" algn="ctr" rtl="0">
              <a:lnSpc>
                <a:spcPct val="110000"/>
              </a:lnSpc>
              <a:spcBef>
                <a:spcPts val="0"/>
              </a:spcBef>
              <a:spcAft>
                <a:spcPts val="0"/>
              </a:spcAft>
              <a:buClr>
                <a:srgbClr val="FFFFFF"/>
              </a:buClr>
              <a:buSzPts val="2200"/>
              <a:buFont typeface="Arial"/>
              <a:buNone/>
            </a:pPr>
            <a:r>
              <a:rPr lang="en-US" sz="2200" b="1" u="sng" dirty="0">
                <a:solidFill>
                  <a:schemeClr val="tx1"/>
                </a:solidFill>
              </a:rPr>
              <a:t>upcoming demo</a:t>
            </a:r>
            <a:endParaRPr u="sng" dirty="0">
              <a:solidFill>
                <a:schemeClr val="tx1"/>
              </a:solidFill>
            </a:endParaRPr>
          </a:p>
        </p:txBody>
      </p:sp>
      <p:sp>
        <p:nvSpPr>
          <p:cNvPr id="85" name="Google Shape;1527;p96">
            <a:extLst>
              <a:ext uri="{FF2B5EF4-FFF2-40B4-BE49-F238E27FC236}">
                <a16:creationId xmlns:a16="http://schemas.microsoft.com/office/drawing/2014/main" id="{B98BCF5A-39A8-4D17-9BF8-2388B1C0F150}"/>
              </a:ext>
            </a:extLst>
          </p:cNvPr>
          <p:cNvSpPr/>
          <p:nvPr/>
        </p:nvSpPr>
        <p:spPr>
          <a:xfrm>
            <a:off x="18443158" y="4339706"/>
            <a:ext cx="2026683" cy="4992765"/>
          </a:xfrm>
          <a:prstGeom prst="rect">
            <a:avLst/>
          </a:prstGeom>
          <a:solidFill>
            <a:srgbClr val="F9267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86" name="Google Shape;1528;p96">
            <a:extLst>
              <a:ext uri="{FF2B5EF4-FFF2-40B4-BE49-F238E27FC236}">
                <a16:creationId xmlns:a16="http://schemas.microsoft.com/office/drawing/2014/main" id="{A84562BE-1222-4157-A962-0A0D9652DD5E}"/>
              </a:ext>
            </a:extLst>
          </p:cNvPr>
          <p:cNvSpPr txBox="1"/>
          <p:nvPr/>
        </p:nvSpPr>
        <p:spPr>
          <a:xfrm rot="16200000">
            <a:off x="17169147" y="6102994"/>
            <a:ext cx="4511689" cy="1371281"/>
          </a:xfrm>
          <a:prstGeom prst="rect">
            <a:avLst/>
          </a:prstGeom>
          <a:noFill/>
          <a:ln>
            <a:noFill/>
          </a:ln>
        </p:spPr>
        <p:txBody>
          <a:bodyPr spcFirstLastPara="1" wrap="square" lIns="50800" tIns="50800" rIns="50800" bIns="50800" anchor="t" anchorCtr="0">
            <a:noAutofit/>
          </a:bodyPr>
          <a:lstStyle/>
          <a:p>
            <a:pPr marL="0" marR="0" lvl="0" indent="0" algn="ctr" rtl="0">
              <a:lnSpc>
                <a:spcPct val="110000"/>
              </a:lnSpc>
              <a:spcBef>
                <a:spcPts val="0"/>
              </a:spcBef>
              <a:spcAft>
                <a:spcPts val="0"/>
              </a:spcAft>
              <a:buClr>
                <a:srgbClr val="FFFFFF"/>
              </a:buClr>
              <a:buSzPts val="2200"/>
              <a:buFont typeface="Arial"/>
              <a:buNone/>
            </a:pPr>
            <a:r>
              <a:rPr lang="en-US" sz="2200" b="1" dirty="0">
                <a:solidFill>
                  <a:srgbClr val="FFFFFF"/>
                </a:solidFill>
              </a:rPr>
              <a:t>Duplicate an existing Sitecore report depending on your needs and configure it</a:t>
            </a:r>
            <a:endParaRPr dirty="0"/>
          </a:p>
        </p:txBody>
      </p:sp>
      <p:cxnSp>
        <p:nvCxnSpPr>
          <p:cNvPr id="90" name="Google Shape;1566;p97">
            <a:extLst>
              <a:ext uri="{FF2B5EF4-FFF2-40B4-BE49-F238E27FC236}">
                <a16:creationId xmlns:a16="http://schemas.microsoft.com/office/drawing/2014/main" id="{6066F0FF-A747-4F6B-ACD5-CED6135CAD46}"/>
              </a:ext>
            </a:extLst>
          </p:cNvPr>
          <p:cNvCxnSpPr>
            <a:cxnSpLocks/>
          </p:cNvCxnSpPr>
          <p:nvPr/>
        </p:nvCxnSpPr>
        <p:spPr>
          <a:xfrm>
            <a:off x="17049464" y="5416198"/>
            <a:ext cx="1387917" cy="0"/>
          </a:xfrm>
          <a:prstGeom prst="straightConnector1">
            <a:avLst/>
          </a:prstGeom>
          <a:noFill/>
          <a:ln w="25400" cap="flat" cmpd="sng">
            <a:solidFill>
              <a:srgbClr val="D5D5D5"/>
            </a:solidFill>
            <a:prstDash val="solid"/>
            <a:miter lim="400000"/>
            <a:headEnd type="none" w="sm" len="sm"/>
            <a:tailEnd type="triangle" w="med" len="med"/>
          </a:ln>
        </p:spPr>
      </p:cxnSp>
      <p:cxnSp>
        <p:nvCxnSpPr>
          <p:cNvPr id="91" name="Google Shape;1566;p97">
            <a:extLst>
              <a:ext uri="{FF2B5EF4-FFF2-40B4-BE49-F238E27FC236}">
                <a16:creationId xmlns:a16="http://schemas.microsoft.com/office/drawing/2014/main" id="{118690E3-D51B-416B-95DA-7C960B46CEF9}"/>
              </a:ext>
            </a:extLst>
          </p:cNvPr>
          <p:cNvCxnSpPr>
            <a:cxnSpLocks/>
          </p:cNvCxnSpPr>
          <p:nvPr/>
        </p:nvCxnSpPr>
        <p:spPr>
          <a:xfrm>
            <a:off x="17049464" y="8114905"/>
            <a:ext cx="1387917" cy="0"/>
          </a:xfrm>
          <a:prstGeom prst="straightConnector1">
            <a:avLst/>
          </a:prstGeom>
          <a:noFill/>
          <a:ln w="25400" cap="flat" cmpd="sng">
            <a:solidFill>
              <a:srgbClr val="D5D5D5"/>
            </a:solidFill>
            <a:prstDash val="solid"/>
            <a:miter lim="400000"/>
            <a:headEnd type="none" w="sm" len="sm"/>
            <a:tailEnd type="triangle" w="med" len="med"/>
          </a:ln>
        </p:spPr>
      </p:cxnSp>
      <p:cxnSp>
        <p:nvCxnSpPr>
          <p:cNvPr id="93" name="Google Shape;1566;p97">
            <a:extLst>
              <a:ext uri="{FF2B5EF4-FFF2-40B4-BE49-F238E27FC236}">
                <a16:creationId xmlns:a16="http://schemas.microsoft.com/office/drawing/2014/main" id="{2C92FA66-C137-498F-9114-67BB9B31129F}"/>
              </a:ext>
            </a:extLst>
          </p:cNvPr>
          <p:cNvCxnSpPr>
            <a:cxnSpLocks/>
          </p:cNvCxnSpPr>
          <p:nvPr/>
        </p:nvCxnSpPr>
        <p:spPr>
          <a:xfrm>
            <a:off x="20469841" y="8058658"/>
            <a:ext cx="1222384" cy="0"/>
          </a:xfrm>
          <a:prstGeom prst="straightConnector1">
            <a:avLst/>
          </a:prstGeom>
          <a:noFill/>
          <a:ln w="25400" cap="flat" cmpd="sng">
            <a:solidFill>
              <a:srgbClr val="D5D5D5"/>
            </a:solidFill>
            <a:prstDash val="solid"/>
            <a:miter lim="400000"/>
            <a:headEnd type="none" w="sm" len="sm"/>
            <a:tailEnd type="triangle" w="med" len="med"/>
          </a:ln>
        </p:spPr>
      </p:cxnSp>
      <p:pic>
        <p:nvPicPr>
          <p:cNvPr id="94" name="Google Shape;1867;p104" descr="for presentation3-17.png">
            <a:extLst>
              <a:ext uri="{FF2B5EF4-FFF2-40B4-BE49-F238E27FC236}">
                <a16:creationId xmlns:a16="http://schemas.microsoft.com/office/drawing/2014/main" id="{A624B677-151F-41A2-A0D1-7E09686E0F16}"/>
              </a:ext>
            </a:extLst>
          </p:cNvPr>
          <p:cNvPicPr preferRelativeResize="0"/>
          <p:nvPr/>
        </p:nvPicPr>
        <p:blipFill rotWithShape="1">
          <a:blip r:embed="rId10">
            <a:alphaModFix/>
          </a:blip>
          <a:srcRect/>
          <a:stretch/>
        </p:blipFill>
        <p:spPr>
          <a:xfrm>
            <a:off x="22291532" y="7456578"/>
            <a:ext cx="635001" cy="635001"/>
          </a:xfrm>
          <a:prstGeom prst="rect">
            <a:avLst/>
          </a:prstGeom>
          <a:noFill/>
          <a:ln>
            <a:noFill/>
          </a:ln>
        </p:spPr>
      </p:pic>
      <p:sp>
        <p:nvSpPr>
          <p:cNvPr id="95" name="Google Shape;1455;p94">
            <a:extLst>
              <a:ext uri="{FF2B5EF4-FFF2-40B4-BE49-F238E27FC236}">
                <a16:creationId xmlns:a16="http://schemas.microsoft.com/office/drawing/2014/main" id="{F5941E96-3DD8-4828-81C5-4E84953D3FF8}"/>
              </a:ext>
            </a:extLst>
          </p:cNvPr>
          <p:cNvSpPr txBox="1"/>
          <p:nvPr/>
        </p:nvSpPr>
        <p:spPr>
          <a:xfrm>
            <a:off x="18752747" y="4554636"/>
            <a:ext cx="3753621" cy="746025"/>
          </a:xfrm>
          <a:prstGeom prst="rect">
            <a:avLst/>
          </a:prstGeom>
          <a:noFill/>
          <a:ln>
            <a:noFill/>
          </a:ln>
        </p:spPr>
        <p:txBody>
          <a:bodyPr spcFirstLastPara="1" wrap="square" lIns="50800" tIns="50800" rIns="50800" bIns="50800" anchor="t" anchorCtr="0">
            <a:noAutofit/>
          </a:bodyPr>
          <a:lstStyle/>
          <a:p>
            <a:pPr marL="0" marR="0" lvl="0" indent="0" algn="ctr" rtl="0">
              <a:lnSpc>
                <a:spcPct val="110000"/>
              </a:lnSpc>
              <a:spcBef>
                <a:spcPts val="0"/>
              </a:spcBef>
              <a:spcAft>
                <a:spcPts val="0"/>
              </a:spcAft>
              <a:buClr>
                <a:srgbClr val="FFFFFF"/>
              </a:buClr>
              <a:buSzPts val="2200"/>
              <a:buFont typeface="Arial"/>
              <a:buNone/>
            </a:pPr>
            <a:r>
              <a:rPr lang="en-US" sz="2200" b="1" u="sng" dirty="0">
                <a:solidFill>
                  <a:schemeClr val="tx1"/>
                </a:solidFill>
              </a:rPr>
              <a:t>best practice</a:t>
            </a:r>
            <a:endParaRPr u="sng" dirty="0">
              <a:solidFill>
                <a:schemeClr val="tx1"/>
              </a:solidFill>
            </a:endParaRPr>
          </a:p>
        </p:txBody>
      </p:sp>
      <p:cxnSp>
        <p:nvCxnSpPr>
          <p:cNvPr id="104" name="Google Shape;1566;p97">
            <a:extLst>
              <a:ext uri="{FF2B5EF4-FFF2-40B4-BE49-F238E27FC236}">
                <a16:creationId xmlns:a16="http://schemas.microsoft.com/office/drawing/2014/main" id="{47D40740-785A-4F21-B87C-D68B0246C57C}"/>
              </a:ext>
            </a:extLst>
          </p:cNvPr>
          <p:cNvCxnSpPr>
            <a:cxnSpLocks/>
          </p:cNvCxnSpPr>
          <p:nvPr/>
        </p:nvCxnSpPr>
        <p:spPr>
          <a:xfrm flipV="1">
            <a:off x="17017466" y="11009985"/>
            <a:ext cx="4640919" cy="29380"/>
          </a:xfrm>
          <a:prstGeom prst="straightConnector1">
            <a:avLst/>
          </a:prstGeom>
          <a:noFill/>
          <a:ln w="25400" cap="flat" cmpd="sng">
            <a:solidFill>
              <a:srgbClr val="D5D5D5"/>
            </a:solidFill>
            <a:prstDash val="solid"/>
            <a:miter lim="400000"/>
            <a:headEnd type="none" w="sm" len="sm"/>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91"/>
          <p:cNvSpPr txBox="1">
            <a:spLocks noGrp="1"/>
          </p:cNvSpPr>
          <p:nvPr>
            <p:ph type="body" idx="2"/>
          </p:nvPr>
        </p:nvSpPr>
        <p:spPr>
          <a:xfrm>
            <a:off x="1384300" y="972211"/>
            <a:ext cx="15032366" cy="2627023"/>
          </a:xfrm>
          <a:prstGeom prst="rect">
            <a:avLst/>
          </a:prstGeom>
          <a:noFill/>
          <a:ln>
            <a:noFill/>
          </a:ln>
        </p:spPr>
        <p:txBody>
          <a:bodyPr spcFirstLastPara="1" wrap="square" lIns="50800" tIns="50800" rIns="50800" bIns="50800" anchor="ctr" anchorCtr="0">
            <a:noAutofit/>
          </a:bodyPr>
          <a:lstStyle/>
          <a:p>
            <a:pPr marL="0" lvl="0" indent="0"/>
            <a:r>
              <a:rPr lang="en-US" sz="6138" dirty="0">
                <a:latin typeface="Arial"/>
                <a:ea typeface="Arial"/>
                <a:cs typeface="Arial"/>
                <a:sym typeface="Arial"/>
              </a:rPr>
              <a:t>Custom Experience Analytics reports:</a:t>
            </a:r>
            <a:br>
              <a:rPr lang="en-US" sz="6138" dirty="0">
                <a:latin typeface="Arial"/>
                <a:ea typeface="Arial"/>
                <a:cs typeface="Arial"/>
                <a:sym typeface="Arial"/>
              </a:rPr>
            </a:br>
            <a:r>
              <a:rPr lang="en-US" sz="6138" dirty="0">
                <a:latin typeface="Arial"/>
                <a:ea typeface="Arial"/>
                <a:cs typeface="Arial"/>
                <a:sym typeface="Arial"/>
              </a:rPr>
              <a:t>Create a c</a:t>
            </a:r>
            <a:r>
              <a:rPr lang="en-US" dirty="0"/>
              <a:t>ustom dimension</a:t>
            </a:r>
            <a:endParaRPr dirty="0"/>
          </a:p>
        </p:txBody>
      </p:sp>
      <p:sp>
        <p:nvSpPr>
          <p:cNvPr id="1340" name="Google Shape;1340;p91"/>
          <p:cNvSpPr/>
          <p:nvPr/>
        </p:nvSpPr>
        <p:spPr>
          <a:xfrm>
            <a:off x="16833122" y="-741677"/>
            <a:ext cx="15199355" cy="15199355"/>
          </a:xfrm>
          <a:prstGeom prst="ellipse">
            <a:avLst/>
          </a:prstGeom>
          <a:noFill/>
          <a:ln w="25400" cap="flat" cmpd="sng">
            <a:solidFill>
              <a:srgbClr val="D5D5D5"/>
            </a:solidFill>
            <a:prstDash val="dashDot"/>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41" name="Google Shape;1341;p91"/>
          <p:cNvSpPr/>
          <p:nvPr/>
        </p:nvSpPr>
        <p:spPr>
          <a:xfrm>
            <a:off x="17785622" y="10997117"/>
            <a:ext cx="1905001" cy="1905001"/>
          </a:xfrm>
          <a:prstGeom prst="ellipse">
            <a:avLst/>
          </a:prstGeom>
          <a:solidFill>
            <a:srgbClr val="F9267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66BA6D"/>
              </a:buClr>
              <a:buSzPts val="3200"/>
              <a:buFont typeface="Helvetica Neue"/>
              <a:buNone/>
            </a:pPr>
            <a:endParaRPr sz="3200" b="0" i="0" u="none" strike="noStrike" cap="none">
              <a:solidFill>
                <a:srgbClr val="66BA6D"/>
              </a:solidFill>
              <a:latin typeface="Helvetica Neue"/>
              <a:ea typeface="Helvetica Neue"/>
              <a:cs typeface="Helvetica Neue"/>
              <a:sym typeface="Helvetica Neue"/>
            </a:endParaRPr>
          </a:p>
        </p:txBody>
      </p:sp>
      <p:sp>
        <p:nvSpPr>
          <p:cNvPr id="1342" name="Google Shape;1342;p91"/>
          <p:cNvSpPr/>
          <p:nvPr/>
        </p:nvSpPr>
        <p:spPr>
          <a:xfrm>
            <a:off x="17384996" y="1377506"/>
            <a:ext cx="1905001" cy="1905000"/>
          </a:xfrm>
          <a:prstGeom prst="ellipse">
            <a:avLst/>
          </a:prstGeom>
          <a:solidFill>
            <a:srgbClr val="CBCBC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D5D5D5"/>
              </a:buClr>
              <a:buSzPts val="3200"/>
              <a:buFont typeface="Helvetica Neue"/>
              <a:buNone/>
            </a:pPr>
            <a:endParaRPr sz="3200" b="0" i="0" u="none" strike="noStrike" cap="none">
              <a:solidFill>
                <a:srgbClr val="D5D5D5"/>
              </a:solidFill>
              <a:latin typeface="Helvetica Neue"/>
              <a:ea typeface="Helvetica Neue"/>
              <a:cs typeface="Helvetica Neue"/>
              <a:sym typeface="Helvetica Neue"/>
            </a:endParaRPr>
          </a:p>
        </p:txBody>
      </p:sp>
      <p:sp>
        <p:nvSpPr>
          <p:cNvPr id="1344" name="Google Shape;1344;p91"/>
          <p:cNvSpPr/>
          <p:nvPr/>
        </p:nvSpPr>
        <p:spPr>
          <a:xfrm>
            <a:off x="15880621" y="6577207"/>
            <a:ext cx="1905001" cy="1905001"/>
          </a:xfrm>
          <a:prstGeom prst="ellipse">
            <a:avLst/>
          </a:prstGeom>
          <a:solidFill>
            <a:srgbClr val="CBCBC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D5D5D5"/>
              </a:buClr>
              <a:buSzPts val="3200"/>
              <a:buFont typeface="Helvetica Neue"/>
              <a:buNone/>
            </a:pPr>
            <a:endParaRPr sz="3200" b="0" i="0" u="none" strike="noStrike" cap="none">
              <a:solidFill>
                <a:srgbClr val="D5D5D5"/>
              </a:solidFill>
              <a:latin typeface="Helvetica Neue"/>
              <a:ea typeface="Helvetica Neue"/>
              <a:cs typeface="Helvetica Neue"/>
              <a:sym typeface="Helvetica Neue"/>
            </a:endParaRPr>
          </a:p>
        </p:txBody>
      </p:sp>
      <p:sp>
        <p:nvSpPr>
          <p:cNvPr id="1346" name="Google Shape;1346;p91"/>
          <p:cNvSpPr txBox="1"/>
          <p:nvPr/>
        </p:nvSpPr>
        <p:spPr>
          <a:xfrm>
            <a:off x="1417769" y="5843481"/>
            <a:ext cx="13996995" cy="1408407"/>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1F1F1F"/>
              </a:buClr>
              <a:buSzPts val="4200"/>
              <a:buFont typeface="Arial"/>
              <a:buNone/>
            </a:pPr>
            <a:r>
              <a:rPr lang="en-US" sz="4200" dirty="0">
                <a:solidFill>
                  <a:srgbClr val="1F1F1F"/>
                </a:solidFill>
              </a:rPr>
              <a:t>Create a report which displays </a:t>
            </a:r>
          </a:p>
          <a:p>
            <a:pPr marL="0" marR="0" lvl="0" indent="0" algn="l" rtl="0">
              <a:lnSpc>
                <a:spcPct val="100000"/>
              </a:lnSpc>
              <a:spcBef>
                <a:spcPts val="0"/>
              </a:spcBef>
              <a:spcAft>
                <a:spcPts val="0"/>
              </a:spcAft>
              <a:buClr>
                <a:srgbClr val="1F1F1F"/>
              </a:buClr>
              <a:buSzPts val="4200"/>
              <a:buFont typeface="Arial"/>
              <a:buNone/>
            </a:pPr>
            <a:r>
              <a:rPr lang="en-US" sz="4200" dirty="0">
                <a:solidFill>
                  <a:srgbClr val="1F1F1F"/>
                </a:solidFill>
              </a:rPr>
              <a:t>All Visits by Operating System </a:t>
            </a:r>
            <a:endParaRPr dirty="0"/>
          </a:p>
        </p:txBody>
      </p:sp>
      <p:cxnSp>
        <p:nvCxnSpPr>
          <p:cNvPr id="1348" name="Google Shape;1348;p91"/>
          <p:cNvCxnSpPr/>
          <p:nvPr/>
        </p:nvCxnSpPr>
        <p:spPr>
          <a:xfrm>
            <a:off x="1633766" y="7595071"/>
            <a:ext cx="572129" cy="2"/>
          </a:xfrm>
          <a:prstGeom prst="straightConnector1">
            <a:avLst/>
          </a:prstGeom>
          <a:noFill/>
          <a:ln w="50800" cap="flat" cmpd="sng">
            <a:solidFill>
              <a:srgbClr val="F92672"/>
            </a:solidFill>
            <a:prstDash val="solid"/>
            <a:miter lim="400000"/>
            <a:headEnd type="none" w="sm" len="sm"/>
            <a:tailEnd type="none" w="sm" len="sm"/>
          </a:ln>
        </p:spPr>
      </p:cxnSp>
      <p:sp>
        <p:nvSpPr>
          <p:cNvPr id="1349" name="Google Shape;1349;p91"/>
          <p:cNvSpPr txBox="1"/>
          <p:nvPr/>
        </p:nvSpPr>
        <p:spPr>
          <a:xfrm>
            <a:off x="1496611" y="8125324"/>
            <a:ext cx="13827007" cy="3178206"/>
          </a:xfrm>
          <a:prstGeom prst="rect">
            <a:avLst/>
          </a:prstGeom>
          <a:noFill/>
          <a:ln>
            <a:noFill/>
          </a:ln>
        </p:spPr>
        <p:txBody>
          <a:bodyPr spcFirstLastPara="1" wrap="square" lIns="91425" tIns="91425" rIns="91425" bIns="91425" anchor="t" anchorCtr="0">
            <a:noAutofit/>
          </a:bodyPr>
          <a:lstStyle/>
          <a:p>
            <a:pPr marL="317500" marR="0" lvl="0" indent="-317500" algn="l" rtl="0">
              <a:spcBef>
                <a:spcPts val="0"/>
              </a:spcBef>
              <a:spcAft>
                <a:spcPts val="0"/>
              </a:spcAft>
              <a:buClr>
                <a:srgbClr val="1F1F1F"/>
              </a:buClr>
              <a:buSzPts val="3000"/>
              <a:buFont typeface="Arial"/>
              <a:buChar char="•"/>
            </a:pPr>
            <a:r>
              <a:rPr lang="en-US" sz="2400" kern="500" dirty="0">
                <a:solidFill>
                  <a:srgbClr val="1F1F1F"/>
                </a:solidFill>
              </a:rPr>
              <a:t>Dev tools: </a:t>
            </a:r>
            <a:r>
              <a:rPr lang="en-US" sz="2400" kern="500" dirty="0">
                <a:solidFill>
                  <a:srgbClr val="1F1F1F"/>
                </a:solidFill>
                <a:hlinkClick r:id="rId3"/>
              </a:rPr>
              <a:t>Sitecore </a:t>
            </a:r>
            <a:r>
              <a:rPr lang="en-US" sz="2400" kern="500" dirty="0" err="1">
                <a:solidFill>
                  <a:srgbClr val="1F1F1F"/>
                </a:solidFill>
                <a:hlinkClick r:id="rId3"/>
              </a:rPr>
              <a:t>xGenerator</a:t>
            </a:r>
            <a:r>
              <a:rPr lang="en-US" sz="2400" kern="500" dirty="0">
                <a:solidFill>
                  <a:srgbClr val="1F1F1F"/>
                </a:solidFill>
                <a:hlinkClick r:id="rId3"/>
              </a:rPr>
              <a:t> module</a:t>
            </a:r>
            <a:r>
              <a:rPr lang="en-US" sz="2400" kern="500" dirty="0">
                <a:solidFill>
                  <a:srgbClr val="1F1F1F"/>
                </a:solidFill>
              </a:rPr>
              <a:t>, </a:t>
            </a:r>
            <a:r>
              <a:rPr lang="en-US" sz="2400" kern="500" dirty="0">
                <a:solidFill>
                  <a:srgbClr val="1F1F1F"/>
                </a:solidFill>
                <a:hlinkClick r:id="rId4"/>
              </a:rPr>
              <a:t>Sitecore Rocks</a:t>
            </a:r>
            <a:endParaRPr lang="en-US" kern="500" dirty="0"/>
          </a:p>
          <a:p>
            <a:pPr marL="317500" lvl="0" indent="-317500">
              <a:spcBef>
                <a:spcPts val="2400"/>
              </a:spcBef>
              <a:buClr>
                <a:srgbClr val="1F1F1F"/>
              </a:buClr>
              <a:buSzPts val="3000"/>
              <a:buFont typeface="Arial"/>
              <a:buChar char="•"/>
            </a:pPr>
            <a:r>
              <a:rPr lang="en-US" sz="2400" dirty="0">
                <a:solidFill>
                  <a:srgbClr val="1F1F1F"/>
                </a:solidFill>
              </a:rPr>
              <a:t>Bye Sitecore dimension, welcome Sitecore </a:t>
            </a:r>
            <a:r>
              <a:rPr lang="en-US" sz="2400" dirty="0">
                <a:solidFill>
                  <a:srgbClr val="1F1F1F"/>
                </a:solidFill>
                <a:hlinkClick r:id="rId5"/>
              </a:rPr>
              <a:t>flexible dimension</a:t>
            </a:r>
            <a:endParaRPr lang="en-US" sz="2400" b="0" i="0" u="none" strike="noStrike" cap="none" dirty="0">
              <a:solidFill>
                <a:srgbClr val="1F1F1F"/>
              </a:solidFill>
              <a:latin typeface="Arial"/>
              <a:ea typeface="Arial"/>
              <a:cs typeface="Arial"/>
              <a:sym typeface="Arial"/>
            </a:endParaRPr>
          </a:p>
          <a:p>
            <a:pPr marL="317500" marR="0" lvl="0" indent="-317500" algn="l" rtl="0">
              <a:lnSpc>
                <a:spcPct val="60000"/>
              </a:lnSpc>
              <a:spcBef>
                <a:spcPts val="2400"/>
              </a:spcBef>
              <a:spcAft>
                <a:spcPts val="0"/>
              </a:spcAft>
              <a:buClr>
                <a:srgbClr val="1F1F1F"/>
              </a:buClr>
              <a:buSzPts val="3000"/>
              <a:buFont typeface="Arial"/>
              <a:buChar char="•"/>
            </a:pPr>
            <a:endParaRPr lang="en-US" dirty="0"/>
          </a:p>
        </p:txBody>
      </p:sp>
      <p:cxnSp>
        <p:nvCxnSpPr>
          <p:cNvPr id="1351" name="Google Shape;1351;p91"/>
          <p:cNvCxnSpPr/>
          <p:nvPr/>
        </p:nvCxnSpPr>
        <p:spPr>
          <a:xfrm rot="10800000" flipH="1">
            <a:off x="1417769" y="-3737"/>
            <a:ext cx="1" cy="763323"/>
          </a:xfrm>
          <a:prstGeom prst="straightConnector1">
            <a:avLst/>
          </a:prstGeom>
          <a:noFill/>
          <a:ln w="50800" cap="flat" cmpd="sng">
            <a:solidFill>
              <a:srgbClr val="F92672"/>
            </a:solidFill>
            <a:prstDash val="solid"/>
            <a:miter lim="400000"/>
            <a:headEnd type="none" w="sm" len="sm"/>
            <a:tailEnd type="none" w="sm" len="sm"/>
          </a:ln>
        </p:spPr>
      </p:cxnSp>
      <p:pic>
        <p:nvPicPr>
          <p:cNvPr id="1352" name="Google Shape;1352;p91" descr="for presentation2-10.png"/>
          <p:cNvPicPr preferRelativeResize="0"/>
          <p:nvPr/>
        </p:nvPicPr>
        <p:blipFill rotWithShape="1">
          <a:blip r:embed="rId6">
            <a:alphaModFix/>
          </a:blip>
          <a:srcRect/>
          <a:stretch/>
        </p:blipFill>
        <p:spPr>
          <a:xfrm>
            <a:off x="18420621" y="11632116"/>
            <a:ext cx="635001" cy="635001"/>
          </a:xfrm>
          <a:prstGeom prst="rect">
            <a:avLst/>
          </a:prstGeom>
          <a:noFill/>
          <a:ln>
            <a:noFill/>
          </a:ln>
        </p:spPr>
      </p:pic>
      <p:pic>
        <p:nvPicPr>
          <p:cNvPr id="1355" name="Google Shape;1355;p91" descr="for presentation3-11.png"/>
          <p:cNvPicPr preferRelativeResize="0"/>
          <p:nvPr/>
        </p:nvPicPr>
        <p:blipFill rotWithShape="1">
          <a:blip r:embed="rId7">
            <a:alphaModFix/>
          </a:blip>
          <a:srcRect/>
          <a:stretch/>
        </p:blipFill>
        <p:spPr>
          <a:xfrm>
            <a:off x="16515620" y="7212206"/>
            <a:ext cx="635001" cy="635001"/>
          </a:xfrm>
          <a:prstGeom prst="rect">
            <a:avLst/>
          </a:prstGeom>
          <a:noFill/>
          <a:ln>
            <a:noFill/>
          </a:ln>
        </p:spPr>
      </p:pic>
      <p:pic>
        <p:nvPicPr>
          <p:cNvPr id="21" name="Google Shape;1355;p91" descr="for presentation3-11.png">
            <a:extLst>
              <a:ext uri="{FF2B5EF4-FFF2-40B4-BE49-F238E27FC236}">
                <a16:creationId xmlns:a16="http://schemas.microsoft.com/office/drawing/2014/main" id="{32F0B75B-8760-4590-8A09-804E69D90837}"/>
              </a:ext>
            </a:extLst>
          </p:cNvPr>
          <p:cNvPicPr preferRelativeResize="0"/>
          <p:nvPr/>
        </p:nvPicPr>
        <p:blipFill rotWithShape="1">
          <a:blip r:embed="rId7">
            <a:alphaModFix/>
          </a:blip>
          <a:srcRect/>
          <a:stretch/>
        </p:blipFill>
        <p:spPr>
          <a:xfrm>
            <a:off x="18019996" y="2036093"/>
            <a:ext cx="635001" cy="635001"/>
          </a:xfrm>
          <a:prstGeom prst="rect">
            <a:avLst/>
          </a:prstGeom>
          <a:noFill/>
          <a:ln>
            <a:noFill/>
          </a:ln>
        </p:spPr>
      </p:pic>
    </p:spTree>
    <p:extLst>
      <p:ext uri="{BB962C8B-B14F-4D97-AF65-F5344CB8AC3E}">
        <p14:creationId xmlns:p14="http://schemas.microsoft.com/office/powerpoint/2010/main" val="371130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3"/>
          <p:cNvSpPr/>
          <p:nvPr/>
        </p:nvSpPr>
        <p:spPr>
          <a:xfrm>
            <a:off x="-8467" y="-8467"/>
            <a:ext cx="7935275" cy="13732934"/>
          </a:xfrm>
          <a:prstGeom prst="rect">
            <a:avLst/>
          </a:prstGeom>
          <a:solidFill>
            <a:srgbClr val="1F1F1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57" name="Google Shape;357;p33"/>
          <p:cNvSpPr txBox="1">
            <a:spLocks noGrp="1"/>
          </p:cNvSpPr>
          <p:nvPr>
            <p:ph type="body" idx="2"/>
          </p:nvPr>
        </p:nvSpPr>
        <p:spPr>
          <a:xfrm>
            <a:off x="1374907" y="836744"/>
            <a:ext cx="6512323" cy="3571347"/>
          </a:xfrm>
          <a:prstGeom prst="rect">
            <a:avLst/>
          </a:prstGeom>
          <a:noFill/>
          <a:ln>
            <a:noFill/>
          </a:ln>
        </p:spPr>
        <p:txBody>
          <a:bodyPr spcFirstLastPara="1" wrap="square" lIns="50800" tIns="50800" rIns="50800" bIns="50800" anchor="ctr" anchorCtr="0">
            <a:noAutofit/>
          </a:bodyPr>
          <a:lstStyle/>
          <a:p>
            <a:pPr marL="0" lvl="0" indent="0" algn="l" rtl="0">
              <a:lnSpc>
                <a:spcPct val="100000"/>
              </a:lnSpc>
              <a:spcBef>
                <a:spcPts val="0"/>
              </a:spcBef>
              <a:spcAft>
                <a:spcPts val="0"/>
              </a:spcAft>
              <a:buClr>
                <a:srgbClr val="FFFFFF"/>
              </a:buClr>
              <a:buSzPts val="6200"/>
              <a:buFont typeface="Arial"/>
              <a:buNone/>
            </a:pPr>
            <a:r>
              <a:rPr lang="en-US" sz="6200" dirty="0">
                <a:solidFill>
                  <a:srgbClr val="FFFFFF"/>
                </a:solidFill>
              </a:rPr>
              <a:t>Speaker </a:t>
            </a:r>
            <a:br>
              <a:rPr lang="en-US" sz="6200" dirty="0">
                <a:solidFill>
                  <a:srgbClr val="FFFFFF"/>
                </a:solidFill>
              </a:rPr>
            </a:br>
            <a:r>
              <a:rPr lang="en-US" sz="6200" dirty="0">
                <a:solidFill>
                  <a:srgbClr val="FFFFFF"/>
                </a:solidFill>
              </a:rPr>
              <a:t>Rosen Petrov</a:t>
            </a:r>
            <a:endParaRPr dirty="0"/>
          </a:p>
        </p:txBody>
      </p:sp>
      <p:sp>
        <p:nvSpPr>
          <p:cNvPr id="358" name="Google Shape;358;p33"/>
          <p:cNvSpPr txBox="1"/>
          <p:nvPr/>
        </p:nvSpPr>
        <p:spPr>
          <a:xfrm>
            <a:off x="1384299" y="10674718"/>
            <a:ext cx="5149743" cy="1397002"/>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FFFFFF"/>
              </a:buClr>
              <a:buSzPts val="2400"/>
              <a:buFont typeface="Arial"/>
              <a:buNone/>
            </a:pPr>
            <a:r>
              <a:rPr lang="en-US" sz="2400" b="0" i="0" u="none" strike="noStrike" cap="none" dirty="0">
                <a:solidFill>
                  <a:srgbClr val="FFFFFF"/>
                </a:solidFill>
                <a:latin typeface="Arial"/>
                <a:ea typeface="Arial"/>
                <a:cs typeface="Arial"/>
                <a:sym typeface="Arial"/>
              </a:rPr>
              <a:t>Sitecore Developer</a:t>
            </a:r>
            <a:br>
              <a:rPr lang="en-US" sz="2400" b="0" i="0" u="none" strike="noStrike" cap="none" dirty="0">
                <a:solidFill>
                  <a:srgbClr val="FFFFFF"/>
                </a:solidFill>
                <a:latin typeface="Arial"/>
                <a:ea typeface="Arial"/>
                <a:cs typeface="Arial"/>
                <a:sym typeface="Arial"/>
              </a:rPr>
            </a:br>
            <a:r>
              <a:rPr lang="en-US" sz="2400" b="0" i="0" u="none" strike="noStrike" cap="none" dirty="0">
                <a:solidFill>
                  <a:srgbClr val="FFFFFF"/>
                </a:solidFill>
                <a:latin typeface="Arial"/>
                <a:ea typeface="Arial"/>
                <a:cs typeface="Arial"/>
                <a:sym typeface="Arial"/>
              </a:rPr>
              <a:t>at FFW Agency</a:t>
            </a:r>
            <a:endParaRPr dirty="0"/>
          </a:p>
        </p:txBody>
      </p:sp>
      <p:pic>
        <p:nvPicPr>
          <p:cNvPr id="359" name="Google Shape;359;p33"/>
          <p:cNvPicPr preferRelativeResize="0"/>
          <p:nvPr/>
        </p:nvPicPr>
        <p:blipFill>
          <a:blip r:embed="rId3"/>
          <a:stretch>
            <a:fillRect/>
          </a:stretch>
        </p:blipFill>
        <p:spPr>
          <a:xfrm>
            <a:off x="1380326" y="4418340"/>
            <a:ext cx="5157689" cy="5157689"/>
          </a:xfrm>
          <a:prstGeom prst="rect">
            <a:avLst/>
          </a:prstGeom>
          <a:noFill/>
          <a:ln>
            <a:noFill/>
          </a:ln>
        </p:spPr>
      </p:pic>
      <p:pic>
        <p:nvPicPr>
          <p:cNvPr id="360" name="Google Shape;360;p33" descr="email icon.png"/>
          <p:cNvPicPr preferRelativeResize="0"/>
          <p:nvPr/>
        </p:nvPicPr>
        <p:blipFill rotWithShape="1">
          <a:blip r:embed="rId4">
            <a:alphaModFix/>
          </a:blip>
          <a:srcRect/>
          <a:stretch/>
        </p:blipFill>
        <p:spPr>
          <a:xfrm>
            <a:off x="9328150" y="9151371"/>
            <a:ext cx="350894" cy="253685"/>
          </a:xfrm>
          <a:prstGeom prst="rect">
            <a:avLst/>
          </a:prstGeom>
          <a:noFill/>
          <a:ln>
            <a:noFill/>
          </a:ln>
        </p:spPr>
      </p:pic>
      <p:sp>
        <p:nvSpPr>
          <p:cNvPr id="361" name="Google Shape;361;p33"/>
          <p:cNvSpPr txBox="1"/>
          <p:nvPr/>
        </p:nvSpPr>
        <p:spPr>
          <a:xfrm>
            <a:off x="9914261" y="8991342"/>
            <a:ext cx="5168512" cy="584687"/>
          </a:xfrm>
          <a:prstGeom prst="rect">
            <a:avLst/>
          </a:prstGeom>
          <a:noFill/>
          <a:ln>
            <a:noFill/>
          </a:ln>
        </p:spPr>
        <p:txBody>
          <a:bodyPr spcFirstLastPara="1" wrap="square" lIns="91425" tIns="91425" rIns="91425" bIns="91425" anchor="t" anchorCtr="0">
            <a:noAutofit/>
          </a:bodyPr>
          <a:lstStyle/>
          <a:p>
            <a:pPr marL="0" marR="0" lvl="0" indent="0" algn="l" rtl="0">
              <a:lnSpc>
                <a:spcPct val="110000"/>
              </a:lnSpc>
              <a:spcBef>
                <a:spcPts val="0"/>
              </a:spcBef>
              <a:spcAft>
                <a:spcPts val="0"/>
              </a:spcAft>
              <a:buClr>
                <a:srgbClr val="66D9EF"/>
              </a:buClr>
              <a:buSzPts val="2200"/>
              <a:buFont typeface="Arial"/>
              <a:buNone/>
            </a:pPr>
            <a:r>
              <a:rPr lang="en-US" sz="2400" b="1" u="sng" dirty="0">
                <a:solidFill>
                  <a:schemeClr val="hlink"/>
                </a:solidFill>
                <a:hlinkClick r:id="rId5"/>
              </a:rPr>
              <a:t>rosen.petrov</a:t>
            </a:r>
            <a:r>
              <a:rPr lang="en-US" sz="2400" b="1" u="sng" dirty="0">
                <a:solidFill>
                  <a:schemeClr val="hlink"/>
                </a:solidFill>
              </a:rPr>
              <a:t>@hotmail</a:t>
            </a:r>
            <a:r>
              <a:rPr lang="en-US" sz="2400" b="1" i="0" u="sng" strike="noStrike" cap="none" dirty="0">
                <a:solidFill>
                  <a:schemeClr val="hlink"/>
                </a:solidFill>
                <a:sym typeface="Arial"/>
                <a:hlinkClick r:id="rId5"/>
              </a:rPr>
              <a:t>.com</a:t>
            </a:r>
            <a:endParaRPr sz="2400" dirty="0"/>
          </a:p>
        </p:txBody>
      </p:sp>
      <p:sp>
        <p:nvSpPr>
          <p:cNvPr id="362" name="Google Shape;362;p33"/>
          <p:cNvSpPr txBox="1"/>
          <p:nvPr/>
        </p:nvSpPr>
        <p:spPr>
          <a:xfrm>
            <a:off x="16018971" y="8943513"/>
            <a:ext cx="3143672" cy="461543"/>
          </a:xfrm>
          <a:prstGeom prst="rect">
            <a:avLst/>
          </a:prstGeom>
          <a:noFill/>
          <a:ln>
            <a:noFill/>
          </a:ln>
        </p:spPr>
        <p:txBody>
          <a:bodyPr spcFirstLastPara="1" wrap="square" lIns="91425" tIns="91425" rIns="91425" bIns="91425" anchor="t" anchorCtr="0">
            <a:noAutofit/>
          </a:bodyPr>
          <a:lstStyle/>
          <a:p>
            <a:pPr marL="0" marR="0" lvl="0" indent="0" algn="l" rtl="0">
              <a:lnSpc>
                <a:spcPct val="110000"/>
              </a:lnSpc>
              <a:spcBef>
                <a:spcPts val="0"/>
              </a:spcBef>
              <a:spcAft>
                <a:spcPts val="0"/>
              </a:spcAft>
              <a:buClr>
                <a:srgbClr val="66D9EF"/>
              </a:buClr>
              <a:buSzPts val="2200"/>
              <a:buFont typeface="Arial"/>
              <a:buNone/>
            </a:pPr>
            <a:r>
              <a:rPr lang="en-US" sz="2400" b="1" u="sng" dirty="0">
                <a:solidFill>
                  <a:schemeClr val="hlink"/>
                </a:solidFill>
                <a:hlinkClick r:id="rId6"/>
              </a:rPr>
              <a:t>@</a:t>
            </a:r>
            <a:r>
              <a:rPr lang="en-US" sz="2400" b="1" u="sng" dirty="0" err="1">
                <a:solidFill>
                  <a:schemeClr val="hlink"/>
                </a:solidFill>
                <a:hlinkClick r:id="rId6"/>
              </a:rPr>
              <a:t>RossenPettrov</a:t>
            </a:r>
            <a:endParaRPr sz="2400" dirty="0"/>
          </a:p>
        </p:txBody>
      </p:sp>
      <p:sp>
        <p:nvSpPr>
          <p:cNvPr id="364" name="Google Shape;364;p33"/>
          <p:cNvSpPr txBox="1"/>
          <p:nvPr/>
        </p:nvSpPr>
        <p:spPr>
          <a:xfrm>
            <a:off x="9328150" y="3200400"/>
            <a:ext cx="10179873" cy="5743113"/>
          </a:xfrm>
          <a:prstGeom prst="rect">
            <a:avLst/>
          </a:prstGeom>
          <a:noFill/>
          <a:ln>
            <a:noFill/>
          </a:ln>
        </p:spPr>
        <p:txBody>
          <a:bodyPr spcFirstLastPara="1" wrap="square" lIns="50800" tIns="50800" rIns="50800" bIns="50800" anchor="t" anchorCtr="0">
            <a:noAutofit/>
          </a:bodyPr>
          <a:lstStyle/>
          <a:p>
            <a:pPr lvl="0">
              <a:lnSpc>
                <a:spcPct val="120000"/>
              </a:lnSpc>
              <a:spcBef>
                <a:spcPts val="2400"/>
              </a:spcBef>
              <a:buClr>
                <a:srgbClr val="1F1F1F"/>
              </a:buClr>
              <a:buSzPts val="2400"/>
            </a:pPr>
            <a:r>
              <a:rPr lang="en-US" sz="2400" dirty="0">
                <a:solidFill>
                  <a:srgbClr val="1F1F1F"/>
                </a:solidFill>
              </a:rPr>
              <a:t>Microsoft .NET technologies inspire me, however, my real passion is Sitecore Experience Platform. I am one of the creators of Sitecore User Group Bulgaria and co-organizer of all Sitecore Community events in Sofia.</a:t>
            </a:r>
          </a:p>
          <a:p>
            <a:pPr lvl="0">
              <a:lnSpc>
                <a:spcPct val="120000"/>
              </a:lnSpc>
              <a:spcBef>
                <a:spcPts val="2400"/>
              </a:spcBef>
              <a:buClr>
                <a:srgbClr val="1F1F1F"/>
              </a:buClr>
              <a:buSzPts val="2400"/>
            </a:pPr>
            <a:r>
              <a:rPr lang="en-US" sz="2400" dirty="0">
                <a:solidFill>
                  <a:srgbClr val="1F1F1F"/>
                </a:solidFill>
              </a:rPr>
              <a:t>I’ve been working with Sitecore since version 7.2.</a:t>
            </a:r>
          </a:p>
          <a:p>
            <a:pPr lvl="0">
              <a:lnSpc>
                <a:spcPct val="120000"/>
              </a:lnSpc>
              <a:spcBef>
                <a:spcPts val="2400"/>
              </a:spcBef>
              <a:buClr>
                <a:srgbClr val="1F1F1F"/>
              </a:buClr>
              <a:buSzPts val="2400"/>
            </a:pPr>
            <a:r>
              <a:rPr lang="en-US" sz="2400" dirty="0">
                <a:solidFill>
                  <a:srgbClr val="1F1F1F"/>
                </a:solidFill>
              </a:rPr>
              <a:t>Certified Developer:</a:t>
            </a:r>
            <a:br>
              <a:rPr lang="en-US" sz="2400" dirty="0">
                <a:solidFill>
                  <a:srgbClr val="1F1F1F"/>
                </a:solidFill>
              </a:rPr>
            </a:br>
            <a:r>
              <a:rPr lang="en-US" sz="2400" dirty="0">
                <a:solidFill>
                  <a:srgbClr val="1F1F1F"/>
                </a:solidFill>
              </a:rPr>
              <a:t>- Sitecore 7.2, Sitecore 8 and Sitecore 9.</a:t>
            </a:r>
            <a:br>
              <a:rPr lang="en-US" sz="2400" dirty="0">
                <a:solidFill>
                  <a:srgbClr val="1F1F1F"/>
                </a:solidFill>
              </a:rPr>
            </a:br>
            <a:r>
              <a:rPr lang="en-US" sz="2400" dirty="0">
                <a:solidFill>
                  <a:srgbClr val="1F1F1F"/>
                </a:solidFill>
              </a:rPr>
              <a:t>- MCSD for Web Applications.</a:t>
            </a:r>
          </a:p>
          <a:p>
            <a:pPr lvl="0">
              <a:lnSpc>
                <a:spcPct val="120000"/>
              </a:lnSpc>
              <a:spcBef>
                <a:spcPts val="2400"/>
              </a:spcBef>
              <a:buClr>
                <a:srgbClr val="1F1F1F"/>
              </a:buClr>
              <a:buSzPts val="2400"/>
            </a:pPr>
            <a:r>
              <a:rPr lang="en-US" sz="2400" dirty="0">
                <a:solidFill>
                  <a:srgbClr val="1F1F1F"/>
                </a:solidFill>
              </a:rPr>
              <a:t>Check </a:t>
            </a:r>
            <a:r>
              <a:rPr lang="en-US" sz="2400" b="1" dirty="0">
                <a:solidFill>
                  <a:srgbClr val="1F1F1F"/>
                </a:solidFill>
                <a:hlinkClick r:id="rId7"/>
              </a:rPr>
              <a:t>#</a:t>
            </a:r>
            <a:r>
              <a:rPr lang="en-US" sz="2400" b="1" dirty="0" err="1">
                <a:solidFill>
                  <a:srgbClr val="1F1F1F"/>
                </a:solidFill>
                <a:hlinkClick r:id="rId7"/>
              </a:rPr>
              <a:t>RosenDevBlog</a:t>
            </a:r>
            <a:r>
              <a:rPr lang="en-US" sz="2400" b="1" dirty="0">
                <a:solidFill>
                  <a:srgbClr val="1F1F1F"/>
                </a:solidFill>
                <a:hlinkClick r:id="rId7"/>
              </a:rPr>
              <a:t> </a:t>
            </a:r>
            <a:r>
              <a:rPr lang="en-US" sz="2400" dirty="0">
                <a:solidFill>
                  <a:srgbClr val="1F1F1F"/>
                </a:solidFill>
              </a:rPr>
              <a:t>for my blog posts.</a:t>
            </a:r>
          </a:p>
        </p:txBody>
      </p:sp>
      <p:sp>
        <p:nvSpPr>
          <p:cNvPr id="365" name="Google Shape;365;p33"/>
          <p:cNvSpPr txBox="1"/>
          <p:nvPr/>
        </p:nvSpPr>
        <p:spPr>
          <a:xfrm>
            <a:off x="9328150" y="2228716"/>
            <a:ext cx="4043447" cy="787401"/>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161616"/>
              </a:buClr>
              <a:buSzPts val="4200"/>
              <a:buFont typeface="Arial"/>
              <a:buNone/>
            </a:pPr>
            <a:r>
              <a:rPr lang="en-US" sz="4200" b="0" i="0" u="none" strike="noStrike" cap="none" dirty="0">
                <a:solidFill>
                  <a:srgbClr val="161616"/>
                </a:solidFill>
                <a:latin typeface="Arial"/>
                <a:ea typeface="Arial"/>
                <a:cs typeface="Arial"/>
                <a:sym typeface="Arial"/>
              </a:rPr>
              <a:t>About me:</a:t>
            </a:r>
            <a:endParaRPr dirty="0"/>
          </a:p>
        </p:txBody>
      </p:sp>
      <p:cxnSp>
        <p:nvCxnSpPr>
          <p:cNvPr id="366" name="Google Shape;366;p33"/>
          <p:cNvCxnSpPr/>
          <p:nvPr/>
        </p:nvCxnSpPr>
        <p:spPr>
          <a:xfrm rot="10800000" flipH="1">
            <a:off x="1417769" y="-3737"/>
            <a:ext cx="1" cy="763323"/>
          </a:xfrm>
          <a:prstGeom prst="straightConnector1">
            <a:avLst/>
          </a:prstGeom>
          <a:noFill/>
          <a:ln w="50800" cap="flat" cmpd="sng">
            <a:solidFill>
              <a:srgbClr val="F92672"/>
            </a:solidFill>
            <a:prstDash val="solid"/>
            <a:miter lim="400000"/>
            <a:headEnd type="none" w="sm" len="sm"/>
            <a:tailEnd type="none" w="sm" len="sm"/>
          </a:ln>
        </p:spPr>
      </p:cxnSp>
      <p:pic>
        <p:nvPicPr>
          <p:cNvPr id="367" name="Google Shape;367;p33" descr="twitter icon.png"/>
          <p:cNvPicPr preferRelativeResize="0"/>
          <p:nvPr/>
        </p:nvPicPr>
        <p:blipFill rotWithShape="1">
          <a:blip r:embed="rId8">
            <a:alphaModFix/>
          </a:blip>
          <a:srcRect/>
          <a:stretch/>
        </p:blipFill>
        <p:spPr>
          <a:xfrm>
            <a:off x="15428153" y="9116109"/>
            <a:ext cx="355601" cy="28894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body" idx="2"/>
          </p:nvPr>
        </p:nvSpPr>
        <p:spPr>
          <a:xfrm>
            <a:off x="1326705" y="956176"/>
            <a:ext cx="20112117" cy="1368579"/>
          </a:xfrm>
          <a:prstGeom prst="rect">
            <a:avLst/>
          </a:prstGeom>
          <a:noFill/>
          <a:ln>
            <a:noFill/>
          </a:ln>
        </p:spPr>
        <p:txBody>
          <a:bodyPr spcFirstLastPara="1" wrap="square" lIns="50800" tIns="50800" rIns="50800" bIns="50800" anchor="ctr" anchorCtr="0">
            <a:noAutofit/>
          </a:bodyPr>
          <a:lstStyle/>
          <a:p>
            <a:pPr marL="0" lvl="0" indent="0"/>
            <a:r>
              <a:rPr lang="en-US" sz="6138" dirty="0">
                <a:latin typeface="Arial"/>
                <a:ea typeface="Arial"/>
                <a:cs typeface="Arial"/>
                <a:sym typeface="Arial"/>
              </a:rPr>
              <a:t>Demo</a:t>
            </a:r>
            <a:endParaRPr dirty="0"/>
          </a:p>
        </p:txBody>
      </p:sp>
      <p:cxnSp>
        <p:nvCxnSpPr>
          <p:cNvPr id="235" name="Google Shape;235;p26"/>
          <p:cNvCxnSpPr/>
          <p:nvPr/>
        </p:nvCxnSpPr>
        <p:spPr>
          <a:xfrm rot="10800000" flipH="1">
            <a:off x="1417769" y="-3737"/>
            <a:ext cx="1" cy="763323"/>
          </a:xfrm>
          <a:prstGeom prst="straightConnector1">
            <a:avLst/>
          </a:prstGeom>
          <a:noFill/>
          <a:ln w="50800" cap="flat" cmpd="sng">
            <a:solidFill>
              <a:srgbClr val="F92672"/>
            </a:solidFill>
            <a:prstDash val="solid"/>
            <a:miter lim="400000"/>
            <a:headEnd type="none" w="sm" len="sm"/>
            <a:tailEnd type="none" w="sm" len="sm"/>
          </a:ln>
        </p:spPr>
      </p:cxnSp>
      <p:pic>
        <p:nvPicPr>
          <p:cNvPr id="24" name="Google Shape;485;p40" descr="image3.png">
            <a:extLst>
              <a:ext uri="{FF2B5EF4-FFF2-40B4-BE49-F238E27FC236}">
                <a16:creationId xmlns:a16="http://schemas.microsoft.com/office/drawing/2014/main" id="{F818BB68-64EF-45DB-9F6D-0BB9AD4EB5B8}"/>
              </a:ext>
            </a:extLst>
          </p:cNvPr>
          <p:cNvPicPr preferRelativeResize="0"/>
          <p:nvPr/>
        </p:nvPicPr>
        <p:blipFill rotWithShape="1">
          <a:blip r:embed="rId3">
            <a:alphaModFix/>
          </a:blip>
          <a:srcRect/>
          <a:stretch/>
        </p:blipFill>
        <p:spPr>
          <a:xfrm>
            <a:off x="5644521" y="2853712"/>
            <a:ext cx="13094958" cy="10044141"/>
          </a:xfrm>
          <a:prstGeom prst="rect">
            <a:avLst/>
          </a:prstGeom>
          <a:noFill/>
          <a:ln>
            <a:noFill/>
          </a:ln>
        </p:spPr>
      </p:pic>
      <p:pic>
        <p:nvPicPr>
          <p:cNvPr id="25" name="Google Shape;487;p40">
            <a:extLst>
              <a:ext uri="{FF2B5EF4-FFF2-40B4-BE49-F238E27FC236}">
                <a16:creationId xmlns:a16="http://schemas.microsoft.com/office/drawing/2014/main" id="{0D686B86-CC5F-475C-8BCB-707E1BD7909B}"/>
              </a:ext>
            </a:extLst>
          </p:cNvPr>
          <p:cNvPicPr preferRelativeResize="0"/>
          <p:nvPr/>
        </p:nvPicPr>
        <p:blipFill>
          <a:blip r:embed="rId4"/>
          <a:stretch>
            <a:fillRect/>
          </a:stretch>
        </p:blipFill>
        <p:spPr>
          <a:xfrm>
            <a:off x="6455664" y="3495397"/>
            <a:ext cx="11430000" cy="5744856"/>
          </a:xfrm>
          <a:prstGeom prst="rect">
            <a:avLst/>
          </a:prstGeom>
          <a:noFill/>
          <a:ln>
            <a:noFill/>
          </a:ln>
        </p:spPr>
      </p:pic>
    </p:spTree>
    <p:extLst>
      <p:ext uri="{BB962C8B-B14F-4D97-AF65-F5344CB8AC3E}">
        <p14:creationId xmlns:p14="http://schemas.microsoft.com/office/powerpoint/2010/main" val="3475087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Shape 1890"/>
        <p:cNvGrpSpPr/>
        <p:nvPr/>
      </p:nvGrpSpPr>
      <p:grpSpPr>
        <a:xfrm>
          <a:off x="0" y="0"/>
          <a:ext cx="0" cy="0"/>
          <a:chOff x="0" y="0"/>
          <a:chExt cx="0" cy="0"/>
        </a:xfrm>
      </p:grpSpPr>
      <p:pic>
        <p:nvPicPr>
          <p:cNvPr id="1891" name="Google Shape;1891;p106" descr="map.png"/>
          <p:cNvPicPr preferRelativeResize="0"/>
          <p:nvPr/>
        </p:nvPicPr>
        <p:blipFill rotWithShape="1">
          <a:blip r:embed="rId3">
            <a:alphaModFix/>
          </a:blip>
          <a:srcRect/>
          <a:stretch/>
        </p:blipFill>
        <p:spPr>
          <a:xfrm>
            <a:off x="10993214" y="3476461"/>
            <a:ext cx="12555386" cy="6794501"/>
          </a:xfrm>
          <a:prstGeom prst="rect">
            <a:avLst/>
          </a:prstGeom>
          <a:noFill/>
          <a:ln>
            <a:noFill/>
          </a:ln>
        </p:spPr>
      </p:pic>
      <p:sp>
        <p:nvSpPr>
          <p:cNvPr id="1892" name="Google Shape;1892;p106"/>
          <p:cNvSpPr txBox="1">
            <a:spLocks noGrp="1"/>
          </p:cNvSpPr>
          <p:nvPr>
            <p:ph type="ctrTitle" idx="4294967295"/>
          </p:nvPr>
        </p:nvSpPr>
        <p:spPr>
          <a:xfrm>
            <a:off x="1816100" y="5325924"/>
            <a:ext cx="10007468" cy="1834966"/>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FFFFFF"/>
              </a:buClr>
              <a:buSzPts val="6200"/>
              <a:buFont typeface="Arial"/>
              <a:buNone/>
            </a:pPr>
            <a:r>
              <a:rPr lang="en-US" sz="3600" b="0" i="0" u="none" strike="noStrike" cap="none" dirty="0">
                <a:solidFill>
                  <a:srgbClr val="FFFFFF"/>
                </a:solidFill>
                <a:latin typeface="Arial"/>
                <a:ea typeface="Arial"/>
                <a:cs typeface="Arial"/>
                <a:sym typeface="Arial"/>
              </a:rPr>
              <a:t>We’re everywhere</a:t>
            </a:r>
            <a:br>
              <a:rPr lang="en-US" sz="3600" b="0" i="0" u="none" strike="noStrike" cap="none" dirty="0">
                <a:solidFill>
                  <a:srgbClr val="FFFFFF"/>
                </a:solidFill>
                <a:latin typeface="Arial"/>
                <a:ea typeface="Arial"/>
                <a:cs typeface="Arial"/>
                <a:sym typeface="Arial"/>
              </a:rPr>
            </a:br>
            <a:r>
              <a:rPr lang="en-US" sz="3600" b="0" i="0" u="none" strike="noStrike" cap="none" dirty="0">
                <a:solidFill>
                  <a:srgbClr val="FFFFFF"/>
                </a:solidFill>
                <a:latin typeface="Arial"/>
                <a:ea typeface="Arial"/>
                <a:cs typeface="Arial"/>
                <a:sym typeface="Arial"/>
              </a:rPr>
              <a:t>you need us.</a:t>
            </a:r>
            <a:endParaRPr sz="3600" dirty="0"/>
          </a:p>
        </p:txBody>
      </p:sp>
      <p:pic>
        <p:nvPicPr>
          <p:cNvPr id="1893" name="Google Shape;1893;p106" descr="pasted-image.pdf"/>
          <p:cNvPicPr preferRelativeResize="0"/>
          <p:nvPr/>
        </p:nvPicPr>
        <p:blipFill rotWithShape="1">
          <a:blip r:embed="rId4">
            <a:alphaModFix/>
          </a:blip>
          <a:srcRect/>
          <a:stretch/>
        </p:blipFill>
        <p:spPr>
          <a:xfrm>
            <a:off x="1686569" y="901279"/>
            <a:ext cx="1707045" cy="1174449"/>
          </a:xfrm>
          <a:prstGeom prst="rect">
            <a:avLst/>
          </a:prstGeom>
          <a:noFill/>
          <a:ln>
            <a:noFill/>
          </a:ln>
        </p:spPr>
      </p:pic>
      <p:sp>
        <p:nvSpPr>
          <p:cNvPr id="1894" name="Google Shape;1894;p106"/>
          <p:cNvSpPr/>
          <p:nvPr/>
        </p:nvSpPr>
        <p:spPr>
          <a:xfrm>
            <a:off x="10184836" y="-19977"/>
            <a:ext cx="48420" cy="11613093"/>
          </a:xfrm>
          <a:prstGeom prst="rect">
            <a:avLst/>
          </a:prstGeom>
          <a:solidFill>
            <a:srgbClr val="F9267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92672"/>
              </a:buClr>
              <a:buSzPts val="3200"/>
              <a:buFont typeface="Helvetica Neue"/>
              <a:buNone/>
            </a:pPr>
            <a:endParaRPr sz="3200" b="0" i="0" u="none" strike="noStrike" cap="none">
              <a:solidFill>
                <a:srgbClr val="F92672"/>
              </a:solidFill>
              <a:latin typeface="Helvetica Neue"/>
              <a:ea typeface="Helvetica Neue"/>
              <a:cs typeface="Helvetica Neue"/>
              <a:sym typeface="Helvetica Neue"/>
            </a:endParaRPr>
          </a:p>
        </p:txBody>
      </p:sp>
      <p:sp>
        <p:nvSpPr>
          <p:cNvPr id="1895" name="Google Shape;1895;p106"/>
          <p:cNvSpPr txBox="1"/>
          <p:nvPr/>
        </p:nvSpPr>
        <p:spPr>
          <a:xfrm>
            <a:off x="1790700" y="7160889"/>
            <a:ext cx="7111471" cy="1397001"/>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FFFFFF"/>
              </a:buClr>
              <a:buSzPts val="2400"/>
              <a:buFont typeface="Arial"/>
              <a:buNone/>
            </a:pPr>
            <a:r>
              <a:rPr lang="en-US" sz="2400" b="0" i="0" u="none" strike="noStrike" cap="none" dirty="0">
                <a:solidFill>
                  <a:srgbClr val="FFFFFF"/>
                </a:solidFill>
                <a:latin typeface="Arial"/>
                <a:ea typeface="Arial"/>
                <a:cs typeface="Arial"/>
                <a:sym typeface="Arial"/>
              </a:rPr>
              <a:t>FFW’s team is based out of more than 10 countries around the world. Contact us to learn how you can benefit from our global expertise.</a:t>
            </a:r>
            <a:endParaRPr dirty="0"/>
          </a:p>
        </p:txBody>
      </p:sp>
      <p:sp>
        <p:nvSpPr>
          <p:cNvPr id="1896" name="Google Shape;1896;p106"/>
          <p:cNvSpPr/>
          <p:nvPr/>
        </p:nvSpPr>
        <p:spPr>
          <a:xfrm>
            <a:off x="1888158" y="9658808"/>
            <a:ext cx="3810001" cy="889001"/>
          </a:xfrm>
          <a:prstGeom prst="rect">
            <a:avLst/>
          </a:prstGeom>
          <a:noFill/>
          <a:ln w="25400" cap="flat" cmpd="sng">
            <a:solidFill>
              <a:srgbClr val="66D9EF"/>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897" name="Google Shape;1897;p106"/>
          <p:cNvSpPr txBox="1"/>
          <p:nvPr/>
        </p:nvSpPr>
        <p:spPr>
          <a:xfrm>
            <a:off x="2380574" y="9846767"/>
            <a:ext cx="3194486" cy="538481"/>
          </a:xfrm>
          <a:prstGeom prst="rect">
            <a:avLst/>
          </a:prstGeom>
          <a:noFill/>
          <a:ln>
            <a:noFill/>
          </a:ln>
        </p:spPr>
        <p:txBody>
          <a:bodyPr spcFirstLastPara="1" wrap="square" lIns="91425" tIns="91425" rIns="91425" bIns="91425" anchor="t" anchorCtr="0">
            <a:noAutofit/>
          </a:bodyPr>
          <a:lstStyle/>
          <a:p>
            <a:pPr marL="0" marR="0" lvl="0" indent="0" algn="l" rtl="0">
              <a:lnSpc>
                <a:spcPct val="110000"/>
              </a:lnSpc>
              <a:spcBef>
                <a:spcPts val="0"/>
              </a:spcBef>
              <a:spcAft>
                <a:spcPts val="0"/>
              </a:spcAft>
              <a:buClr>
                <a:srgbClr val="FFFFFF"/>
              </a:buClr>
              <a:buSzPts val="2200"/>
              <a:buFont typeface="Arial"/>
              <a:buNone/>
            </a:pPr>
            <a:r>
              <a:rPr lang="en-US" sz="2200" b="0" i="0" u="sng" strike="noStrike" cap="none">
                <a:solidFill>
                  <a:schemeClr val="hlink"/>
                </a:solidFill>
                <a:latin typeface="Arial"/>
                <a:ea typeface="Arial"/>
                <a:cs typeface="Arial"/>
                <a:sym typeface="Arial"/>
                <a:hlinkClick r:id="rId5"/>
              </a:rPr>
              <a:t>CONNECT WITH US</a:t>
            </a:r>
            <a:endParaRPr/>
          </a:p>
        </p:txBody>
      </p:sp>
      <p:sp>
        <p:nvSpPr>
          <p:cNvPr id="12" name="Google Shape;1892;p106">
            <a:extLst>
              <a:ext uri="{FF2B5EF4-FFF2-40B4-BE49-F238E27FC236}">
                <a16:creationId xmlns:a16="http://schemas.microsoft.com/office/drawing/2014/main" id="{0ED26559-4FB3-4DF9-BF85-DE5F6B5260D4}"/>
              </a:ext>
            </a:extLst>
          </p:cNvPr>
          <p:cNvSpPr txBox="1">
            <a:spLocks/>
          </p:cNvSpPr>
          <p:nvPr/>
        </p:nvSpPr>
        <p:spPr>
          <a:xfrm>
            <a:off x="1686569" y="2075728"/>
            <a:ext cx="10007468" cy="3062236"/>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F1F"/>
              </a:buClr>
              <a:buSzPts val="9000"/>
              <a:buFont typeface="Arial"/>
              <a:buNone/>
              <a:defRPr sz="9000" b="0" i="0" u="none" strike="noStrike" cap="none">
                <a:solidFill>
                  <a:srgbClr val="1F1F1F"/>
                </a:solidFill>
                <a:latin typeface="Arial"/>
                <a:ea typeface="Arial"/>
                <a:cs typeface="Arial"/>
                <a:sym typeface="Arial"/>
              </a:defRPr>
            </a:lvl1pPr>
            <a:lvl2pPr marR="0" lvl="1" algn="l" rtl="0">
              <a:lnSpc>
                <a:spcPct val="100000"/>
              </a:lnSpc>
              <a:spcBef>
                <a:spcPts val="0"/>
              </a:spcBef>
              <a:spcAft>
                <a:spcPts val="0"/>
              </a:spcAft>
              <a:buClr>
                <a:srgbClr val="1F1F1F"/>
              </a:buClr>
              <a:buSzPts val="9000"/>
              <a:buFont typeface="Arial"/>
              <a:buNone/>
              <a:defRPr sz="9000" b="0" i="0" u="none" strike="noStrike" cap="none">
                <a:solidFill>
                  <a:srgbClr val="1F1F1F"/>
                </a:solidFill>
                <a:latin typeface="Arial"/>
                <a:ea typeface="Arial"/>
                <a:cs typeface="Arial"/>
                <a:sym typeface="Arial"/>
              </a:defRPr>
            </a:lvl2pPr>
            <a:lvl3pPr marR="0" lvl="2" algn="l" rtl="0">
              <a:lnSpc>
                <a:spcPct val="100000"/>
              </a:lnSpc>
              <a:spcBef>
                <a:spcPts val="0"/>
              </a:spcBef>
              <a:spcAft>
                <a:spcPts val="0"/>
              </a:spcAft>
              <a:buClr>
                <a:srgbClr val="1F1F1F"/>
              </a:buClr>
              <a:buSzPts val="9000"/>
              <a:buFont typeface="Arial"/>
              <a:buNone/>
              <a:defRPr sz="9000" b="0" i="0" u="none" strike="noStrike" cap="none">
                <a:solidFill>
                  <a:srgbClr val="1F1F1F"/>
                </a:solidFill>
                <a:latin typeface="Arial"/>
                <a:ea typeface="Arial"/>
                <a:cs typeface="Arial"/>
                <a:sym typeface="Arial"/>
              </a:defRPr>
            </a:lvl3pPr>
            <a:lvl4pPr marR="0" lvl="3" algn="l" rtl="0">
              <a:lnSpc>
                <a:spcPct val="100000"/>
              </a:lnSpc>
              <a:spcBef>
                <a:spcPts val="0"/>
              </a:spcBef>
              <a:spcAft>
                <a:spcPts val="0"/>
              </a:spcAft>
              <a:buClr>
                <a:srgbClr val="1F1F1F"/>
              </a:buClr>
              <a:buSzPts val="9000"/>
              <a:buFont typeface="Arial"/>
              <a:buNone/>
              <a:defRPr sz="9000" b="0" i="0" u="none" strike="noStrike" cap="none">
                <a:solidFill>
                  <a:srgbClr val="1F1F1F"/>
                </a:solidFill>
                <a:latin typeface="Arial"/>
                <a:ea typeface="Arial"/>
                <a:cs typeface="Arial"/>
                <a:sym typeface="Arial"/>
              </a:defRPr>
            </a:lvl4pPr>
            <a:lvl5pPr marR="0" lvl="4" algn="l" rtl="0">
              <a:lnSpc>
                <a:spcPct val="100000"/>
              </a:lnSpc>
              <a:spcBef>
                <a:spcPts val="0"/>
              </a:spcBef>
              <a:spcAft>
                <a:spcPts val="0"/>
              </a:spcAft>
              <a:buClr>
                <a:srgbClr val="1F1F1F"/>
              </a:buClr>
              <a:buSzPts val="9000"/>
              <a:buFont typeface="Arial"/>
              <a:buNone/>
              <a:defRPr sz="9000" b="0" i="0" u="none" strike="noStrike" cap="none">
                <a:solidFill>
                  <a:srgbClr val="1F1F1F"/>
                </a:solidFill>
                <a:latin typeface="Arial"/>
                <a:ea typeface="Arial"/>
                <a:cs typeface="Arial"/>
                <a:sym typeface="Arial"/>
              </a:defRPr>
            </a:lvl5pPr>
            <a:lvl6pPr marR="0" lvl="5" algn="l" rtl="0">
              <a:lnSpc>
                <a:spcPct val="100000"/>
              </a:lnSpc>
              <a:spcBef>
                <a:spcPts val="0"/>
              </a:spcBef>
              <a:spcAft>
                <a:spcPts val="0"/>
              </a:spcAft>
              <a:buClr>
                <a:srgbClr val="1F1F1F"/>
              </a:buClr>
              <a:buSzPts val="9000"/>
              <a:buFont typeface="Arial"/>
              <a:buNone/>
              <a:defRPr sz="9000" b="0" i="0" u="none" strike="noStrike" cap="none">
                <a:solidFill>
                  <a:srgbClr val="1F1F1F"/>
                </a:solidFill>
                <a:latin typeface="Arial"/>
                <a:ea typeface="Arial"/>
                <a:cs typeface="Arial"/>
                <a:sym typeface="Arial"/>
              </a:defRPr>
            </a:lvl6pPr>
            <a:lvl7pPr marR="0" lvl="6" algn="l" rtl="0">
              <a:lnSpc>
                <a:spcPct val="100000"/>
              </a:lnSpc>
              <a:spcBef>
                <a:spcPts val="0"/>
              </a:spcBef>
              <a:spcAft>
                <a:spcPts val="0"/>
              </a:spcAft>
              <a:buClr>
                <a:srgbClr val="1F1F1F"/>
              </a:buClr>
              <a:buSzPts val="9000"/>
              <a:buFont typeface="Arial"/>
              <a:buNone/>
              <a:defRPr sz="9000" b="0" i="0" u="none" strike="noStrike" cap="none">
                <a:solidFill>
                  <a:srgbClr val="1F1F1F"/>
                </a:solidFill>
                <a:latin typeface="Arial"/>
                <a:ea typeface="Arial"/>
                <a:cs typeface="Arial"/>
                <a:sym typeface="Arial"/>
              </a:defRPr>
            </a:lvl7pPr>
            <a:lvl8pPr marR="0" lvl="7" algn="l" rtl="0">
              <a:lnSpc>
                <a:spcPct val="100000"/>
              </a:lnSpc>
              <a:spcBef>
                <a:spcPts val="0"/>
              </a:spcBef>
              <a:spcAft>
                <a:spcPts val="0"/>
              </a:spcAft>
              <a:buClr>
                <a:srgbClr val="1F1F1F"/>
              </a:buClr>
              <a:buSzPts val="9000"/>
              <a:buFont typeface="Arial"/>
              <a:buNone/>
              <a:defRPr sz="9000" b="0" i="0" u="none" strike="noStrike" cap="none">
                <a:solidFill>
                  <a:srgbClr val="1F1F1F"/>
                </a:solidFill>
                <a:latin typeface="Arial"/>
                <a:ea typeface="Arial"/>
                <a:cs typeface="Arial"/>
                <a:sym typeface="Arial"/>
              </a:defRPr>
            </a:lvl8pPr>
            <a:lvl9pPr marR="0" lvl="8" algn="l" rtl="0">
              <a:lnSpc>
                <a:spcPct val="100000"/>
              </a:lnSpc>
              <a:spcBef>
                <a:spcPts val="0"/>
              </a:spcBef>
              <a:spcAft>
                <a:spcPts val="0"/>
              </a:spcAft>
              <a:buClr>
                <a:srgbClr val="1F1F1F"/>
              </a:buClr>
              <a:buSzPts val="9000"/>
              <a:buFont typeface="Arial"/>
              <a:buNone/>
              <a:defRPr sz="9000" b="0" i="0" u="none" strike="noStrike" cap="none">
                <a:solidFill>
                  <a:srgbClr val="1F1F1F"/>
                </a:solidFill>
                <a:latin typeface="Arial"/>
                <a:ea typeface="Arial"/>
                <a:cs typeface="Arial"/>
                <a:sym typeface="Arial"/>
              </a:defRPr>
            </a:lvl9pPr>
          </a:lstStyle>
          <a:p>
            <a:pPr>
              <a:buClr>
                <a:srgbClr val="FFFFFF"/>
              </a:buClr>
              <a:buSzPts val="6200"/>
            </a:pPr>
            <a:r>
              <a:rPr lang="en-US" sz="6200" dirty="0">
                <a:solidFill>
                  <a:srgbClr val="FFFFFF"/>
                </a:solidFill>
              </a:rPr>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body" idx="2"/>
          </p:nvPr>
        </p:nvSpPr>
        <p:spPr>
          <a:xfrm>
            <a:off x="1384300" y="972211"/>
            <a:ext cx="9147771" cy="1087769"/>
          </a:xfrm>
          <a:prstGeom prst="rect">
            <a:avLst/>
          </a:prstGeom>
          <a:noFill/>
          <a:ln>
            <a:noFill/>
          </a:ln>
        </p:spPr>
        <p:txBody>
          <a:bodyPr spcFirstLastPara="1" wrap="square" lIns="50800" tIns="50800" rIns="50800" bIns="50800" anchor="ctr" anchorCtr="0">
            <a:noAutofit/>
          </a:bodyPr>
          <a:lstStyle/>
          <a:p>
            <a:pPr marL="0" lvl="0" indent="0" algn="l" rtl="0">
              <a:lnSpc>
                <a:spcPct val="100000"/>
              </a:lnSpc>
              <a:spcBef>
                <a:spcPts val="0"/>
              </a:spcBef>
              <a:spcAft>
                <a:spcPts val="0"/>
              </a:spcAft>
              <a:buClr>
                <a:srgbClr val="1F1F1F"/>
              </a:buClr>
              <a:buSzPts val="6138"/>
              <a:buFont typeface="Arial"/>
              <a:buNone/>
            </a:pPr>
            <a:r>
              <a:rPr lang="en-US" sz="6138" dirty="0">
                <a:latin typeface="Arial"/>
                <a:ea typeface="Arial"/>
                <a:cs typeface="Arial"/>
                <a:sym typeface="Arial"/>
              </a:rPr>
              <a:t>Table of content</a:t>
            </a:r>
            <a:endParaRPr dirty="0"/>
          </a:p>
        </p:txBody>
      </p:sp>
      <p:sp>
        <p:nvSpPr>
          <p:cNvPr id="130" name="Google Shape;130;p21"/>
          <p:cNvSpPr txBox="1"/>
          <p:nvPr/>
        </p:nvSpPr>
        <p:spPr>
          <a:xfrm>
            <a:off x="1396733" y="4365522"/>
            <a:ext cx="18543085" cy="5908777"/>
          </a:xfrm>
          <a:prstGeom prst="rect">
            <a:avLst/>
          </a:prstGeom>
          <a:noFill/>
          <a:ln>
            <a:noFill/>
          </a:ln>
        </p:spPr>
        <p:txBody>
          <a:bodyPr spcFirstLastPara="1" wrap="square" lIns="50800" tIns="50800" rIns="50800" bIns="50800" anchor="t" anchorCtr="0">
            <a:noAutofit/>
          </a:bodyPr>
          <a:lstStyle/>
          <a:p>
            <a:pPr marL="457200" lvl="0" indent="-457200">
              <a:buClr>
                <a:srgbClr val="1F1F1F"/>
              </a:buClr>
              <a:buSzPts val="3200"/>
              <a:buFont typeface="Arial" panose="020B0604020202020204" pitchFamily="34" charset="0"/>
              <a:buChar char="•"/>
            </a:pPr>
            <a:r>
              <a:rPr lang="en-US" sz="3200" b="0" i="0" u="none" strike="noStrike" cap="none" dirty="0">
                <a:solidFill>
                  <a:srgbClr val="1F1F1F"/>
                </a:solidFill>
                <a:latin typeface="Arial"/>
                <a:ea typeface="Arial"/>
                <a:cs typeface="Arial"/>
                <a:sym typeface="Arial"/>
              </a:rPr>
              <a:t>What </a:t>
            </a:r>
            <a:r>
              <a:rPr lang="en-US" sz="3200" dirty="0">
                <a:solidFill>
                  <a:srgbClr val="1F1F1F"/>
                </a:solidFill>
              </a:rPr>
              <a:t>are</a:t>
            </a:r>
            <a:r>
              <a:rPr lang="en-US" sz="3200" b="0" i="0" u="none" strike="noStrike" cap="none" dirty="0">
                <a:solidFill>
                  <a:srgbClr val="1F1F1F"/>
                </a:solidFill>
                <a:latin typeface="Arial"/>
                <a:ea typeface="Arial"/>
                <a:cs typeface="Arial"/>
                <a:sym typeface="Arial"/>
              </a:rPr>
              <a:t> Sitecore Experience Analytics reports and how they work?</a:t>
            </a:r>
          </a:p>
          <a:p>
            <a:pPr lvl="0">
              <a:lnSpc>
                <a:spcPct val="90000"/>
              </a:lnSpc>
              <a:buClr>
                <a:srgbClr val="1F1F1F"/>
              </a:buClr>
              <a:buSzPts val="3200"/>
            </a:pPr>
            <a:r>
              <a:rPr lang="en-US" sz="3200" b="0" i="0" u="none" strike="noStrike" cap="none" dirty="0">
                <a:solidFill>
                  <a:srgbClr val="1F1F1F"/>
                </a:solidFill>
                <a:latin typeface="Arial"/>
                <a:ea typeface="Arial"/>
                <a:cs typeface="Arial"/>
                <a:sym typeface="Arial"/>
              </a:rPr>
              <a:t> </a:t>
            </a:r>
            <a:endParaRPr lang="en-US" sz="3000" b="1" dirty="0"/>
          </a:p>
          <a:p>
            <a:pPr marL="457200" lvl="0" indent="-457200">
              <a:lnSpc>
                <a:spcPct val="90000"/>
              </a:lnSpc>
              <a:buClr>
                <a:srgbClr val="1F1F1F"/>
              </a:buClr>
              <a:buSzPts val="3200"/>
              <a:buFont typeface="Arial" panose="020B0604020202020204" pitchFamily="34" charset="0"/>
              <a:buChar char="•"/>
            </a:pPr>
            <a:r>
              <a:rPr lang="en-US" sz="3200" b="0" i="0" u="none" strike="noStrike" cap="none" dirty="0">
                <a:solidFill>
                  <a:srgbClr val="1F1F1F"/>
                </a:solidFill>
                <a:latin typeface="Arial"/>
                <a:ea typeface="Arial"/>
                <a:cs typeface="Arial"/>
                <a:sym typeface="Arial"/>
              </a:rPr>
              <a:t>What Experience Analytics reports does Sitecore provide OOB? </a:t>
            </a:r>
          </a:p>
          <a:p>
            <a:pPr lvl="0">
              <a:lnSpc>
                <a:spcPct val="90000"/>
              </a:lnSpc>
              <a:buClr>
                <a:srgbClr val="1F1F1F"/>
              </a:buClr>
              <a:buSzPts val="3200"/>
            </a:pPr>
            <a:endParaRPr lang="en-US" sz="3000" b="1" dirty="0"/>
          </a:p>
          <a:p>
            <a:pPr marL="457200" lvl="0" indent="-457200">
              <a:lnSpc>
                <a:spcPct val="90000"/>
              </a:lnSpc>
              <a:buClr>
                <a:srgbClr val="1F1F1F"/>
              </a:buClr>
              <a:buSzPts val="3200"/>
              <a:buFont typeface="Arial" panose="020B0604020202020204" pitchFamily="34" charset="0"/>
              <a:buChar char="•"/>
            </a:pPr>
            <a:r>
              <a:rPr lang="en-US" sz="3200" dirty="0">
                <a:solidFill>
                  <a:srgbClr val="1F1F1F"/>
                </a:solidFill>
              </a:rPr>
              <a:t>How to create custom Sitecore Experience Analytics reports? </a:t>
            </a:r>
          </a:p>
          <a:p>
            <a:pPr lvl="0">
              <a:lnSpc>
                <a:spcPct val="90000"/>
              </a:lnSpc>
              <a:buClr>
                <a:srgbClr val="1F1F1F"/>
              </a:buClr>
              <a:buSzPts val="3200"/>
            </a:pPr>
            <a:endParaRPr lang="en-US" sz="3200" dirty="0">
              <a:solidFill>
                <a:srgbClr val="1F1F1F"/>
              </a:solidFill>
            </a:endParaRPr>
          </a:p>
          <a:p>
            <a:pPr marL="457200" lvl="0" indent="-457200">
              <a:lnSpc>
                <a:spcPct val="90000"/>
              </a:lnSpc>
              <a:buClr>
                <a:srgbClr val="1F1F1F"/>
              </a:buClr>
              <a:buSzPts val="3200"/>
              <a:buFont typeface="Arial" panose="020B0604020202020204" pitchFamily="34" charset="0"/>
              <a:buChar char="•"/>
            </a:pPr>
            <a:r>
              <a:rPr lang="en-US" sz="3200" dirty="0">
                <a:solidFill>
                  <a:srgbClr val="1F1F1F"/>
                </a:solidFill>
              </a:rPr>
              <a:t>How to bridge the gap between marketers and developer </a:t>
            </a:r>
            <a:br>
              <a:rPr lang="en-US" sz="3200" dirty="0">
                <a:solidFill>
                  <a:srgbClr val="1F1F1F"/>
                </a:solidFill>
              </a:rPr>
            </a:br>
            <a:r>
              <a:rPr lang="en-US" sz="3200" dirty="0">
                <a:solidFill>
                  <a:srgbClr val="1F1F1F"/>
                </a:solidFill>
              </a:rPr>
              <a:t>when working on Sitecore Experience Analytics reports?</a:t>
            </a:r>
          </a:p>
          <a:p>
            <a:pPr lvl="0">
              <a:lnSpc>
                <a:spcPct val="90000"/>
              </a:lnSpc>
              <a:buClr>
                <a:srgbClr val="1F1F1F"/>
              </a:buClr>
              <a:buSzPts val="3200"/>
            </a:pPr>
            <a:endParaRPr lang="en-US" sz="3200" dirty="0">
              <a:solidFill>
                <a:srgbClr val="1F1F1F"/>
              </a:solidFill>
            </a:endParaRPr>
          </a:p>
          <a:p>
            <a:pPr marL="457200" lvl="0" indent="-457200">
              <a:lnSpc>
                <a:spcPct val="90000"/>
              </a:lnSpc>
              <a:buClr>
                <a:srgbClr val="1F1F1F"/>
              </a:buClr>
              <a:buSzPts val="3200"/>
              <a:buFont typeface="Arial" panose="020B0604020202020204" pitchFamily="34" charset="0"/>
              <a:buChar char="•"/>
            </a:pPr>
            <a:r>
              <a:rPr lang="en-US" sz="3200" dirty="0">
                <a:solidFill>
                  <a:srgbClr val="1F1F1F"/>
                </a:solidFill>
              </a:rPr>
              <a:t>D</a:t>
            </a:r>
            <a:r>
              <a:rPr lang="en-US" sz="3200" b="0" i="0" u="none" strike="noStrike" cap="none" dirty="0">
                <a:solidFill>
                  <a:srgbClr val="1F1F1F"/>
                </a:solidFill>
                <a:latin typeface="Arial"/>
                <a:ea typeface="Arial"/>
                <a:cs typeface="Arial"/>
                <a:sym typeface="Arial"/>
              </a:rPr>
              <a:t>emos and examples</a:t>
            </a:r>
            <a:endParaRPr sz="3000" b="1" i="0" u="none" strike="noStrike" cap="none" dirty="0">
              <a:solidFill>
                <a:srgbClr val="000000"/>
              </a:solidFill>
              <a:latin typeface="Arial"/>
              <a:ea typeface="Arial"/>
              <a:cs typeface="Arial"/>
              <a:sym typeface="Arial"/>
            </a:endParaRPr>
          </a:p>
          <a:p>
            <a:pPr marL="0" marR="0" lvl="0" indent="0" algn="l" rtl="0">
              <a:lnSpc>
                <a:spcPct val="90000"/>
              </a:lnSpc>
              <a:spcBef>
                <a:spcPts val="4500"/>
              </a:spcBef>
              <a:spcAft>
                <a:spcPts val="0"/>
              </a:spcAft>
              <a:buClr>
                <a:srgbClr val="1F1F1F"/>
              </a:buClr>
              <a:buSzPts val="3000"/>
              <a:buFont typeface="Arial"/>
              <a:buNone/>
            </a:pPr>
            <a:endParaRPr sz="3000" b="1" i="0" u="none" strike="noStrike" cap="none" dirty="0">
              <a:solidFill>
                <a:srgbClr val="000000"/>
              </a:solidFill>
              <a:latin typeface="Arial"/>
              <a:ea typeface="Arial"/>
              <a:cs typeface="Arial"/>
              <a:sym typeface="Arial"/>
            </a:endParaRPr>
          </a:p>
          <a:p>
            <a:pPr marL="0" marR="0" lvl="0" indent="0" algn="l" rtl="0">
              <a:lnSpc>
                <a:spcPct val="90000"/>
              </a:lnSpc>
              <a:spcBef>
                <a:spcPts val="4500"/>
              </a:spcBef>
              <a:spcAft>
                <a:spcPts val="0"/>
              </a:spcAft>
              <a:buClr>
                <a:srgbClr val="1F1F1F"/>
              </a:buClr>
              <a:buSzPts val="3000"/>
              <a:buFont typeface="Arial"/>
              <a:buNone/>
            </a:pPr>
            <a:endParaRPr sz="3000" b="1" i="0" u="none" strike="noStrike" cap="none" dirty="0">
              <a:solidFill>
                <a:srgbClr val="000000"/>
              </a:solidFill>
              <a:latin typeface="Arial"/>
              <a:ea typeface="Arial"/>
              <a:cs typeface="Arial"/>
              <a:sym typeface="Arial"/>
            </a:endParaRPr>
          </a:p>
        </p:txBody>
      </p:sp>
      <p:pic>
        <p:nvPicPr>
          <p:cNvPr id="131" name="Google Shape;131;p21" descr="pasted-image.pdf"/>
          <p:cNvPicPr preferRelativeResize="0"/>
          <p:nvPr/>
        </p:nvPicPr>
        <p:blipFill rotWithShape="1">
          <a:blip r:embed="rId3">
            <a:alphaModFix amt="30000"/>
          </a:blip>
          <a:srcRect/>
          <a:stretch/>
        </p:blipFill>
        <p:spPr>
          <a:xfrm>
            <a:off x="14571208" y="670"/>
            <a:ext cx="9093051" cy="13714659"/>
          </a:xfrm>
          <a:prstGeom prst="rect">
            <a:avLst/>
          </a:prstGeom>
          <a:noFill/>
          <a:ln>
            <a:noFill/>
          </a:ln>
        </p:spPr>
      </p:pic>
      <p:cxnSp>
        <p:nvCxnSpPr>
          <p:cNvPr id="132" name="Google Shape;132;p21"/>
          <p:cNvCxnSpPr/>
          <p:nvPr/>
        </p:nvCxnSpPr>
        <p:spPr>
          <a:xfrm rot="10800000" flipH="1">
            <a:off x="1417769" y="-3737"/>
            <a:ext cx="1" cy="763323"/>
          </a:xfrm>
          <a:prstGeom prst="straightConnector1">
            <a:avLst/>
          </a:prstGeom>
          <a:noFill/>
          <a:ln w="50800" cap="flat" cmpd="sng">
            <a:solidFill>
              <a:srgbClr val="F92672"/>
            </a:solidFill>
            <a:prstDash val="solid"/>
            <a:miter lim="4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81"/>
          <p:cNvSpPr txBox="1">
            <a:spLocks noGrp="1"/>
          </p:cNvSpPr>
          <p:nvPr>
            <p:ph type="body" idx="2"/>
          </p:nvPr>
        </p:nvSpPr>
        <p:spPr>
          <a:xfrm>
            <a:off x="1384300" y="972211"/>
            <a:ext cx="18365456" cy="1282248"/>
          </a:xfrm>
          <a:prstGeom prst="rect">
            <a:avLst/>
          </a:prstGeom>
          <a:noFill/>
          <a:ln>
            <a:noFill/>
          </a:ln>
        </p:spPr>
        <p:txBody>
          <a:bodyPr spcFirstLastPara="1" wrap="square" lIns="50800" tIns="50800" rIns="50800" bIns="50800" anchor="ctr" anchorCtr="0">
            <a:noAutofit/>
          </a:bodyPr>
          <a:lstStyle/>
          <a:p>
            <a:pPr marL="0" lvl="0" indent="0" algn="l" rtl="0">
              <a:lnSpc>
                <a:spcPct val="100000"/>
              </a:lnSpc>
              <a:spcBef>
                <a:spcPts val="0"/>
              </a:spcBef>
              <a:spcAft>
                <a:spcPts val="0"/>
              </a:spcAft>
              <a:buClr>
                <a:srgbClr val="1F1F1F"/>
              </a:buClr>
              <a:buSzPts val="6138"/>
              <a:buFont typeface="Arial"/>
              <a:buNone/>
            </a:pPr>
            <a:r>
              <a:rPr lang="en-US" sz="6138" dirty="0">
                <a:latin typeface="Arial"/>
                <a:ea typeface="Arial"/>
                <a:cs typeface="Arial"/>
                <a:sym typeface="Arial"/>
              </a:rPr>
              <a:t>What are Sitecore Experience Analytics reports?</a:t>
            </a:r>
            <a:endParaRPr dirty="0"/>
          </a:p>
        </p:txBody>
      </p:sp>
      <p:sp>
        <p:nvSpPr>
          <p:cNvPr id="1096" name="Google Shape;1096;p81"/>
          <p:cNvSpPr/>
          <p:nvPr/>
        </p:nvSpPr>
        <p:spPr>
          <a:xfrm>
            <a:off x="1401233" y="4424637"/>
            <a:ext cx="21564601" cy="6387581"/>
          </a:xfrm>
          <a:prstGeom prst="rect">
            <a:avLst/>
          </a:prstGeom>
          <a:solidFill>
            <a:srgbClr val="16161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F1F1F"/>
              </a:buClr>
              <a:buSzPts val="3200"/>
              <a:buFont typeface="Helvetica Neue"/>
              <a:buNone/>
            </a:pPr>
            <a:endParaRPr sz="3200" b="0" i="0" u="none" strike="noStrike" cap="none">
              <a:solidFill>
                <a:srgbClr val="1F1F1F"/>
              </a:solidFill>
              <a:latin typeface="Helvetica Neue"/>
              <a:ea typeface="Helvetica Neue"/>
              <a:cs typeface="Helvetica Neue"/>
              <a:sym typeface="Helvetica Neue"/>
            </a:endParaRPr>
          </a:p>
        </p:txBody>
      </p:sp>
      <p:sp>
        <p:nvSpPr>
          <p:cNvPr id="1098" name="Google Shape;1098;p81"/>
          <p:cNvSpPr txBox="1"/>
          <p:nvPr/>
        </p:nvSpPr>
        <p:spPr>
          <a:xfrm>
            <a:off x="9124288" y="6161999"/>
            <a:ext cx="12413700" cy="1854201"/>
          </a:xfrm>
          <a:prstGeom prst="rect">
            <a:avLst/>
          </a:prstGeom>
          <a:noFill/>
          <a:ln>
            <a:noFill/>
          </a:ln>
        </p:spPr>
        <p:txBody>
          <a:bodyPr spcFirstLastPara="1" wrap="square" lIns="50800" tIns="50800" rIns="50800" bIns="50800" anchor="ctr" anchorCtr="0">
            <a:noAutofit/>
          </a:bodyPr>
          <a:lstStyle/>
          <a:p>
            <a:pPr lvl="0">
              <a:lnSpc>
                <a:spcPct val="120000"/>
              </a:lnSpc>
              <a:buClr>
                <a:srgbClr val="FFFFFF"/>
              </a:buClr>
              <a:buSzPts val="2400"/>
            </a:pPr>
            <a:r>
              <a:rPr lang="en-US" sz="2400" dirty="0">
                <a:solidFill>
                  <a:srgbClr val="FFFFFF"/>
                </a:solidFill>
              </a:rPr>
              <a:t>Sitecore Experience Analytics provides dashboards and reports for marketers and marketing analysts to identify patterns and trends in experience data. </a:t>
            </a:r>
            <a:endParaRPr dirty="0"/>
          </a:p>
        </p:txBody>
      </p:sp>
      <p:sp>
        <p:nvSpPr>
          <p:cNvPr id="1099" name="Google Shape;1099;p81"/>
          <p:cNvSpPr/>
          <p:nvPr/>
        </p:nvSpPr>
        <p:spPr>
          <a:xfrm>
            <a:off x="7667354" y="4049458"/>
            <a:ext cx="53513" cy="5314223"/>
          </a:xfrm>
          <a:prstGeom prst="rect">
            <a:avLst/>
          </a:prstGeom>
          <a:solidFill>
            <a:srgbClr val="F9267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92672"/>
              </a:buClr>
              <a:buSzPts val="3200"/>
              <a:buFont typeface="Helvetica Neue"/>
              <a:buNone/>
            </a:pPr>
            <a:endParaRPr sz="3200" b="0" i="0" u="none" strike="noStrike" cap="none">
              <a:solidFill>
                <a:srgbClr val="F92672"/>
              </a:solidFill>
              <a:latin typeface="Helvetica Neue"/>
              <a:ea typeface="Helvetica Neue"/>
              <a:cs typeface="Helvetica Neue"/>
              <a:sym typeface="Helvetica Neue"/>
            </a:endParaRPr>
          </a:p>
        </p:txBody>
      </p:sp>
      <p:sp>
        <p:nvSpPr>
          <p:cNvPr id="1100" name="Google Shape;1100;p81"/>
          <p:cNvSpPr txBox="1"/>
          <p:nvPr/>
        </p:nvSpPr>
        <p:spPr>
          <a:xfrm>
            <a:off x="9124288" y="5116300"/>
            <a:ext cx="613846" cy="1104901"/>
          </a:xfrm>
          <a:prstGeom prst="rect">
            <a:avLst/>
          </a:prstGeom>
          <a:noFill/>
          <a:ln>
            <a:noFill/>
          </a:ln>
        </p:spPr>
        <p:txBody>
          <a:bodyPr spcFirstLastPara="1" wrap="square" lIns="50800" tIns="50800" rIns="50800" bIns="50800" anchor="t" anchorCtr="0">
            <a:noAutofit/>
          </a:bodyPr>
          <a:lstStyle/>
          <a:p>
            <a:pPr marL="0" marR="0" lvl="0" indent="0" algn="l" rtl="0">
              <a:lnSpc>
                <a:spcPct val="100000"/>
              </a:lnSpc>
              <a:spcBef>
                <a:spcPts val="0"/>
              </a:spcBef>
              <a:spcAft>
                <a:spcPts val="0"/>
              </a:spcAft>
              <a:buClr>
                <a:srgbClr val="66D9EF"/>
              </a:buClr>
              <a:buSzPts val="6200"/>
              <a:buFont typeface="Arial"/>
              <a:buNone/>
            </a:pPr>
            <a:r>
              <a:rPr lang="en-US" sz="6200" b="0" i="0" u="none" strike="noStrike" cap="none">
                <a:solidFill>
                  <a:srgbClr val="66D9EF"/>
                </a:solidFill>
                <a:latin typeface="Arial"/>
                <a:ea typeface="Arial"/>
                <a:cs typeface="Arial"/>
                <a:sym typeface="Arial"/>
              </a:rPr>
              <a:t>“</a:t>
            </a:r>
            <a:endParaRPr/>
          </a:p>
        </p:txBody>
      </p:sp>
      <p:sp>
        <p:nvSpPr>
          <p:cNvPr id="1101" name="Google Shape;1101;p81"/>
          <p:cNvSpPr txBox="1"/>
          <p:nvPr/>
        </p:nvSpPr>
        <p:spPr>
          <a:xfrm>
            <a:off x="9124288" y="8447999"/>
            <a:ext cx="12413700" cy="482601"/>
          </a:xfrm>
          <a:prstGeom prst="rect">
            <a:avLst/>
          </a:prstGeom>
          <a:noFill/>
          <a:ln>
            <a:noFill/>
          </a:ln>
        </p:spPr>
        <p:txBody>
          <a:bodyPr spcFirstLastPara="1" wrap="square" lIns="50800" tIns="50800" rIns="50800" bIns="50800" anchor="ctr" anchorCtr="0">
            <a:noAutofit/>
          </a:bodyPr>
          <a:lstStyle/>
          <a:p>
            <a:pPr marL="0" marR="0" lvl="0" indent="0" algn="l" rtl="0">
              <a:lnSpc>
                <a:spcPct val="120000"/>
              </a:lnSpc>
              <a:spcBef>
                <a:spcPts val="0"/>
              </a:spcBef>
              <a:spcAft>
                <a:spcPts val="0"/>
              </a:spcAft>
              <a:buClr>
                <a:srgbClr val="FFFFFF"/>
              </a:buClr>
              <a:buSzPts val="2400"/>
              <a:buFont typeface="Arial"/>
              <a:buNone/>
            </a:pPr>
            <a:r>
              <a:rPr lang="en-US" sz="2400" b="0" i="0" u="none" strike="noStrike" cap="none" dirty="0">
                <a:solidFill>
                  <a:srgbClr val="FFFFFF"/>
                </a:solidFill>
                <a:latin typeface="Arial"/>
                <a:ea typeface="Arial"/>
                <a:cs typeface="Arial"/>
                <a:sym typeface="Arial"/>
              </a:rPr>
              <a:t>Sitecore Documentation</a:t>
            </a:r>
            <a:endParaRPr dirty="0"/>
          </a:p>
        </p:txBody>
      </p:sp>
      <p:cxnSp>
        <p:nvCxnSpPr>
          <p:cNvPr id="1104" name="Google Shape;1104;p81"/>
          <p:cNvCxnSpPr/>
          <p:nvPr/>
        </p:nvCxnSpPr>
        <p:spPr>
          <a:xfrm rot="10800000" flipH="1">
            <a:off x="1417769" y="-3737"/>
            <a:ext cx="1" cy="763323"/>
          </a:xfrm>
          <a:prstGeom prst="straightConnector1">
            <a:avLst/>
          </a:prstGeom>
          <a:noFill/>
          <a:ln w="50800" cap="flat" cmpd="sng">
            <a:solidFill>
              <a:srgbClr val="F92672"/>
            </a:solidFill>
            <a:prstDash val="solid"/>
            <a:miter lim="400000"/>
            <a:headEnd type="none" w="sm" len="sm"/>
            <a:tailEnd type="none" w="sm" len="sm"/>
          </a:ln>
        </p:spPr>
      </p:cxnSp>
      <p:pic>
        <p:nvPicPr>
          <p:cNvPr id="10" name="Google Shape;1857;p104" descr="for presentation3-07.png">
            <a:extLst>
              <a:ext uri="{FF2B5EF4-FFF2-40B4-BE49-F238E27FC236}">
                <a16:creationId xmlns:a16="http://schemas.microsoft.com/office/drawing/2014/main" id="{665ED114-7F42-49D7-AEBD-AE57B9E5E7CA}"/>
              </a:ext>
            </a:extLst>
          </p:cNvPr>
          <p:cNvPicPr preferRelativeResize="0"/>
          <p:nvPr/>
        </p:nvPicPr>
        <p:blipFill rotWithShape="1">
          <a:blip r:embed="rId3">
            <a:alphaModFix/>
          </a:blip>
          <a:srcRect/>
          <a:stretch/>
        </p:blipFill>
        <p:spPr>
          <a:xfrm>
            <a:off x="3423146" y="6510528"/>
            <a:ext cx="1752358" cy="17824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body" idx="2"/>
          </p:nvPr>
        </p:nvSpPr>
        <p:spPr>
          <a:xfrm>
            <a:off x="1326705" y="956176"/>
            <a:ext cx="20112117" cy="1368579"/>
          </a:xfrm>
          <a:prstGeom prst="rect">
            <a:avLst/>
          </a:prstGeom>
          <a:noFill/>
          <a:ln>
            <a:noFill/>
          </a:ln>
        </p:spPr>
        <p:txBody>
          <a:bodyPr spcFirstLastPara="1" wrap="square" lIns="50800" tIns="50800" rIns="50800" bIns="50800" anchor="ctr" anchorCtr="0">
            <a:noAutofit/>
          </a:bodyPr>
          <a:lstStyle/>
          <a:p>
            <a:pPr marL="0" lvl="0" indent="0"/>
            <a:r>
              <a:rPr lang="en-US" sz="6138" dirty="0">
                <a:latin typeface="Arial"/>
                <a:ea typeface="Arial"/>
                <a:cs typeface="Arial"/>
                <a:sym typeface="Arial"/>
              </a:rPr>
              <a:t>Let’s see what are we talking about…</a:t>
            </a:r>
            <a:endParaRPr dirty="0"/>
          </a:p>
        </p:txBody>
      </p:sp>
      <p:cxnSp>
        <p:nvCxnSpPr>
          <p:cNvPr id="235" name="Google Shape;235;p26"/>
          <p:cNvCxnSpPr/>
          <p:nvPr/>
        </p:nvCxnSpPr>
        <p:spPr>
          <a:xfrm rot="10800000" flipH="1">
            <a:off x="1417769" y="-3737"/>
            <a:ext cx="1" cy="763323"/>
          </a:xfrm>
          <a:prstGeom prst="straightConnector1">
            <a:avLst/>
          </a:prstGeom>
          <a:noFill/>
          <a:ln w="50800" cap="flat" cmpd="sng">
            <a:solidFill>
              <a:srgbClr val="F92672"/>
            </a:solidFill>
            <a:prstDash val="solid"/>
            <a:miter lim="400000"/>
            <a:headEnd type="none" w="sm" len="sm"/>
            <a:tailEnd type="none" w="sm" len="sm"/>
          </a:ln>
        </p:spPr>
      </p:cxnSp>
      <p:pic>
        <p:nvPicPr>
          <p:cNvPr id="24" name="Google Shape;485;p40" descr="image3.png">
            <a:extLst>
              <a:ext uri="{FF2B5EF4-FFF2-40B4-BE49-F238E27FC236}">
                <a16:creationId xmlns:a16="http://schemas.microsoft.com/office/drawing/2014/main" id="{F818BB68-64EF-45DB-9F6D-0BB9AD4EB5B8}"/>
              </a:ext>
            </a:extLst>
          </p:cNvPr>
          <p:cNvPicPr preferRelativeResize="0"/>
          <p:nvPr/>
        </p:nvPicPr>
        <p:blipFill rotWithShape="1">
          <a:blip r:embed="rId3">
            <a:alphaModFix/>
          </a:blip>
          <a:srcRect/>
          <a:stretch/>
        </p:blipFill>
        <p:spPr>
          <a:xfrm>
            <a:off x="5644521" y="2853712"/>
            <a:ext cx="13094958" cy="10044141"/>
          </a:xfrm>
          <a:prstGeom prst="rect">
            <a:avLst/>
          </a:prstGeom>
          <a:noFill/>
          <a:ln>
            <a:noFill/>
          </a:ln>
        </p:spPr>
      </p:pic>
      <p:pic>
        <p:nvPicPr>
          <p:cNvPr id="25" name="Google Shape;487;p40">
            <a:extLst>
              <a:ext uri="{FF2B5EF4-FFF2-40B4-BE49-F238E27FC236}">
                <a16:creationId xmlns:a16="http://schemas.microsoft.com/office/drawing/2014/main" id="{0D686B86-CC5F-475C-8BCB-707E1BD7909B}"/>
              </a:ext>
            </a:extLst>
          </p:cNvPr>
          <p:cNvPicPr preferRelativeResize="0"/>
          <p:nvPr/>
        </p:nvPicPr>
        <p:blipFill>
          <a:blip r:embed="rId4"/>
          <a:stretch>
            <a:fillRect/>
          </a:stretch>
        </p:blipFill>
        <p:spPr>
          <a:xfrm>
            <a:off x="6502399" y="3495397"/>
            <a:ext cx="11379201" cy="5744856"/>
          </a:xfrm>
          <a:prstGeom prst="rect">
            <a:avLst/>
          </a:prstGeom>
          <a:noFill/>
          <a:ln>
            <a:noFill/>
          </a:ln>
        </p:spPr>
      </p:pic>
    </p:spTree>
    <p:extLst>
      <p:ext uri="{BB962C8B-B14F-4D97-AF65-F5344CB8AC3E}">
        <p14:creationId xmlns:p14="http://schemas.microsoft.com/office/powerpoint/2010/main" val="241894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body" idx="2"/>
          </p:nvPr>
        </p:nvSpPr>
        <p:spPr>
          <a:xfrm>
            <a:off x="1326705" y="1441199"/>
            <a:ext cx="20112117" cy="1368579"/>
          </a:xfrm>
          <a:prstGeom prst="rect">
            <a:avLst/>
          </a:prstGeom>
          <a:noFill/>
          <a:ln>
            <a:noFill/>
          </a:ln>
        </p:spPr>
        <p:txBody>
          <a:bodyPr spcFirstLastPara="1" wrap="square" lIns="50800" tIns="50800" rIns="50800" bIns="50800" anchor="ctr" anchorCtr="0">
            <a:noAutofit/>
          </a:bodyPr>
          <a:lstStyle/>
          <a:p>
            <a:pPr marL="0" lvl="0" indent="0"/>
            <a:r>
              <a:rPr lang="en-US" sz="6138" dirty="0">
                <a:latin typeface="Arial"/>
                <a:ea typeface="Arial"/>
                <a:cs typeface="Arial"/>
                <a:sym typeface="Arial"/>
              </a:rPr>
              <a:t>Default categories of </a:t>
            </a:r>
          </a:p>
          <a:p>
            <a:pPr marL="0" lvl="0" indent="0"/>
            <a:r>
              <a:rPr lang="en-US" sz="6138" dirty="0">
                <a:latin typeface="Arial"/>
                <a:ea typeface="Arial"/>
                <a:cs typeface="Arial"/>
                <a:sym typeface="Arial"/>
              </a:rPr>
              <a:t>Sitecore Experience Analytics </a:t>
            </a:r>
            <a:r>
              <a:rPr lang="en-US" sz="6600" dirty="0">
                <a:solidFill>
                  <a:srgbClr val="000000"/>
                </a:solidFill>
                <a:latin typeface="Helvetica Neue"/>
                <a:ea typeface="Helvetica Neue"/>
                <a:cs typeface="Helvetica Neue"/>
                <a:sym typeface="Helvetica Neue"/>
              </a:rPr>
              <a:t>reports</a:t>
            </a:r>
            <a:endParaRPr dirty="0"/>
          </a:p>
        </p:txBody>
      </p:sp>
      <p:sp>
        <p:nvSpPr>
          <p:cNvPr id="219" name="Google Shape;219;p26"/>
          <p:cNvSpPr/>
          <p:nvPr/>
        </p:nvSpPr>
        <p:spPr>
          <a:xfrm>
            <a:off x="1405995" y="4423568"/>
            <a:ext cx="3982112" cy="6726768"/>
          </a:xfrm>
          <a:prstGeom prst="rect">
            <a:avLst/>
          </a:prstGeom>
          <a:solidFill>
            <a:srgbClr val="F3F3F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3F3F3"/>
              </a:buClr>
              <a:buSzPts val="3200"/>
              <a:buFont typeface="Helvetica Neue"/>
              <a:buNone/>
            </a:pPr>
            <a:endParaRPr sz="3200" b="0" i="0" u="none" strike="noStrike" cap="none">
              <a:solidFill>
                <a:srgbClr val="F3F3F3"/>
              </a:solidFill>
              <a:latin typeface="Helvetica Neue"/>
              <a:ea typeface="Helvetica Neue"/>
              <a:cs typeface="Helvetica Neue"/>
              <a:sym typeface="Helvetica Neue"/>
            </a:endParaRPr>
          </a:p>
        </p:txBody>
      </p:sp>
      <p:sp>
        <p:nvSpPr>
          <p:cNvPr id="221" name="Google Shape;221;p26"/>
          <p:cNvSpPr txBox="1"/>
          <p:nvPr/>
        </p:nvSpPr>
        <p:spPr>
          <a:xfrm>
            <a:off x="1407574" y="6991272"/>
            <a:ext cx="3980533" cy="609601"/>
          </a:xfrm>
          <a:prstGeom prst="rect">
            <a:avLst/>
          </a:prstGeom>
          <a:noFill/>
          <a:ln>
            <a:noFill/>
          </a:ln>
        </p:spPr>
        <p:txBody>
          <a:bodyPr spcFirstLastPara="1" wrap="square" lIns="50800" tIns="50800" rIns="50800" bIns="50800" anchor="t" anchorCtr="0">
            <a:noAutofit/>
          </a:bodyPr>
          <a:lstStyle/>
          <a:p>
            <a:pPr marL="0" marR="0" lvl="0" indent="0" algn="ctr" rtl="0">
              <a:lnSpc>
                <a:spcPct val="90000"/>
              </a:lnSpc>
              <a:spcBef>
                <a:spcPts val="0"/>
              </a:spcBef>
              <a:spcAft>
                <a:spcPts val="0"/>
              </a:spcAft>
              <a:buClr>
                <a:srgbClr val="1F1F1F"/>
              </a:buClr>
              <a:buSzPts val="3200"/>
              <a:buFont typeface="Arial"/>
              <a:buNone/>
            </a:pPr>
            <a:r>
              <a:rPr lang="en-US" sz="3200" b="0" i="0" u="none" strike="noStrike" cap="none" dirty="0">
                <a:solidFill>
                  <a:srgbClr val="1F1F1F"/>
                </a:solidFill>
                <a:latin typeface="Arial"/>
                <a:ea typeface="Arial"/>
                <a:cs typeface="Arial"/>
                <a:sym typeface="Arial"/>
              </a:rPr>
              <a:t>Dashboard</a:t>
            </a:r>
            <a:endParaRPr dirty="0"/>
          </a:p>
        </p:txBody>
      </p:sp>
      <p:sp>
        <p:nvSpPr>
          <p:cNvPr id="222" name="Google Shape;222;p26"/>
          <p:cNvSpPr txBox="1"/>
          <p:nvPr/>
        </p:nvSpPr>
        <p:spPr>
          <a:xfrm>
            <a:off x="1753388" y="7998459"/>
            <a:ext cx="3287326" cy="2021841"/>
          </a:xfrm>
          <a:prstGeom prst="rect">
            <a:avLst/>
          </a:prstGeom>
          <a:noFill/>
          <a:ln>
            <a:noFill/>
          </a:ln>
        </p:spPr>
        <p:txBody>
          <a:bodyPr spcFirstLastPara="1" wrap="square" lIns="50800" tIns="50800" rIns="50800" bIns="50800" anchor="t" anchorCtr="0">
            <a:noAutofit/>
          </a:bodyPr>
          <a:lstStyle/>
          <a:p>
            <a:pPr lvl="0" algn="ctr">
              <a:lnSpc>
                <a:spcPct val="110000"/>
              </a:lnSpc>
              <a:buClr>
                <a:srgbClr val="1F1F1F"/>
              </a:buClr>
              <a:buSzPts val="2200"/>
            </a:pPr>
            <a:r>
              <a:rPr lang="en-US" sz="2200" dirty="0">
                <a:latin typeface="Helvetica Neue"/>
                <a:ea typeface="Helvetica Neue"/>
                <a:cs typeface="Helvetica Neue"/>
                <a:sym typeface="Helvetica Neue"/>
              </a:rPr>
              <a:t>Overview of key analytics by displaying a selection of charts</a:t>
            </a:r>
            <a:endParaRPr dirty="0"/>
          </a:p>
        </p:txBody>
      </p:sp>
      <p:sp>
        <p:nvSpPr>
          <p:cNvPr id="223" name="Google Shape;223;p26"/>
          <p:cNvSpPr/>
          <p:nvPr/>
        </p:nvSpPr>
        <p:spPr>
          <a:xfrm>
            <a:off x="5800563" y="4423568"/>
            <a:ext cx="3982112" cy="6726768"/>
          </a:xfrm>
          <a:prstGeom prst="rect">
            <a:avLst/>
          </a:prstGeom>
          <a:solidFill>
            <a:srgbClr val="F3F3F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D5D5D5"/>
              </a:buClr>
              <a:buSzPts val="3200"/>
              <a:buFont typeface="Helvetica Neue"/>
              <a:buNone/>
            </a:pPr>
            <a:endParaRPr sz="3200" b="0" i="0" u="none" strike="noStrike" cap="none">
              <a:solidFill>
                <a:srgbClr val="D5D5D5"/>
              </a:solidFill>
              <a:latin typeface="Helvetica Neue"/>
              <a:ea typeface="Helvetica Neue"/>
              <a:cs typeface="Helvetica Neue"/>
              <a:sym typeface="Helvetica Neue"/>
            </a:endParaRPr>
          </a:p>
        </p:txBody>
      </p:sp>
      <p:sp>
        <p:nvSpPr>
          <p:cNvPr id="224" name="Google Shape;224;p26"/>
          <p:cNvSpPr/>
          <p:nvPr/>
        </p:nvSpPr>
        <p:spPr>
          <a:xfrm>
            <a:off x="10200944" y="4423568"/>
            <a:ext cx="3982112" cy="6726768"/>
          </a:xfrm>
          <a:prstGeom prst="rect">
            <a:avLst/>
          </a:prstGeom>
          <a:solidFill>
            <a:srgbClr val="F3F3F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D5D5D5"/>
              </a:buClr>
              <a:buSzPts val="3200"/>
              <a:buFont typeface="Helvetica Neue"/>
              <a:buNone/>
            </a:pPr>
            <a:endParaRPr sz="3200" b="0" i="0" u="none" strike="noStrike" cap="none">
              <a:solidFill>
                <a:srgbClr val="D5D5D5"/>
              </a:solidFill>
              <a:latin typeface="Helvetica Neue"/>
              <a:ea typeface="Helvetica Neue"/>
              <a:cs typeface="Helvetica Neue"/>
              <a:sym typeface="Helvetica Neue"/>
            </a:endParaRPr>
          </a:p>
        </p:txBody>
      </p:sp>
      <p:sp>
        <p:nvSpPr>
          <p:cNvPr id="225" name="Google Shape;225;p26"/>
          <p:cNvSpPr/>
          <p:nvPr/>
        </p:nvSpPr>
        <p:spPr>
          <a:xfrm>
            <a:off x="14584981" y="4423568"/>
            <a:ext cx="3982112" cy="6726768"/>
          </a:xfrm>
          <a:prstGeom prst="rect">
            <a:avLst/>
          </a:prstGeom>
          <a:solidFill>
            <a:srgbClr val="F3F3F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D5D5D5"/>
              </a:buClr>
              <a:buSzPts val="3200"/>
              <a:buFont typeface="Helvetica Neue"/>
              <a:buNone/>
            </a:pPr>
            <a:endParaRPr sz="3200" b="0" i="0" u="none" strike="noStrike" cap="none">
              <a:solidFill>
                <a:srgbClr val="D5D5D5"/>
              </a:solidFill>
              <a:latin typeface="Helvetica Neue"/>
              <a:ea typeface="Helvetica Neue"/>
              <a:cs typeface="Helvetica Neue"/>
              <a:sym typeface="Helvetica Neue"/>
            </a:endParaRPr>
          </a:p>
        </p:txBody>
      </p:sp>
      <p:sp>
        <p:nvSpPr>
          <p:cNvPr id="226" name="Google Shape;226;p26"/>
          <p:cNvSpPr/>
          <p:nvPr/>
        </p:nvSpPr>
        <p:spPr>
          <a:xfrm>
            <a:off x="18964786" y="4423568"/>
            <a:ext cx="3982112" cy="6726768"/>
          </a:xfrm>
          <a:prstGeom prst="rect">
            <a:avLst/>
          </a:prstGeom>
          <a:solidFill>
            <a:srgbClr val="F3F3F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D5D5D5"/>
              </a:buClr>
              <a:buSzPts val="3200"/>
              <a:buFont typeface="Helvetica Neue"/>
              <a:buNone/>
            </a:pPr>
            <a:endParaRPr sz="3200" b="0" i="0" u="none" strike="noStrike" cap="none">
              <a:solidFill>
                <a:srgbClr val="D5D5D5"/>
              </a:solidFill>
              <a:latin typeface="Helvetica Neue"/>
              <a:ea typeface="Helvetica Neue"/>
              <a:cs typeface="Helvetica Neue"/>
              <a:sym typeface="Helvetica Neue"/>
            </a:endParaRPr>
          </a:p>
        </p:txBody>
      </p:sp>
      <p:sp>
        <p:nvSpPr>
          <p:cNvPr id="227" name="Google Shape;227;p26"/>
          <p:cNvSpPr txBox="1"/>
          <p:nvPr/>
        </p:nvSpPr>
        <p:spPr>
          <a:xfrm>
            <a:off x="5806376" y="6991272"/>
            <a:ext cx="3980534" cy="691672"/>
          </a:xfrm>
          <a:prstGeom prst="rect">
            <a:avLst/>
          </a:prstGeom>
          <a:noFill/>
          <a:ln>
            <a:noFill/>
          </a:ln>
        </p:spPr>
        <p:txBody>
          <a:bodyPr spcFirstLastPara="1" wrap="square" lIns="50800" tIns="50800" rIns="50800" bIns="50800" anchor="t" anchorCtr="0">
            <a:noAutofit/>
          </a:bodyPr>
          <a:lstStyle/>
          <a:p>
            <a:pPr marL="0" marR="0" lvl="0" indent="0" algn="ctr" rtl="0">
              <a:lnSpc>
                <a:spcPct val="90000"/>
              </a:lnSpc>
              <a:spcBef>
                <a:spcPts val="0"/>
              </a:spcBef>
              <a:spcAft>
                <a:spcPts val="0"/>
              </a:spcAft>
              <a:buClr>
                <a:srgbClr val="1F1F1F"/>
              </a:buClr>
              <a:buSzPts val="3200"/>
              <a:buFont typeface="Arial"/>
              <a:buNone/>
            </a:pPr>
            <a:r>
              <a:rPr lang="en-US" sz="3200" b="0" i="0" u="none" strike="noStrike" cap="none" dirty="0">
                <a:solidFill>
                  <a:srgbClr val="1F1F1F"/>
                </a:solidFill>
                <a:latin typeface="Arial"/>
                <a:ea typeface="Arial"/>
                <a:cs typeface="Arial"/>
                <a:sym typeface="Arial"/>
              </a:rPr>
              <a:t>Audience</a:t>
            </a:r>
            <a:endParaRPr dirty="0"/>
          </a:p>
        </p:txBody>
      </p:sp>
      <p:sp>
        <p:nvSpPr>
          <p:cNvPr id="228" name="Google Shape;228;p26"/>
          <p:cNvSpPr txBox="1"/>
          <p:nvPr/>
        </p:nvSpPr>
        <p:spPr>
          <a:xfrm>
            <a:off x="6147956" y="7998459"/>
            <a:ext cx="3287326" cy="2474357"/>
          </a:xfrm>
          <a:prstGeom prst="rect">
            <a:avLst/>
          </a:prstGeom>
          <a:noFill/>
          <a:ln>
            <a:noFill/>
          </a:ln>
        </p:spPr>
        <p:txBody>
          <a:bodyPr spcFirstLastPara="1" wrap="square" lIns="50800" tIns="50800" rIns="50800" bIns="50800" anchor="t" anchorCtr="0">
            <a:noAutofit/>
          </a:bodyPr>
          <a:lstStyle/>
          <a:p>
            <a:pPr lvl="0" algn="ctr">
              <a:lnSpc>
                <a:spcPct val="110000"/>
              </a:lnSpc>
              <a:buClr>
                <a:srgbClr val="1F1F1F"/>
              </a:buClr>
              <a:buSzPts val="2200"/>
            </a:pPr>
            <a:r>
              <a:rPr lang="en-US" sz="2200" dirty="0">
                <a:latin typeface="Helvetica Neue"/>
                <a:ea typeface="Helvetica Neue"/>
                <a:cs typeface="Helvetica Neue"/>
                <a:sym typeface="Helvetica Neue"/>
              </a:rPr>
              <a:t>Understanding of who your visitors are</a:t>
            </a:r>
            <a:endParaRPr dirty="0"/>
          </a:p>
        </p:txBody>
      </p:sp>
      <p:sp>
        <p:nvSpPr>
          <p:cNvPr id="229" name="Google Shape;229;p26"/>
          <p:cNvSpPr txBox="1"/>
          <p:nvPr/>
        </p:nvSpPr>
        <p:spPr>
          <a:xfrm>
            <a:off x="10212567" y="7018288"/>
            <a:ext cx="3980534" cy="728824"/>
          </a:xfrm>
          <a:prstGeom prst="rect">
            <a:avLst/>
          </a:prstGeom>
          <a:noFill/>
          <a:ln>
            <a:noFill/>
          </a:ln>
        </p:spPr>
        <p:txBody>
          <a:bodyPr spcFirstLastPara="1" wrap="square" lIns="50800" tIns="50800" rIns="50800" bIns="50800" anchor="t" anchorCtr="0">
            <a:noAutofit/>
          </a:bodyPr>
          <a:lstStyle/>
          <a:p>
            <a:pPr marL="0" marR="0" lvl="0" indent="0" algn="ctr" rtl="0">
              <a:lnSpc>
                <a:spcPct val="90000"/>
              </a:lnSpc>
              <a:spcBef>
                <a:spcPts val="0"/>
              </a:spcBef>
              <a:spcAft>
                <a:spcPts val="0"/>
              </a:spcAft>
              <a:buClr>
                <a:srgbClr val="1F1F1F"/>
              </a:buClr>
              <a:buSzPts val="3200"/>
              <a:buFont typeface="Arial"/>
              <a:buNone/>
            </a:pPr>
            <a:r>
              <a:rPr lang="en-US" sz="3200" b="0" i="0" u="none" strike="noStrike" cap="none" dirty="0">
                <a:solidFill>
                  <a:srgbClr val="1F1F1F"/>
                </a:solidFill>
                <a:latin typeface="Arial"/>
                <a:ea typeface="Arial"/>
                <a:cs typeface="Arial"/>
                <a:sym typeface="Arial"/>
              </a:rPr>
              <a:t>Acquisition</a:t>
            </a:r>
            <a:endParaRPr dirty="0"/>
          </a:p>
        </p:txBody>
      </p:sp>
      <p:sp>
        <p:nvSpPr>
          <p:cNvPr id="230" name="Google Shape;230;p26"/>
          <p:cNvSpPr txBox="1"/>
          <p:nvPr/>
        </p:nvSpPr>
        <p:spPr>
          <a:xfrm>
            <a:off x="10532851" y="7998459"/>
            <a:ext cx="3287326" cy="2021841"/>
          </a:xfrm>
          <a:prstGeom prst="rect">
            <a:avLst/>
          </a:prstGeom>
          <a:noFill/>
          <a:ln>
            <a:noFill/>
          </a:ln>
        </p:spPr>
        <p:txBody>
          <a:bodyPr spcFirstLastPara="1" wrap="square" lIns="50800" tIns="50800" rIns="50800" bIns="50800" anchor="t" anchorCtr="0">
            <a:noAutofit/>
          </a:bodyPr>
          <a:lstStyle/>
          <a:p>
            <a:pPr lvl="0" algn="ctr">
              <a:lnSpc>
                <a:spcPct val="110000"/>
              </a:lnSpc>
              <a:buClr>
                <a:srgbClr val="1F1F1F"/>
              </a:buClr>
              <a:buSzPts val="2200"/>
            </a:pPr>
            <a:r>
              <a:rPr lang="en-US" sz="2200" dirty="0">
                <a:latin typeface="Helvetica Neue"/>
                <a:ea typeface="Helvetica Neue"/>
                <a:cs typeface="Helvetica Neue"/>
                <a:sym typeface="Helvetica Neue"/>
              </a:rPr>
              <a:t>What is driving traffic to your website</a:t>
            </a:r>
            <a:endParaRPr dirty="0"/>
          </a:p>
        </p:txBody>
      </p:sp>
      <p:sp>
        <p:nvSpPr>
          <p:cNvPr id="231" name="Google Shape;231;p26"/>
          <p:cNvSpPr txBox="1"/>
          <p:nvPr/>
        </p:nvSpPr>
        <p:spPr>
          <a:xfrm>
            <a:off x="14585770" y="7018288"/>
            <a:ext cx="3980534" cy="582585"/>
          </a:xfrm>
          <a:prstGeom prst="rect">
            <a:avLst/>
          </a:prstGeom>
          <a:noFill/>
          <a:ln>
            <a:noFill/>
          </a:ln>
        </p:spPr>
        <p:txBody>
          <a:bodyPr spcFirstLastPara="1" wrap="square" lIns="50800" tIns="50800" rIns="50800" bIns="50800" anchor="t" anchorCtr="0">
            <a:noAutofit/>
          </a:bodyPr>
          <a:lstStyle/>
          <a:p>
            <a:pPr marL="0" marR="0" lvl="0" indent="0" algn="ctr" rtl="0">
              <a:lnSpc>
                <a:spcPct val="90000"/>
              </a:lnSpc>
              <a:spcBef>
                <a:spcPts val="0"/>
              </a:spcBef>
              <a:spcAft>
                <a:spcPts val="0"/>
              </a:spcAft>
              <a:buClr>
                <a:srgbClr val="1F1F1F"/>
              </a:buClr>
              <a:buSzPts val="3200"/>
              <a:buFont typeface="Arial"/>
              <a:buNone/>
            </a:pPr>
            <a:r>
              <a:rPr lang="en-US" sz="3200" b="0" i="0" u="none" strike="noStrike" cap="none" dirty="0">
                <a:solidFill>
                  <a:srgbClr val="1F1F1F"/>
                </a:solidFill>
                <a:latin typeface="Arial"/>
                <a:ea typeface="Arial"/>
                <a:cs typeface="Arial"/>
                <a:sym typeface="Arial"/>
              </a:rPr>
              <a:t>Behavior</a:t>
            </a:r>
            <a:endParaRPr dirty="0"/>
          </a:p>
        </p:txBody>
      </p:sp>
      <p:sp>
        <p:nvSpPr>
          <p:cNvPr id="232" name="Google Shape;232;p26"/>
          <p:cNvSpPr txBox="1"/>
          <p:nvPr/>
        </p:nvSpPr>
        <p:spPr>
          <a:xfrm>
            <a:off x="14932298" y="7998458"/>
            <a:ext cx="3287326" cy="2021841"/>
          </a:xfrm>
          <a:prstGeom prst="rect">
            <a:avLst/>
          </a:prstGeom>
          <a:noFill/>
          <a:ln>
            <a:noFill/>
          </a:ln>
        </p:spPr>
        <p:txBody>
          <a:bodyPr spcFirstLastPara="1" wrap="square" lIns="50800" tIns="50800" rIns="50800" bIns="50800" anchor="t" anchorCtr="0">
            <a:noAutofit/>
          </a:bodyPr>
          <a:lstStyle/>
          <a:p>
            <a:pPr lvl="0" algn="ctr">
              <a:lnSpc>
                <a:spcPct val="110000"/>
              </a:lnSpc>
              <a:buClr>
                <a:srgbClr val="1F1F1F"/>
              </a:buClr>
              <a:buSzPts val="2200"/>
            </a:pPr>
            <a:r>
              <a:rPr lang="en-US" sz="2200" dirty="0">
                <a:latin typeface="Helvetica Neue"/>
                <a:ea typeface="Helvetica Neue"/>
                <a:cs typeface="Helvetica Neue"/>
                <a:sym typeface="Helvetica Neue"/>
              </a:rPr>
              <a:t>Analyze the behavior of your visitors</a:t>
            </a:r>
            <a:endParaRPr dirty="0"/>
          </a:p>
        </p:txBody>
      </p:sp>
      <p:sp>
        <p:nvSpPr>
          <p:cNvPr id="233" name="Google Shape;233;p26"/>
          <p:cNvSpPr txBox="1"/>
          <p:nvPr/>
        </p:nvSpPr>
        <p:spPr>
          <a:xfrm>
            <a:off x="18954741" y="6991271"/>
            <a:ext cx="3980534" cy="609601"/>
          </a:xfrm>
          <a:prstGeom prst="rect">
            <a:avLst/>
          </a:prstGeom>
          <a:noFill/>
          <a:ln>
            <a:noFill/>
          </a:ln>
        </p:spPr>
        <p:txBody>
          <a:bodyPr spcFirstLastPara="1" wrap="square" lIns="50800" tIns="50800" rIns="50800" bIns="50800" anchor="t" anchorCtr="0">
            <a:noAutofit/>
          </a:bodyPr>
          <a:lstStyle/>
          <a:p>
            <a:pPr marL="0" marR="0" lvl="0" indent="0" algn="ctr" rtl="0">
              <a:lnSpc>
                <a:spcPct val="90000"/>
              </a:lnSpc>
              <a:spcBef>
                <a:spcPts val="0"/>
              </a:spcBef>
              <a:spcAft>
                <a:spcPts val="0"/>
              </a:spcAft>
              <a:buClr>
                <a:srgbClr val="1F1F1F"/>
              </a:buClr>
              <a:buSzPts val="3200"/>
              <a:buFont typeface="Arial"/>
              <a:buNone/>
            </a:pPr>
            <a:r>
              <a:rPr lang="en-US" sz="3200" b="0" i="0" u="none" strike="noStrike" cap="none" dirty="0">
                <a:solidFill>
                  <a:srgbClr val="1F1F1F"/>
                </a:solidFill>
                <a:latin typeface="Arial"/>
                <a:ea typeface="Arial"/>
                <a:cs typeface="Arial"/>
                <a:sym typeface="Arial"/>
              </a:rPr>
              <a:t>Conversions</a:t>
            </a:r>
            <a:endParaRPr dirty="0"/>
          </a:p>
        </p:txBody>
      </p:sp>
      <p:sp>
        <p:nvSpPr>
          <p:cNvPr id="234" name="Google Shape;234;p26"/>
          <p:cNvSpPr txBox="1"/>
          <p:nvPr/>
        </p:nvSpPr>
        <p:spPr>
          <a:xfrm>
            <a:off x="19310602" y="7998459"/>
            <a:ext cx="3287326" cy="1239521"/>
          </a:xfrm>
          <a:prstGeom prst="rect">
            <a:avLst/>
          </a:prstGeom>
          <a:noFill/>
          <a:ln>
            <a:noFill/>
          </a:ln>
        </p:spPr>
        <p:txBody>
          <a:bodyPr spcFirstLastPara="1" wrap="square" lIns="50800" tIns="50800" rIns="50800" bIns="50800" anchor="t" anchorCtr="0">
            <a:noAutofit/>
          </a:bodyPr>
          <a:lstStyle/>
          <a:p>
            <a:pPr lvl="0" algn="ctr">
              <a:lnSpc>
                <a:spcPct val="110000"/>
              </a:lnSpc>
              <a:buClr>
                <a:srgbClr val="1F1F1F"/>
              </a:buClr>
              <a:buSzPts val="2200"/>
            </a:pPr>
            <a:r>
              <a:rPr lang="en-US" sz="2200" dirty="0">
                <a:latin typeface="Helvetica Neue"/>
                <a:ea typeface="Helvetica Neue"/>
                <a:cs typeface="Helvetica Neue"/>
                <a:sym typeface="Helvetica Neue"/>
              </a:rPr>
              <a:t>Percentage of visitors that achieve a particular goal</a:t>
            </a:r>
            <a:endParaRPr dirty="0"/>
          </a:p>
        </p:txBody>
      </p:sp>
      <p:cxnSp>
        <p:nvCxnSpPr>
          <p:cNvPr id="235" name="Google Shape;235;p26"/>
          <p:cNvCxnSpPr/>
          <p:nvPr/>
        </p:nvCxnSpPr>
        <p:spPr>
          <a:xfrm rot="10800000" flipH="1">
            <a:off x="1417769" y="-3737"/>
            <a:ext cx="1" cy="763323"/>
          </a:xfrm>
          <a:prstGeom prst="straightConnector1">
            <a:avLst/>
          </a:prstGeom>
          <a:noFill/>
          <a:ln w="50800" cap="flat" cmpd="sng">
            <a:solidFill>
              <a:srgbClr val="F92672"/>
            </a:solidFill>
            <a:prstDash val="solid"/>
            <a:miter lim="400000"/>
            <a:headEnd type="none" w="sm" len="sm"/>
            <a:tailEnd type="none" w="sm" len="sm"/>
          </a:ln>
        </p:spPr>
      </p:cxnSp>
      <p:pic>
        <p:nvPicPr>
          <p:cNvPr id="236" name="Google Shape;236;p26" descr="Pie chart"/>
          <p:cNvPicPr preferRelativeResize="0"/>
          <p:nvPr/>
        </p:nvPicPr>
        <p:blipFill>
          <a:blip r:embed="rId3">
            <a:extLst>
              <a:ext uri="{96DAC541-7B7A-43D3-8B79-37D633B846F1}">
                <asvg:svgBlip xmlns:asvg="http://schemas.microsoft.com/office/drawing/2016/SVG/main" r:embed="rId4"/>
              </a:ext>
            </a:extLst>
          </a:blip>
          <a:stretch>
            <a:fillRect/>
          </a:stretch>
        </p:blipFill>
        <p:spPr>
          <a:xfrm>
            <a:off x="2763427" y="4810725"/>
            <a:ext cx="1587501" cy="1587501"/>
          </a:xfrm>
          <a:prstGeom prst="rect">
            <a:avLst/>
          </a:prstGeom>
          <a:noFill/>
          <a:ln>
            <a:noFill/>
          </a:ln>
        </p:spPr>
      </p:pic>
      <p:pic>
        <p:nvPicPr>
          <p:cNvPr id="237" name="Google Shape;237;p26" descr="Bar graph with upward trend"/>
          <p:cNvPicPr preferRelativeResize="0"/>
          <p:nvPr/>
        </p:nvPicPr>
        <p:blipFill>
          <a:blip r:embed="rId5">
            <a:extLst>
              <a:ext uri="{96DAC541-7B7A-43D3-8B79-37D633B846F1}">
                <asvg:svgBlip xmlns:asvg="http://schemas.microsoft.com/office/drawing/2016/SVG/main" r:embed="rId6"/>
              </a:ext>
            </a:extLst>
          </a:blip>
          <a:stretch>
            <a:fillRect/>
          </a:stretch>
        </p:blipFill>
        <p:spPr>
          <a:xfrm>
            <a:off x="6960248" y="4974435"/>
            <a:ext cx="1651001" cy="1651001"/>
          </a:xfrm>
          <a:prstGeom prst="rect">
            <a:avLst/>
          </a:prstGeom>
          <a:noFill/>
          <a:ln>
            <a:noFill/>
          </a:ln>
        </p:spPr>
      </p:pic>
      <p:pic>
        <p:nvPicPr>
          <p:cNvPr id="238" name="Google Shape;238;p26" descr="Presentation with bar chart"/>
          <p:cNvPicPr preferRelativeResize="0"/>
          <p:nvPr/>
        </p:nvPicPr>
        <p:blipFill>
          <a:blip r:embed="rId7">
            <a:extLst>
              <a:ext uri="{96DAC541-7B7A-43D3-8B79-37D633B846F1}">
                <asvg:svgBlip xmlns:asvg="http://schemas.microsoft.com/office/drawing/2016/SVG/main" r:embed="rId8"/>
              </a:ext>
            </a:extLst>
          </a:blip>
          <a:stretch>
            <a:fillRect/>
          </a:stretch>
        </p:blipFill>
        <p:spPr>
          <a:xfrm>
            <a:off x="11382764" y="5006185"/>
            <a:ext cx="1587501" cy="1587501"/>
          </a:xfrm>
          <a:prstGeom prst="rect">
            <a:avLst/>
          </a:prstGeom>
          <a:noFill/>
          <a:ln>
            <a:noFill/>
          </a:ln>
        </p:spPr>
      </p:pic>
      <p:pic>
        <p:nvPicPr>
          <p:cNvPr id="239" name="Google Shape;239;p26" descr="Venn diagram"/>
          <p:cNvPicPr preferRelativeResize="0"/>
          <p:nvPr/>
        </p:nvPicPr>
        <p:blipFill>
          <a:blip r:embed="rId9">
            <a:extLst>
              <a:ext uri="{96DAC541-7B7A-43D3-8B79-37D633B846F1}">
                <asvg:svgBlip xmlns:asvg="http://schemas.microsoft.com/office/drawing/2016/SVG/main" r:embed="rId10"/>
              </a:ext>
            </a:extLst>
          </a:blip>
          <a:stretch>
            <a:fillRect/>
          </a:stretch>
        </p:blipFill>
        <p:spPr>
          <a:xfrm>
            <a:off x="15782211" y="5006185"/>
            <a:ext cx="1587501" cy="1587501"/>
          </a:xfrm>
          <a:prstGeom prst="rect">
            <a:avLst/>
          </a:prstGeom>
          <a:noFill/>
          <a:ln>
            <a:noFill/>
          </a:ln>
        </p:spPr>
      </p:pic>
      <p:pic>
        <p:nvPicPr>
          <p:cNvPr id="240" name="Google Shape;240;p26" descr="Statistics"/>
          <p:cNvPicPr preferRelativeResize="0"/>
          <p:nvPr/>
        </p:nvPicPr>
        <p:blipFill>
          <a:blip r:embed="rId11">
            <a:extLst>
              <a:ext uri="{96DAC541-7B7A-43D3-8B79-37D633B846F1}">
                <asvg:svgBlip xmlns:asvg="http://schemas.microsoft.com/office/drawing/2016/SVG/main" r:embed="rId12"/>
              </a:ext>
            </a:extLst>
          </a:blip>
          <a:stretch>
            <a:fillRect/>
          </a:stretch>
        </p:blipFill>
        <p:spPr>
          <a:xfrm>
            <a:off x="20151257" y="5006185"/>
            <a:ext cx="1587501" cy="1587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cxnSp>
        <p:nvCxnSpPr>
          <p:cNvPr id="1265" name="Google Shape;1265;p89"/>
          <p:cNvCxnSpPr>
            <a:cxnSpLocks/>
          </p:cNvCxnSpPr>
          <p:nvPr/>
        </p:nvCxnSpPr>
        <p:spPr>
          <a:xfrm>
            <a:off x="6507748" y="7618165"/>
            <a:ext cx="1128917" cy="2"/>
          </a:xfrm>
          <a:prstGeom prst="straightConnector1">
            <a:avLst/>
          </a:prstGeom>
          <a:noFill/>
          <a:ln w="25400" cap="flat" cmpd="sng">
            <a:solidFill>
              <a:srgbClr val="CBCBCB"/>
            </a:solidFill>
            <a:prstDash val="dashDot"/>
            <a:miter lim="400000"/>
            <a:headEnd type="oval" w="med" len="med"/>
            <a:tailEnd type="oval" w="med" len="med"/>
          </a:ln>
        </p:spPr>
      </p:cxnSp>
      <p:sp>
        <p:nvSpPr>
          <p:cNvPr id="1266" name="Google Shape;1266;p89"/>
          <p:cNvSpPr/>
          <p:nvPr/>
        </p:nvSpPr>
        <p:spPr>
          <a:xfrm>
            <a:off x="3326868" y="6328254"/>
            <a:ext cx="2540001" cy="2540001"/>
          </a:xfrm>
          <a:prstGeom prst="ellipse">
            <a:avLst/>
          </a:prstGeom>
          <a:noFill/>
          <a:ln w="25400" cap="flat" cmpd="sng">
            <a:solidFill>
              <a:srgbClr val="CBCBCB"/>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67" name="Google Shape;1267;p89"/>
          <p:cNvSpPr/>
          <p:nvPr/>
        </p:nvSpPr>
        <p:spPr>
          <a:xfrm>
            <a:off x="3995425" y="6930617"/>
            <a:ext cx="1270001" cy="1270001"/>
          </a:xfrm>
          <a:prstGeom prst="ellipse">
            <a:avLst/>
          </a:prstGeom>
          <a:solidFill>
            <a:srgbClr val="66BA6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66BA6D"/>
              </a:buClr>
              <a:buSzPts val="3200"/>
              <a:buFont typeface="Helvetica Neue"/>
              <a:buNone/>
            </a:pPr>
            <a:endParaRPr sz="3200" b="0" i="0" u="none" strike="noStrike" cap="none">
              <a:solidFill>
                <a:srgbClr val="66BA6D"/>
              </a:solidFill>
              <a:latin typeface="Helvetica Neue"/>
              <a:ea typeface="Helvetica Neue"/>
              <a:cs typeface="Helvetica Neue"/>
              <a:sym typeface="Helvetica Neue"/>
            </a:endParaRPr>
          </a:p>
        </p:txBody>
      </p:sp>
      <p:sp>
        <p:nvSpPr>
          <p:cNvPr id="1268" name="Google Shape;1268;p89"/>
          <p:cNvSpPr txBox="1"/>
          <p:nvPr/>
        </p:nvSpPr>
        <p:spPr>
          <a:xfrm>
            <a:off x="3306230" y="9252234"/>
            <a:ext cx="2788616" cy="1701801"/>
          </a:xfrm>
          <a:prstGeom prst="rect">
            <a:avLst/>
          </a:prstGeom>
          <a:noFill/>
          <a:ln>
            <a:noFill/>
          </a:ln>
        </p:spPr>
        <p:txBody>
          <a:bodyPr spcFirstLastPara="1" wrap="square" lIns="50800" tIns="50800" rIns="50800" bIns="50800" anchor="t" anchorCtr="0">
            <a:noAutofit/>
          </a:bodyPr>
          <a:lstStyle/>
          <a:p>
            <a:pPr lvl="0" algn="ctr">
              <a:lnSpc>
                <a:spcPct val="90000"/>
              </a:lnSpc>
              <a:buClr>
                <a:srgbClr val="1F1F1F"/>
              </a:buClr>
              <a:buSzPts val="3200"/>
            </a:pPr>
            <a:r>
              <a:rPr lang="en-US" sz="3200" dirty="0">
                <a:solidFill>
                  <a:srgbClr val="1F1F1F"/>
                </a:solidFill>
              </a:rPr>
              <a:t>Start with an example</a:t>
            </a:r>
            <a:endParaRPr dirty="0"/>
          </a:p>
        </p:txBody>
      </p:sp>
      <p:sp>
        <p:nvSpPr>
          <p:cNvPr id="1270" name="Google Shape;1270;p89"/>
          <p:cNvSpPr/>
          <p:nvPr/>
        </p:nvSpPr>
        <p:spPr>
          <a:xfrm>
            <a:off x="5197673" y="6341533"/>
            <a:ext cx="615951" cy="615951"/>
          </a:xfrm>
          <a:prstGeom prst="ellipse">
            <a:avLst/>
          </a:prstGeom>
          <a:solidFill>
            <a:srgbClr val="1F1F1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71" name="Google Shape;1271;p89"/>
          <p:cNvSpPr txBox="1"/>
          <p:nvPr/>
        </p:nvSpPr>
        <p:spPr>
          <a:xfrm>
            <a:off x="5160905" y="6365662"/>
            <a:ext cx="615952" cy="419721"/>
          </a:xfrm>
          <a:prstGeom prst="rect">
            <a:avLst/>
          </a:prstGeom>
          <a:noFill/>
          <a:ln>
            <a:noFill/>
          </a:ln>
        </p:spPr>
        <p:txBody>
          <a:bodyPr spcFirstLastPara="1" wrap="square" lIns="50800" tIns="50800" rIns="50800" bIns="50800" anchor="t" anchorCtr="0">
            <a:noAutofit/>
          </a:bodyPr>
          <a:lstStyle/>
          <a:p>
            <a:pPr marL="0" marR="0" lvl="0" indent="0" algn="ctr" rtl="0">
              <a:lnSpc>
                <a:spcPct val="90000"/>
              </a:lnSpc>
              <a:spcBef>
                <a:spcPts val="0"/>
              </a:spcBef>
              <a:spcAft>
                <a:spcPts val="0"/>
              </a:spcAft>
              <a:buClr>
                <a:srgbClr val="FFFFFF"/>
              </a:buClr>
              <a:buSzPts val="2600"/>
              <a:buFont typeface="Arial"/>
              <a:buNone/>
            </a:pPr>
            <a:r>
              <a:rPr lang="en-US" sz="2600" b="0" i="0" u="none" strike="noStrike" cap="none" dirty="0">
                <a:solidFill>
                  <a:srgbClr val="FFFFFF"/>
                </a:solidFill>
                <a:latin typeface="Arial"/>
                <a:ea typeface="Arial"/>
                <a:cs typeface="Arial"/>
                <a:sym typeface="Arial"/>
              </a:rPr>
              <a:t>1</a:t>
            </a:r>
            <a:endParaRPr dirty="0"/>
          </a:p>
        </p:txBody>
      </p:sp>
      <p:sp>
        <p:nvSpPr>
          <p:cNvPr id="1272" name="Google Shape;1272;p89"/>
          <p:cNvSpPr/>
          <p:nvPr/>
        </p:nvSpPr>
        <p:spPr>
          <a:xfrm>
            <a:off x="8252964" y="6348167"/>
            <a:ext cx="2540001" cy="2540001"/>
          </a:xfrm>
          <a:prstGeom prst="ellipse">
            <a:avLst/>
          </a:prstGeom>
          <a:noFill/>
          <a:ln w="25400" cap="flat" cmpd="sng">
            <a:solidFill>
              <a:srgbClr val="CBCBCB"/>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73" name="Google Shape;1273;p89"/>
          <p:cNvSpPr/>
          <p:nvPr/>
        </p:nvSpPr>
        <p:spPr>
          <a:xfrm>
            <a:off x="8923115" y="6930615"/>
            <a:ext cx="1270001" cy="1270001"/>
          </a:xfrm>
          <a:prstGeom prst="ellipse">
            <a:avLst/>
          </a:prstGeom>
          <a:solidFill>
            <a:srgbClr val="66BA6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66BA6D"/>
              </a:buClr>
              <a:buSzPts val="3200"/>
              <a:buFont typeface="Helvetica Neue"/>
              <a:buNone/>
            </a:pPr>
            <a:endParaRPr sz="3200" b="0" i="0" u="none" strike="noStrike" cap="none">
              <a:solidFill>
                <a:srgbClr val="66BA6D"/>
              </a:solidFill>
              <a:latin typeface="Helvetica Neue"/>
              <a:ea typeface="Helvetica Neue"/>
              <a:cs typeface="Helvetica Neue"/>
              <a:sym typeface="Helvetica Neue"/>
            </a:endParaRPr>
          </a:p>
        </p:txBody>
      </p:sp>
      <p:sp>
        <p:nvSpPr>
          <p:cNvPr id="1274" name="Google Shape;1274;p89"/>
          <p:cNvSpPr/>
          <p:nvPr/>
        </p:nvSpPr>
        <p:spPr>
          <a:xfrm>
            <a:off x="10200448" y="6349999"/>
            <a:ext cx="615951" cy="615951"/>
          </a:xfrm>
          <a:prstGeom prst="ellipse">
            <a:avLst/>
          </a:prstGeom>
          <a:solidFill>
            <a:srgbClr val="1F1F1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75" name="Google Shape;1275;p89"/>
          <p:cNvSpPr txBox="1"/>
          <p:nvPr/>
        </p:nvSpPr>
        <p:spPr>
          <a:xfrm>
            <a:off x="10127106" y="6375178"/>
            <a:ext cx="762635" cy="1202691"/>
          </a:xfrm>
          <a:prstGeom prst="rect">
            <a:avLst/>
          </a:prstGeom>
          <a:noFill/>
          <a:ln>
            <a:noFill/>
          </a:ln>
        </p:spPr>
        <p:txBody>
          <a:bodyPr spcFirstLastPara="1" wrap="square" lIns="50800" tIns="50800" rIns="50800" bIns="50800" anchor="t" anchorCtr="0">
            <a:noAutofit/>
          </a:bodyPr>
          <a:lstStyle/>
          <a:p>
            <a:pPr marL="0" marR="0" lvl="0" indent="0" algn="ctr" rtl="0">
              <a:lnSpc>
                <a:spcPct val="90000"/>
              </a:lnSpc>
              <a:spcBef>
                <a:spcPts val="0"/>
              </a:spcBef>
              <a:spcAft>
                <a:spcPts val="0"/>
              </a:spcAft>
              <a:buClr>
                <a:srgbClr val="FFFFFF"/>
              </a:buClr>
              <a:buSzPts val="2600"/>
              <a:buFont typeface="Arial"/>
              <a:buNone/>
            </a:pPr>
            <a:r>
              <a:rPr lang="en-US" sz="2600" b="0" i="0" u="none" strike="noStrike" cap="none">
                <a:solidFill>
                  <a:srgbClr val="FFFFFF"/>
                </a:solidFill>
                <a:latin typeface="Arial"/>
                <a:ea typeface="Arial"/>
                <a:cs typeface="Arial"/>
                <a:sym typeface="Arial"/>
              </a:rPr>
              <a:t>2</a:t>
            </a:r>
            <a:endParaRPr/>
          </a:p>
        </p:txBody>
      </p:sp>
      <p:sp>
        <p:nvSpPr>
          <p:cNvPr id="1276" name="Google Shape;1276;p89"/>
          <p:cNvSpPr txBox="1"/>
          <p:nvPr/>
        </p:nvSpPr>
        <p:spPr>
          <a:xfrm>
            <a:off x="8184699" y="9252234"/>
            <a:ext cx="2788615" cy="1701801"/>
          </a:xfrm>
          <a:prstGeom prst="rect">
            <a:avLst/>
          </a:prstGeom>
          <a:noFill/>
          <a:ln>
            <a:noFill/>
          </a:ln>
        </p:spPr>
        <p:txBody>
          <a:bodyPr spcFirstLastPara="1" wrap="square" lIns="50800" tIns="50800" rIns="50800" bIns="50800" anchor="t" anchorCtr="0">
            <a:noAutofit/>
          </a:bodyPr>
          <a:lstStyle/>
          <a:p>
            <a:pPr lvl="0" algn="ctr">
              <a:lnSpc>
                <a:spcPct val="90000"/>
              </a:lnSpc>
              <a:buClr>
                <a:srgbClr val="1F1F1F"/>
              </a:buClr>
              <a:buSzPts val="3200"/>
            </a:pPr>
            <a:r>
              <a:rPr lang="en-US" sz="3200" dirty="0">
                <a:solidFill>
                  <a:srgbClr val="1F1F1F"/>
                </a:solidFill>
              </a:rPr>
              <a:t>Learn the terms</a:t>
            </a:r>
          </a:p>
        </p:txBody>
      </p:sp>
      <p:cxnSp>
        <p:nvCxnSpPr>
          <p:cNvPr id="1278" name="Google Shape;1278;p89"/>
          <p:cNvCxnSpPr/>
          <p:nvPr/>
        </p:nvCxnSpPr>
        <p:spPr>
          <a:xfrm>
            <a:off x="11589442" y="7618165"/>
            <a:ext cx="1128918" cy="2"/>
          </a:xfrm>
          <a:prstGeom prst="straightConnector1">
            <a:avLst/>
          </a:prstGeom>
          <a:noFill/>
          <a:ln w="25400" cap="flat" cmpd="sng">
            <a:solidFill>
              <a:srgbClr val="CBCBCB"/>
            </a:solidFill>
            <a:prstDash val="dashDot"/>
            <a:miter lim="400000"/>
            <a:headEnd type="oval" w="med" len="med"/>
            <a:tailEnd type="oval" w="med" len="med"/>
          </a:ln>
        </p:spPr>
      </p:cxnSp>
      <p:sp>
        <p:nvSpPr>
          <p:cNvPr id="1279" name="Google Shape;1279;p89"/>
          <p:cNvSpPr/>
          <p:nvPr/>
        </p:nvSpPr>
        <p:spPr>
          <a:xfrm>
            <a:off x="13163255" y="6385825"/>
            <a:ext cx="2540001" cy="2540001"/>
          </a:xfrm>
          <a:prstGeom prst="ellipse">
            <a:avLst/>
          </a:prstGeom>
          <a:noFill/>
          <a:ln w="25400" cap="flat" cmpd="sng">
            <a:solidFill>
              <a:srgbClr val="CBCBCB"/>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80" name="Google Shape;1280;p89"/>
          <p:cNvSpPr/>
          <p:nvPr/>
        </p:nvSpPr>
        <p:spPr>
          <a:xfrm>
            <a:off x="13834926" y="6983164"/>
            <a:ext cx="1270001" cy="1270001"/>
          </a:xfrm>
          <a:prstGeom prst="ellipse">
            <a:avLst/>
          </a:prstGeom>
          <a:solidFill>
            <a:srgbClr val="66BA6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66BA6D"/>
              </a:buClr>
              <a:buSzPts val="3200"/>
              <a:buFont typeface="Helvetica Neue"/>
              <a:buNone/>
            </a:pPr>
            <a:endParaRPr sz="3200" b="0" i="0" u="none" strike="noStrike" cap="none">
              <a:solidFill>
                <a:srgbClr val="66BA6D"/>
              </a:solidFill>
              <a:latin typeface="Helvetica Neue"/>
              <a:ea typeface="Helvetica Neue"/>
              <a:cs typeface="Helvetica Neue"/>
              <a:sym typeface="Helvetica Neue"/>
            </a:endParaRPr>
          </a:p>
        </p:txBody>
      </p:sp>
      <p:sp>
        <p:nvSpPr>
          <p:cNvPr id="1281" name="Google Shape;1281;p89"/>
          <p:cNvSpPr/>
          <p:nvPr/>
        </p:nvSpPr>
        <p:spPr>
          <a:xfrm>
            <a:off x="15203223" y="6348167"/>
            <a:ext cx="615951" cy="615951"/>
          </a:xfrm>
          <a:prstGeom prst="ellipse">
            <a:avLst/>
          </a:prstGeom>
          <a:solidFill>
            <a:srgbClr val="1F1F1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82" name="Google Shape;1282;p89"/>
          <p:cNvSpPr txBox="1"/>
          <p:nvPr/>
        </p:nvSpPr>
        <p:spPr>
          <a:xfrm>
            <a:off x="15129881" y="6373346"/>
            <a:ext cx="762635" cy="1202691"/>
          </a:xfrm>
          <a:prstGeom prst="rect">
            <a:avLst/>
          </a:prstGeom>
          <a:noFill/>
          <a:ln>
            <a:noFill/>
          </a:ln>
        </p:spPr>
        <p:txBody>
          <a:bodyPr spcFirstLastPara="1" wrap="square" lIns="50800" tIns="50800" rIns="50800" bIns="50800" anchor="t" anchorCtr="0">
            <a:noAutofit/>
          </a:bodyPr>
          <a:lstStyle/>
          <a:p>
            <a:pPr marL="0" marR="0" lvl="0" indent="0" algn="ctr" rtl="0">
              <a:lnSpc>
                <a:spcPct val="90000"/>
              </a:lnSpc>
              <a:spcBef>
                <a:spcPts val="0"/>
              </a:spcBef>
              <a:spcAft>
                <a:spcPts val="0"/>
              </a:spcAft>
              <a:buClr>
                <a:srgbClr val="FFFFFF"/>
              </a:buClr>
              <a:buSzPts val="2600"/>
              <a:buFont typeface="Arial"/>
              <a:buNone/>
            </a:pPr>
            <a:r>
              <a:rPr lang="en-US" sz="2600" b="0" i="0" u="none" strike="noStrike" cap="none">
                <a:solidFill>
                  <a:srgbClr val="FFFFFF"/>
                </a:solidFill>
                <a:latin typeface="Arial"/>
                <a:ea typeface="Arial"/>
                <a:cs typeface="Arial"/>
                <a:sym typeface="Arial"/>
              </a:rPr>
              <a:t>3</a:t>
            </a:r>
            <a:endParaRPr/>
          </a:p>
        </p:txBody>
      </p:sp>
      <p:sp>
        <p:nvSpPr>
          <p:cNvPr id="1283" name="Google Shape;1283;p89"/>
          <p:cNvSpPr txBox="1"/>
          <p:nvPr/>
        </p:nvSpPr>
        <p:spPr>
          <a:xfrm>
            <a:off x="13187473" y="9252234"/>
            <a:ext cx="2788616" cy="1701801"/>
          </a:xfrm>
          <a:prstGeom prst="rect">
            <a:avLst/>
          </a:prstGeom>
          <a:noFill/>
          <a:ln>
            <a:noFill/>
          </a:ln>
        </p:spPr>
        <p:txBody>
          <a:bodyPr spcFirstLastPara="1" wrap="square" lIns="50800" tIns="50800" rIns="50800" bIns="50800" anchor="t" anchorCtr="0">
            <a:noAutofit/>
          </a:bodyPr>
          <a:lstStyle/>
          <a:p>
            <a:pPr lvl="0" algn="ctr">
              <a:lnSpc>
                <a:spcPct val="90000"/>
              </a:lnSpc>
              <a:buClr>
                <a:srgbClr val="1F1F1F"/>
              </a:buClr>
              <a:buSzPts val="3200"/>
            </a:pPr>
            <a:r>
              <a:rPr lang="en-US" sz="3200" dirty="0">
                <a:solidFill>
                  <a:srgbClr val="1F1F1F"/>
                </a:solidFill>
              </a:rPr>
              <a:t>Code it</a:t>
            </a:r>
          </a:p>
        </p:txBody>
      </p:sp>
      <p:cxnSp>
        <p:nvCxnSpPr>
          <p:cNvPr id="1285" name="Google Shape;1285;p89"/>
          <p:cNvCxnSpPr/>
          <p:nvPr/>
        </p:nvCxnSpPr>
        <p:spPr>
          <a:xfrm>
            <a:off x="16554701" y="7562621"/>
            <a:ext cx="1128917" cy="3"/>
          </a:xfrm>
          <a:prstGeom prst="straightConnector1">
            <a:avLst/>
          </a:prstGeom>
          <a:noFill/>
          <a:ln w="25400" cap="flat" cmpd="sng">
            <a:solidFill>
              <a:srgbClr val="CBCBCB"/>
            </a:solidFill>
            <a:prstDash val="dashDot"/>
            <a:miter lim="400000"/>
            <a:headEnd type="oval" w="med" len="med"/>
            <a:tailEnd type="oval" w="med" len="med"/>
          </a:ln>
        </p:spPr>
      </p:cxnSp>
      <p:sp>
        <p:nvSpPr>
          <p:cNvPr id="1286" name="Google Shape;1286;p89"/>
          <p:cNvSpPr/>
          <p:nvPr/>
        </p:nvSpPr>
        <p:spPr>
          <a:xfrm>
            <a:off x="18281947" y="6436860"/>
            <a:ext cx="2540001" cy="2540001"/>
          </a:xfrm>
          <a:prstGeom prst="ellipse">
            <a:avLst/>
          </a:prstGeom>
          <a:noFill/>
          <a:ln w="25400" cap="flat" cmpd="sng">
            <a:solidFill>
              <a:srgbClr val="CBCBCB"/>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87" name="Google Shape;1287;p89"/>
          <p:cNvSpPr/>
          <p:nvPr/>
        </p:nvSpPr>
        <p:spPr>
          <a:xfrm>
            <a:off x="18947085" y="7074490"/>
            <a:ext cx="1270001" cy="1270001"/>
          </a:xfrm>
          <a:prstGeom prst="ellipse">
            <a:avLst/>
          </a:prstGeom>
          <a:solidFill>
            <a:srgbClr val="66BA6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66BA6D"/>
              </a:buClr>
              <a:buSzPts val="3200"/>
              <a:buFont typeface="Helvetica Neue"/>
              <a:buNone/>
            </a:pPr>
            <a:endParaRPr sz="3200" b="0" i="0" u="none" strike="noStrike" cap="none">
              <a:solidFill>
                <a:srgbClr val="66BA6D"/>
              </a:solidFill>
              <a:latin typeface="Helvetica Neue"/>
              <a:ea typeface="Helvetica Neue"/>
              <a:cs typeface="Helvetica Neue"/>
              <a:sym typeface="Helvetica Neue"/>
            </a:endParaRPr>
          </a:p>
        </p:txBody>
      </p:sp>
      <p:sp>
        <p:nvSpPr>
          <p:cNvPr id="1288" name="Google Shape;1288;p89"/>
          <p:cNvSpPr/>
          <p:nvPr/>
        </p:nvSpPr>
        <p:spPr>
          <a:xfrm>
            <a:off x="20205997" y="6343934"/>
            <a:ext cx="615951" cy="615951"/>
          </a:xfrm>
          <a:prstGeom prst="ellipse">
            <a:avLst/>
          </a:prstGeom>
          <a:solidFill>
            <a:srgbClr val="1F1F1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89" name="Google Shape;1289;p89"/>
          <p:cNvSpPr txBox="1"/>
          <p:nvPr/>
        </p:nvSpPr>
        <p:spPr>
          <a:xfrm>
            <a:off x="20132656" y="6369113"/>
            <a:ext cx="762635" cy="1202691"/>
          </a:xfrm>
          <a:prstGeom prst="rect">
            <a:avLst/>
          </a:prstGeom>
          <a:noFill/>
          <a:ln>
            <a:noFill/>
          </a:ln>
        </p:spPr>
        <p:txBody>
          <a:bodyPr spcFirstLastPara="1" wrap="square" lIns="50800" tIns="50800" rIns="50800" bIns="50800" anchor="t" anchorCtr="0">
            <a:noAutofit/>
          </a:bodyPr>
          <a:lstStyle/>
          <a:p>
            <a:pPr marL="0" marR="0" lvl="0" indent="0" algn="ctr" rtl="0">
              <a:lnSpc>
                <a:spcPct val="90000"/>
              </a:lnSpc>
              <a:spcBef>
                <a:spcPts val="0"/>
              </a:spcBef>
              <a:spcAft>
                <a:spcPts val="0"/>
              </a:spcAft>
              <a:buClr>
                <a:srgbClr val="FFFFFF"/>
              </a:buClr>
              <a:buSzPts val="2600"/>
              <a:buFont typeface="Arial"/>
              <a:buNone/>
            </a:pPr>
            <a:r>
              <a:rPr lang="en-US" sz="2600" b="0" i="0" u="none" strike="noStrike" cap="none">
                <a:solidFill>
                  <a:srgbClr val="FFFFFF"/>
                </a:solidFill>
                <a:latin typeface="Arial"/>
                <a:ea typeface="Arial"/>
                <a:cs typeface="Arial"/>
                <a:sym typeface="Arial"/>
              </a:rPr>
              <a:t>4</a:t>
            </a:r>
            <a:endParaRPr/>
          </a:p>
        </p:txBody>
      </p:sp>
      <p:sp>
        <p:nvSpPr>
          <p:cNvPr id="1290" name="Google Shape;1290;p89"/>
          <p:cNvSpPr txBox="1"/>
          <p:nvPr/>
        </p:nvSpPr>
        <p:spPr>
          <a:xfrm>
            <a:off x="18190248" y="9252234"/>
            <a:ext cx="2788616" cy="1701801"/>
          </a:xfrm>
          <a:prstGeom prst="rect">
            <a:avLst/>
          </a:prstGeom>
          <a:noFill/>
          <a:ln>
            <a:noFill/>
          </a:ln>
        </p:spPr>
        <p:txBody>
          <a:bodyPr spcFirstLastPara="1" wrap="square" lIns="50800" tIns="50800" rIns="50800" bIns="50800" anchor="t" anchorCtr="0">
            <a:noAutofit/>
          </a:bodyPr>
          <a:lstStyle/>
          <a:p>
            <a:pPr lvl="0" algn="ctr">
              <a:lnSpc>
                <a:spcPct val="90000"/>
              </a:lnSpc>
              <a:buClr>
                <a:srgbClr val="1F1F1F"/>
              </a:buClr>
              <a:buSzPts val="3200"/>
            </a:pPr>
            <a:r>
              <a:rPr lang="en-US" sz="3200" dirty="0">
                <a:solidFill>
                  <a:srgbClr val="1F1F1F"/>
                </a:solidFill>
              </a:rPr>
              <a:t>Share the knowledge</a:t>
            </a:r>
          </a:p>
        </p:txBody>
      </p:sp>
      <p:cxnSp>
        <p:nvCxnSpPr>
          <p:cNvPr id="1292" name="Google Shape;1292;p89"/>
          <p:cNvCxnSpPr/>
          <p:nvPr/>
        </p:nvCxnSpPr>
        <p:spPr>
          <a:xfrm rot="10800000" flipH="1">
            <a:off x="1417769" y="-3737"/>
            <a:ext cx="1" cy="763323"/>
          </a:xfrm>
          <a:prstGeom prst="straightConnector1">
            <a:avLst/>
          </a:prstGeom>
          <a:noFill/>
          <a:ln w="50800" cap="flat" cmpd="sng">
            <a:solidFill>
              <a:srgbClr val="F92672"/>
            </a:solidFill>
            <a:prstDash val="solid"/>
            <a:miter lim="400000"/>
            <a:headEnd type="none" w="sm" len="sm"/>
            <a:tailEnd type="none" w="sm" len="sm"/>
          </a:ln>
        </p:spPr>
      </p:cxnSp>
      <p:pic>
        <p:nvPicPr>
          <p:cNvPr id="1293" name="Google Shape;1293;p89" descr="for presentation2-10.png"/>
          <p:cNvPicPr preferRelativeResize="0"/>
          <p:nvPr/>
        </p:nvPicPr>
        <p:blipFill rotWithShape="1">
          <a:blip r:embed="rId3">
            <a:alphaModFix/>
          </a:blip>
          <a:srcRect/>
          <a:stretch/>
        </p:blipFill>
        <p:spPr>
          <a:xfrm>
            <a:off x="14168230" y="7300663"/>
            <a:ext cx="635001" cy="635001"/>
          </a:xfrm>
          <a:prstGeom prst="rect">
            <a:avLst/>
          </a:prstGeom>
          <a:noFill/>
          <a:ln>
            <a:noFill/>
          </a:ln>
        </p:spPr>
      </p:pic>
      <p:sp>
        <p:nvSpPr>
          <p:cNvPr id="39" name="Google Shape;647;p58">
            <a:extLst>
              <a:ext uri="{FF2B5EF4-FFF2-40B4-BE49-F238E27FC236}">
                <a16:creationId xmlns:a16="http://schemas.microsoft.com/office/drawing/2014/main" id="{BF1421CE-EEED-44B9-8C67-1675ABF4224D}"/>
              </a:ext>
            </a:extLst>
          </p:cNvPr>
          <p:cNvSpPr txBox="1"/>
          <p:nvPr/>
        </p:nvSpPr>
        <p:spPr>
          <a:xfrm>
            <a:off x="1283368" y="638347"/>
            <a:ext cx="15673131" cy="284581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1F1F1F"/>
              </a:buClr>
              <a:buSzPts val="6138"/>
              <a:buFont typeface="Arial"/>
              <a:buNone/>
            </a:pPr>
            <a:r>
              <a:rPr lang="en-US" sz="6138" dirty="0">
                <a:solidFill>
                  <a:srgbClr val="1F1F1F"/>
                </a:solidFill>
              </a:rPr>
              <a:t>How to create custom</a:t>
            </a:r>
          </a:p>
          <a:p>
            <a:pPr marL="0" marR="0" lvl="0" indent="0" algn="l" rtl="0">
              <a:lnSpc>
                <a:spcPct val="100000"/>
              </a:lnSpc>
              <a:spcBef>
                <a:spcPts val="0"/>
              </a:spcBef>
              <a:spcAft>
                <a:spcPts val="0"/>
              </a:spcAft>
              <a:buClr>
                <a:srgbClr val="1F1F1F"/>
              </a:buClr>
              <a:buSzPts val="6138"/>
              <a:buFont typeface="Arial"/>
              <a:buNone/>
            </a:pPr>
            <a:r>
              <a:rPr lang="en-US" sz="6138" dirty="0">
                <a:solidFill>
                  <a:srgbClr val="1F1F1F"/>
                </a:solidFill>
              </a:rPr>
              <a:t>Sitecore Experience Analytics reports?</a:t>
            </a:r>
            <a:endParaRPr dirty="0"/>
          </a:p>
        </p:txBody>
      </p:sp>
      <p:pic>
        <p:nvPicPr>
          <p:cNvPr id="40" name="Google Shape;1355;p91" descr="for presentation3-11.png">
            <a:extLst>
              <a:ext uri="{FF2B5EF4-FFF2-40B4-BE49-F238E27FC236}">
                <a16:creationId xmlns:a16="http://schemas.microsoft.com/office/drawing/2014/main" id="{F74F6E1E-C06F-4819-8532-E897DC84F9A7}"/>
              </a:ext>
            </a:extLst>
          </p:cNvPr>
          <p:cNvPicPr preferRelativeResize="0"/>
          <p:nvPr/>
        </p:nvPicPr>
        <p:blipFill rotWithShape="1">
          <a:blip r:embed="rId4">
            <a:alphaModFix/>
          </a:blip>
          <a:srcRect/>
          <a:stretch/>
        </p:blipFill>
        <p:spPr>
          <a:xfrm>
            <a:off x="4358272" y="7248116"/>
            <a:ext cx="635001" cy="635001"/>
          </a:xfrm>
          <a:prstGeom prst="rect">
            <a:avLst/>
          </a:prstGeom>
          <a:noFill/>
          <a:ln>
            <a:noFill/>
          </a:ln>
        </p:spPr>
      </p:pic>
      <p:pic>
        <p:nvPicPr>
          <p:cNvPr id="41" name="Google Shape;1355;p91" descr="for presentation3-11.png">
            <a:extLst>
              <a:ext uri="{FF2B5EF4-FFF2-40B4-BE49-F238E27FC236}">
                <a16:creationId xmlns:a16="http://schemas.microsoft.com/office/drawing/2014/main" id="{D6A6C0CE-63FD-46CF-AB8E-05BF863BB2AC}"/>
              </a:ext>
            </a:extLst>
          </p:cNvPr>
          <p:cNvPicPr preferRelativeResize="0"/>
          <p:nvPr/>
        </p:nvPicPr>
        <p:blipFill rotWithShape="1">
          <a:blip r:embed="rId4">
            <a:alphaModFix/>
          </a:blip>
          <a:srcRect/>
          <a:stretch/>
        </p:blipFill>
        <p:spPr>
          <a:xfrm>
            <a:off x="9293089" y="7245124"/>
            <a:ext cx="635001" cy="635001"/>
          </a:xfrm>
          <a:prstGeom prst="rect">
            <a:avLst/>
          </a:prstGeom>
          <a:noFill/>
          <a:ln>
            <a:noFill/>
          </a:ln>
        </p:spPr>
      </p:pic>
      <p:pic>
        <p:nvPicPr>
          <p:cNvPr id="42" name="Picture 41">
            <a:extLst>
              <a:ext uri="{FF2B5EF4-FFF2-40B4-BE49-F238E27FC236}">
                <a16:creationId xmlns:a16="http://schemas.microsoft.com/office/drawing/2014/main" id="{16F60149-1421-4935-BE54-50B9DD6E2D7A}"/>
              </a:ext>
            </a:extLst>
          </p:cNvPr>
          <p:cNvPicPr>
            <a:picLocks noChangeAspect="1"/>
          </p:cNvPicPr>
          <p:nvPr/>
        </p:nvPicPr>
        <p:blipFill>
          <a:blip r:embed="rId5"/>
          <a:stretch>
            <a:fillRect/>
          </a:stretch>
        </p:blipFill>
        <p:spPr>
          <a:xfrm>
            <a:off x="14729889" y="1993392"/>
            <a:ext cx="1196977" cy="901253"/>
          </a:xfrm>
          <a:prstGeom prst="rect">
            <a:avLst/>
          </a:prstGeom>
        </p:spPr>
      </p:pic>
      <p:sp>
        <p:nvSpPr>
          <p:cNvPr id="43" name="Google Shape;1346;p91">
            <a:extLst>
              <a:ext uri="{FF2B5EF4-FFF2-40B4-BE49-F238E27FC236}">
                <a16:creationId xmlns:a16="http://schemas.microsoft.com/office/drawing/2014/main" id="{B4F8F9D4-ADFE-4099-90BE-C95878BF740E}"/>
              </a:ext>
            </a:extLst>
          </p:cNvPr>
          <p:cNvSpPr txBox="1"/>
          <p:nvPr/>
        </p:nvSpPr>
        <p:spPr>
          <a:xfrm>
            <a:off x="1411618" y="4297374"/>
            <a:ext cx="7050683" cy="939801"/>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1F1F1F"/>
              </a:buClr>
              <a:buSzPts val="4200"/>
              <a:buFont typeface="Arial"/>
              <a:buNone/>
            </a:pPr>
            <a:r>
              <a:rPr lang="en-US" sz="4200" b="0" i="0" u="none" strike="noStrike" cap="none" dirty="0">
                <a:solidFill>
                  <a:srgbClr val="1F1F1F"/>
                </a:solidFill>
                <a:latin typeface="Arial"/>
                <a:ea typeface="Arial"/>
                <a:cs typeface="Arial"/>
                <a:sym typeface="Arial"/>
              </a:rPr>
              <a:t>My journey</a:t>
            </a:r>
            <a:endParaRPr dirty="0"/>
          </a:p>
        </p:txBody>
      </p:sp>
      <p:cxnSp>
        <p:nvCxnSpPr>
          <p:cNvPr id="44" name="Google Shape;1348;p91">
            <a:extLst>
              <a:ext uri="{FF2B5EF4-FFF2-40B4-BE49-F238E27FC236}">
                <a16:creationId xmlns:a16="http://schemas.microsoft.com/office/drawing/2014/main" id="{17B4DE1D-6F87-4848-A74A-351EA02F3645}"/>
              </a:ext>
            </a:extLst>
          </p:cNvPr>
          <p:cNvCxnSpPr/>
          <p:nvPr/>
        </p:nvCxnSpPr>
        <p:spPr>
          <a:xfrm>
            <a:off x="1411618" y="5408327"/>
            <a:ext cx="572129" cy="2"/>
          </a:xfrm>
          <a:prstGeom prst="straightConnector1">
            <a:avLst/>
          </a:prstGeom>
          <a:noFill/>
          <a:ln w="50800" cap="flat" cmpd="sng">
            <a:solidFill>
              <a:srgbClr val="F92672"/>
            </a:solidFill>
            <a:prstDash val="solid"/>
            <a:miter lim="400000"/>
            <a:headEnd type="none" w="sm" len="sm"/>
            <a:tailEnd type="none" w="sm" len="sm"/>
          </a:ln>
        </p:spPr>
      </p:cxnSp>
      <p:pic>
        <p:nvPicPr>
          <p:cNvPr id="45" name="Google Shape;1812;p104" descr="for presentation1-05.png">
            <a:extLst>
              <a:ext uri="{FF2B5EF4-FFF2-40B4-BE49-F238E27FC236}">
                <a16:creationId xmlns:a16="http://schemas.microsoft.com/office/drawing/2014/main" id="{9496E3CD-2155-446F-8765-94F098B63544}"/>
              </a:ext>
            </a:extLst>
          </p:cNvPr>
          <p:cNvPicPr preferRelativeResize="0"/>
          <p:nvPr/>
        </p:nvPicPr>
        <p:blipFill rotWithShape="1">
          <a:blip r:embed="rId6">
            <a:alphaModFix/>
          </a:blip>
          <a:srcRect/>
          <a:stretch/>
        </p:blipFill>
        <p:spPr>
          <a:xfrm>
            <a:off x="19234446" y="7389359"/>
            <a:ext cx="635001" cy="635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91"/>
          <p:cNvSpPr txBox="1">
            <a:spLocks noGrp="1"/>
          </p:cNvSpPr>
          <p:nvPr>
            <p:ph type="body" idx="2"/>
          </p:nvPr>
        </p:nvSpPr>
        <p:spPr>
          <a:xfrm>
            <a:off x="1384300" y="972211"/>
            <a:ext cx="15032366" cy="1905000"/>
          </a:xfrm>
          <a:prstGeom prst="rect">
            <a:avLst/>
          </a:prstGeom>
          <a:noFill/>
          <a:ln>
            <a:noFill/>
          </a:ln>
        </p:spPr>
        <p:txBody>
          <a:bodyPr spcFirstLastPara="1" wrap="square" lIns="50800" tIns="50800" rIns="50800" bIns="50800" anchor="ctr" anchorCtr="0">
            <a:noAutofit/>
          </a:bodyPr>
          <a:lstStyle/>
          <a:p>
            <a:pPr marL="0" lvl="0" indent="0" algn="l" rtl="0">
              <a:lnSpc>
                <a:spcPct val="100000"/>
              </a:lnSpc>
              <a:spcBef>
                <a:spcPts val="0"/>
              </a:spcBef>
              <a:spcAft>
                <a:spcPts val="0"/>
              </a:spcAft>
              <a:buClr>
                <a:srgbClr val="1F1F1F"/>
              </a:buClr>
              <a:buSzPts val="6138"/>
              <a:buFont typeface="Arial"/>
              <a:buNone/>
            </a:pPr>
            <a:r>
              <a:rPr lang="en-US" sz="6138" dirty="0">
                <a:latin typeface="Arial"/>
                <a:ea typeface="Arial"/>
                <a:cs typeface="Arial"/>
                <a:sym typeface="Arial"/>
              </a:rPr>
              <a:t>Custom Experience Analytics reports:</a:t>
            </a:r>
            <a:br>
              <a:rPr lang="en-US" sz="6138" dirty="0">
                <a:latin typeface="Arial"/>
                <a:ea typeface="Arial"/>
                <a:cs typeface="Arial"/>
                <a:sym typeface="Arial"/>
              </a:rPr>
            </a:br>
            <a:r>
              <a:rPr lang="en-US" sz="6138" dirty="0">
                <a:latin typeface="Arial"/>
                <a:ea typeface="Arial"/>
                <a:cs typeface="Arial"/>
                <a:sym typeface="Arial"/>
              </a:rPr>
              <a:t>How Sitecore does it?</a:t>
            </a:r>
            <a:endParaRPr dirty="0"/>
          </a:p>
        </p:txBody>
      </p:sp>
      <p:sp>
        <p:nvSpPr>
          <p:cNvPr id="1340" name="Google Shape;1340;p91"/>
          <p:cNvSpPr/>
          <p:nvPr/>
        </p:nvSpPr>
        <p:spPr>
          <a:xfrm>
            <a:off x="16833122" y="-741677"/>
            <a:ext cx="15199355" cy="15199355"/>
          </a:xfrm>
          <a:prstGeom prst="ellipse">
            <a:avLst/>
          </a:prstGeom>
          <a:noFill/>
          <a:ln w="25400" cap="flat" cmpd="sng">
            <a:solidFill>
              <a:srgbClr val="D5D5D5"/>
            </a:solidFill>
            <a:prstDash val="dashDot"/>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41" name="Google Shape;1341;p91"/>
          <p:cNvSpPr/>
          <p:nvPr/>
        </p:nvSpPr>
        <p:spPr>
          <a:xfrm>
            <a:off x="17368063" y="1401094"/>
            <a:ext cx="1905001" cy="1905001"/>
          </a:xfrm>
          <a:prstGeom prst="ellipse">
            <a:avLst/>
          </a:prstGeom>
          <a:solidFill>
            <a:srgbClr val="F9267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66BA6D"/>
              </a:buClr>
              <a:buSzPts val="3200"/>
              <a:buFont typeface="Helvetica Neue"/>
              <a:buNone/>
            </a:pPr>
            <a:endParaRPr sz="3200" b="0" i="0" u="none" strike="noStrike" cap="none">
              <a:solidFill>
                <a:srgbClr val="66BA6D"/>
              </a:solidFill>
              <a:latin typeface="Helvetica Neue"/>
              <a:ea typeface="Helvetica Neue"/>
              <a:cs typeface="Helvetica Neue"/>
              <a:sym typeface="Helvetica Neue"/>
            </a:endParaRPr>
          </a:p>
        </p:txBody>
      </p:sp>
      <p:sp>
        <p:nvSpPr>
          <p:cNvPr id="1342" name="Google Shape;1342;p91"/>
          <p:cNvSpPr/>
          <p:nvPr/>
        </p:nvSpPr>
        <p:spPr>
          <a:xfrm>
            <a:off x="15937195" y="5905500"/>
            <a:ext cx="1905001" cy="1905000"/>
          </a:xfrm>
          <a:prstGeom prst="ellipse">
            <a:avLst/>
          </a:prstGeom>
          <a:solidFill>
            <a:srgbClr val="CBCBC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D5D5D5"/>
              </a:buClr>
              <a:buSzPts val="3200"/>
              <a:buFont typeface="Helvetica Neue"/>
              <a:buNone/>
            </a:pPr>
            <a:endParaRPr sz="3200" b="0" i="0" u="none" strike="noStrike" cap="none">
              <a:solidFill>
                <a:srgbClr val="D5D5D5"/>
              </a:solidFill>
              <a:latin typeface="Helvetica Neue"/>
              <a:ea typeface="Helvetica Neue"/>
              <a:cs typeface="Helvetica Neue"/>
              <a:sym typeface="Helvetica Neue"/>
            </a:endParaRPr>
          </a:p>
        </p:txBody>
      </p:sp>
      <p:sp>
        <p:nvSpPr>
          <p:cNvPr id="1344" name="Google Shape;1344;p91"/>
          <p:cNvSpPr/>
          <p:nvPr/>
        </p:nvSpPr>
        <p:spPr>
          <a:xfrm>
            <a:off x="17503530" y="10409905"/>
            <a:ext cx="1905001" cy="1905001"/>
          </a:xfrm>
          <a:prstGeom prst="ellipse">
            <a:avLst/>
          </a:prstGeom>
          <a:solidFill>
            <a:srgbClr val="CBCBC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D5D5D5"/>
              </a:buClr>
              <a:buSzPts val="3200"/>
              <a:buFont typeface="Helvetica Neue"/>
              <a:buNone/>
            </a:pPr>
            <a:endParaRPr sz="3200" b="0" i="0" u="none" strike="noStrike" cap="none">
              <a:solidFill>
                <a:srgbClr val="D5D5D5"/>
              </a:solidFill>
              <a:latin typeface="Helvetica Neue"/>
              <a:ea typeface="Helvetica Neue"/>
              <a:cs typeface="Helvetica Neue"/>
              <a:sym typeface="Helvetica Neue"/>
            </a:endParaRPr>
          </a:p>
        </p:txBody>
      </p:sp>
      <p:sp>
        <p:nvSpPr>
          <p:cNvPr id="1346" name="Google Shape;1346;p91"/>
          <p:cNvSpPr txBox="1"/>
          <p:nvPr/>
        </p:nvSpPr>
        <p:spPr>
          <a:xfrm>
            <a:off x="1411618" y="4396591"/>
            <a:ext cx="7050683" cy="939801"/>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1F1F1F"/>
              </a:buClr>
              <a:buSzPts val="4200"/>
              <a:buFont typeface="Arial"/>
              <a:buNone/>
            </a:pPr>
            <a:r>
              <a:rPr lang="en-US" sz="4200" b="0" i="0" u="none" strike="noStrike" cap="none" dirty="0">
                <a:solidFill>
                  <a:srgbClr val="1F1F1F"/>
                </a:solidFill>
                <a:latin typeface="Arial"/>
                <a:ea typeface="Arial"/>
                <a:cs typeface="Arial"/>
                <a:sym typeface="Arial"/>
              </a:rPr>
              <a:t>Key points:</a:t>
            </a:r>
            <a:endParaRPr dirty="0"/>
          </a:p>
        </p:txBody>
      </p:sp>
      <p:cxnSp>
        <p:nvCxnSpPr>
          <p:cNvPr id="1348" name="Google Shape;1348;p91"/>
          <p:cNvCxnSpPr/>
          <p:nvPr/>
        </p:nvCxnSpPr>
        <p:spPr>
          <a:xfrm>
            <a:off x="1475188" y="5590675"/>
            <a:ext cx="572129" cy="2"/>
          </a:xfrm>
          <a:prstGeom prst="straightConnector1">
            <a:avLst/>
          </a:prstGeom>
          <a:noFill/>
          <a:ln w="50800" cap="flat" cmpd="sng">
            <a:solidFill>
              <a:srgbClr val="F92672"/>
            </a:solidFill>
            <a:prstDash val="solid"/>
            <a:miter lim="400000"/>
            <a:headEnd type="none" w="sm" len="sm"/>
            <a:tailEnd type="none" w="sm" len="sm"/>
          </a:ln>
        </p:spPr>
      </p:cxnSp>
      <p:sp>
        <p:nvSpPr>
          <p:cNvPr id="1349" name="Google Shape;1349;p91"/>
          <p:cNvSpPr txBox="1"/>
          <p:nvPr/>
        </p:nvSpPr>
        <p:spPr>
          <a:xfrm>
            <a:off x="1316016" y="5961086"/>
            <a:ext cx="13827007" cy="5988532"/>
          </a:xfrm>
          <a:prstGeom prst="rect">
            <a:avLst/>
          </a:prstGeom>
          <a:noFill/>
          <a:ln>
            <a:noFill/>
          </a:ln>
        </p:spPr>
        <p:txBody>
          <a:bodyPr spcFirstLastPara="1" wrap="square" lIns="91425" tIns="91425" rIns="91425" bIns="91425" anchor="t" anchorCtr="0">
            <a:noAutofit/>
          </a:bodyPr>
          <a:lstStyle/>
          <a:p>
            <a:pPr marL="317500" marR="0" lvl="0" indent="-317500" algn="l" rtl="0">
              <a:spcBef>
                <a:spcPts val="0"/>
              </a:spcBef>
              <a:spcAft>
                <a:spcPts val="0"/>
              </a:spcAft>
              <a:buClr>
                <a:srgbClr val="1F1F1F"/>
              </a:buClr>
              <a:buSzPts val="3000"/>
              <a:buFont typeface="Arial"/>
              <a:buChar char="•"/>
            </a:pPr>
            <a:r>
              <a:rPr lang="en-US" sz="2400" b="0" i="0" u="none" strike="noStrike" kern="500" cap="none" dirty="0">
                <a:solidFill>
                  <a:srgbClr val="1F1F1F"/>
                </a:solidFill>
                <a:latin typeface="Arial"/>
                <a:ea typeface="Arial"/>
                <a:cs typeface="Arial"/>
                <a:sym typeface="Arial"/>
              </a:rPr>
              <a:t>Use Sitecore Rocks</a:t>
            </a:r>
          </a:p>
          <a:p>
            <a:pPr marR="0" lvl="0" algn="l" rtl="0">
              <a:spcBef>
                <a:spcPts val="0"/>
              </a:spcBef>
              <a:spcAft>
                <a:spcPts val="0"/>
              </a:spcAft>
              <a:buClr>
                <a:srgbClr val="1F1F1F"/>
              </a:buClr>
              <a:buSzPts val="3000"/>
            </a:pPr>
            <a:endParaRPr lang="en-US" sz="2400" b="0" i="0" u="none" strike="noStrike" kern="500" cap="none" dirty="0">
              <a:solidFill>
                <a:srgbClr val="1F1F1F"/>
              </a:solidFill>
              <a:latin typeface="Arial"/>
              <a:ea typeface="Arial"/>
              <a:cs typeface="Arial"/>
              <a:sym typeface="Arial"/>
            </a:endParaRPr>
          </a:p>
          <a:p>
            <a:pPr marL="317500" marR="0" lvl="0" indent="-317500" algn="l" rtl="0">
              <a:spcBef>
                <a:spcPts val="0"/>
              </a:spcBef>
              <a:spcAft>
                <a:spcPts val="0"/>
              </a:spcAft>
              <a:buClr>
                <a:srgbClr val="1F1F1F"/>
              </a:buClr>
              <a:buSzPts val="3000"/>
              <a:buFont typeface="Arial"/>
              <a:buChar char="•"/>
            </a:pPr>
            <a:r>
              <a:rPr lang="en-US" sz="2400" b="0" i="0" u="none" strike="noStrike" kern="500" cap="none" dirty="0">
                <a:solidFill>
                  <a:srgbClr val="1F1F1F"/>
                </a:solidFill>
                <a:latin typeface="Arial"/>
                <a:ea typeface="Arial"/>
                <a:cs typeface="Arial"/>
                <a:sym typeface="Arial"/>
              </a:rPr>
              <a:t>Create a new report page in the Core database under </a:t>
            </a:r>
            <a:br>
              <a:rPr lang="en-US" sz="2400" b="0" i="0" u="none" strike="noStrike" kern="500" cap="none" dirty="0">
                <a:solidFill>
                  <a:srgbClr val="1F1F1F"/>
                </a:solidFill>
                <a:latin typeface="Arial"/>
                <a:ea typeface="Arial"/>
                <a:cs typeface="Arial"/>
                <a:sym typeface="Arial"/>
              </a:rPr>
            </a:br>
            <a:r>
              <a:rPr lang="en-US" sz="2400" u="none" strike="noStrike" kern="500" cap="none" dirty="0">
                <a:solidFill>
                  <a:srgbClr val="1F1F1F"/>
                </a:solidFill>
                <a:latin typeface="Arial"/>
                <a:ea typeface="Arial"/>
                <a:cs typeface="Arial"/>
                <a:sym typeface="Arial"/>
              </a:rPr>
              <a:t>/</a:t>
            </a:r>
            <a:r>
              <a:rPr lang="en-US" sz="2400" u="none" strike="noStrike" kern="500" cap="none" dirty="0" err="1">
                <a:solidFill>
                  <a:srgbClr val="1F1F1F"/>
                </a:solidFill>
                <a:latin typeface="Arial"/>
                <a:ea typeface="Arial"/>
                <a:cs typeface="Arial"/>
                <a:sym typeface="Arial"/>
              </a:rPr>
              <a:t>sitecore</a:t>
            </a:r>
            <a:r>
              <a:rPr lang="en-US" sz="2400" u="none" strike="noStrike" kern="500" cap="none" dirty="0">
                <a:solidFill>
                  <a:srgbClr val="1F1F1F"/>
                </a:solidFill>
                <a:latin typeface="Arial"/>
                <a:ea typeface="Arial"/>
                <a:cs typeface="Arial"/>
                <a:sym typeface="Arial"/>
              </a:rPr>
              <a:t>/client/Applications/</a:t>
            </a:r>
            <a:r>
              <a:rPr lang="en-US" sz="2400" u="none" strike="noStrike" kern="500" cap="none" dirty="0" err="1">
                <a:solidFill>
                  <a:srgbClr val="1F1F1F"/>
                </a:solidFill>
                <a:latin typeface="Arial"/>
                <a:ea typeface="Arial"/>
                <a:cs typeface="Arial"/>
                <a:sym typeface="Arial"/>
              </a:rPr>
              <a:t>ExperienceAnalytics</a:t>
            </a:r>
            <a:r>
              <a:rPr lang="en-US" sz="2400" u="none" strike="noStrike" kern="500" cap="none" dirty="0">
                <a:solidFill>
                  <a:srgbClr val="1F1F1F"/>
                </a:solidFill>
                <a:latin typeface="Arial"/>
                <a:ea typeface="Arial"/>
                <a:cs typeface="Arial"/>
                <a:sym typeface="Arial"/>
              </a:rPr>
              <a:t>/Dashboard</a:t>
            </a:r>
            <a:br>
              <a:rPr lang="en-US" sz="2400" b="0" i="0" u="none" strike="noStrike" kern="500" cap="none" dirty="0">
                <a:solidFill>
                  <a:srgbClr val="1F1F1F"/>
                </a:solidFill>
                <a:latin typeface="Arial"/>
                <a:ea typeface="Arial"/>
                <a:cs typeface="Arial"/>
                <a:sym typeface="Arial"/>
              </a:rPr>
            </a:br>
            <a:r>
              <a:rPr lang="en-US" sz="2400" b="0" i="0" u="none" strike="noStrike" kern="500" cap="none" dirty="0">
                <a:solidFill>
                  <a:srgbClr val="1F1F1F"/>
                </a:solidFill>
                <a:latin typeface="Arial"/>
                <a:ea typeface="Arial"/>
                <a:cs typeface="Arial"/>
                <a:sym typeface="Arial"/>
              </a:rPr>
              <a:t>based on the </a:t>
            </a:r>
            <a:r>
              <a:rPr lang="en-US" sz="2400" i="0" u="none" strike="noStrike" kern="500" cap="none" dirty="0">
                <a:solidFill>
                  <a:srgbClr val="1F1F1F"/>
                </a:solidFill>
                <a:latin typeface="Arial"/>
                <a:ea typeface="Arial"/>
                <a:cs typeface="Arial"/>
                <a:sym typeface="Arial"/>
              </a:rPr>
              <a:t>Speak-</a:t>
            </a:r>
            <a:r>
              <a:rPr lang="en-US" sz="2400" i="0" u="none" strike="noStrike" kern="500" cap="none" dirty="0" err="1">
                <a:solidFill>
                  <a:srgbClr val="1F1F1F"/>
                </a:solidFill>
                <a:latin typeface="Arial"/>
                <a:ea typeface="Arial"/>
                <a:cs typeface="Arial"/>
                <a:sym typeface="Arial"/>
              </a:rPr>
              <a:t>DashboardPage</a:t>
            </a:r>
            <a:r>
              <a:rPr lang="en-US" sz="2400" b="0" i="0" u="none" strike="noStrike" kern="500" cap="none" dirty="0">
                <a:solidFill>
                  <a:srgbClr val="1F1F1F"/>
                </a:solidFill>
                <a:latin typeface="Arial"/>
                <a:ea typeface="Arial"/>
                <a:cs typeface="Arial"/>
                <a:sym typeface="Arial"/>
              </a:rPr>
              <a:t> template</a:t>
            </a:r>
            <a:endParaRPr lang="en-US" kern="500" dirty="0"/>
          </a:p>
          <a:p>
            <a:pPr marL="317500" marR="0" lvl="0" indent="-317500" algn="l" rtl="0">
              <a:spcBef>
                <a:spcPts val="2400"/>
              </a:spcBef>
              <a:spcAft>
                <a:spcPts val="0"/>
              </a:spcAft>
              <a:buClr>
                <a:srgbClr val="1F1F1F"/>
              </a:buClr>
              <a:buSzPts val="3000"/>
              <a:buFont typeface="Arial"/>
              <a:buChar char="•"/>
            </a:pPr>
            <a:r>
              <a:rPr lang="en-US" sz="2400" b="0" i="0" u="none" strike="noStrike" cap="none" dirty="0">
                <a:solidFill>
                  <a:srgbClr val="1F1F1F"/>
                </a:solidFill>
                <a:latin typeface="Arial"/>
                <a:ea typeface="Arial"/>
                <a:cs typeface="Arial"/>
                <a:sym typeface="Arial"/>
              </a:rPr>
              <a:t>Add a chart component to the report page</a:t>
            </a:r>
            <a:endParaRPr lang="en-US" dirty="0"/>
          </a:p>
          <a:p>
            <a:pPr marL="317500" marR="0" lvl="0" indent="-317500" algn="l" rtl="0">
              <a:spcBef>
                <a:spcPts val="2400"/>
              </a:spcBef>
              <a:spcAft>
                <a:spcPts val="0"/>
              </a:spcAft>
              <a:buClr>
                <a:srgbClr val="1F1F1F"/>
              </a:buClr>
              <a:buSzPts val="3000"/>
              <a:buFont typeface="Arial"/>
              <a:buChar char="•"/>
            </a:pPr>
            <a:r>
              <a:rPr lang="en-US" sz="2400" b="0" i="0" u="none" strike="noStrike" cap="none" dirty="0">
                <a:solidFill>
                  <a:srgbClr val="1F1F1F"/>
                </a:solidFill>
                <a:latin typeface="Arial"/>
                <a:ea typeface="Arial"/>
                <a:cs typeface="Arial"/>
                <a:sym typeface="Arial"/>
              </a:rPr>
              <a:t>Create a parameters item under the </a:t>
            </a:r>
            <a:r>
              <a:rPr lang="en-US" sz="2400" b="0" i="0" u="none" strike="noStrike" cap="none" dirty="0" err="1">
                <a:solidFill>
                  <a:srgbClr val="1F1F1F"/>
                </a:solidFill>
                <a:latin typeface="Arial"/>
                <a:ea typeface="Arial"/>
                <a:cs typeface="Arial"/>
                <a:sym typeface="Arial"/>
              </a:rPr>
              <a:t>PageSettings</a:t>
            </a:r>
            <a:r>
              <a:rPr lang="en-US" sz="2400" b="0" i="0" u="none" strike="noStrike" cap="none" dirty="0">
                <a:solidFill>
                  <a:srgbClr val="1F1F1F"/>
                </a:solidFill>
                <a:latin typeface="Arial"/>
                <a:ea typeface="Arial"/>
                <a:cs typeface="Arial"/>
                <a:sym typeface="Arial"/>
              </a:rPr>
              <a:t> item of the report page. </a:t>
            </a:r>
            <a:br>
              <a:rPr lang="en-US" sz="2400" b="0" i="0" u="none" strike="noStrike" cap="none" dirty="0">
                <a:solidFill>
                  <a:srgbClr val="1F1F1F"/>
                </a:solidFill>
                <a:latin typeface="Arial"/>
                <a:ea typeface="Arial"/>
                <a:cs typeface="Arial"/>
                <a:sym typeface="Arial"/>
              </a:rPr>
            </a:br>
            <a:r>
              <a:rPr lang="en-US" sz="2400" b="0" i="0" u="none" strike="noStrike" cap="none" dirty="0">
                <a:solidFill>
                  <a:srgbClr val="1F1F1F"/>
                </a:solidFill>
                <a:latin typeface="Arial"/>
                <a:ea typeface="Arial"/>
                <a:cs typeface="Arial"/>
                <a:sym typeface="Arial"/>
              </a:rPr>
              <a:t>Use a corresponding template depending on chart component type  </a:t>
            </a:r>
            <a:endParaRPr lang="en-US" dirty="0"/>
          </a:p>
          <a:p>
            <a:pPr marL="317500" marR="0" lvl="0" indent="-317500" algn="l" rtl="0">
              <a:spcBef>
                <a:spcPts val="2400"/>
              </a:spcBef>
              <a:spcAft>
                <a:spcPts val="0"/>
              </a:spcAft>
              <a:buClr>
                <a:srgbClr val="1F1F1F"/>
              </a:buClr>
              <a:buSzPts val="3000"/>
              <a:buFont typeface="Arial"/>
              <a:buChar char="•"/>
            </a:pPr>
            <a:r>
              <a:rPr lang="en-US" sz="2400" b="0" i="0" u="none" strike="noStrike" cap="none" dirty="0">
                <a:solidFill>
                  <a:srgbClr val="1F1F1F"/>
                </a:solidFill>
                <a:latin typeface="Arial"/>
                <a:ea typeface="Arial"/>
                <a:cs typeface="Arial"/>
                <a:sym typeface="Arial"/>
              </a:rPr>
              <a:t>Set the Metrics and Segments fields on the parameters item</a:t>
            </a:r>
            <a:br>
              <a:rPr lang="en-US" sz="2400" b="0" i="0" u="none" strike="noStrike" cap="none" dirty="0">
                <a:solidFill>
                  <a:srgbClr val="1F1F1F"/>
                </a:solidFill>
                <a:latin typeface="Arial"/>
                <a:ea typeface="Arial"/>
                <a:cs typeface="Arial"/>
                <a:sym typeface="Arial"/>
              </a:rPr>
            </a:br>
            <a:r>
              <a:rPr lang="en-US" sz="2400" b="0" i="0" u="none" strike="noStrike" cap="none" dirty="0">
                <a:solidFill>
                  <a:srgbClr val="1F1F1F"/>
                </a:solidFill>
                <a:latin typeface="Arial"/>
                <a:ea typeface="Arial"/>
                <a:cs typeface="Arial"/>
                <a:sym typeface="Arial"/>
              </a:rPr>
              <a:t>in order to adjust what data to be displayed in the chart component</a:t>
            </a:r>
          </a:p>
          <a:p>
            <a:pPr marL="317500" marR="0" lvl="0" indent="-317500" algn="l" rtl="0">
              <a:spcBef>
                <a:spcPts val="2400"/>
              </a:spcBef>
              <a:spcAft>
                <a:spcPts val="0"/>
              </a:spcAft>
              <a:buClr>
                <a:srgbClr val="1F1F1F"/>
              </a:buClr>
              <a:buSzPts val="3000"/>
              <a:buFont typeface="Arial"/>
              <a:buChar char="•"/>
            </a:pPr>
            <a:r>
              <a:rPr lang="en-US" sz="2400" dirty="0">
                <a:solidFill>
                  <a:srgbClr val="1F1F1F"/>
                </a:solidFill>
              </a:rPr>
              <a:t>Set the parameters item as a data source of the chart component</a:t>
            </a:r>
          </a:p>
          <a:p>
            <a:pPr marR="0" lvl="0" algn="l" rtl="0">
              <a:spcBef>
                <a:spcPts val="2400"/>
              </a:spcBef>
              <a:spcAft>
                <a:spcPts val="0"/>
              </a:spcAft>
              <a:buClr>
                <a:srgbClr val="1F1F1F"/>
              </a:buClr>
              <a:buSzPts val="3000"/>
            </a:pPr>
            <a:endParaRPr lang="en-US" sz="2400" b="0" i="0" u="none" strike="noStrike" cap="none" dirty="0">
              <a:solidFill>
                <a:srgbClr val="1F1F1F"/>
              </a:solidFill>
              <a:latin typeface="Arial"/>
              <a:ea typeface="Arial"/>
              <a:cs typeface="Arial"/>
              <a:sym typeface="Arial"/>
            </a:endParaRPr>
          </a:p>
          <a:p>
            <a:pPr marR="0" lvl="0" algn="l" rtl="0">
              <a:spcBef>
                <a:spcPts val="2400"/>
              </a:spcBef>
              <a:spcAft>
                <a:spcPts val="0"/>
              </a:spcAft>
              <a:buClr>
                <a:srgbClr val="1F1F1F"/>
              </a:buClr>
              <a:buSzPts val="3000"/>
            </a:pPr>
            <a:r>
              <a:rPr lang="en-US" sz="2400" dirty="0">
                <a:solidFill>
                  <a:srgbClr val="1F1F1F"/>
                </a:solidFill>
                <a:hlinkClick r:id="rId3"/>
              </a:rPr>
              <a:t>Sitecore documentation reference</a:t>
            </a:r>
            <a:r>
              <a:rPr lang="en-US" sz="2400" dirty="0">
                <a:solidFill>
                  <a:srgbClr val="1F1F1F"/>
                </a:solidFill>
              </a:rPr>
              <a:t>    /   BEST PRACTICE: Duplicate and existing report and modify it</a:t>
            </a:r>
            <a:endParaRPr lang="en-US" sz="2400" b="0" i="0" u="none" strike="noStrike" cap="none" dirty="0">
              <a:solidFill>
                <a:srgbClr val="1F1F1F"/>
              </a:solidFill>
              <a:latin typeface="Arial"/>
              <a:ea typeface="Arial"/>
              <a:cs typeface="Arial"/>
              <a:sym typeface="Arial"/>
            </a:endParaRPr>
          </a:p>
          <a:p>
            <a:pPr marL="317500" marR="0" lvl="0" indent="-317500" algn="l" rtl="0">
              <a:lnSpc>
                <a:spcPct val="60000"/>
              </a:lnSpc>
              <a:spcBef>
                <a:spcPts val="2400"/>
              </a:spcBef>
              <a:spcAft>
                <a:spcPts val="0"/>
              </a:spcAft>
              <a:buClr>
                <a:srgbClr val="1F1F1F"/>
              </a:buClr>
              <a:buSzPts val="3000"/>
              <a:buFont typeface="Arial"/>
              <a:buChar char="•"/>
            </a:pPr>
            <a:endParaRPr lang="en-US" dirty="0"/>
          </a:p>
        </p:txBody>
      </p:sp>
      <p:cxnSp>
        <p:nvCxnSpPr>
          <p:cNvPr id="1351" name="Google Shape;1351;p91"/>
          <p:cNvCxnSpPr/>
          <p:nvPr/>
        </p:nvCxnSpPr>
        <p:spPr>
          <a:xfrm rot="10800000" flipH="1">
            <a:off x="1417769" y="-3737"/>
            <a:ext cx="1" cy="763323"/>
          </a:xfrm>
          <a:prstGeom prst="straightConnector1">
            <a:avLst/>
          </a:prstGeom>
          <a:noFill/>
          <a:ln w="50800" cap="flat" cmpd="sng">
            <a:solidFill>
              <a:srgbClr val="F92672"/>
            </a:solidFill>
            <a:prstDash val="solid"/>
            <a:miter lim="400000"/>
            <a:headEnd type="none" w="sm" len="sm"/>
            <a:tailEnd type="none" w="sm" len="sm"/>
          </a:ln>
        </p:spPr>
      </p:cxnSp>
      <p:pic>
        <p:nvPicPr>
          <p:cNvPr id="1352" name="Google Shape;1352;p91" descr="for presentation2-10.png"/>
          <p:cNvPicPr preferRelativeResize="0"/>
          <p:nvPr/>
        </p:nvPicPr>
        <p:blipFill rotWithShape="1">
          <a:blip r:embed="rId4">
            <a:alphaModFix/>
          </a:blip>
          <a:srcRect/>
          <a:stretch/>
        </p:blipFill>
        <p:spPr>
          <a:xfrm>
            <a:off x="18138530" y="11044905"/>
            <a:ext cx="635001" cy="635001"/>
          </a:xfrm>
          <a:prstGeom prst="rect">
            <a:avLst/>
          </a:prstGeom>
          <a:noFill/>
          <a:ln>
            <a:noFill/>
          </a:ln>
        </p:spPr>
      </p:pic>
      <p:pic>
        <p:nvPicPr>
          <p:cNvPr id="1355" name="Google Shape;1355;p91" descr="for presentation3-11.png"/>
          <p:cNvPicPr preferRelativeResize="0"/>
          <p:nvPr/>
        </p:nvPicPr>
        <p:blipFill rotWithShape="1">
          <a:blip r:embed="rId5">
            <a:alphaModFix/>
          </a:blip>
          <a:srcRect/>
          <a:stretch/>
        </p:blipFill>
        <p:spPr>
          <a:xfrm>
            <a:off x="16572195" y="6540500"/>
            <a:ext cx="635001" cy="635001"/>
          </a:xfrm>
          <a:prstGeom prst="rect">
            <a:avLst/>
          </a:prstGeom>
          <a:noFill/>
          <a:ln>
            <a:noFill/>
          </a:ln>
        </p:spPr>
      </p:pic>
      <p:pic>
        <p:nvPicPr>
          <p:cNvPr id="1356" name="Google Shape;1356;p91" descr="for presentation2-11.png"/>
          <p:cNvPicPr preferRelativeResize="0"/>
          <p:nvPr/>
        </p:nvPicPr>
        <p:blipFill rotWithShape="1">
          <a:blip r:embed="rId6">
            <a:alphaModFix/>
          </a:blip>
          <a:srcRect/>
          <a:stretch/>
        </p:blipFill>
        <p:spPr>
          <a:xfrm>
            <a:off x="16898163" y="8955352"/>
            <a:ext cx="635001" cy="635001"/>
          </a:xfrm>
          <a:prstGeom prst="rect">
            <a:avLst/>
          </a:prstGeom>
          <a:noFill/>
          <a:ln>
            <a:noFill/>
          </a:ln>
        </p:spPr>
      </p:pic>
      <p:pic>
        <p:nvPicPr>
          <p:cNvPr id="21" name="Google Shape;1355;p91" descr="for presentation3-11.png">
            <a:extLst>
              <a:ext uri="{FF2B5EF4-FFF2-40B4-BE49-F238E27FC236}">
                <a16:creationId xmlns:a16="http://schemas.microsoft.com/office/drawing/2014/main" id="{32F0B75B-8760-4590-8A09-804E69D90837}"/>
              </a:ext>
            </a:extLst>
          </p:cNvPr>
          <p:cNvPicPr preferRelativeResize="0"/>
          <p:nvPr/>
        </p:nvPicPr>
        <p:blipFill rotWithShape="1">
          <a:blip r:embed="rId5">
            <a:alphaModFix/>
          </a:blip>
          <a:srcRect/>
          <a:stretch/>
        </p:blipFill>
        <p:spPr>
          <a:xfrm>
            <a:off x="18019996" y="2036093"/>
            <a:ext cx="635001" cy="635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86"/>
          <p:cNvSpPr txBox="1">
            <a:spLocks noGrp="1"/>
          </p:cNvSpPr>
          <p:nvPr>
            <p:ph type="body" idx="2"/>
          </p:nvPr>
        </p:nvSpPr>
        <p:spPr>
          <a:xfrm>
            <a:off x="1384300" y="972211"/>
            <a:ext cx="10484610" cy="1087769"/>
          </a:xfrm>
          <a:prstGeom prst="rect">
            <a:avLst/>
          </a:prstGeom>
          <a:noFill/>
          <a:ln>
            <a:noFill/>
          </a:ln>
        </p:spPr>
        <p:txBody>
          <a:bodyPr spcFirstLastPara="1" wrap="square" lIns="50800" tIns="50800" rIns="50800" bIns="50800" anchor="ctr" anchorCtr="0">
            <a:noAutofit/>
          </a:bodyPr>
          <a:lstStyle/>
          <a:p>
            <a:pPr marL="0" lvl="0" indent="0" algn="l" rtl="0">
              <a:lnSpc>
                <a:spcPct val="100000"/>
              </a:lnSpc>
              <a:spcBef>
                <a:spcPts val="0"/>
              </a:spcBef>
              <a:spcAft>
                <a:spcPts val="0"/>
              </a:spcAft>
              <a:buClr>
                <a:srgbClr val="1F1F1F"/>
              </a:buClr>
              <a:buSzPts val="6138"/>
              <a:buFont typeface="Arial"/>
              <a:buNone/>
            </a:pPr>
            <a:r>
              <a:rPr lang="en-US" dirty="0"/>
              <a:t>Sitecore c</a:t>
            </a:r>
            <a:r>
              <a:rPr lang="en-US" sz="6138" dirty="0">
                <a:latin typeface="Arial"/>
                <a:ea typeface="Arial"/>
                <a:cs typeface="Arial"/>
                <a:sym typeface="Arial"/>
              </a:rPr>
              <a:t>harts components  </a:t>
            </a:r>
            <a:endParaRPr dirty="0"/>
          </a:p>
        </p:txBody>
      </p:sp>
      <p:pic>
        <p:nvPicPr>
          <p:cNvPr id="1190" name="Google Shape;1190;p86"/>
          <p:cNvPicPr preferRelativeResize="0"/>
          <p:nvPr/>
        </p:nvPicPr>
        <p:blipFill>
          <a:blip r:embed="rId3"/>
          <a:stretch>
            <a:fillRect/>
          </a:stretch>
        </p:blipFill>
        <p:spPr>
          <a:xfrm>
            <a:off x="2127923" y="4362300"/>
            <a:ext cx="7038759" cy="6521669"/>
          </a:xfrm>
          <a:prstGeom prst="rect">
            <a:avLst/>
          </a:prstGeom>
          <a:noFill/>
          <a:ln>
            <a:noFill/>
          </a:ln>
        </p:spPr>
      </p:pic>
      <p:sp>
        <p:nvSpPr>
          <p:cNvPr id="1191" name="Google Shape;1191;p86"/>
          <p:cNvSpPr txBox="1"/>
          <p:nvPr/>
        </p:nvSpPr>
        <p:spPr>
          <a:xfrm>
            <a:off x="1384300" y="11115871"/>
            <a:ext cx="8574139" cy="457201"/>
          </a:xfrm>
          <a:prstGeom prst="rect">
            <a:avLst/>
          </a:prstGeom>
          <a:noFill/>
          <a:ln>
            <a:noFill/>
          </a:ln>
        </p:spPr>
        <p:txBody>
          <a:bodyPr spcFirstLastPara="1" wrap="square" lIns="50800" tIns="50800" rIns="50800" bIns="50800" anchor="t" anchorCtr="0">
            <a:noAutofit/>
          </a:bodyPr>
          <a:lstStyle/>
          <a:p>
            <a:pPr lvl="0" algn="ctr">
              <a:lnSpc>
                <a:spcPct val="110000"/>
              </a:lnSpc>
              <a:buClr>
                <a:srgbClr val="1F1F1F"/>
              </a:buClr>
              <a:buSzPts val="2200"/>
            </a:pPr>
            <a:r>
              <a:rPr lang="en-US" sz="2200" b="1" dirty="0" err="1">
                <a:solidFill>
                  <a:srgbClr val="1F1F1F"/>
                </a:solidFill>
              </a:rPr>
              <a:t>ExperienceAnalyticsBarChart</a:t>
            </a:r>
            <a:endParaRPr dirty="0"/>
          </a:p>
        </p:txBody>
      </p:sp>
      <p:pic>
        <p:nvPicPr>
          <p:cNvPr id="1192" name="Google Shape;1192;p86"/>
          <p:cNvPicPr preferRelativeResize="0"/>
          <p:nvPr/>
        </p:nvPicPr>
        <p:blipFill>
          <a:blip r:embed="rId4"/>
          <a:stretch>
            <a:fillRect/>
          </a:stretch>
        </p:blipFill>
        <p:spPr>
          <a:xfrm>
            <a:off x="12192000" y="4901275"/>
            <a:ext cx="10613850" cy="5443717"/>
          </a:xfrm>
          <a:prstGeom prst="rect">
            <a:avLst/>
          </a:prstGeom>
          <a:noFill/>
          <a:ln>
            <a:noFill/>
          </a:ln>
        </p:spPr>
      </p:pic>
      <p:sp>
        <p:nvSpPr>
          <p:cNvPr id="1197" name="Google Shape;1197;p86"/>
          <p:cNvSpPr txBox="1"/>
          <p:nvPr/>
        </p:nvSpPr>
        <p:spPr>
          <a:xfrm>
            <a:off x="12892136" y="11115871"/>
            <a:ext cx="10083719" cy="457201"/>
          </a:xfrm>
          <a:prstGeom prst="rect">
            <a:avLst/>
          </a:prstGeom>
          <a:noFill/>
          <a:ln>
            <a:noFill/>
          </a:ln>
        </p:spPr>
        <p:txBody>
          <a:bodyPr spcFirstLastPara="1" wrap="square" lIns="50800" tIns="50800" rIns="50800" bIns="50800" anchor="t" anchorCtr="0">
            <a:noAutofit/>
          </a:bodyPr>
          <a:lstStyle/>
          <a:p>
            <a:pPr lvl="0" algn="ctr">
              <a:lnSpc>
                <a:spcPct val="110000"/>
              </a:lnSpc>
              <a:buClr>
                <a:srgbClr val="1F1F1F"/>
              </a:buClr>
              <a:buSzPts val="2200"/>
            </a:pPr>
            <a:r>
              <a:rPr lang="en-US" sz="2200" b="1" dirty="0" err="1">
                <a:solidFill>
                  <a:srgbClr val="1F1F1F"/>
                </a:solidFill>
              </a:rPr>
              <a:t>ExperienceAnalyticsListControl</a:t>
            </a:r>
            <a:endParaRPr dirty="0"/>
          </a:p>
        </p:txBody>
      </p:sp>
      <p:cxnSp>
        <p:nvCxnSpPr>
          <p:cNvPr id="1198" name="Google Shape;1198;p86"/>
          <p:cNvCxnSpPr/>
          <p:nvPr/>
        </p:nvCxnSpPr>
        <p:spPr>
          <a:xfrm rot="10800000" flipH="1">
            <a:off x="1417769" y="-3737"/>
            <a:ext cx="1" cy="763323"/>
          </a:xfrm>
          <a:prstGeom prst="straightConnector1">
            <a:avLst/>
          </a:prstGeom>
          <a:noFill/>
          <a:ln w="50800" cap="flat" cmpd="sng">
            <a:solidFill>
              <a:srgbClr val="F92672"/>
            </a:solidFill>
            <a:prstDash val="solid"/>
            <a:miter lim="400000"/>
            <a:headEnd type="none" w="sm" len="sm"/>
            <a:tailEnd type="none" w="sm" len="sm"/>
          </a:ln>
        </p:spPr>
      </p:cxn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2067</TotalTime>
  <Words>1190</Words>
  <Application>Microsoft Office PowerPoint</Application>
  <PresentationFormat>Custom</PresentationFormat>
  <Paragraphs>144</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Helvetica Neue</vt:lpstr>
      <vt:lpstr>Roboto Light</vt:lpstr>
      <vt:lpstr>Helvetica Neue Light</vt:lpstr>
      <vt:lpstr>Play</vt:lpstr>
      <vt:lpstr>White</vt:lpstr>
      <vt:lpstr>Sitecore Experience Analytics Reports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We’re everywhere you need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Sitecore Experience Analytics Reports</dc:title>
  <cp:lastModifiedBy>Rosen Petrov</cp:lastModifiedBy>
  <cp:revision>210</cp:revision>
  <dcterms:modified xsi:type="dcterms:W3CDTF">2019-04-18T12:38:02Z</dcterms:modified>
</cp:coreProperties>
</file>