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F5237B9-BFBA-4B65-9CA2-9A8698014C8A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42F8632-BF2C-4627-A921-623C3CEA2A1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Blinds with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Rosen </a:t>
            </a:r>
            <a:r>
              <a:rPr lang="en-US" dirty="0" err="1" smtClean="0"/>
              <a:t>Stratkov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2819400" cy="3810000"/>
          </a:xfrm>
        </p:spPr>
        <p:txBody>
          <a:bodyPr/>
          <a:lstStyle/>
          <a:p>
            <a:r>
              <a:rPr lang="en-US" sz="2800" dirty="0" smtClean="0"/>
              <a:t>Useful</a:t>
            </a:r>
          </a:p>
          <a:p>
            <a:r>
              <a:rPr lang="en-US" sz="2800" dirty="0" smtClean="0"/>
              <a:t>Interesting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543800" cy="914400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C:\Users\Seeker\Desktop\Automatic-Window-Shut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5214257" cy="3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914400"/>
          </a:xfrm>
        </p:spPr>
        <p:txBody>
          <a:bodyPr/>
          <a:lstStyle/>
          <a:p>
            <a:r>
              <a:rPr lang="en-US" dirty="0" smtClean="0"/>
              <a:t>Why automated blinds?</a:t>
            </a:r>
            <a:endParaRPr lang="en-US" dirty="0"/>
          </a:p>
        </p:txBody>
      </p:sp>
      <p:pic>
        <p:nvPicPr>
          <p:cNvPr id="2050" name="Picture 2" descr="C:\Users\Seeker\Desktop\arduino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69148"/>
            <a:ext cx="3124200" cy="106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eker\Desktop\arduino-2168193_960_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62145" cy="29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eeker\Desktop\1200px-The_C_Programming_Language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2196999" cy="23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eeker\Desktop\android-studio-logo-840x3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4897787"/>
            <a:ext cx="3773337" cy="16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eeker\Desktop\java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96632"/>
            <a:ext cx="2362730" cy="14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362200"/>
            <a:ext cx="6096000" cy="3657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Things that worked</a:t>
            </a:r>
          </a:p>
          <a:p>
            <a:r>
              <a:rPr lang="en-US" sz="2800" dirty="0" smtClean="0"/>
              <a:t>Things that first worked but then stopped working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914400"/>
          </a:xfrm>
        </p:spPr>
        <p:txBody>
          <a:bodyPr/>
          <a:lstStyle/>
          <a:p>
            <a:r>
              <a:rPr lang="en-US" dirty="0" smtClean="0"/>
              <a:t>Process of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6096000" cy="3657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Light sensors</a:t>
            </a:r>
          </a:p>
          <a:p>
            <a:r>
              <a:rPr lang="en-US" sz="2800" dirty="0" smtClean="0"/>
              <a:t>Android application</a:t>
            </a:r>
          </a:p>
          <a:p>
            <a:r>
              <a:rPr lang="en-US" sz="2800" dirty="0"/>
              <a:t>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914400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6096000" cy="3657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Stepper motor</a:t>
            </a:r>
          </a:p>
          <a:p>
            <a:r>
              <a:rPr lang="en-US" sz="2800" dirty="0" smtClean="0"/>
              <a:t>ESP8266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914400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 descr="C:\Users\Seeker\Desktop\Untitled Sketch_bb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2224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eeker\Desktop\asd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30480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0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</TotalTime>
  <Words>51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Automated Blinds with Arduino</vt:lpstr>
      <vt:lpstr>Inspiration</vt:lpstr>
      <vt:lpstr>Why automated blinds?</vt:lpstr>
      <vt:lpstr>Process of Development</vt:lpstr>
      <vt:lpstr>How does it work?</vt:lpstr>
      <vt:lpstr>How does it work?</vt:lpstr>
      <vt:lpstr>Schematics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Blinds with Arduino</dc:title>
  <dc:creator>Seeker</dc:creator>
  <cp:lastModifiedBy>Seeker</cp:lastModifiedBy>
  <cp:revision>5</cp:revision>
  <dcterms:created xsi:type="dcterms:W3CDTF">2017-12-13T05:44:42Z</dcterms:created>
  <dcterms:modified xsi:type="dcterms:W3CDTF">2017-12-13T06:19:22Z</dcterms:modified>
</cp:coreProperties>
</file>