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a6f44bba5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a6f44bba5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a6f44bba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a6f44bba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a6f44bba5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a6f44bba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2411e0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e2411e0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e2411e0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e2411e0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e2411e01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e2411e0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a6f44bba5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a6f44bba5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e2411e01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e2411e01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e2411e01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e2411e01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a6f44bba5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a6f44bba5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a6f44bba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a6f44bba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a6f44bba5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a6f44bba5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a6f44bba5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a6f44bba5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a6f44bba5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a6f44bba5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a6f44bba5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a6f44bba5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a6f44bba5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a6f44bba5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a6f44bba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a6f44bba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a6f44bba5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a6f44bba5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a6f44bba5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a6f44bba5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eactjs.org/docs/getting-started.html" TargetMode="External"/><Relationship Id="rId4" Type="http://schemas.openxmlformats.org/officeDocument/2006/relationships/hyperlink" Target="https://www.pluralsight.com/courses/react-js-getting-started" TargetMode="External"/><Relationship Id="rId5" Type="http://schemas.openxmlformats.org/officeDocument/2006/relationships/hyperlink" Target="https://github.com/RosenUrkov/React-Demo" TargetMode="External"/><Relationship Id="rId6" Type="http://schemas.openxmlformats.org/officeDocument/2006/relationships/hyperlink" Target="https://chrome.google.com/webstore/detail/react-developer-tools/fmkadmapgofadopljbjfkapdkoienihi" TargetMode="External"/><Relationship Id="rId7" Type="http://schemas.openxmlformats.org/officeDocument/2006/relationships/hyperlink" Target="https://github.com/facebook/create-react-ap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399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537150" y="1578400"/>
            <a:ext cx="53844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rgbClr val="F3F3F3"/>
                </a:solidFill>
              </a:rPr>
              <a:t>Introduction to Web Apps with React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" y="3669025"/>
            <a:ext cx="25431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/>
              <a:t>State</a:t>
            </a:r>
            <a:endParaRPr sz="3000"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States are component data unique to class components that should only be set in the constructor and further only modified by inherited setState() method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Changing the state is the main way for creating component functionality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State should be used on as few components as possible to reduce bugs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Always place the common state between several components in their mutual parent component</a:t>
            </a:r>
            <a:endParaRPr sz="1500"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2219650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3600"/>
              <a:t>Create React App</a:t>
            </a:r>
            <a:endParaRPr sz="3600"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/>
              <a:t>Setup</a:t>
            </a:r>
            <a:endParaRPr sz="3000"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Setup manually React application with Babel and JSX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Setup with “create-react-app” tool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Setup with Webpack</a:t>
            </a:r>
            <a:endParaRPr sz="1500"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150" y="1017800"/>
            <a:ext cx="2202150" cy="19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/>
              <a:t>Setup manually with Babel and JSX</a:t>
            </a:r>
            <a:endParaRPr sz="3000"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1052550" y="1017800"/>
            <a:ext cx="70389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Installation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/>
              <a:t>npm install -g npx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/>
              <a:t>npm init -y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/>
              <a:t>npm install react react-dom babel-cli babel-preset-react-app --save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Add package.json scripts</a:t>
            </a:r>
            <a:endParaRPr sz="1500"/>
          </a:p>
          <a:p>
            <a:pPr indent="-323850" lvl="1" marL="9144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>
                <a:solidFill>
                  <a:srgbClr val="9CDCFE"/>
                </a:solidFill>
              </a:rPr>
              <a:t>"start"</a:t>
            </a:r>
            <a:r>
              <a:rPr lang="bg" sz="1500">
                <a:solidFill>
                  <a:srgbClr val="D4D4D4"/>
                </a:solidFill>
              </a:rPr>
              <a:t>: </a:t>
            </a:r>
            <a:r>
              <a:rPr lang="bg" sz="1500">
                <a:solidFill>
                  <a:srgbClr val="CE9178"/>
                </a:solidFill>
              </a:rPr>
              <a:t>"npx babel --watch src --out-dir build --presets react-app/prod"</a:t>
            </a:r>
            <a:endParaRPr sz="1500">
              <a:solidFill>
                <a:srgbClr val="CE9178"/>
              </a:solidFill>
            </a:endParaRPr>
          </a:p>
          <a:p>
            <a:pPr indent="-32385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Create “src” folder and add HTML file in there</a:t>
            </a:r>
            <a:endParaRPr sz="1500"/>
          </a:p>
          <a:p>
            <a:pPr indent="-32385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Refer the “react” and “react-dom” libraries in the HTML</a:t>
            </a:r>
            <a:endParaRPr sz="1500"/>
          </a:p>
          <a:p>
            <a:pPr indent="-32385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Run “npm start”</a:t>
            </a:r>
            <a:endParaRPr sz="1500"/>
          </a:p>
          <a:p>
            <a:pPr indent="-32385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Add your scripts in the “src” folder and they will be transpiled to </a:t>
            </a:r>
            <a:endParaRPr sz="1500"/>
          </a:p>
          <a:p>
            <a:pPr indent="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500"/>
              <a:t>“build” folder from which you should refer them in the HTML</a:t>
            </a:r>
            <a:endParaRPr sz="1500"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/>
              <a:t>Setup with “create-react-app” tool</a:t>
            </a:r>
            <a:endParaRPr sz="3000"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1052550" y="1023900"/>
            <a:ext cx="70389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Installation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/>
              <a:t>npm install -g create-react-app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Usage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/>
              <a:t>create-react-app [app-name]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Delete everything in the “src” folder and add “index.js” file as a starting point for your application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Run ”npm start”</a:t>
            </a:r>
            <a:endParaRPr sz="1500"/>
          </a:p>
          <a:p>
            <a:pPr indent="-32385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Add your scripts in the “src” folder and they will be plugged automatically in the “/public/index.html” after compiling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Import “react” and “react-dom” whenever you need them</a:t>
            </a:r>
            <a:endParaRPr sz="1500"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100" y="3991475"/>
            <a:ext cx="4229850" cy="7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2186100" y="811200"/>
            <a:ext cx="47718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3600"/>
              <a:t>React with ASP.NET</a:t>
            </a:r>
            <a:endParaRPr sz="3600"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/>
              <a:t>React with ASP.NET</a:t>
            </a:r>
            <a:endParaRPr sz="3000"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Using client side React along with server side ASP.NET Core Web API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/>
              <a:t>Separation of concerns between client and server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/>
              <a:t>Better team management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/>
              <a:t>Speed because of the small chunks of data sended by the server instead of whole views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/>
              <a:t>Reusability on project level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/>
              <a:t>Testability</a:t>
            </a:r>
            <a:endParaRPr sz="1500"/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600" y="3386975"/>
            <a:ext cx="2363825" cy="11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291" y="3386975"/>
            <a:ext cx="1671635" cy="118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2219650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3600"/>
              <a:t>Next Steps</a:t>
            </a:r>
            <a:endParaRPr sz="3600"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/>
              <a:t>Next Steps</a:t>
            </a:r>
            <a:endParaRPr sz="3000"/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1297500" y="1567550"/>
            <a:ext cx="70389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Learning more about the main concepts of React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/>
              <a:t>Forms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/>
              <a:t>Lifting state up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Learning about advanced parts of React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/>
              <a:t>Lifecycle hooks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/>
              <a:t>PropTypes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/>
              <a:t>Refs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Learning about the React ecosystem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/>
              <a:t>React Router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/>
              <a:t>Redux.js</a:t>
            </a:r>
            <a:endParaRPr sz="1500"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000" y="1567550"/>
            <a:ext cx="1269400" cy="205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/>
              <a:t>Useful Tools and Resources</a:t>
            </a:r>
            <a:endParaRPr sz="3000"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1297500" y="1567550"/>
            <a:ext cx="70389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React Documentation 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 u="sng">
                <a:solidFill>
                  <a:schemeClr val="hlink"/>
                </a:solidFill>
                <a:hlinkClick r:id="rId3"/>
              </a:rPr>
              <a:t>https://reactjs.org/docs/getting-started.html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Pluralsight “React.js Getting Started” course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 u="sng">
                <a:solidFill>
                  <a:schemeClr val="hlink"/>
                </a:solidFill>
                <a:hlinkClick r:id="rId4"/>
              </a:rPr>
              <a:t>https://www.pluralsight.com/courses/react-js-getting-started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The Github repository for this presentation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 u="sng">
                <a:solidFill>
                  <a:schemeClr val="hlink"/>
                </a:solidFill>
                <a:hlinkClick r:id="rId5"/>
              </a:rPr>
              <a:t>https://github.com/RosenUrkov/React-Demo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React Developer Tools Chrome and Firefox extension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 u="sng">
                <a:solidFill>
                  <a:schemeClr val="accent5"/>
                </a:solidFill>
                <a:hlinkClick r:id="rId6"/>
              </a:rPr>
              <a:t>https://chrome.google.com/webstore/detail/react-developer-tools/fmkadmapgofadopljbjfkapdkoienihi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The Github repository for the  “create-react-app” tool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bg" sz="1500" u="sng">
                <a:solidFill>
                  <a:schemeClr val="hlink"/>
                </a:solidFill>
                <a:hlinkClick r:id="rId7"/>
              </a:rPr>
              <a:t>https://github.com/facebook/create-react-app</a:t>
            </a:r>
            <a:r>
              <a:rPr lang="bg" sz="1500"/>
              <a:t> </a:t>
            </a:r>
            <a:endParaRPr sz="1500"/>
          </a:p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/>
              <a:t>Table of Contents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g" sz="2000"/>
              <a:t>What is React?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g" sz="2000"/>
              <a:t>Architecture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g" sz="2000"/>
              <a:t>Create React App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g" sz="2000"/>
              <a:t>React with ASP.NET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g" sz="2000"/>
              <a:t>Next Steps</a:t>
            </a:r>
            <a:endParaRPr sz="200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676" y="1017800"/>
            <a:ext cx="2576749" cy="200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812125" y="811200"/>
            <a:ext cx="76602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4000">
                <a:solidFill>
                  <a:srgbClr val="F3F3F3"/>
                </a:solidFill>
              </a:rPr>
              <a:t>Introduction to Web Apps with React</a:t>
            </a:r>
            <a:endParaRPr sz="40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2400"/>
              <a:t>Questions</a:t>
            </a:r>
            <a:endParaRPr sz="2400"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275" y="2624725"/>
            <a:ext cx="2956874" cy="22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3990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278500" y="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3600"/>
              <a:t>What is React?</a:t>
            </a:r>
            <a:endParaRPr sz="3600"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3300413" y="2206863"/>
            <a:ext cx="2543174" cy="180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/>
              <a:t>What is React?</a:t>
            </a:r>
            <a:endParaRPr sz="300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bg" sz="1500">
                <a:latin typeface="Roboto"/>
                <a:ea typeface="Roboto"/>
                <a:cs typeface="Roboto"/>
                <a:sym typeface="Roboto"/>
              </a:rPr>
              <a:t>React is a JavaScript library for building dynamic user interfaces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bg" sz="1500">
                <a:latin typeface="Roboto"/>
                <a:ea typeface="Roboto"/>
                <a:cs typeface="Roboto"/>
                <a:sym typeface="Roboto"/>
              </a:rPr>
              <a:t>Renders your UI and responds to events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bg" sz="1500">
                <a:latin typeface="Roboto"/>
                <a:ea typeface="Roboto"/>
                <a:cs typeface="Roboto"/>
                <a:sym typeface="Roboto"/>
              </a:rPr>
              <a:t>Flexible from adding little interactivity to a page to building complex apps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bg" sz="1500">
                <a:latin typeface="Roboto"/>
                <a:ea typeface="Roboto"/>
                <a:cs typeface="Roboto"/>
                <a:sym typeface="Roboto"/>
              </a:rPr>
              <a:t>Scalable component-based architecture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bg" sz="1500">
                <a:latin typeface="Roboto"/>
                <a:ea typeface="Roboto"/>
                <a:cs typeface="Roboto"/>
                <a:sym typeface="Roboto"/>
              </a:rPr>
              <a:t>Virtual DOM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6600838" y="771512"/>
            <a:ext cx="2543174" cy="180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399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219650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3600"/>
              <a:t>Architecture</a:t>
            </a:r>
            <a:endParaRPr sz="3600"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/>
              <a:t>Components</a:t>
            </a:r>
            <a:endParaRPr sz="3000"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Main building blocks of a React Application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Encapsulated custom elements that extend HTML itself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Can be functional or class component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A component should ideally do one thing</a:t>
            </a:r>
            <a:endParaRPr sz="1500"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Use components to separate your concerns</a:t>
            </a:r>
            <a:endParaRPr sz="1500"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250" y="3084225"/>
            <a:ext cx="4344750" cy="1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84225"/>
            <a:ext cx="3901972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68749" cy="443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/>
              <a:t>JSX</a:t>
            </a:r>
            <a:endParaRPr sz="3000"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JSX lets you create JavaScript objects using HTML-like syntax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Optional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Combines the easy-of-use of templates with the power of JavaScript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Needs to be “transpiled”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descr="Резултат с изображение за jsx"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375" y="2875800"/>
            <a:ext cx="4211700" cy="169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/>
              <a:t>Props</a:t>
            </a:r>
            <a:endParaRPr sz="3000"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Props are selected pieces of data that are passed to child component from parent and are immutable by the child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The main way to create reusable components</a:t>
            </a:r>
            <a:endParaRPr sz="1500"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00" y="2571753"/>
            <a:ext cx="5031350" cy="22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