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9169-67D3-408F-8EE6-78CFC99AEFF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63EB-F8C6-46C8-B343-57D8120D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4854XqcfC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4854XqcfC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4073" y="765464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ame = </a:t>
            </a:r>
            <a:r>
              <a:rPr lang="en-US" dirty="0" err="1" smtClean="0">
                <a:solidFill>
                  <a:schemeClr val="tx1"/>
                </a:solidFill>
              </a:rPr>
              <a:t>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273" y="1981200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= Minh </a:t>
            </a:r>
            <a:r>
              <a:rPr lang="en-US" dirty="0" err="1" smtClean="0">
                <a:solidFill>
                  <a:schemeClr val="tx1"/>
                </a:solidFill>
              </a:rPr>
              <a:t>Duc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4873" y="1981200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“Handsome”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673" y="3962400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Open </a:t>
            </a:r>
            <a:r>
              <a:rPr lang="en-US" sz="1050" dirty="0" err="1" smtClean="0">
                <a:solidFill>
                  <a:schemeClr val="tx1"/>
                </a:solidFill>
              </a:rPr>
              <a:t>webbrowser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u="sng" dirty="0">
                <a:hlinkClick r:id="rId2"/>
              </a:rPr>
              <a:t>https://www.youtube.com/</a:t>
            </a:r>
            <a:r>
              <a:rPr lang="en-US" sz="1050" u="sng" dirty="0" err="1">
                <a:hlinkClick r:id="rId2"/>
              </a:rPr>
              <a:t>watch?v</a:t>
            </a:r>
            <a:r>
              <a:rPr lang="en-US" sz="1050" u="sng" dirty="0">
                <a:hlinkClick r:id="rId2"/>
              </a:rPr>
              <a:t>=04854XqcfCY</a:t>
            </a:r>
            <a:r>
              <a:rPr lang="en-US" sz="1050" dirty="0"/>
              <a:t>”)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8673" y="3953741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even_more_handsome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1"/>
            <a:endCxn id="6" idx="0"/>
          </p:cNvCxnSpPr>
          <p:nvPr/>
        </p:nvCxnSpPr>
        <p:spPr>
          <a:xfrm rot="10800000" flipV="1">
            <a:off x="2431473" y="1144732"/>
            <a:ext cx="1752600" cy="8364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3"/>
            <a:endCxn id="7" idx="0"/>
          </p:cNvCxnSpPr>
          <p:nvPr/>
        </p:nvCxnSpPr>
        <p:spPr>
          <a:xfrm>
            <a:off x="5860473" y="1144732"/>
            <a:ext cx="1752600" cy="8364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8" idx="0"/>
          </p:cNvCxnSpPr>
          <p:nvPr/>
        </p:nvCxnSpPr>
        <p:spPr>
          <a:xfrm rot="5400000">
            <a:off x="1134341" y="2665268"/>
            <a:ext cx="1222664" cy="13716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0"/>
          </p:cNvCxnSpPr>
          <p:nvPr/>
        </p:nvCxnSpPr>
        <p:spPr>
          <a:xfrm rot="16200000" flipH="1">
            <a:off x="2472171" y="2699038"/>
            <a:ext cx="1214005" cy="12954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22273" y="5867400"/>
            <a:ext cx="0" cy="62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</p:cNvCxnSpPr>
          <p:nvPr/>
        </p:nvCxnSpPr>
        <p:spPr>
          <a:xfrm rot="16200000" flipH="1">
            <a:off x="2467841" y="3312968"/>
            <a:ext cx="1146464" cy="39624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</p:cNvCxnSpPr>
          <p:nvPr/>
        </p:nvCxnSpPr>
        <p:spPr>
          <a:xfrm rot="16200000" flipH="1">
            <a:off x="3797012" y="4642137"/>
            <a:ext cx="1155123" cy="12954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762217" y="2999792"/>
            <a:ext cx="3110913" cy="25907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1800" y="765464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68136" y="2977406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59236" y="778864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01636" y="2977406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95655" y="1603664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“Handsome”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6" idx="3"/>
            <a:endCxn id="7" idx="0"/>
          </p:cNvCxnSpPr>
          <p:nvPr/>
        </p:nvCxnSpPr>
        <p:spPr>
          <a:xfrm>
            <a:off x="5867402" y="1198965"/>
            <a:ext cx="1766453" cy="4046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5345" y="6191889"/>
            <a:ext cx="0" cy="624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</p:cNvCxnSpPr>
          <p:nvPr/>
        </p:nvCxnSpPr>
        <p:spPr>
          <a:xfrm flipH="1">
            <a:off x="5043057" y="1982932"/>
            <a:ext cx="3428998" cy="4208957"/>
          </a:xfrm>
          <a:prstGeom prst="bentConnector4">
            <a:avLst>
              <a:gd name="adj1" fmla="val -6667"/>
              <a:gd name="adj2" fmla="val 999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70216" y="1982932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59236" y="778864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29202" y="154316"/>
            <a:ext cx="0" cy="624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</p:cNvCxnSpPr>
          <p:nvPr/>
        </p:nvCxnSpPr>
        <p:spPr>
          <a:xfrm>
            <a:off x="5025738" y="1600200"/>
            <a:ext cx="3464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4184073" y="797729"/>
            <a:ext cx="1683329" cy="80247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 = </a:t>
            </a:r>
            <a:r>
              <a:rPr lang="en-US" sz="1200" dirty="0" err="1" smtClean="0">
                <a:solidFill>
                  <a:schemeClr val="tx1"/>
                </a:solidFill>
              </a:rPr>
              <a:t>Anh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Quan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184071" y="2760836"/>
            <a:ext cx="1683329" cy="80247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 = Minh </a:t>
            </a:r>
            <a:r>
              <a:rPr lang="en-US" sz="1200" dirty="0" err="1" smtClean="0">
                <a:solidFill>
                  <a:schemeClr val="tx1"/>
                </a:solidFill>
              </a:rPr>
              <a:t>Duc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9202" y="3563307"/>
            <a:ext cx="3464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15345" y="5547652"/>
            <a:ext cx="0" cy="624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65416" y="4748645"/>
            <a:ext cx="2699859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</a:t>
            </a:r>
            <a:r>
              <a:rPr lang="en-US" sz="1200" dirty="0" err="1" smtClean="0">
                <a:solidFill>
                  <a:schemeClr val="tx1"/>
                </a:solidFill>
              </a:rPr>
              <a:t>webbrowser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u="sng" dirty="0">
                <a:hlinkClick r:id="rId2"/>
              </a:rPr>
              <a:t>https://www.youtube.com/</a:t>
            </a:r>
            <a:r>
              <a:rPr lang="en-US" sz="1200" u="sng" dirty="0" err="1">
                <a:hlinkClick r:id="rId2"/>
              </a:rPr>
              <a:t>watch?v</a:t>
            </a:r>
            <a:r>
              <a:rPr lang="en-US" sz="1200" u="sng" dirty="0">
                <a:hlinkClick r:id="rId2"/>
              </a:rPr>
              <a:t>=04854XqcfCY</a:t>
            </a:r>
            <a:r>
              <a:rPr lang="en-US" sz="1200" dirty="0"/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0215" y="3913736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81798" y="3563307"/>
            <a:ext cx="1676400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even_more_handsome</a:t>
            </a:r>
            <a:r>
              <a:rPr lang="en-US" dirty="0" smtClean="0">
                <a:solidFill>
                  <a:schemeClr val="tx1"/>
                </a:solidFill>
              </a:rPr>
              <a:t> = True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endCxn id="43" idx="0"/>
          </p:cNvCxnSpPr>
          <p:nvPr/>
        </p:nvCxnSpPr>
        <p:spPr>
          <a:xfrm>
            <a:off x="5853545" y="3158608"/>
            <a:ext cx="1766453" cy="4046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45379" y="2738507"/>
            <a:ext cx="7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6" name="Elbow Connector 45"/>
          <p:cNvCxnSpPr>
            <a:stCxn id="43" idx="2"/>
          </p:cNvCxnSpPr>
          <p:nvPr/>
        </p:nvCxnSpPr>
        <p:spPr>
          <a:xfrm rot="5400000">
            <a:off x="5406349" y="3958552"/>
            <a:ext cx="1850359" cy="257694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6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2018-06-28T07:42:14Z</dcterms:created>
  <dcterms:modified xsi:type="dcterms:W3CDTF">2018-06-28T10:32:51Z</dcterms:modified>
</cp:coreProperties>
</file>