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5" r:id="rId3"/>
    <p:sldId id="257" r:id="rId4"/>
    <p:sldId id="258" r:id="rId5"/>
    <p:sldId id="280" r:id="rId6"/>
    <p:sldId id="259" r:id="rId7"/>
    <p:sldId id="260" r:id="rId8"/>
    <p:sldId id="279" r:id="rId9"/>
    <p:sldId id="262" r:id="rId10"/>
    <p:sldId id="281" r:id="rId11"/>
    <p:sldId id="263" r:id="rId12"/>
    <p:sldId id="264" r:id="rId13"/>
    <p:sldId id="265" r:id="rId14"/>
    <p:sldId id="266" r:id="rId15"/>
    <p:sldId id="267" r:id="rId16"/>
    <p:sldId id="268" r:id="rId17"/>
    <p:sldId id="282" r:id="rId18"/>
    <p:sldId id="283" r:id="rId19"/>
    <p:sldId id="284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:3000/weatherforecast" TargetMode="External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:3000/weatherforecast" TargetMode="External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A92C3-3968-4E69-9BB3-A0EFE5FF1C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1B6B27D8-7FDC-4E87-A3F1-6311D71B27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Microservices are small, independent components within an application.</a:t>
          </a:r>
          <a:endParaRPr lang="en-US"/>
        </a:p>
      </dgm:t>
    </dgm:pt>
    <dgm:pt modelId="{6DC2A560-BEE6-4EA5-A912-A55D24BA61DB}" type="parTrans" cxnId="{E985F878-3E92-48AC-B99C-499DA02C19FC}">
      <dgm:prSet/>
      <dgm:spPr/>
      <dgm:t>
        <a:bodyPr/>
        <a:lstStyle/>
        <a:p>
          <a:endParaRPr lang="en-US"/>
        </a:p>
      </dgm:t>
    </dgm:pt>
    <dgm:pt modelId="{0976420C-E554-489A-8295-1AF09930B396}" type="sibTrans" cxnId="{E985F878-3E92-48AC-B99C-499DA02C19FC}">
      <dgm:prSet/>
      <dgm:spPr/>
      <dgm:t>
        <a:bodyPr/>
        <a:lstStyle/>
        <a:p>
          <a:endParaRPr lang="en-US"/>
        </a:p>
      </dgm:t>
    </dgm:pt>
    <dgm:pt modelId="{28FD7299-078B-4C27-B296-6F82A59EBE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Each microservice has its own codebase, which allows for focused development and maintenance.</a:t>
          </a:r>
          <a:endParaRPr lang="en-US"/>
        </a:p>
      </dgm:t>
    </dgm:pt>
    <dgm:pt modelId="{6104F858-068E-4190-9578-473DCAB3B2BA}" type="parTrans" cxnId="{EC25A0F8-BF61-433F-A041-D550ADE8C2A3}">
      <dgm:prSet/>
      <dgm:spPr/>
      <dgm:t>
        <a:bodyPr/>
        <a:lstStyle/>
        <a:p>
          <a:endParaRPr lang="en-US"/>
        </a:p>
      </dgm:t>
    </dgm:pt>
    <dgm:pt modelId="{E1245F6B-5008-4A3C-83A6-6768D8449C7A}" type="sibTrans" cxnId="{EC25A0F8-BF61-433F-A041-D550ADE8C2A3}">
      <dgm:prSet/>
      <dgm:spPr/>
      <dgm:t>
        <a:bodyPr/>
        <a:lstStyle/>
        <a:p>
          <a:endParaRPr lang="en-US"/>
        </a:p>
      </dgm:t>
    </dgm:pt>
    <dgm:pt modelId="{95C7ADFE-FF63-48E8-AB56-0129C89A38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They are loosely coupled, meaning changes to one service don’t impact others.</a:t>
          </a:r>
          <a:endParaRPr lang="en-US"/>
        </a:p>
      </dgm:t>
    </dgm:pt>
    <dgm:pt modelId="{5E22AE5E-D87C-47DC-9F09-3C35BDA77B0E}" type="parTrans" cxnId="{913733A9-40D4-4BB2-8C69-124ECDC5FCA7}">
      <dgm:prSet/>
      <dgm:spPr/>
      <dgm:t>
        <a:bodyPr/>
        <a:lstStyle/>
        <a:p>
          <a:endParaRPr lang="en-US"/>
        </a:p>
      </dgm:t>
    </dgm:pt>
    <dgm:pt modelId="{17326455-2130-4851-A240-D1BAC9A0011E}" type="sibTrans" cxnId="{913733A9-40D4-4BB2-8C69-124ECDC5FCA7}">
      <dgm:prSet/>
      <dgm:spPr/>
      <dgm:t>
        <a:bodyPr/>
        <a:lstStyle/>
        <a:p>
          <a:endParaRPr lang="en-US"/>
        </a:p>
      </dgm:t>
    </dgm:pt>
    <dgm:pt modelId="{3FB93EFA-FC76-4906-92A5-0E1B0F7838E3}" type="pres">
      <dgm:prSet presAssocID="{30CA92C3-3968-4E69-9BB3-A0EFE5FF1C80}" presName="root" presStyleCnt="0">
        <dgm:presLayoutVars>
          <dgm:dir/>
          <dgm:resizeHandles val="exact"/>
        </dgm:presLayoutVars>
      </dgm:prSet>
      <dgm:spPr/>
    </dgm:pt>
    <dgm:pt modelId="{4CDAEAB6-2EEC-4E82-A8E8-2DC086A12F58}" type="pres">
      <dgm:prSet presAssocID="{1B6B27D8-7FDC-4E87-A3F1-6311D71B273C}" presName="compNode" presStyleCnt="0"/>
      <dgm:spPr/>
    </dgm:pt>
    <dgm:pt modelId="{06274EFE-2DD1-4B87-B61F-43B5909BA18C}" type="pres">
      <dgm:prSet presAssocID="{1B6B27D8-7FDC-4E87-A3F1-6311D71B273C}" presName="bgRect" presStyleLbl="bgShp" presStyleIdx="0" presStyleCnt="3"/>
      <dgm:spPr/>
    </dgm:pt>
    <dgm:pt modelId="{D53698E0-914F-4644-87EF-64DD88E68CAB}" type="pres">
      <dgm:prSet presAssocID="{1B6B27D8-7FDC-4E87-A3F1-6311D71B27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5CB67D4-F8A8-406A-86A2-AB884271CBC9}" type="pres">
      <dgm:prSet presAssocID="{1B6B27D8-7FDC-4E87-A3F1-6311D71B273C}" presName="spaceRect" presStyleCnt="0"/>
      <dgm:spPr/>
    </dgm:pt>
    <dgm:pt modelId="{DCFCE613-F8B1-4DF4-A42F-41CB53CCCF3E}" type="pres">
      <dgm:prSet presAssocID="{1B6B27D8-7FDC-4E87-A3F1-6311D71B273C}" presName="parTx" presStyleLbl="revTx" presStyleIdx="0" presStyleCnt="3">
        <dgm:presLayoutVars>
          <dgm:chMax val="0"/>
          <dgm:chPref val="0"/>
        </dgm:presLayoutVars>
      </dgm:prSet>
      <dgm:spPr/>
    </dgm:pt>
    <dgm:pt modelId="{7B80E7C2-1FEF-481D-82FD-3C2B4058C048}" type="pres">
      <dgm:prSet presAssocID="{0976420C-E554-489A-8295-1AF09930B396}" presName="sibTrans" presStyleCnt="0"/>
      <dgm:spPr/>
    </dgm:pt>
    <dgm:pt modelId="{04A4C605-171A-4006-91F7-57DAAE20A80B}" type="pres">
      <dgm:prSet presAssocID="{28FD7299-078B-4C27-B296-6F82A59EBE1A}" presName="compNode" presStyleCnt="0"/>
      <dgm:spPr/>
    </dgm:pt>
    <dgm:pt modelId="{BA8805F8-F586-495D-AD86-858D15627D98}" type="pres">
      <dgm:prSet presAssocID="{28FD7299-078B-4C27-B296-6F82A59EBE1A}" presName="bgRect" presStyleLbl="bgShp" presStyleIdx="1" presStyleCnt="3"/>
      <dgm:spPr/>
    </dgm:pt>
    <dgm:pt modelId="{50F739B0-D37C-4540-84AF-95F97434BF11}" type="pres">
      <dgm:prSet presAssocID="{28FD7299-078B-4C27-B296-6F82A59EBE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0DF50FF-A1D6-463B-88C5-9F55FC3A877E}" type="pres">
      <dgm:prSet presAssocID="{28FD7299-078B-4C27-B296-6F82A59EBE1A}" presName="spaceRect" presStyleCnt="0"/>
      <dgm:spPr/>
    </dgm:pt>
    <dgm:pt modelId="{A7209008-E421-471F-A6B0-049ACDBC8C9F}" type="pres">
      <dgm:prSet presAssocID="{28FD7299-078B-4C27-B296-6F82A59EBE1A}" presName="parTx" presStyleLbl="revTx" presStyleIdx="1" presStyleCnt="3">
        <dgm:presLayoutVars>
          <dgm:chMax val="0"/>
          <dgm:chPref val="0"/>
        </dgm:presLayoutVars>
      </dgm:prSet>
      <dgm:spPr/>
    </dgm:pt>
    <dgm:pt modelId="{1F753D67-11DF-4B11-8A1B-AD4BDA6644F6}" type="pres">
      <dgm:prSet presAssocID="{E1245F6B-5008-4A3C-83A6-6768D8449C7A}" presName="sibTrans" presStyleCnt="0"/>
      <dgm:spPr/>
    </dgm:pt>
    <dgm:pt modelId="{6C9D2485-FC7A-4E9C-ACC7-A32110A1DDE0}" type="pres">
      <dgm:prSet presAssocID="{95C7ADFE-FF63-48E8-AB56-0129C89A3850}" presName="compNode" presStyleCnt="0"/>
      <dgm:spPr/>
    </dgm:pt>
    <dgm:pt modelId="{808D8413-3F18-4F2F-9EDF-8E33D0770BEA}" type="pres">
      <dgm:prSet presAssocID="{95C7ADFE-FF63-48E8-AB56-0129C89A3850}" presName="bgRect" presStyleLbl="bgShp" presStyleIdx="2" presStyleCnt="3"/>
      <dgm:spPr/>
    </dgm:pt>
    <dgm:pt modelId="{5B9C1438-E630-45EF-810B-EE1B06EF5779}" type="pres">
      <dgm:prSet presAssocID="{95C7ADFE-FF63-48E8-AB56-0129C89A38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95798372-F261-4CC7-B3A1-07B41D52F133}" type="pres">
      <dgm:prSet presAssocID="{95C7ADFE-FF63-48E8-AB56-0129C89A3850}" presName="spaceRect" presStyleCnt="0"/>
      <dgm:spPr/>
    </dgm:pt>
    <dgm:pt modelId="{9BE37BBD-31ED-4B69-92F8-AAF4469356D3}" type="pres">
      <dgm:prSet presAssocID="{95C7ADFE-FF63-48E8-AB56-0129C89A38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259618-BA6F-43F2-AED1-30D562AFA6D8}" type="presOf" srcId="{30CA92C3-3968-4E69-9BB3-A0EFE5FF1C80}" destId="{3FB93EFA-FC76-4906-92A5-0E1B0F7838E3}" srcOrd="0" destOrd="0" presId="urn:microsoft.com/office/officeart/2018/2/layout/IconVerticalSolidList"/>
    <dgm:cxn modelId="{93AEDD39-A177-48C1-AE17-E1A52018DFC5}" type="presOf" srcId="{95C7ADFE-FF63-48E8-AB56-0129C89A3850}" destId="{9BE37BBD-31ED-4B69-92F8-AAF4469356D3}" srcOrd="0" destOrd="0" presId="urn:microsoft.com/office/officeart/2018/2/layout/IconVerticalSolidList"/>
    <dgm:cxn modelId="{E985F878-3E92-48AC-B99C-499DA02C19FC}" srcId="{30CA92C3-3968-4E69-9BB3-A0EFE5FF1C80}" destId="{1B6B27D8-7FDC-4E87-A3F1-6311D71B273C}" srcOrd="0" destOrd="0" parTransId="{6DC2A560-BEE6-4EA5-A912-A55D24BA61DB}" sibTransId="{0976420C-E554-489A-8295-1AF09930B396}"/>
    <dgm:cxn modelId="{BD95B087-DCA4-48E1-AD51-0EA48B69E335}" type="presOf" srcId="{28FD7299-078B-4C27-B296-6F82A59EBE1A}" destId="{A7209008-E421-471F-A6B0-049ACDBC8C9F}" srcOrd="0" destOrd="0" presId="urn:microsoft.com/office/officeart/2018/2/layout/IconVerticalSolidList"/>
    <dgm:cxn modelId="{1805C995-3E9E-41CA-A9EA-C65A0A512208}" type="presOf" srcId="{1B6B27D8-7FDC-4E87-A3F1-6311D71B273C}" destId="{DCFCE613-F8B1-4DF4-A42F-41CB53CCCF3E}" srcOrd="0" destOrd="0" presId="urn:microsoft.com/office/officeart/2018/2/layout/IconVerticalSolidList"/>
    <dgm:cxn modelId="{913733A9-40D4-4BB2-8C69-124ECDC5FCA7}" srcId="{30CA92C3-3968-4E69-9BB3-A0EFE5FF1C80}" destId="{95C7ADFE-FF63-48E8-AB56-0129C89A3850}" srcOrd="2" destOrd="0" parTransId="{5E22AE5E-D87C-47DC-9F09-3C35BDA77B0E}" sibTransId="{17326455-2130-4851-A240-D1BAC9A0011E}"/>
    <dgm:cxn modelId="{EC25A0F8-BF61-433F-A041-D550ADE8C2A3}" srcId="{30CA92C3-3968-4E69-9BB3-A0EFE5FF1C80}" destId="{28FD7299-078B-4C27-B296-6F82A59EBE1A}" srcOrd="1" destOrd="0" parTransId="{6104F858-068E-4190-9578-473DCAB3B2BA}" sibTransId="{E1245F6B-5008-4A3C-83A6-6768D8449C7A}"/>
    <dgm:cxn modelId="{CB144BF0-BA60-4C33-81FA-E8F354C4EA70}" type="presParOf" srcId="{3FB93EFA-FC76-4906-92A5-0E1B0F7838E3}" destId="{4CDAEAB6-2EEC-4E82-A8E8-2DC086A12F58}" srcOrd="0" destOrd="0" presId="urn:microsoft.com/office/officeart/2018/2/layout/IconVerticalSolidList"/>
    <dgm:cxn modelId="{6C604D74-E70B-482F-8127-562464094E59}" type="presParOf" srcId="{4CDAEAB6-2EEC-4E82-A8E8-2DC086A12F58}" destId="{06274EFE-2DD1-4B87-B61F-43B5909BA18C}" srcOrd="0" destOrd="0" presId="urn:microsoft.com/office/officeart/2018/2/layout/IconVerticalSolidList"/>
    <dgm:cxn modelId="{B099E204-6111-4499-A0BA-F7E0B56D2AE4}" type="presParOf" srcId="{4CDAEAB6-2EEC-4E82-A8E8-2DC086A12F58}" destId="{D53698E0-914F-4644-87EF-64DD88E68CAB}" srcOrd="1" destOrd="0" presId="urn:microsoft.com/office/officeart/2018/2/layout/IconVerticalSolidList"/>
    <dgm:cxn modelId="{EA6C922E-EE3A-47ED-9593-08F7DDB5FDE7}" type="presParOf" srcId="{4CDAEAB6-2EEC-4E82-A8E8-2DC086A12F58}" destId="{F5CB67D4-F8A8-406A-86A2-AB884271CBC9}" srcOrd="2" destOrd="0" presId="urn:microsoft.com/office/officeart/2018/2/layout/IconVerticalSolidList"/>
    <dgm:cxn modelId="{E633B3CD-5C5B-4551-A37A-61AD6F6F5E8B}" type="presParOf" srcId="{4CDAEAB6-2EEC-4E82-A8E8-2DC086A12F58}" destId="{DCFCE613-F8B1-4DF4-A42F-41CB53CCCF3E}" srcOrd="3" destOrd="0" presId="urn:microsoft.com/office/officeart/2018/2/layout/IconVerticalSolidList"/>
    <dgm:cxn modelId="{8C07706A-09B8-43FE-B352-6F95B9A23435}" type="presParOf" srcId="{3FB93EFA-FC76-4906-92A5-0E1B0F7838E3}" destId="{7B80E7C2-1FEF-481D-82FD-3C2B4058C048}" srcOrd="1" destOrd="0" presId="urn:microsoft.com/office/officeart/2018/2/layout/IconVerticalSolidList"/>
    <dgm:cxn modelId="{9EE2B7A3-DF82-4592-A804-6B902603754F}" type="presParOf" srcId="{3FB93EFA-FC76-4906-92A5-0E1B0F7838E3}" destId="{04A4C605-171A-4006-91F7-57DAAE20A80B}" srcOrd="2" destOrd="0" presId="urn:microsoft.com/office/officeart/2018/2/layout/IconVerticalSolidList"/>
    <dgm:cxn modelId="{13BD5C8B-6FEF-4222-B0E7-41B0C1A92355}" type="presParOf" srcId="{04A4C605-171A-4006-91F7-57DAAE20A80B}" destId="{BA8805F8-F586-495D-AD86-858D15627D98}" srcOrd="0" destOrd="0" presId="urn:microsoft.com/office/officeart/2018/2/layout/IconVerticalSolidList"/>
    <dgm:cxn modelId="{82581CD5-B1D9-427D-95F0-48DB4F773A0C}" type="presParOf" srcId="{04A4C605-171A-4006-91F7-57DAAE20A80B}" destId="{50F739B0-D37C-4540-84AF-95F97434BF11}" srcOrd="1" destOrd="0" presId="urn:microsoft.com/office/officeart/2018/2/layout/IconVerticalSolidList"/>
    <dgm:cxn modelId="{398F8A9B-8BDD-4475-9662-E5BDE028803A}" type="presParOf" srcId="{04A4C605-171A-4006-91F7-57DAAE20A80B}" destId="{40DF50FF-A1D6-463B-88C5-9F55FC3A877E}" srcOrd="2" destOrd="0" presId="urn:microsoft.com/office/officeart/2018/2/layout/IconVerticalSolidList"/>
    <dgm:cxn modelId="{86630AF1-8416-4A3E-B99B-2CA9A8D387F8}" type="presParOf" srcId="{04A4C605-171A-4006-91F7-57DAAE20A80B}" destId="{A7209008-E421-471F-A6B0-049ACDBC8C9F}" srcOrd="3" destOrd="0" presId="urn:microsoft.com/office/officeart/2018/2/layout/IconVerticalSolidList"/>
    <dgm:cxn modelId="{404760A9-5C82-455A-8957-0579F0BE63F9}" type="presParOf" srcId="{3FB93EFA-FC76-4906-92A5-0E1B0F7838E3}" destId="{1F753D67-11DF-4B11-8A1B-AD4BDA6644F6}" srcOrd="3" destOrd="0" presId="urn:microsoft.com/office/officeart/2018/2/layout/IconVerticalSolidList"/>
    <dgm:cxn modelId="{E00BAE3E-2BB5-491A-9D02-D7246BA17399}" type="presParOf" srcId="{3FB93EFA-FC76-4906-92A5-0E1B0F7838E3}" destId="{6C9D2485-FC7A-4E9C-ACC7-A32110A1DDE0}" srcOrd="4" destOrd="0" presId="urn:microsoft.com/office/officeart/2018/2/layout/IconVerticalSolidList"/>
    <dgm:cxn modelId="{1A996FAB-463E-440A-B829-25A0F107FE72}" type="presParOf" srcId="{6C9D2485-FC7A-4E9C-ACC7-A32110A1DDE0}" destId="{808D8413-3F18-4F2F-9EDF-8E33D0770BEA}" srcOrd="0" destOrd="0" presId="urn:microsoft.com/office/officeart/2018/2/layout/IconVerticalSolidList"/>
    <dgm:cxn modelId="{D4C3C528-A798-457E-AB78-851043918D37}" type="presParOf" srcId="{6C9D2485-FC7A-4E9C-ACC7-A32110A1DDE0}" destId="{5B9C1438-E630-45EF-810B-EE1B06EF5779}" srcOrd="1" destOrd="0" presId="urn:microsoft.com/office/officeart/2018/2/layout/IconVerticalSolidList"/>
    <dgm:cxn modelId="{43507690-4321-4DBB-BC7F-DFD26DDFC5DE}" type="presParOf" srcId="{6C9D2485-FC7A-4E9C-ACC7-A32110A1DDE0}" destId="{95798372-F261-4CC7-B3A1-07B41D52F133}" srcOrd="2" destOrd="0" presId="urn:microsoft.com/office/officeart/2018/2/layout/IconVerticalSolidList"/>
    <dgm:cxn modelId="{52DCEFB7-39D4-40A0-AA40-B60E381ED226}" type="presParOf" srcId="{6C9D2485-FC7A-4E9C-ACC7-A32110A1DDE0}" destId="{9BE37BBD-31ED-4B69-92F8-AAF4469356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2C05AE-5060-410E-AE6C-70BAD118D75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6EE9BE-D6B0-48D1-81BA-EFBDFAE79B5E}">
      <dgm:prSet/>
      <dgm:spPr/>
      <dgm:t>
        <a:bodyPr/>
        <a:lstStyle/>
        <a:p>
          <a:r>
            <a:rPr lang="en-US"/>
            <a:t>Run</a:t>
          </a:r>
        </a:p>
      </dgm:t>
    </dgm:pt>
    <dgm:pt modelId="{761CF638-2163-4A2E-B89A-8710B2207BF2}" type="parTrans" cxnId="{6BCF697B-3FF4-4921-98B6-D30DA9CE323D}">
      <dgm:prSet/>
      <dgm:spPr/>
      <dgm:t>
        <a:bodyPr/>
        <a:lstStyle/>
        <a:p>
          <a:endParaRPr lang="en-US"/>
        </a:p>
      </dgm:t>
    </dgm:pt>
    <dgm:pt modelId="{D1CBD4E7-230F-49DC-8055-A05DC31967AC}" type="sibTrans" cxnId="{6BCF697B-3FF4-4921-98B6-D30DA9CE323D}">
      <dgm:prSet/>
      <dgm:spPr/>
      <dgm:t>
        <a:bodyPr/>
        <a:lstStyle/>
        <a:p>
          <a:endParaRPr lang="en-US"/>
        </a:p>
      </dgm:t>
    </dgm:pt>
    <dgm:pt modelId="{143485F0-9592-44D5-B7E1-4953FA2CB5EE}">
      <dgm:prSet/>
      <dgm:spPr/>
      <dgm:t>
        <a:bodyPr/>
        <a:lstStyle/>
        <a:p>
          <a:r>
            <a:rPr lang="en-US"/>
            <a:t>Run deployment</a:t>
          </a:r>
        </a:p>
      </dgm:t>
    </dgm:pt>
    <dgm:pt modelId="{8569578F-F55C-40E5-B9F7-465AF46A2B7E}" type="parTrans" cxnId="{DB74D801-91AF-4A0D-AFB6-BB5204221268}">
      <dgm:prSet/>
      <dgm:spPr/>
      <dgm:t>
        <a:bodyPr/>
        <a:lstStyle/>
        <a:p>
          <a:endParaRPr lang="en-US"/>
        </a:p>
      </dgm:t>
    </dgm:pt>
    <dgm:pt modelId="{9C543CC8-C977-41DF-B53F-3EF362B24317}" type="sibTrans" cxnId="{DB74D801-91AF-4A0D-AFB6-BB5204221268}">
      <dgm:prSet/>
      <dgm:spPr/>
      <dgm:t>
        <a:bodyPr/>
        <a:lstStyle/>
        <a:p>
          <a:endParaRPr lang="en-US"/>
        </a:p>
      </dgm:t>
    </dgm:pt>
    <dgm:pt modelId="{A3F6C85B-988D-4AA2-9F90-C187378F3E35}">
      <dgm:prSet/>
      <dgm:spPr/>
      <dgm:t>
        <a:bodyPr/>
        <a:lstStyle/>
        <a:p>
          <a:r>
            <a:rPr lang="en-US"/>
            <a:t>kubectl apply -f deploy.yaml</a:t>
          </a:r>
        </a:p>
      </dgm:t>
    </dgm:pt>
    <dgm:pt modelId="{C95A1005-0E24-434E-828D-898031A54938}" type="parTrans" cxnId="{E1E2E941-0C19-42DA-AB39-ED70854600AD}">
      <dgm:prSet/>
      <dgm:spPr/>
      <dgm:t>
        <a:bodyPr/>
        <a:lstStyle/>
        <a:p>
          <a:endParaRPr lang="en-US"/>
        </a:p>
      </dgm:t>
    </dgm:pt>
    <dgm:pt modelId="{438140AB-ED50-40A9-8B65-AE1A09BDAB03}" type="sibTrans" cxnId="{E1E2E941-0C19-42DA-AB39-ED70854600AD}">
      <dgm:prSet/>
      <dgm:spPr/>
      <dgm:t>
        <a:bodyPr/>
        <a:lstStyle/>
        <a:p>
          <a:endParaRPr lang="en-US"/>
        </a:p>
      </dgm:t>
    </dgm:pt>
    <dgm:pt modelId="{AB82FDCF-21A0-427B-84A6-E5D25FA2D40F}">
      <dgm:prSet/>
      <dgm:spPr/>
      <dgm:t>
        <a:bodyPr/>
        <a:lstStyle/>
        <a:p>
          <a:r>
            <a:rPr lang="en-US"/>
            <a:t>Test</a:t>
          </a:r>
        </a:p>
      </dgm:t>
    </dgm:pt>
    <dgm:pt modelId="{96C0FB7F-CC02-4D72-AF29-FCFCD3F6EF5B}" type="parTrans" cxnId="{7EB1362E-4E01-4B81-9F3C-C5ECF3BA643A}">
      <dgm:prSet/>
      <dgm:spPr/>
      <dgm:t>
        <a:bodyPr/>
        <a:lstStyle/>
        <a:p>
          <a:endParaRPr lang="en-US"/>
        </a:p>
      </dgm:t>
    </dgm:pt>
    <dgm:pt modelId="{FA0C7650-D910-443F-9199-674E68BBDB4D}" type="sibTrans" cxnId="{7EB1362E-4E01-4B81-9F3C-C5ECF3BA643A}">
      <dgm:prSet/>
      <dgm:spPr/>
      <dgm:t>
        <a:bodyPr/>
        <a:lstStyle/>
        <a:p>
          <a:endParaRPr lang="en-US"/>
        </a:p>
      </dgm:t>
    </dgm:pt>
    <dgm:pt modelId="{253B3813-9598-4500-9DF7-50361AF9BAFE}">
      <dgm:prSet/>
      <dgm:spPr/>
      <dgm:t>
        <a:bodyPr/>
        <a:lstStyle/>
        <a:p>
          <a:r>
            <a:rPr lang="en-US"/>
            <a:t>Test your deployed service</a:t>
          </a:r>
        </a:p>
      </dgm:t>
    </dgm:pt>
    <dgm:pt modelId="{F8449C71-D8E0-45C9-B994-730E8BA6B269}" type="parTrans" cxnId="{EBBA4022-E122-44EF-982F-42A6DEBD6892}">
      <dgm:prSet/>
      <dgm:spPr/>
      <dgm:t>
        <a:bodyPr/>
        <a:lstStyle/>
        <a:p>
          <a:endParaRPr lang="en-US"/>
        </a:p>
      </dgm:t>
    </dgm:pt>
    <dgm:pt modelId="{B2207846-F837-40D8-9156-9258BD1AB50C}" type="sibTrans" cxnId="{EBBA4022-E122-44EF-982F-42A6DEBD6892}">
      <dgm:prSet/>
      <dgm:spPr/>
      <dgm:t>
        <a:bodyPr/>
        <a:lstStyle/>
        <a:p>
          <a:endParaRPr lang="en-US"/>
        </a:p>
      </dgm:t>
    </dgm:pt>
    <dgm:pt modelId="{1BF3E8D6-963F-4AF0-AAAC-B2A73F5BE088}">
      <dgm:prSet/>
      <dgm:spPr/>
      <dgm:t>
        <a:bodyPr/>
        <a:lstStyle/>
        <a:p>
          <a:r>
            <a:rPr lang="en-US"/>
            <a:t>kubectl get service mymicroservice –watch</a:t>
          </a:r>
        </a:p>
      </dgm:t>
    </dgm:pt>
    <dgm:pt modelId="{569562A8-106F-4AE0-B0C9-CF03666A49CA}" type="parTrans" cxnId="{7E556BFB-1AB1-4C37-8F9E-BE7B1E012FD8}">
      <dgm:prSet/>
      <dgm:spPr/>
      <dgm:t>
        <a:bodyPr/>
        <a:lstStyle/>
        <a:p>
          <a:endParaRPr lang="en-US"/>
        </a:p>
      </dgm:t>
    </dgm:pt>
    <dgm:pt modelId="{7C9133C1-A8D8-494E-952B-55555CBBF26E}" type="sibTrans" cxnId="{7E556BFB-1AB1-4C37-8F9E-BE7B1E012FD8}">
      <dgm:prSet/>
      <dgm:spPr/>
      <dgm:t>
        <a:bodyPr/>
        <a:lstStyle/>
        <a:p>
          <a:endParaRPr lang="en-US"/>
        </a:p>
      </dgm:t>
    </dgm:pt>
    <dgm:pt modelId="{2AF31914-0C08-47FC-8D4A-DB45066C33D9}">
      <dgm:prSet/>
      <dgm:spPr/>
      <dgm:t>
        <a:bodyPr/>
        <a:lstStyle/>
        <a:p>
          <a:r>
            <a:rPr lang="en-US"/>
            <a:t>http://[YOUR EXTERNAL IP ADDRESS]/weatherforecast</a:t>
          </a:r>
        </a:p>
      </dgm:t>
    </dgm:pt>
    <dgm:pt modelId="{F5DEA055-F111-4668-A7F5-4C2BBB0F884E}" type="parTrans" cxnId="{901C0BB5-4F7A-438C-BFF2-394E508AD845}">
      <dgm:prSet/>
      <dgm:spPr/>
      <dgm:t>
        <a:bodyPr/>
        <a:lstStyle/>
        <a:p>
          <a:endParaRPr lang="en-US"/>
        </a:p>
      </dgm:t>
    </dgm:pt>
    <dgm:pt modelId="{8C0F3996-B417-4245-A8E0-4D3EEE3412D6}" type="sibTrans" cxnId="{901C0BB5-4F7A-438C-BFF2-394E508AD845}">
      <dgm:prSet/>
      <dgm:spPr/>
      <dgm:t>
        <a:bodyPr/>
        <a:lstStyle/>
        <a:p>
          <a:endParaRPr lang="en-US"/>
        </a:p>
      </dgm:t>
    </dgm:pt>
    <dgm:pt modelId="{6101C3BE-B3EA-479D-A775-8422A55D2B04}">
      <dgm:prSet/>
      <dgm:spPr/>
      <dgm:t>
        <a:bodyPr/>
        <a:lstStyle/>
        <a:p>
          <a:r>
            <a:rPr lang="en-US"/>
            <a:t>Scale</a:t>
          </a:r>
        </a:p>
      </dgm:t>
    </dgm:pt>
    <dgm:pt modelId="{A850AABF-9677-4E73-8D87-70EFEE6F0BFB}" type="parTrans" cxnId="{F5DEED3F-70AA-43A1-99E7-A1FEF9AB588E}">
      <dgm:prSet/>
      <dgm:spPr/>
      <dgm:t>
        <a:bodyPr/>
        <a:lstStyle/>
        <a:p>
          <a:endParaRPr lang="en-US"/>
        </a:p>
      </dgm:t>
    </dgm:pt>
    <dgm:pt modelId="{46E502F0-9C61-4E13-A65B-59091C6E3D64}" type="sibTrans" cxnId="{F5DEED3F-70AA-43A1-99E7-A1FEF9AB588E}">
      <dgm:prSet/>
      <dgm:spPr/>
      <dgm:t>
        <a:bodyPr/>
        <a:lstStyle/>
        <a:p>
          <a:endParaRPr lang="en-US"/>
        </a:p>
      </dgm:t>
    </dgm:pt>
    <dgm:pt modelId="{393F620C-A172-4B08-851B-7507A45F998E}">
      <dgm:prSet/>
      <dgm:spPr/>
      <dgm:t>
        <a:bodyPr/>
        <a:lstStyle/>
        <a:p>
          <a:r>
            <a:rPr lang="en-US"/>
            <a:t>Scale your service</a:t>
          </a:r>
        </a:p>
      </dgm:t>
    </dgm:pt>
    <dgm:pt modelId="{70715047-92A5-4B28-8A0D-E7A5FB663BD4}" type="parTrans" cxnId="{180D52EC-15B3-4B7A-8D40-5F87B9FE8676}">
      <dgm:prSet/>
      <dgm:spPr/>
      <dgm:t>
        <a:bodyPr/>
        <a:lstStyle/>
        <a:p>
          <a:endParaRPr lang="en-US"/>
        </a:p>
      </dgm:t>
    </dgm:pt>
    <dgm:pt modelId="{338AC73A-7314-467D-B8B4-612958592EBC}" type="sibTrans" cxnId="{180D52EC-15B3-4B7A-8D40-5F87B9FE8676}">
      <dgm:prSet/>
      <dgm:spPr/>
      <dgm:t>
        <a:bodyPr/>
        <a:lstStyle/>
        <a:p>
          <a:endParaRPr lang="en-US"/>
        </a:p>
      </dgm:t>
    </dgm:pt>
    <dgm:pt modelId="{2406B372-0094-471B-8B44-BFFA6826CE5D}">
      <dgm:prSet/>
      <dgm:spPr/>
      <dgm:t>
        <a:bodyPr/>
        <a:lstStyle/>
        <a:p>
          <a:r>
            <a:rPr lang="en-US"/>
            <a:t>kubectl scale --replicas=2 deployment/mymicroservice</a:t>
          </a:r>
        </a:p>
      </dgm:t>
    </dgm:pt>
    <dgm:pt modelId="{8E47BF98-0102-492D-A2E2-542C9A9EC40D}" type="parTrans" cxnId="{842DCF7E-F9D8-45E4-B588-8A88AAAADFF1}">
      <dgm:prSet/>
      <dgm:spPr/>
      <dgm:t>
        <a:bodyPr/>
        <a:lstStyle/>
        <a:p>
          <a:endParaRPr lang="en-US"/>
        </a:p>
      </dgm:t>
    </dgm:pt>
    <dgm:pt modelId="{F92962AB-DBCE-480F-97E8-FA233648044F}" type="sibTrans" cxnId="{842DCF7E-F9D8-45E4-B588-8A88AAAADFF1}">
      <dgm:prSet/>
      <dgm:spPr/>
      <dgm:t>
        <a:bodyPr/>
        <a:lstStyle/>
        <a:p>
          <a:endParaRPr lang="en-US"/>
        </a:p>
      </dgm:t>
    </dgm:pt>
    <dgm:pt modelId="{2AD28A5B-358D-414A-A7F3-A8BA8434F28F}">
      <dgm:prSet/>
      <dgm:spPr/>
      <dgm:t>
        <a:bodyPr/>
        <a:lstStyle/>
        <a:p>
          <a:r>
            <a:rPr lang="en-US"/>
            <a:t>Clean up</a:t>
          </a:r>
        </a:p>
      </dgm:t>
    </dgm:pt>
    <dgm:pt modelId="{BB02EABE-7442-48ED-88D5-7E73FF6349F7}" type="parTrans" cxnId="{E44A3AA2-2A38-4275-BF63-44648B29A88F}">
      <dgm:prSet/>
      <dgm:spPr/>
      <dgm:t>
        <a:bodyPr/>
        <a:lstStyle/>
        <a:p>
          <a:endParaRPr lang="en-US"/>
        </a:p>
      </dgm:t>
    </dgm:pt>
    <dgm:pt modelId="{BDC010D3-5369-48DF-89CB-3FA53EEC9B65}" type="sibTrans" cxnId="{E44A3AA2-2A38-4275-BF63-44648B29A88F}">
      <dgm:prSet/>
      <dgm:spPr/>
      <dgm:t>
        <a:bodyPr/>
        <a:lstStyle/>
        <a:p>
          <a:endParaRPr lang="en-US"/>
        </a:p>
      </dgm:t>
    </dgm:pt>
    <dgm:pt modelId="{BF99E247-F3AC-4C88-9806-A75430897431}">
      <dgm:prSet/>
      <dgm:spPr/>
      <dgm:t>
        <a:bodyPr/>
        <a:lstStyle/>
        <a:p>
          <a:r>
            <a:rPr lang="en-US"/>
            <a:t>Clean up resources</a:t>
          </a:r>
        </a:p>
      </dgm:t>
    </dgm:pt>
    <dgm:pt modelId="{5F7403E2-34C0-4C29-AA68-4DC632818D8B}" type="parTrans" cxnId="{2635F6B2-4E2F-4DCD-9838-64E110C52777}">
      <dgm:prSet/>
      <dgm:spPr/>
      <dgm:t>
        <a:bodyPr/>
        <a:lstStyle/>
        <a:p>
          <a:endParaRPr lang="en-US"/>
        </a:p>
      </dgm:t>
    </dgm:pt>
    <dgm:pt modelId="{5AE2FFAD-12F2-4CE2-AC43-60408279907B}" type="sibTrans" cxnId="{2635F6B2-4E2F-4DCD-9838-64E110C52777}">
      <dgm:prSet/>
      <dgm:spPr/>
      <dgm:t>
        <a:bodyPr/>
        <a:lstStyle/>
        <a:p>
          <a:endParaRPr lang="en-US"/>
        </a:p>
      </dgm:t>
    </dgm:pt>
    <dgm:pt modelId="{A651B485-5D63-4B9C-B9EB-A77C13C29D67}">
      <dgm:prSet/>
      <dgm:spPr/>
      <dgm:t>
        <a:bodyPr/>
        <a:lstStyle/>
        <a:p>
          <a:r>
            <a:rPr lang="en-US"/>
            <a:t>az group delete -n MyMicroserviceResources</a:t>
          </a:r>
        </a:p>
      </dgm:t>
    </dgm:pt>
    <dgm:pt modelId="{9DB50806-7C80-4D6B-9B0F-8506686BE488}" type="parTrans" cxnId="{D1755496-87E4-44D0-9B0C-450077723871}">
      <dgm:prSet/>
      <dgm:spPr/>
      <dgm:t>
        <a:bodyPr/>
        <a:lstStyle/>
        <a:p>
          <a:endParaRPr lang="en-US"/>
        </a:p>
      </dgm:t>
    </dgm:pt>
    <dgm:pt modelId="{635298CF-507B-4937-A09E-F096EF95F713}" type="sibTrans" cxnId="{D1755496-87E4-44D0-9B0C-450077723871}">
      <dgm:prSet/>
      <dgm:spPr/>
      <dgm:t>
        <a:bodyPr/>
        <a:lstStyle/>
        <a:p>
          <a:endParaRPr lang="en-US"/>
        </a:p>
      </dgm:t>
    </dgm:pt>
    <dgm:pt modelId="{B399FB72-CBAA-4720-B050-CE72768BBD45}" type="pres">
      <dgm:prSet presAssocID="{772C05AE-5060-410E-AE6C-70BAD118D759}" presName="Name0" presStyleCnt="0">
        <dgm:presLayoutVars>
          <dgm:dir/>
          <dgm:animLvl val="lvl"/>
          <dgm:resizeHandles val="exact"/>
        </dgm:presLayoutVars>
      </dgm:prSet>
      <dgm:spPr/>
    </dgm:pt>
    <dgm:pt modelId="{9B9EA184-EC56-4329-801A-3F445DB764BC}" type="pres">
      <dgm:prSet presAssocID="{836EE9BE-D6B0-48D1-81BA-EFBDFAE79B5E}" presName="linNode" presStyleCnt="0"/>
      <dgm:spPr/>
    </dgm:pt>
    <dgm:pt modelId="{8AF9A24A-7F9D-49DD-B4ED-8347992EB71D}" type="pres">
      <dgm:prSet presAssocID="{836EE9BE-D6B0-48D1-81BA-EFBDFAE79B5E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561DFB9B-D02A-4F0D-A0F0-7F352B8AA84F}" type="pres">
      <dgm:prSet presAssocID="{836EE9BE-D6B0-48D1-81BA-EFBDFAE79B5E}" presName="descendantText" presStyleLbl="alignNode1" presStyleIdx="0" presStyleCnt="4">
        <dgm:presLayoutVars>
          <dgm:bulletEnabled/>
        </dgm:presLayoutVars>
      </dgm:prSet>
      <dgm:spPr/>
    </dgm:pt>
    <dgm:pt modelId="{BBB501BB-9414-4157-A753-0D3C403468EA}" type="pres">
      <dgm:prSet presAssocID="{D1CBD4E7-230F-49DC-8055-A05DC31967AC}" presName="sp" presStyleCnt="0"/>
      <dgm:spPr/>
    </dgm:pt>
    <dgm:pt modelId="{712291F3-E360-4332-BD22-0B47C12B0325}" type="pres">
      <dgm:prSet presAssocID="{AB82FDCF-21A0-427B-84A6-E5D25FA2D40F}" presName="linNode" presStyleCnt="0"/>
      <dgm:spPr/>
    </dgm:pt>
    <dgm:pt modelId="{A39CADD4-A65F-4364-BCAF-1A2E96C905EF}" type="pres">
      <dgm:prSet presAssocID="{AB82FDCF-21A0-427B-84A6-E5D25FA2D40F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D0979368-ED76-46AB-9888-EEDB8D685414}" type="pres">
      <dgm:prSet presAssocID="{AB82FDCF-21A0-427B-84A6-E5D25FA2D40F}" presName="descendantText" presStyleLbl="alignNode1" presStyleIdx="1" presStyleCnt="4">
        <dgm:presLayoutVars>
          <dgm:bulletEnabled/>
        </dgm:presLayoutVars>
      </dgm:prSet>
      <dgm:spPr/>
    </dgm:pt>
    <dgm:pt modelId="{667FEA34-742B-4972-A61F-3A7A9F16D894}" type="pres">
      <dgm:prSet presAssocID="{FA0C7650-D910-443F-9199-674E68BBDB4D}" presName="sp" presStyleCnt="0"/>
      <dgm:spPr/>
    </dgm:pt>
    <dgm:pt modelId="{1FC1B38B-42FF-41A1-ADB6-3208DADC06C3}" type="pres">
      <dgm:prSet presAssocID="{6101C3BE-B3EA-479D-A775-8422A55D2B04}" presName="linNode" presStyleCnt="0"/>
      <dgm:spPr/>
    </dgm:pt>
    <dgm:pt modelId="{AF2994AB-A40E-497A-88A5-483CE41D9FF3}" type="pres">
      <dgm:prSet presAssocID="{6101C3BE-B3EA-479D-A775-8422A55D2B04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89EC495E-A5E6-42AB-8F93-4279ED2D875B}" type="pres">
      <dgm:prSet presAssocID="{6101C3BE-B3EA-479D-A775-8422A55D2B04}" presName="descendantText" presStyleLbl="alignNode1" presStyleIdx="2" presStyleCnt="4">
        <dgm:presLayoutVars>
          <dgm:bulletEnabled/>
        </dgm:presLayoutVars>
      </dgm:prSet>
      <dgm:spPr/>
    </dgm:pt>
    <dgm:pt modelId="{4FAB2184-DFD3-40F7-A9FC-0E66A3556904}" type="pres">
      <dgm:prSet presAssocID="{46E502F0-9C61-4E13-A65B-59091C6E3D64}" presName="sp" presStyleCnt="0"/>
      <dgm:spPr/>
    </dgm:pt>
    <dgm:pt modelId="{ABE80530-F2D2-45E6-BFD6-B5590D6C74F1}" type="pres">
      <dgm:prSet presAssocID="{2AD28A5B-358D-414A-A7F3-A8BA8434F28F}" presName="linNode" presStyleCnt="0"/>
      <dgm:spPr/>
    </dgm:pt>
    <dgm:pt modelId="{B3810E40-4035-4B8A-B201-4F07CDDD49B2}" type="pres">
      <dgm:prSet presAssocID="{2AD28A5B-358D-414A-A7F3-A8BA8434F28F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5D4C6AC0-D0FF-4797-B8ED-DD43016A3949}" type="pres">
      <dgm:prSet presAssocID="{2AD28A5B-358D-414A-A7F3-A8BA8434F28F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DB74D801-91AF-4A0D-AFB6-BB5204221268}" srcId="{836EE9BE-D6B0-48D1-81BA-EFBDFAE79B5E}" destId="{143485F0-9592-44D5-B7E1-4953FA2CB5EE}" srcOrd="0" destOrd="0" parTransId="{8569578F-F55C-40E5-B9F7-465AF46A2B7E}" sibTransId="{9C543CC8-C977-41DF-B53F-3EF362B24317}"/>
    <dgm:cxn modelId="{2C5B6205-BED0-4A1B-B2DA-8B5CA6B0F956}" type="presOf" srcId="{143485F0-9592-44D5-B7E1-4953FA2CB5EE}" destId="{561DFB9B-D02A-4F0D-A0F0-7F352B8AA84F}" srcOrd="0" destOrd="0" presId="urn:microsoft.com/office/officeart/2016/7/layout/VerticalHollowActionList"/>
    <dgm:cxn modelId="{110A100A-CB23-4D3B-B4B4-EAD21B32542A}" type="presOf" srcId="{6101C3BE-B3EA-479D-A775-8422A55D2B04}" destId="{AF2994AB-A40E-497A-88A5-483CE41D9FF3}" srcOrd="0" destOrd="0" presId="urn:microsoft.com/office/officeart/2016/7/layout/VerticalHollowActionList"/>
    <dgm:cxn modelId="{EAEA6220-3CE7-47B2-BDC6-349FD01CA346}" type="presOf" srcId="{772C05AE-5060-410E-AE6C-70BAD118D759}" destId="{B399FB72-CBAA-4720-B050-CE72768BBD45}" srcOrd="0" destOrd="0" presId="urn:microsoft.com/office/officeart/2016/7/layout/VerticalHollowActionList"/>
    <dgm:cxn modelId="{EBBA4022-E122-44EF-982F-42A6DEBD6892}" srcId="{AB82FDCF-21A0-427B-84A6-E5D25FA2D40F}" destId="{253B3813-9598-4500-9DF7-50361AF9BAFE}" srcOrd="0" destOrd="0" parTransId="{F8449C71-D8E0-45C9-B994-730E8BA6B269}" sibTransId="{B2207846-F837-40D8-9156-9258BD1AB50C}"/>
    <dgm:cxn modelId="{A5DDB023-10C7-402E-87EE-525B4F2C4264}" type="presOf" srcId="{A651B485-5D63-4B9C-B9EB-A77C13C29D67}" destId="{5D4C6AC0-D0FF-4797-B8ED-DD43016A3949}" srcOrd="0" destOrd="1" presId="urn:microsoft.com/office/officeart/2016/7/layout/VerticalHollowActionList"/>
    <dgm:cxn modelId="{7EB1362E-4E01-4B81-9F3C-C5ECF3BA643A}" srcId="{772C05AE-5060-410E-AE6C-70BAD118D759}" destId="{AB82FDCF-21A0-427B-84A6-E5D25FA2D40F}" srcOrd="1" destOrd="0" parTransId="{96C0FB7F-CC02-4D72-AF29-FCFCD3F6EF5B}" sibTransId="{FA0C7650-D910-443F-9199-674E68BBDB4D}"/>
    <dgm:cxn modelId="{D790233A-8FC0-4A52-AF91-790A65C14246}" type="presOf" srcId="{2406B372-0094-471B-8B44-BFFA6826CE5D}" destId="{89EC495E-A5E6-42AB-8F93-4279ED2D875B}" srcOrd="0" destOrd="1" presId="urn:microsoft.com/office/officeart/2016/7/layout/VerticalHollowActionList"/>
    <dgm:cxn modelId="{6CB7953B-C714-4E83-AF8F-1A1A09EF9F17}" type="presOf" srcId="{2AF31914-0C08-47FC-8D4A-DB45066C33D9}" destId="{D0979368-ED76-46AB-9888-EEDB8D685414}" srcOrd="0" destOrd="2" presId="urn:microsoft.com/office/officeart/2016/7/layout/VerticalHollowActionList"/>
    <dgm:cxn modelId="{B45E9B3E-96EF-44CE-A90F-2547A6B42F05}" type="presOf" srcId="{393F620C-A172-4B08-851B-7507A45F998E}" destId="{89EC495E-A5E6-42AB-8F93-4279ED2D875B}" srcOrd="0" destOrd="0" presId="urn:microsoft.com/office/officeart/2016/7/layout/VerticalHollowActionList"/>
    <dgm:cxn modelId="{F5DEED3F-70AA-43A1-99E7-A1FEF9AB588E}" srcId="{772C05AE-5060-410E-AE6C-70BAD118D759}" destId="{6101C3BE-B3EA-479D-A775-8422A55D2B04}" srcOrd="2" destOrd="0" parTransId="{A850AABF-9677-4E73-8D87-70EFEE6F0BFB}" sibTransId="{46E502F0-9C61-4E13-A65B-59091C6E3D64}"/>
    <dgm:cxn modelId="{E1E2E941-0C19-42DA-AB39-ED70854600AD}" srcId="{143485F0-9592-44D5-B7E1-4953FA2CB5EE}" destId="{A3F6C85B-988D-4AA2-9F90-C187378F3E35}" srcOrd="0" destOrd="0" parTransId="{C95A1005-0E24-434E-828D-898031A54938}" sibTransId="{438140AB-ED50-40A9-8B65-AE1A09BDAB03}"/>
    <dgm:cxn modelId="{49A07171-8B5A-407D-ADB8-1FDD015F0398}" type="presOf" srcId="{253B3813-9598-4500-9DF7-50361AF9BAFE}" destId="{D0979368-ED76-46AB-9888-EEDB8D685414}" srcOrd="0" destOrd="0" presId="urn:microsoft.com/office/officeart/2016/7/layout/VerticalHollowActionList"/>
    <dgm:cxn modelId="{97817374-AB02-40AD-9B4D-9016E8B6EF75}" type="presOf" srcId="{BF99E247-F3AC-4C88-9806-A75430897431}" destId="{5D4C6AC0-D0FF-4797-B8ED-DD43016A3949}" srcOrd="0" destOrd="0" presId="urn:microsoft.com/office/officeart/2016/7/layout/VerticalHollowActionList"/>
    <dgm:cxn modelId="{786BAE59-440A-462F-83FC-767CFD9E2A09}" type="presOf" srcId="{AB82FDCF-21A0-427B-84A6-E5D25FA2D40F}" destId="{A39CADD4-A65F-4364-BCAF-1A2E96C905EF}" srcOrd="0" destOrd="0" presId="urn:microsoft.com/office/officeart/2016/7/layout/VerticalHollowActionList"/>
    <dgm:cxn modelId="{6BCF697B-3FF4-4921-98B6-D30DA9CE323D}" srcId="{772C05AE-5060-410E-AE6C-70BAD118D759}" destId="{836EE9BE-D6B0-48D1-81BA-EFBDFAE79B5E}" srcOrd="0" destOrd="0" parTransId="{761CF638-2163-4A2E-B89A-8710B2207BF2}" sibTransId="{D1CBD4E7-230F-49DC-8055-A05DC31967AC}"/>
    <dgm:cxn modelId="{842DCF7E-F9D8-45E4-B588-8A88AAAADFF1}" srcId="{393F620C-A172-4B08-851B-7507A45F998E}" destId="{2406B372-0094-471B-8B44-BFFA6826CE5D}" srcOrd="0" destOrd="0" parTransId="{8E47BF98-0102-492D-A2E2-542C9A9EC40D}" sibTransId="{F92962AB-DBCE-480F-97E8-FA233648044F}"/>
    <dgm:cxn modelId="{D1755496-87E4-44D0-9B0C-450077723871}" srcId="{BF99E247-F3AC-4C88-9806-A75430897431}" destId="{A651B485-5D63-4B9C-B9EB-A77C13C29D67}" srcOrd="0" destOrd="0" parTransId="{9DB50806-7C80-4D6B-9B0F-8506686BE488}" sibTransId="{635298CF-507B-4937-A09E-F096EF95F713}"/>
    <dgm:cxn modelId="{E44A3AA2-2A38-4275-BF63-44648B29A88F}" srcId="{772C05AE-5060-410E-AE6C-70BAD118D759}" destId="{2AD28A5B-358D-414A-A7F3-A8BA8434F28F}" srcOrd="3" destOrd="0" parTransId="{BB02EABE-7442-48ED-88D5-7E73FF6349F7}" sibTransId="{BDC010D3-5369-48DF-89CB-3FA53EEC9B65}"/>
    <dgm:cxn modelId="{2635F6B2-4E2F-4DCD-9838-64E110C52777}" srcId="{2AD28A5B-358D-414A-A7F3-A8BA8434F28F}" destId="{BF99E247-F3AC-4C88-9806-A75430897431}" srcOrd="0" destOrd="0" parTransId="{5F7403E2-34C0-4C29-AA68-4DC632818D8B}" sibTransId="{5AE2FFAD-12F2-4CE2-AC43-60408279907B}"/>
    <dgm:cxn modelId="{901C0BB5-4F7A-438C-BFF2-394E508AD845}" srcId="{253B3813-9598-4500-9DF7-50361AF9BAFE}" destId="{2AF31914-0C08-47FC-8D4A-DB45066C33D9}" srcOrd="1" destOrd="0" parTransId="{F5DEA055-F111-4668-A7F5-4C2BBB0F884E}" sibTransId="{8C0F3996-B417-4245-A8E0-4D3EEE3412D6}"/>
    <dgm:cxn modelId="{A2D9C1CA-6B8F-4C01-9CA4-FFAD2EC0098A}" type="presOf" srcId="{836EE9BE-D6B0-48D1-81BA-EFBDFAE79B5E}" destId="{8AF9A24A-7F9D-49DD-B4ED-8347992EB71D}" srcOrd="0" destOrd="0" presId="urn:microsoft.com/office/officeart/2016/7/layout/VerticalHollowActionList"/>
    <dgm:cxn modelId="{05E82CDB-1AA1-4365-A865-E1E354CA096D}" type="presOf" srcId="{2AD28A5B-358D-414A-A7F3-A8BA8434F28F}" destId="{B3810E40-4035-4B8A-B201-4F07CDDD49B2}" srcOrd="0" destOrd="0" presId="urn:microsoft.com/office/officeart/2016/7/layout/VerticalHollowActionList"/>
    <dgm:cxn modelId="{180D52EC-15B3-4B7A-8D40-5F87B9FE8676}" srcId="{6101C3BE-B3EA-479D-A775-8422A55D2B04}" destId="{393F620C-A172-4B08-851B-7507A45F998E}" srcOrd="0" destOrd="0" parTransId="{70715047-92A5-4B28-8A0D-E7A5FB663BD4}" sibTransId="{338AC73A-7314-467D-B8B4-612958592EBC}"/>
    <dgm:cxn modelId="{BA5445F6-556D-4517-A15C-C449783DE15F}" type="presOf" srcId="{A3F6C85B-988D-4AA2-9F90-C187378F3E35}" destId="{561DFB9B-D02A-4F0D-A0F0-7F352B8AA84F}" srcOrd="0" destOrd="1" presId="urn:microsoft.com/office/officeart/2016/7/layout/VerticalHollowActionList"/>
    <dgm:cxn modelId="{A456A6F7-773F-4B69-A94A-C732AC76C20F}" type="presOf" srcId="{1BF3E8D6-963F-4AF0-AAAC-B2A73F5BE088}" destId="{D0979368-ED76-46AB-9888-EEDB8D685414}" srcOrd="0" destOrd="1" presId="urn:microsoft.com/office/officeart/2016/7/layout/VerticalHollowActionList"/>
    <dgm:cxn modelId="{7E556BFB-1AB1-4C37-8F9E-BE7B1E012FD8}" srcId="{253B3813-9598-4500-9DF7-50361AF9BAFE}" destId="{1BF3E8D6-963F-4AF0-AAAC-B2A73F5BE088}" srcOrd="0" destOrd="0" parTransId="{569562A8-106F-4AE0-B0C9-CF03666A49CA}" sibTransId="{7C9133C1-A8D8-494E-952B-55555CBBF26E}"/>
    <dgm:cxn modelId="{08D8A793-88B1-408A-B002-D439D9598176}" type="presParOf" srcId="{B399FB72-CBAA-4720-B050-CE72768BBD45}" destId="{9B9EA184-EC56-4329-801A-3F445DB764BC}" srcOrd="0" destOrd="0" presId="urn:microsoft.com/office/officeart/2016/7/layout/VerticalHollowActionList"/>
    <dgm:cxn modelId="{25E3B9D4-6CA6-4D36-980D-0A48B644951E}" type="presParOf" srcId="{9B9EA184-EC56-4329-801A-3F445DB764BC}" destId="{8AF9A24A-7F9D-49DD-B4ED-8347992EB71D}" srcOrd="0" destOrd="0" presId="urn:microsoft.com/office/officeart/2016/7/layout/VerticalHollowActionList"/>
    <dgm:cxn modelId="{2AA0C0C8-CFA9-4388-B176-91E177C633B1}" type="presParOf" srcId="{9B9EA184-EC56-4329-801A-3F445DB764BC}" destId="{561DFB9B-D02A-4F0D-A0F0-7F352B8AA84F}" srcOrd="1" destOrd="0" presId="urn:microsoft.com/office/officeart/2016/7/layout/VerticalHollowActionList"/>
    <dgm:cxn modelId="{375FB846-ECB6-4598-93CC-27DA10A2A7A7}" type="presParOf" srcId="{B399FB72-CBAA-4720-B050-CE72768BBD45}" destId="{BBB501BB-9414-4157-A753-0D3C403468EA}" srcOrd="1" destOrd="0" presId="urn:microsoft.com/office/officeart/2016/7/layout/VerticalHollowActionList"/>
    <dgm:cxn modelId="{D019055D-A3B0-431B-BB55-E99CC9F5BBDC}" type="presParOf" srcId="{B399FB72-CBAA-4720-B050-CE72768BBD45}" destId="{712291F3-E360-4332-BD22-0B47C12B0325}" srcOrd="2" destOrd="0" presId="urn:microsoft.com/office/officeart/2016/7/layout/VerticalHollowActionList"/>
    <dgm:cxn modelId="{7F52C588-03C1-4B48-8376-1F2550B58F01}" type="presParOf" srcId="{712291F3-E360-4332-BD22-0B47C12B0325}" destId="{A39CADD4-A65F-4364-BCAF-1A2E96C905EF}" srcOrd="0" destOrd="0" presId="urn:microsoft.com/office/officeart/2016/7/layout/VerticalHollowActionList"/>
    <dgm:cxn modelId="{A6A7D13C-806C-4C92-8C2B-77148D1E27B4}" type="presParOf" srcId="{712291F3-E360-4332-BD22-0B47C12B0325}" destId="{D0979368-ED76-46AB-9888-EEDB8D685414}" srcOrd="1" destOrd="0" presId="urn:microsoft.com/office/officeart/2016/7/layout/VerticalHollowActionList"/>
    <dgm:cxn modelId="{373576C1-ACFE-4BDC-B003-E9F6C1B12F5F}" type="presParOf" srcId="{B399FB72-CBAA-4720-B050-CE72768BBD45}" destId="{667FEA34-742B-4972-A61F-3A7A9F16D894}" srcOrd="3" destOrd="0" presId="urn:microsoft.com/office/officeart/2016/7/layout/VerticalHollowActionList"/>
    <dgm:cxn modelId="{2EF355FB-0CED-4FF5-8DA1-58889DDB4FE8}" type="presParOf" srcId="{B399FB72-CBAA-4720-B050-CE72768BBD45}" destId="{1FC1B38B-42FF-41A1-ADB6-3208DADC06C3}" srcOrd="4" destOrd="0" presId="urn:microsoft.com/office/officeart/2016/7/layout/VerticalHollowActionList"/>
    <dgm:cxn modelId="{7C0DCCD5-400B-4CAA-9777-E577B2C6704E}" type="presParOf" srcId="{1FC1B38B-42FF-41A1-ADB6-3208DADC06C3}" destId="{AF2994AB-A40E-497A-88A5-483CE41D9FF3}" srcOrd="0" destOrd="0" presId="urn:microsoft.com/office/officeart/2016/7/layout/VerticalHollowActionList"/>
    <dgm:cxn modelId="{1108A694-47BC-44F2-AD93-415A11E16952}" type="presParOf" srcId="{1FC1B38B-42FF-41A1-ADB6-3208DADC06C3}" destId="{89EC495E-A5E6-42AB-8F93-4279ED2D875B}" srcOrd="1" destOrd="0" presId="urn:microsoft.com/office/officeart/2016/7/layout/VerticalHollowActionList"/>
    <dgm:cxn modelId="{AE824EEF-C097-4D8D-BD01-FB59BB7F2EE2}" type="presParOf" srcId="{B399FB72-CBAA-4720-B050-CE72768BBD45}" destId="{4FAB2184-DFD3-40F7-A9FC-0E66A3556904}" srcOrd="5" destOrd="0" presId="urn:microsoft.com/office/officeart/2016/7/layout/VerticalHollowActionList"/>
    <dgm:cxn modelId="{BD13DC5A-3BFD-486C-9143-901050B16F31}" type="presParOf" srcId="{B399FB72-CBAA-4720-B050-CE72768BBD45}" destId="{ABE80530-F2D2-45E6-BFD6-B5590D6C74F1}" srcOrd="6" destOrd="0" presId="urn:microsoft.com/office/officeart/2016/7/layout/VerticalHollowActionList"/>
    <dgm:cxn modelId="{7279F55F-2602-424E-9001-982979E8DA71}" type="presParOf" srcId="{ABE80530-F2D2-45E6-BFD6-B5590D6C74F1}" destId="{B3810E40-4035-4B8A-B201-4F07CDDD49B2}" srcOrd="0" destOrd="0" presId="urn:microsoft.com/office/officeart/2016/7/layout/VerticalHollowActionList"/>
    <dgm:cxn modelId="{E6DF61BC-7C68-44BF-8F23-8B65DA04371D}" type="presParOf" srcId="{ABE80530-F2D2-45E6-BFD6-B5590D6C74F1}" destId="{5D4C6AC0-D0FF-4797-B8ED-DD43016A394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C0C20C-5262-4B26-AB1E-E466592273D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C68CDB6-69D6-40B3-B537-9E6B99E511EC}">
      <dgm:prSet/>
      <dgm:spPr/>
      <dgm:t>
        <a:bodyPr/>
        <a:lstStyle/>
        <a:p>
          <a:pPr>
            <a:defRPr cap="all"/>
          </a:pPr>
          <a:r>
            <a:rPr lang="en-US" b="1" i="0"/>
            <a:t>Independent Deployment</a:t>
          </a:r>
          <a:endParaRPr lang="en-US"/>
        </a:p>
      </dgm:t>
    </dgm:pt>
    <dgm:pt modelId="{D5C88EF8-2023-4106-938A-2B7C97DFD68C}" type="parTrans" cxnId="{30DB3DE9-3A2B-4BF7-AF65-799FE7086105}">
      <dgm:prSet/>
      <dgm:spPr/>
      <dgm:t>
        <a:bodyPr/>
        <a:lstStyle/>
        <a:p>
          <a:endParaRPr lang="en-US"/>
        </a:p>
      </dgm:t>
    </dgm:pt>
    <dgm:pt modelId="{F301CA16-5F1D-4B9E-BB70-669D51697BDA}" type="sibTrans" cxnId="{30DB3DE9-3A2B-4BF7-AF65-799FE7086105}">
      <dgm:prSet/>
      <dgm:spPr/>
      <dgm:t>
        <a:bodyPr/>
        <a:lstStyle/>
        <a:p>
          <a:endParaRPr lang="en-US"/>
        </a:p>
      </dgm:t>
    </dgm:pt>
    <dgm:pt modelId="{4A2BDAFA-489E-4DB5-A9DE-821616CC652A}">
      <dgm:prSet/>
      <dgm:spPr/>
      <dgm:t>
        <a:bodyPr/>
        <a:lstStyle/>
        <a:p>
          <a:pPr>
            <a:defRPr cap="all"/>
          </a:pPr>
          <a:r>
            <a:rPr lang="en-US" b="1" i="0"/>
            <a:t>Data Responsibility</a:t>
          </a:r>
          <a:endParaRPr lang="en-US"/>
        </a:p>
      </dgm:t>
    </dgm:pt>
    <dgm:pt modelId="{701B2D1B-F951-4526-8481-BD3806EDAEA9}" type="parTrans" cxnId="{181A419B-05DA-4E3F-9B73-C6CD2D08923A}">
      <dgm:prSet/>
      <dgm:spPr/>
      <dgm:t>
        <a:bodyPr/>
        <a:lstStyle/>
        <a:p>
          <a:endParaRPr lang="en-US"/>
        </a:p>
      </dgm:t>
    </dgm:pt>
    <dgm:pt modelId="{3DCEE931-1257-4818-ABDA-583E83B4B4FC}" type="sibTrans" cxnId="{181A419B-05DA-4E3F-9B73-C6CD2D08923A}">
      <dgm:prSet/>
      <dgm:spPr/>
      <dgm:t>
        <a:bodyPr/>
        <a:lstStyle/>
        <a:p>
          <a:endParaRPr lang="en-US"/>
        </a:p>
      </dgm:t>
    </dgm:pt>
    <dgm:pt modelId="{1FC59970-7B82-4AFE-BC89-D41718F045CB}">
      <dgm:prSet/>
      <dgm:spPr/>
      <dgm:t>
        <a:bodyPr/>
        <a:lstStyle/>
        <a:p>
          <a:pPr>
            <a:defRPr cap="all"/>
          </a:pPr>
          <a:r>
            <a:rPr lang="en-US" b="1" i="0"/>
            <a:t>API Communication</a:t>
          </a:r>
          <a:endParaRPr lang="en-US"/>
        </a:p>
      </dgm:t>
    </dgm:pt>
    <dgm:pt modelId="{56989920-70BE-4780-ACF3-86B412C3E2E5}" type="parTrans" cxnId="{6AC778B8-5250-43B5-9FC0-7E6410F7EE8E}">
      <dgm:prSet/>
      <dgm:spPr/>
      <dgm:t>
        <a:bodyPr/>
        <a:lstStyle/>
        <a:p>
          <a:endParaRPr lang="en-US"/>
        </a:p>
      </dgm:t>
    </dgm:pt>
    <dgm:pt modelId="{D6389F44-3FF8-4F8D-B58B-1C8246DA92E5}" type="sibTrans" cxnId="{6AC778B8-5250-43B5-9FC0-7E6410F7EE8E}">
      <dgm:prSet/>
      <dgm:spPr/>
      <dgm:t>
        <a:bodyPr/>
        <a:lstStyle/>
        <a:p>
          <a:endParaRPr lang="en-US"/>
        </a:p>
      </dgm:t>
    </dgm:pt>
    <dgm:pt modelId="{FE51CE2A-D035-432B-AA93-1AA3BBB1082F}">
      <dgm:prSet/>
      <dgm:spPr/>
      <dgm:t>
        <a:bodyPr/>
        <a:lstStyle/>
        <a:p>
          <a:pPr>
            <a:defRPr cap="all"/>
          </a:pPr>
          <a:r>
            <a:rPr lang="en-US" b="1" i="0"/>
            <a:t>Polyglot Programming</a:t>
          </a:r>
          <a:endParaRPr lang="en-US"/>
        </a:p>
      </dgm:t>
    </dgm:pt>
    <dgm:pt modelId="{FFA1557C-C065-4F44-B807-F116811E9759}" type="parTrans" cxnId="{7349FAE0-6905-44C5-A6AD-2E6C5EA7D712}">
      <dgm:prSet/>
      <dgm:spPr/>
      <dgm:t>
        <a:bodyPr/>
        <a:lstStyle/>
        <a:p>
          <a:endParaRPr lang="en-US"/>
        </a:p>
      </dgm:t>
    </dgm:pt>
    <dgm:pt modelId="{B15EC6FA-3E5F-40FD-AF5F-1F6403ABA0E3}" type="sibTrans" cxnId="{7349FAE0-6905-44C5-A6AD-2E6C5EA7D712}">
      <dgm:prSet/>
      <dgm:spPr/>
      <dgm:t>
        <a:bodyPr/>
        <a:lstStyle/>
        <a:p>
          <a:endParaRPr lang="en-US"/>
        </a:p>
      </dgm:t>
    </dgm:pt>
    <dgm:pt modelId="{DF1C6289-835D-4BBB-9C7C-BF053959AE5B}" type="pres">
      <dgm:prSet presAssocID="{A3C0C20C-5262-4B26-AB1E-E466592273D9}" presName="root" presStyleCnt="0">
        <dgm:presLayoutVars>
          <dgm:dir/>
          <dgm:resizeHandles val="exact"/>
        </dgm:presLayoutVars>
      </dgm:prSet>
      <dgm:spPr/>
    </dgm:pt>
    <dgm:pt modelId="{51A66AC6-F847-4904-8363-B2E5780367C1}" type="pres">
      <dgm:prSet presAssocID="{8C68CDB6-69D6-40B3-B537-9E6B99E511EC}" presName="compNode" presStyleCnt="0"/>
      <dgm:spPr/>
    </dgm:pt>
    <dgm:pt modelId="{1986D9B5-562C-4D05-ADD7-979DA2B05377}" type="pres">
      <dgm:prSet presAssocID="{8C68CDB6-69D6-40B3-B537-9E6B99E511EC}" presName="iconBgRect" presStyleLbl="bgShp" presStyleIdx="0" presStyleCnt="4"/>
      <dgm:spPr/>
    </dgm:pt>
    <dgm:pt modelId="{F0F69FEA-C275-4ADA-B2A9-F8F2B6E47E91}" type="pres">
      <dgm:prSet presAssocID="{8C68CDB6-69D6-40B3-B537-9E6B99E511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FEA1055-4A6C-4022-8A20-EEA34CECA4C4}" type="pres">
      <dgm:prSet presAssocID="{8C68CDB6-69D6-40B3-B537-9E6B99E511EC}" presName="spaceRect" presStyleCnt="0"/>
      <dgm:spPr/>
    </dgm:pt>
    <dgm:pt modelId="{FAF40AEA-29ED-4C60-8E70-0BA116665524}" type="pres">
      <dgm:prSet presAssocID="{8C68CDB6-69D6-40B3-B537-9E6B99E511EC}" presName="textRect" presStyleLbl="revTx" presStyleIdx="0" presStyleCnt="4">
        <dgm:presLayoutVars>
          <dgm:chMax val="1"/>
          <dgm:chPref val="1"/>
        </dgm:presLayoutVars>
      </dgm:prSet>
      <dgm:spPr/>
    </dgm:pt>
    <dgm:pt modelId="{9096C406-348B-430D-BA11-D4DB76B98531}" type="pres">
      <dgm:prSet presAssocID="{F301CA16-5F1D-4B9E-BB70-669D51697BDA}" presName="sibTrans" presStyleCnt="0"/>
      <dgm:spPr/>
    </dgm:pt>
    <dgm:pt modelId="{6FAACE7A-56E7-4E65-9AC6-76B3D6783366}" type="pres">
      <dgm:prSet presAssocID="{4A2BDAFA-489E-4DB5-A9DE-821616CC652A}" presName="compNode" presStyleCnt="0"/>
      <dgm:spPr/>
    </dgm:pt>
    <dgm:pt modelId="{A4F65F38-B8E3-439A-AEFF-6D3ED75B1A77}" type="pres">
      <dgm:prSet presAssocID="{4A2BDAFA-489E-4DB5-A9DE-821616CC652A}" presName="iconBgRect" presStyleLbl="bgShp" presStyleIdx="1" presStyleCnt="4"/>
      <dgm:spPr/>
    </dgm:pt>
    <dgm:pt modelId="{4DDADA89-08EF-4975-B150-8EDDB9576BFF}" type="pres">
      <dgm:prSet presAssocID="{4A2BDAFA-489E-4DB5-A9DE-821616CC65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9408C63-9FFD-4477-93EC-CF21B99CCC7B}" type="pres">
      <dgm:prSet presAssocID="{4A2BDAFA-489E-4DB5-A9DE-821616CC652A}" presName="spaceRect" presStyleCnt="0"/>
      <dgm:spPr/>
    </dgm:pt>
    <dgm:pt modelId="{0AC68EF4-6918-4338-894E-79E57D2C4B0E}" type="pres">
      <dgm:prSet presAssocID="{4A2BDAFA-489E-4DB5-A9DE-821616CC652A}" presName="textRect" presStyleLbl="revTx" presStyleIdx="1" presStyleCnt="4">
        <dgm:presLayoutVars>
          <dgm:chMax val="1"/>
          <dgm:chPref val="1"/>
        </dgm:presLayoutVars>
      </dgm:prSet>
      <dgm:spPr/>
    </dgm:pt>
    <dgm:pt modelId="{1E73D912-2F09-424F-86C6-C368A4BF3FC5}" type="pres">
      <dgm:prSet presAssocID="{3DCEE931-1257-4818-ABDA-583E83B4B4FC}" presName="sibTrans" presStyleCnt="0"/>
      <dgm:spPr/>
    </dgm:pt>
    <dgm:pt modelId="{968F8ED5-F43D-4478-A90A-A67066B84D3B}" type="pres">
      <dgm:prSet presAssocID="{1FC59970-7B82-4AFE-BC89-D41718F045CB}" presName="compNode" presStyleCnt="0"/>
      <dgm:spPr/>
    </dgm:pt>
    <dgm:pt modelId="{501318C6-4634-4F70-A17D-24F87E27B5BD}" type="pres">
      <dgm:prSet presAssocID="{1FC59970-7B82-4AFE-BC89-D41718F045CB}" presName="iconBgRect" presStyleLbl="bgShp" presStyleIdx="2" presStyleCnt="4"/>
      <dgm:spPr/>
    </dgm:pt>
    <dgm:pt modelId="{C8A0FBA2-547D-4446-A316-D45026E6A7C5}" type="pres">
      <dgm:prSet presAssocID="{1FC59970-7B82-4AFE-BC89-D41718F045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78F3CFD-D236-4045-8662-6F93B33BE139}" type="pres">
      <dgm:prSet presAssocID="{1FC59970-7B82-4AFE-BC89-D41718F045CB}" presName="spaceRect" presStyleCnt="0"/>
      <dgm:spPr/>
    </dgm:pt>
    <dgm:pt modelId="{BC353ACF-8433-4F00-829D-9692FBAD48EE}" type="pres">
      <dgm:prSet presAssocID="{1FC59970-7B82-4AFE-BC89-D41718F045CB}" presName="textRect" presStyleLbl="revTx" presStyleIdx="2" presStyleCnt="4">
        <dgm:presLayoutVars>
          <dgm:chMax val="1"/>
          <dgm:chPref val="1"/>
        </dgm:presLayoutVars>
      </dgm:prSet>
      <dgm:spPr/>
    </dgm:pt>
    <dgm:pt modelId="{248881B7-B9FB-406F-B472-790D710C290B}" type="pres">
      <dgm:prSet presAssocID="{D6389F44-3FF8-4F8D-B58B-1C8246DA92E5}" presName="sibTrans" presStyleCnt="0"/>
      <dgm:spPr/>
    </dgm:pt>
    <dgm:pt modelId="{E1B293B3-0781-4CA6-96E7-7B28C12050EB}" type="pres">
      <dgm:prSet presAssocID="{FE51CE2A-D035-432B-AA93-1AA3BBB1082F}" presName="compNode" presStyleCnt="0"/>
      <dgm:spPr/>
    </dgm:pt>
    <dgm:pt modelId="{9B01AD00-7AC1-4A44-82A2-09A4FB6A8538}" type="pres">
      <dgm:prSet presAssocID="{FE51CE2A-D035-432B-AA93-1AA3BBB1082F}" presName="iconBgRect" presStyleLbl="bgShp" presStyleIdx="3" presStyleCnt="4"/>
      <dgm:spPr/>
    </dgm:pt>
    <dgm:pt modelId="{6E15A383-71CD-45D8-9F29-A0E3E78ED194}" type="pres">
      <dgm:prSet presAssocID="{FE51CE2A-D035-432B-AA93-1AA3BBB108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1F8C0A5-3AAA-43CE-AD88-A614CDE2D5F0}" type="pres">
      <dgm:prSet presAssocID="{FE51CE2A-D035-432B-AA93-1AA3BBB1082F}" presName="spaceRect" presStyleCnt="0"/>
      <dgm:spPr/>
    </dgm:pt>
    <dgm:pt modelId="{26B4595F-4748-4AAC-8343-12540BCC69DF}" type="pres">
      <dgm:prSet presAssocID="{FE51CE2A-D035-432B-AA93-1AA3BBB1082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D5CCB13-661D-442A-95F5-230A73875CD5}" type="presOf" srcId="{1FC59970-7B82-4AFE-BC89-D41718F045CB}" destId="{BC353ACF-8433-4F00-829D-9692FBAD48EE}" srcOrd="0" destOrd="0" presId="urn:microsoft.com/office/officeart/2018/5/layout/IconCircleLabelList"/>
    <dgm:cxn modelId="{E226701E-6312-498D-A709-7B3F132B67AA}" type="presOf" srcId="{A3C0C20C-5262-4B26-AB1E-E466592273D9}" destId="{DF1C6289-835D-4BBB-9C7C-BF053959AE5B}" srcOrd="0" destOrd="0" presId="urn:microsoft.com/office/officeart/2018/5/layout/IconCircleLabelList"/>
    <dgm:cxn modelId="{4B237532-F9BC-4EB8-8014-7227897CEDA7}" type="presOf" srcId="{FE51CE2A-D035-432B-AA93-1AA3BBB1082F}" destId="{26B4595F-4748-4AAC-8343-12540BCC69DF}" srcOrd="0" destOrd="0" presId="urn:microsoft.com/office/officeart/2018/5/layout/IconCircleLabelList"/>
    <dgm:cxn modelId="{EF461493-58ED-4FBA-81BB-9CA8473F1E8B}" type="presOf" srcId="{4A2BDAFA-489E-4DB5-A9DE-821616CC652A}" destId="{0AC68EF4-6918-4338-894E-79E57D2C4B0E}" srcOrd="0" destOrd="0" presId="urn:microsoft.com/office/officeart/2018/5/layout/IconCircleLabelList"/>
    <dgm:cxn modelId="{181A419B-05DA-4E3F-9B73-C6CD2D08923A}" srcId="{A3C0C20C-5262-4B26-AB1E-E466592273D9}" destId="{4A2BDAFA-489E-4DB5-A9DE-821616CC652A}" srcOrd="1" destOrd="0" parTransId="{701B2D1B-F951-4526-8481-BD3806EDAEA9}" sibTransId="{3DCEE931-1257-4818-ABDA-583E83B4B4FC}"/>
    <dgm:cxn modelId="{C3E277A2-2C3E-478E-8ADF-C72758CD3629}" type="presOf" srcId="{8C68CDB6-69D6-40B3-B537-9E6B99E511EC}" destId="{FAF40AEA-29ED-4C60-8E70-0BA116665524}" srcOrd="0" destOrd="0" presId="urn:microsoft.com/office/officeart/2018/5/layout/IconCircleLabelList"/>
    <dgm:cxn modelId="{6AC778B8-5250-43B5-9FC0-7E6410F7EE8E}" srcId="{A3C0C20C-5262-4B26-AB1E-E466592273D9}" destId="{1FC59970-7B82-4AFE-BC89-D41718F045CB}" srcOrd="2" destOrd="0" parTransId="{56989920-70BE-4780-ACF3-86B412C3E2E5}" sibTransId="{D6389F44-3FF8-4F8D-B58B-1C8246DA92E5}"/>
    <dgm:cxn modelId="{7349FAE0-6905-44C5-A6AD-2E6C5EA7D712}" srcId="{A3C0C20C-5262-4B26-AB1E-E466592273D9}" destId="{FE51CE2A-D035-432B-AA93-1AA3BBB1082F}" srcOrd="3" destOrd="0" parTransId="{FFA1557C-C065-4F44-B807-F116811E9759}" sibTransId="{B15EC6FA-3E5F-40FD-AF5F-1F6403ABA0E3}"/>
    <dgm:cxn modelId="{30DB3DE9-3A2B-4BF7-AF65-799FE7086105}" srcId="{A3C0C20C-5262-4B26-AB1E-E466592273D9}" destId="{8C68CDB6-69D6-40B3-B537-9E6B99E511EC}" srcOrd="0" destOrd="0" parTransId="{D5C88EF8-2023-4106-938A-2B7C97DFD68C}" sibTransId="{F301CA16-5F1D-4B9E-BB70-669D51697BDA}"/>
    <dgm:cxn modelId="{B6E0A4BB-F26A-4D5C-ACAE-AE27BD5726CC}" type="presParOf" srcId="{DF1C6289-835D-4BBB-9C7C-BF053959AE5B}" destId="{51A66AC6-F847-4904-8363-B2E5780367C1}" srcOrd="0" destOrd="0" presId="urn:microsoft.com/office/officeart/2018/5/layout/IconCircleLabelList"/>
    <dgm:cxn modelId="{D3141EFC-C6FD-4BD3-827B-A8DDE7DA1FB7}" type="presParOf" srcId="{51A66AC6-F847-4904-8363-B2E5780367C1}" destId="{1986D9B5-562C-4D05-ADD7-979DA2B05377}" srcOrd="0" destOrd="0" presId="urn:microsoft.com/office/officeart/2018/5/layout/IconCircleLabelList"/>
    <dgm:cxn modelId="{8B2C5FD2-8344-4013-8623-99CEF50528C6}" type="presParOf" srcId="{51A66AC6-F847-4904-8363-B2E5780367C1}" destId="{F0F69FEA-C275-4ADA-B2A9-F8F2B6E47E91}" srcOrd="1" destOrd="0" presId="urn:microsoft.com/office/officeart/2018/5/layout/IconCircleLabelList"/>
    <dgm:cxn modelId="{EEADB408-4DB0-433E-A0AE-AE40D00AA190}" type="presParOf" srcId="{51A66AC6-F847-4904-8363-B2E5780367C1}" destId="{4FEA1055-4A6C-4022-8A20-EEA34CECA4C4}" srcOrd="2" destOrd="0" presId="urn:microsoft.com/office/officeart/2018/5/layout/IconCircleLabelList"/>
    <dgm:cxn modelId="{6577334A-CD47-4F84-8A43-7F1EF696D174}" type="presParOf" srcId="{51A66AC6-F847-4904-8363-B2E5780367C1}" destId="{FAF40AEA-29ED-4C60-8E70-0BA116665524}" srcOrd="3" destOrd="0" presId="urn:microsoft.com/office/officeart/2018/5/layout/IconCircleLabelList"/>
    <dgm:cxn modelId="{69202F04-1EC2-496B-93B2-3C514C4E7C7E}" type="presParOf" srcId="{DF1C6289-835D-4BBB-9C7C-BF053959AE5B}" destId="{9096C406-348B-430D-BA11-D4DB76B98531}" srcOrd="1" destOrd="0" presId="urn:microsoft.com/office/officeart/2018/5/layout/IconCircleLabelList"/>
    <dgm:cxn modelId="{8BDB2354-E3E2-42C8-9C51-EFE7D8245491}" type="presParOf" srcId="{DF1C6289-835D-4BBB-9C7C-BF053959AE5B}" destId="{6FAACE7A-56E7-4E65-9AC6-76B3D6783366}" srcOrd="2" destOrd="0" presId="urn:microsoft.com/office/officeart/2018/5/layout/IconCircleLabelList"/>
    <dgm:cxn modelId="{7495ED0D-8672-4A22-A3A0-73126E3ABC0B}" type="presParOf" srcId="{6FAACE7A-56E7-4E65-9AC6-76B3D6783366}" destId="{A4F65F38-B8E3-439A-AEFF-6D3ED75B1A77}" srcOrd="0" destOrd="0" presId="urn:microsoft.com/office/officeart/2018/5/layout/IconCircleLabelList"/>
    <dgm:cxn modelId="{F11A1FF7-9545-48D3-B578-5B60082D2E89}" type="presParOf" srcId="{6FAACE7A-56E7-4E65-9AC6-76B3D6783366}" destId="{4DDADA89-08EF-4975-B150-8EDDB9576BFF}" srcOrd="1" destOrd="0" presId="urn:microsoft.com/office/officeart/2018/5/layout/IconCircleLabelList"/>
    <dgm:cxn modelId="{1A451D25-9BE2-4604-B99D-ABBAB228EB6B}" type="presParOf" srcId="{6FAACE7A-56E7-4E65-9AC6-76B3D6783366}" destId="{19408C63-9FFD-4477-93EC-CF21B99CCC7B}" srcOrd="2" destOrd="0" presId="urn:microsoft.com/office/officeart/2018/5/layout/IconCircleLabelList"/>
    <dgm:cxn modelId="{A1352343-6424-438E-95EB-50FAEF461701}" type="presParOf" srcId="{6FAACE7A-56E7-4E65-9AC6-76B3D6783366}" destId="{0AC68EF4-6918-4338-894E-79E57D2C4B0E}" srcOrd="3" destOrd="0" presId="urn:microsoft.com/office/officeart/2018/5/layout/IconCircleLabelList"/>
    <dgm:cxn modelId="{62D7B119-E604-4D6C-9A02-1EC92D9F9A3D}" type="presParOf" srcId="{DF1C6289-835D-4BBB-9C7C-BF053959AE5B}" destId="{1E73D912-2F09-424F-86C6-C368A4BF3FC5}" srcOrd="3" destOrd="0" presId="urn:microsoft.com/office/officeart/2018/5/layout/IconCircleLabelList"/>
    <dgm:cxn modelId="{7C220FC9-E07F-42DA-97EC-719419444B8C}" type="presParOf" srcId="{DF1C6289-835D-4BBB-9C7C-BF053959AE5B}" destId="{968F8ED5-F43D-4478-A90A-A67066B84D3B}" srcOrd="4" destOrd="0" presId="urn:microsoft.com/office/officeart/2018/5/layout/IconCircleLabelList"/>
    <dgm:cxn modelId="{B131E9FE-0C19-43F4-98D4-61A7B3918815}" type="presParOf" srcId="{968F8ED5-F43D-4478-A90A-A67066B84D3B}" destId="{501318C6-4634-4F70-A17D-24F87E27B5BD}" srcOrd="0" destOrd="0" presId="urn:microsoft.com/office/officeart/2018/5/layout/IconCircleLabelList"/>
    <dgm:cxn modelId="{0920F404-2277-4CA8-B6E4-E38329B53DEB}" type="presParOf" srcId="{968F8ED5-F43D-4478-A90A-A67066B84D3B}" destId="{C8A0FBA2-547D-4446-A316-D45026E6A7C5}" srcOrd="1" destOrd="0" presId="urn:microsoft.com/office/officeart/2018/5/layout/IconCircleLabelList"/>
    <dgm:cxn modelId="{A3CF1296-BEEC-4C56-BA2E-7CCE1A8945FE}" type="presParOf" srcId="{968F8ED5-F43D-4478-A90A-A67066B84D3B}" destId="{478F3CFD-D236-4045-8662-6F93B33BE139}" srcOrd="2" destOrd="0" presId="urn:microsoft.com/office/officeart/2018/5/layout/IconCircleLabelList"/>
    <dgm:cxn modelId="{8432B8F2-8E92-4E1C-AE1A-030FB60894B3}" type="presParOf" srcId="{968F8ED5-F43D-4478-A90A-A67066B84D3B}" destId="{BC353ACF-8433-4F00-829D-9692FBAD48EE}" srcOrd="3" destOrd="0" presId="urn:microsoft.com/office/officeart/2018/5/layout/IconCircleLabelList"/>
    <dgm:cxn modelId="{D1E84352-9C47-404C-8DC0-DE1D48A66854}" type="presParOf" srcId="{DF1C6289-835D-4BBB-9C7C-BF053959AE5B}" destId="{248881B7-B9FB-406F-B472-790D710C290B}" srcOrd="5" destOrd="0" presId="urn:microsoft.com/office/officeart/2018/5/layout/IconCircleLabelList"/>
    <dgm:cxn modelId="{200FB206-C18D-4327-B105-1FE08CE6A75A}" type="presParOf" srcId="{DF1C6289-835D-4BBB-9C7C-BF053959AE5B}" destId="{E1B293B3-0781-4CA6-96E7-7B28C12050EB}" srcOrd="6" destOrd="0" presId="urn:microsoft.com/office/officeart/2018/5/layout/IconCircleLabelList"/>
    <dgm:cxn modelId="{F5430BC0-8360-4786-A864-465C7AF2002B}" type="presParOf" srcId="{E1B293B3-0781-4CA6-96E7-7B28C12050EB}" destId="{9B01AD00-7AC1-4A44-82A2-09A4FB6A8538}" srcOrd="0" destOrd="0" presId="urn:microsoft.com/office/officeart/2018/5/layout/IconCircleLabelList"/>
    <dgm:cxn modelId="{82DEBF8A-9045-4149-8E3E-4AAFC19ED86A}" type="presParOf" srcId="{E1B293B3-0781-4CA6-96E7-7B28C12050EB}" destId="{6E15A383-71CD-45D8-9F29-A0E3E78ED194}" srcOrd="1" destOrd="0" presId="urn:microsoft.com/office/officeart/2018/5/layout/IconCircleLabelList"/>
    <dgm:cxn modelId="{76E4AE04-1E4A-4D16-B322-68315893941E}" type="presParOf" srcId="{E1B293B3-0781-4CA6-96E7-7B28C12050EB}" destId="{21F8C0A5-3AAA-43CE-AD88-A614CDE2D5F0}" srcOrd="2" destOrd="0" presId="urn:microsoft.com/office/officeart/2018/5/layout/IconCircleLabelList"/>
    <dgm:cxn modelId="{37B969B1-8951-4FEE-A1EA-83E19ADD9FB2}" type="presParOf" srcId="{E1B293B3-0781-4CA6-96E7-7B28C12050EB}" destId="{26B4595F-4748-4AAC-8343-12540BCC69D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E86C1-120F-48F6-9182-41AAFFCBB8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56F32A-3146-486D-9BAF-7CE4ECC10539}">
      <dgm:prSet/>
      <dgm:spPr/>
      <dgm:t>
        <a:bodyPr/>
        <a:lstStyle/>
        <a:p>
          <a:r>
            <a:rPr lang="en-US" b="0" i="0"/>
            <a:t>The domain model will include representations of real things in the world — users, drones, packages, and so forth. </a:t>
          </a:r>
          <a:endParaRPr lang="en-US"/>
        </a:p>
      </dgm:t>
    </dgm:pt>
    <dgm:pt modelId="{6B981B01-2655-40AD-8968-6AFF89FDE068}" type="parTrans" cxnId="{77F67B1B-BFC6-4571-9F22-B21CD1947F97}">
      <dgm:prSet/>
      <dgm:spPr/>
      <dgm:t>
        <a:bodyPr/>
        <a:lstStyle/>
        <a:p>
          <a:endParaRPr lang="en-US"/>
        </a:p>
      </dgm:t>
    </dgm:pt>
    <dgm:pt modelId="{4547E212-FDD0-40A9-B610-D727A6F1342C}" type="sibTrans" cxnId="{77F67B1B-BFC6-4571-9F22-B21CD1947F97}">
      <dgm:prSet/>
      <dgm:spPr/>
      <dgm:t>
        <a:bodyPr/>
        <a:lstStyle/>
        <a:p>
          <a:endParaRPr lang="en-US"/>
        </a:p>
      </dgm:t>
    </dgm:pt>
    <dgm:pt modelId="{832DD235-8B53-41A4-8E0E-15F6C5FABC19}">
      <dgm:prSet/>
      <dgm:spPr/>
      <dgm:t>
        <a:bodyPr/>
        <a:lstStyle/>
        <a:p>
          <a:r>
            <a:rPr lang="en-US" b="0" i="0"/>
            <a:t>A bounded context is simply the boundary within a domain where a particular domain model applies.</a:t>
          </a:r>
          <a:endParaRPr lang="en-US"/>
        </a:p>
      </dgm:t>
    </dgm:pt>
    <dgm:pt modelId="{27699B9B-E8C2-4C69-984B-31FAD8168621}" type="parTrans" cxnId="{8694FB90-A061-42CF-9796-2E69971430D6}">
      <dgm:prSet/>
      <dgm:spPr/>
      <dgm:t>
        <a:bodyPr/>
        <a:lstStyle/>
        <a:p>
          <a:endParaRPr lang="en-US"/>
        </a:p>
      </dgm:t>
    </dgm:pt>
    <dgm:pt modelId="{9BC07CD2-58E8-46AB-81CD-D9F5303F122A}" type="sibTrans" cxnId="{8694FB90-A061-42CF-9796-2E69971430D6}">
      <dgm:prSet/>
      <dgm:spPr/>
      <dgm:t>
        <a:bodyPr/>
        <a:lstStyle/>
        <a:p>
          <a:endParaRPr lang="en-US"/>
        </a:p>
      </dgm:t>
    </dgm:pt>
    <dgm:pt modelId="{A93A0AC9-5F32-4EEF-900F-BA5AC396E617}" type="pres">
      <dgm:prSet presAssocID="{1C9E86C1-120F-48F6-9182-41AAFFCBB807}" presName="root" presStyleCnt="0">
        <dgm:presLayoutVars>
          <dgm:dir/>
          <dgm:resizeHandles val="exact"/>
        </dgm:presLayoutVars>
      </dgm:prSet>
      <dgm:spPr/>
    </dgm:pt>
    <dgm:pt modelId="{FCFE4FD6-703A-40CA-9897-58A049216556}" type="pres">
      <dgm:prSet presAssocID="{4656F32A-3146-486D-9BAF-7CE4ECC10539}" presName="compNode" presStyleCnt="0"/>
      <dgm:spPr/>
    </dgm:pt>
    <dgm:pt modelId="{B74A48F3-5C1B-4699-9FE3-2148359EACB0}" type="pres">
      <dgm:prSet presAssocID="{4656F32A-3146-486D-9BAF-7CE4ECC105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5AA28E7-91E7-4845-BA15-A2793314C4A5}" type="pres">
      <dgm:prSet presAssocID="{4656F32A-3146-486D-9BAF-7CE4ECC10539}" presName="spaceRect" presStyleCnt="0"/>
      <dgm:spPr/>
    </dgm:pt>
    <dgm:pt modelId="{A7E7F1E6-C614-418D-BEF2-5B5D3A07B12E}" type="pres">
      <dgm:prSet presAssocID="{4656F32A-3146-486D-9BAF-7CE4ECC10539}" presName="textRect" presStyleLbl="revTx" presStyleIdx="0" presStyleCnt="2">
        <dgm:presLayoutVars>
          <dgm:chMax val="1"/>
          <dgm:chPref val="1"/>
        </dgm:presLayoutVars>
      </dgm:prSet>
      <dgm:spPr/>
    </dgm:pt>
    <dgm:pt modelId="{0A23FF95-49B4-4701-8253-E1F1B6C34E4B}" type="pres">
      <dgm:prSet presAssocID="{4547E212-FDD0-40A9-B610-D727A6F1342C}" presName="sibTrans" presStyleCnt="0"/>
      <dgm:spPr/>
    </dgm:pt>
    <dgm:pt modelId="{3B0AFAB6-6236-4A01-9BF3-CDC54AFD9068}" type="pres">
      <dgm:prSet presAssocID="{832DD235-8B53-41A4-8E0E-15F6C5FABC19}" presName="compNode" presStyleCnt="0"/>
      <dgm:spPr/>
    </dgm:pt>
    <dgm:pt modelId="{D856463D-DCD0-4B85-945C-C0B9ECC0B6A0}" type="pres">
      <dgm:prSet presAssocID="{832DD235-8B53-41A4-8E0E-15F6C5FABC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9273D4B-83A3-4A9C-A4C2-FEF18AF95927}" type="pres">
      <dgm:prSet presAssocID="{832DD235-8B53-41A4-8E0E-15F6C5FABC19}" presName="spaceRect" presStyleCnt="0"/>
      <dgm:spPr/>
    </dgm:pt>
    <dgm:pt modelId="{3264D6F1-D3D7-4E86-BAF7-CB4170CA6692}" type="pres">
      <dgm:prSet presAssocID="{832DD235-8B53-41A4-8E0E-15F6C5FABC1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7F67B1B-BFC6-4571-9F22-B21CD1947F97}" srcId="{1C9E86C1-120F-48F6-9182-41AAFFCBB807}" destId="{4656F32A-3146-486D-9BAF-7CE4ECC10539}" srcOrd="0" destOrd="0" parTransId="{6B981B01-2655-40AD-8968-6AFF89FDE068}" sibTransId="{4547E212-FDD0-40A9-B610-D727A6F1342C}"/>
    <dgm:cxn modelId="{21D9CE24-ACD6-4A22-A2DE-616774D2CE60}" type="presOf" srcId="{832DD235-8B53-41A4-8E0E-15F6C5FABC19}" destId="{3264D6F1-D3D7-4E86-BAF7-CB4170CA6692}" srcOrd="0" destOrd="0" presId="urn:microsoft.com/office/officeart/2018/2/layout/IconLabelList"/>
    <dgm:cxn modelId="{8694FB90-A061-42CF-9796-2E69971430D6}" srcId="{1C9E86C1-120F-48F6-9182-41AAFFCBB807}" destId="{832DD235-8B53-41A4-8E0E-15F6C5FABC19}" srcOrd="1" destOrd="0" parTransId="{27699B9B-E8C2-4C69-984B-31FAD8168621}" sibTransId="{9BC07CD2-58E8-46AB-81CD-D9F5303F122A}"/>
    <dgm:cxn modelId="{F896679A-EFBC-42FD-85A1-34BD9F8667CC}" type="presOf" srcId="{4656F32A-3146-486D-9BAF-7CE4ECC10539}" destId="{A7E7F1E6-C614-418D-BEF2-5B5D3A07B12E}" srcOrd="0" destOrd="0" presId="urn:microsoft.com/office/officeart/2018/2/layout/IconLabelList"/>
    <dgm:cxn modelId="{DEDED4F8-14A5-45B4-851D-22BC63D89A42}" type="presOf" srcId="{1C9E86C1-120F-48F6-9182-41AAFFCBB807}" destId="{A93A0AC9-5F32-4EEF-900F-BA5AC396E617}" srcOrd="0" destOrd="0" presId="urn:microsoft.com/office/officeart/2018/2/layout/IconLabelList"/>
    <dgm:cxn modelId="{DD5AB419-DA09-4364-B2EE-1A3675D84ECE}" type="presParOf" srcId="{A93A0AC9-5F32-4EEF-900F-BA5AC396E617}" destId="{FCFE4FD6-703A-40CA-9897-58A049216556}" srcOrd="0" destOrd="0" presId="urn:microsoft.com/office/officeart/2018/2/layout/IconLabelList"/>
    <dgm:cxn modelId="{CBD31ACA-DE30-43D1-A37F-7532B9926B85}" type="presParOf" srcId="{FCFE4FD6-703A-40CA-9897-58A049216556}" destId="{B74A48F3-5C1B-4699-9FE3-2148359EACB0}" srcOrd="0" destOrd="0" presId="urn:microsoft.com/office/officeart/2018/2/layout/IconLabelList"/>
    <dgm:cxn modelId="{10C31AB9-CF23-449B-99C5-3B664F1E4EB3}" type="presParOf" srcId="{FCFE4FD6-703A-40CA-9897-58A049216556}" destId="{35AA28E7-91E7-4845-BA15-A2793314C4A5}" srcOrd="1" destOrd="0" presId="urn:microsoft.com/office/officeart/2018/2/layout/IconLabelList"/>
    <dgm:cxn modelId="{D13BBF14-F9F8-40E8-AE4C-DAC5AAEBDAC4}" type="presParOf" srcId="{FCFE4FD6-703A-40CA-9897-58A049216556}" destId="{A7E7F1E6-C614-418D-BEF2-5B5D3A07B12E}" srcOrd="2" destOrd="0" presId="urn:microsoft.com/office/officeart/2018/2/layout/IconLabelList"/>
    <dgm:cxn modelId="{E39917A1-C3AF-462A-93B9-F6576E02A504}" type="presParOf" srcId="{A93A0AC9-5F32-4EEF-900F-BA5AC396E617}" destId="{0A23FF95-49B4-4701-8253-E1F1B6C34E4B}" srcOrd="1" destOrd="0" presId="urn:microsoft.com/office/officeart/2018/2/layout/IconLabelList"/>
    <dgm:cxn modelId="{C5CCA0DC-F5BF-4DC2-BF78-BE3922814A34}" type="presParOf" srcId="{A93A0AC9-5F32-4EEF-900F-BA5AC396E617}" destId="{3B0AFAB6-6236-4A01-9BF3-CDC54AFD9068}" srcOrd="2" destOrd="0" presId="urn:microsoft.com/office/officeart/2018/2/layout/IconLabelList"/>
    <dgm:cxn modelId="{781ADC52-CB8B-4C62-8966-4334118FD680}" type="presParOf" srcId="{3B0AFAB6-6236-4A01-9BF3-CDC54AFD9068}" destId="{D856463D-DCD0-4B85-945C-C0B9ECC0B6A0}" srcOrd="0" destOrd="0" presId="urn:microsoft.com/office/officeart/2018/2/layout/IconLabelList"/>
    <dgm:cxn modelId="{EB32B4F9-E708-4B7F-A79E-C3A39E57907E}" type="presParOf" srcId="{3B0AFAB6-6236-4A01-9BF3-CDC54AFD9068}" destId="{19273D4B-83A3-4A9C-A4C2-FEF18AF95927}" srcOrd="1" destOrd="0" presId="urn:microsoft.com/office/officeart/2018/2/layout/IconLabelList"/>
    <dgm:cxn modelId="{81BDB052-2900-4387-8F34-AF755C58F2A8}" type="presParOf" srcId="{3B0AFAB6-6236-4A01-9BF3-CDC54AFD9068}" destId="{3264D6F1-D3D7-4E86-BAF7-CB4170CA66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270F1D-367B-47AA-9111-67D816E7617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EB6F1A-742D-4B35-85C7-2E62ABC4684D}">
      <dgm:prSet/>
      <dgm:spPr/>
      <dgm:t>
        <a:bodyPr/>
        <a:lstStyle/>
        <a:p>
          <a:r>
            <a:rPr lang="en-US" b="0" i="0" dirty="0"/>
            <a:t>We start with the scenarios that the Shipping bounded context must handle.</a:t>
          </a:r>
          <a:endParaRPr lang="en-US" dirty="0"/>
        </a:p>
      </dgm:t>
    </dgm:pt>
    <dgm:pt modelId="{22D67814-2132-4C0A-8E8E-E4002036C303}" type="parTrans" cxnId="{97F781BD-2DE0-4835-A273-959AE5B733D0}">
      <dgm:prSet/>
      <dgm:spPr/>
      <dgm:t>
        <a:bodyPr/>
        <a:lstStyle/>
        <a:p>
          <a:endParaRPr lang="en-US"/>
        </a:p>
      </dgm:t>
    </dgm:pt>
    <dgm:pt modelId="{D3C61E72-5408-40BD-A057-701DA41D6ADB}" type="sibTrans" cxnId="{97F781BD-2DE0-4835-A273-959AE5B733D0}">
      <dgm:prSet/>
      <dgm:spPr/>
      <dgm:t>
        <a:bodyPr/>
        <a:lstStyle/>
        <a:p>
          <a:endParaRPr lang="en-US"/>
        </a:p>
      </dgm:t>
    </dgm:pt>
    <dgm:pt modelId="{F48CF381-8224-424E-8410-A9DCC30C0378}">
      <dgm:prSet/>
      <dgm:spPr/>
      <dgm:t>
        <a:bodyPr/>
        <a:lstStyle/>
        <a:p>
          <a:r>
            <a:rPr lang="en-US" b="0" i="0"/>
            <a:t>A customer can request a drone to pick up goods from a business that is registered with the drone delivery service.</a:t>
          </a:r>
          <a:endParaRPr lang="en-US"/>
        </a:p>
      </dgm:t>
    </dgm:pt>
    <dgm:pt modelId="{1BA8BA40-8B80-44DD-8152-222A02034FCD}" type="parTrans" cxnId="{92ED796D-C7B8-46A3-8434-5732DE77CE55}">
      <dgm:prSet/>
      <dgm:spPr/>
      <dgm:t>
        <a:bodyPr/>
        <a:lstStyle/>
        <a:p>
          <a:endParaRPr lang="en-US"/>
        </a:p>
      </dgm:t>
    </dgm:pt>
    <dgm:pt modelId="{07AF9474-6714-4563-A460-35C12C56EB38}" type="sibTrans" cxnId="{92ED796D-C7B8-46A3-8434-5732DE77CE55}">
      <dgm:prSet/>
      <dgm:spPr/>
      <dgm:t>
        <a:bodyPr/>
        <a:lstStyle/>
        <a:p>
          <a:endParaRPr lang="en-US"/>
        </a:p>
      </dgm:t>
    </dgm:pt>
    <dgm:pt modelId="{D9A197A0-B042-4AE8-8A79-55EA60323148}">
      <dgm:prSet/>
      <dgm:spPr/>
      <dgm:t>
        <a:bodyPr/>
        <a:lstStyle/>
        <a:p>
          <a:r>
            <a:rPr lang="en-US" b="0" i="0"/>
            <a:t>The sender generates a tag (barcode or RFID) to put on the package.</a:t>
          </a:r>
          <a:endParaRPr lang="en-US"/>
        </a:p>
      </dgm:t>
    </dgm:pt>
    <dgm:pt modelId="{667BD95A-110C-4E2F-850B-5882DAD049CB}" type="parTrans" cxnId="{2E31E704-F8A0-4519-B461-0CDA7B8F604E}">
      <dgm:prSet/>
      <dgm:spPr/>
      <dgm:t>
        <a:bodyPr/>
        <a:lstStyle/>
        <a:p>
          <a:endParaRPr lang="en-US"/>
        </a:p>
      </dgm:t>
    </dgm:pt>
    <dgm:pt modelId="{785D54DF-35F0-4DB3-B4DA-F05F23F1389C}" type="sibTrans" cxnId="{2E31E704-F8A0-4519-B461-0CDA7B8F604E}">
      <dgm:prSet/>
      <dgm:spPr/>
      <dgm:t>
        <a:bodyPr/>
        <a:lstStyle/>
        <a:p>
          <a:endParaRPr lang="en-US"/>
        </a:p>
      </dgm:t>
    </dgm:pt>
    <dgm:pt modelId="{351331C7-386D-42FE-AC37-599140B4F578}">
      <dgm:prSet/>
      <dgm:spPr/>
      <dgm:t>
        <a:bodyPr/>
        <a:lstStyle/>
        <a:p>
          <a:r>
            <a:rPr lang="en-US" b="0" i="0"/>
            <a:t>A drone will pick up and deliver a package from the source location to the destination location.</a:t>
          </a:r>
          <a:endParaRPr lang="en-US"/>
        </a:p>
      </dgm:t>
    </dgm:pt>
    <dgm:pt modelId="{3C7D09D1-C2B3-4360-9F4A-73BA3C5CE9F1}" type="parTrans" cxnId="{B8B1B2A7-8FAE-46DB-B062-ADD5A60082DF}">
      <dgm:prSet/>
      <dgm:spPr/>
      <dgm:t>
        <a:bodyPr/>
        <a:lstStyle/>
        <a:p>
          <a:endParaRPr lang="en-US"/>
        </a:p>
      </dgm:t>
    </dgm:pt>
    <dgm:pt modelId="{2EC30B68-1E43-44BA-8AE3-8C5B0B5AB558}" type="sibTrans" cxnId="{B8B1B2A7-8FAE-46DB-B062-ADD5A60082DF}">
      <dgm:prSet/>
      <dgm:spPr/>
      <dgm:t>
        <a:bodyPr/>
        <a:lstStyle/>
        <a:p>
          <a:endParaRPr lang="en-US"/>
        </a:p>
      </dgm:t>
    </dgm:pt>
    <dgm:pt modelId="{24DF3DA8-99E6-4056-9797-A21169640F2F}">
      <dgm:prSet/>
      <dgm:spPr/>
      <dgm:t>
        <a:bodyPr/>
        <a:lstStyle/>
        <a:p>
          <a:r>
            <a:rPr lang="en-US" b="0" i="0"/>
            <a:t>When a customer schedules a delivery, the system provides an ETA based on route information, weather conditions, and historical data.</a:t>
          </a:r>
          <a:endParaRPr lang="en-US"/>
        </a:p>
      </dgm:t>
    </dgm:pt>
    <dgm:pt modelId="{A7FB520B-F463-4672-93AA-29E51151E262}" type="parTrans" cxnId="{0F6D6FF1-E90E-4D6D-A8F2-E6BD4B8A521E}">
      <dgm:prSet/>
      <dgm:spPr/>
      <dgm:t>
        <a:bodyPr/>
        <a:lstStyle/>
        <a:p>
          <a:endParaRPr lang="en-US"/>
        </a:p>
      </dgm:t>
    </dgm:pt>
    <dgm:pt modelId="{E647AA7F-F590-4C5A-BD31-AB9C7EF87E87}" type="sibTrans" cxnId="{0F6D6FF1-E90E-4D6D-A8F2-E6BD4B8A521E}">
      <dgm:prSet/>
      <dgm:spPr/>
      <dgm:t>
        <a:bodyPr/>
        <a:lstStyle/>
        <a:p>
          <a:endParaRPr lang="en-US"/>
        </a:p>
      </dgm:t>
    </dgm:pt>
    <dgm:pt modelId="{FD3AF97D-E680-4489-8E98-0197D42C627A}">
      <dgm:prSet/>
      <dgm:spPr/>
      <dgm:t>
        <a:bodyPr/>
        <a:lstStyle/>
        <a:p>
          <a:r>
            <a:rPr lang="en-US" b="0" i="0"/>
            <a:t>When the drone is in flight, a user can track the current location and the latest ETA.</a:t>
          </a:r>
          <a:endParaRPr lang="en-US"/>
        </a:p>
      </dgm:t>
    </dgm:pt>
    <dgm:pt modelId="{A88BE380-CC26-4A8B-8D75-05A7AD593A1B}" type="parTrans" cxnId="{23E23058-7E60-4D8E-8B3F-56B2546616B4}">
      <dgm:prSet/>
      <dgm:spPr/>
      <dgm:t>
        <a:bodyPr/>
        <a:lstStyle/>
        <a:p>
          <a:endParaRPr lang="en-US"/>
        </a:p>
      </dgm:t>
    </dgm:pt>
    <dgm:pt modelId="{CACE0538-9076-47F2-977A-CC3272803E6B}" type="sibTrans" cxnId="{23E23058-7E60-4D8E-8B3F-56B2546616B4}">
      <dgm:prSet/>
      <dgm:spPr/>
      <dgm:t>
        <a:bodyPr/>
        <a:lstStyle/>
        <a:p>
          <a:endParaRPr lang="en-US"/>
        </a:p>
      </dgm:t>
    </dgm:pt>
    <dgm:pt modelId="{E162E56B-7DE8-46F6-8194-B15A475E3D11}">
      <dgm:prSet/>
      <dgm:spPr/>
      <dgm:t>
        <a:bodyPr/>
        <a:lstStyle/>
        <a:p>
          <a:r>
            <a:rPr lang="en-US" b="0" i="0"/>
            <a:t>Until a drone has picked up the package, the customer can cancel a delivery.</a:t>
          </a:r>
          <a:endParaRPr lang="en-US"/>
        </a:p>
      </dgm:t>
    </dgm:pt>
    <dgm:pt modelId="{DF77F20E-6B7D-4669-8B3A-BAE6FFBE79A1}" type="parTrans" cxnId="{5370423B-40D2-4B9F-A9E1-02469977D88D}">
      <dgm:prSet/>
      <dgm:spPr/>
      <dgm:t>
        <a:bodyPr/>
        <a:lstStyle/>
        <a:p>
          <a:endParaRPr lang="en-US"/>
        </a:p>
      </dgm:t>
    </dgm:pt>
    <dgm:pt modelId="{636F8391-62D6-42BB-BAFA-0F24BE8F7E26}" type="sibTrans" cxnId="{5370423B-40D2-4B9F-A9E1-02469977D88D}">
      <dgm:prSet/>
      <dgm:spPr/>
      <dgm:t>
        <a:bodyPr/>
        <a:lstStyle/>
        <a:p>
          <a:endParaRPr lang="en-US"/>
        </a:p>
      </dgm:t>
    </dgm:pt>
    <dgm:pt modelId="{03B8F27A-3F73-495F-8612-2DFAE8291F7B}">
      <dgm:prSet/>
      <dgm:spPr/>
      <dgm:t>
        <a:bodyPr/>
        <a:lstStyle/>
        <a:p>
          <a:r>
            <a:rPr lang="en-US" b="0" i="0"/>
            <a:t>The customer is notified when the delivery is completed.</a:t>
          </a:r>
          <a:endParaRPr lang="en-US"/>
        </a:p>
      </dgm:t>
    </dgm:pt>
    <dgm:pt modelId="{144491C5-E0B2-4AD0-AEAC-19C7F44CD83A}" type="parTrans" cxnId="{C2BC1373-40FA-4D97-80A2-7357F1C95AD8}">
      <dgm:prSet/>
      <dgm:spPr/>
      <dgm:t>
        <a:bodyPr/>
        <a:lstStyle/>
        <a:p>
          <a:endParaRPr lang="en-US"/>
        </a:p>
      </dgm:t>
    </dgm:pt>
    <dgm:pt modelId="{A7946F35-155F-4AED-AE24-CB562D6C82EB}" type="sibTrans" cxnId="{C2BC1373-40FA-4D97-80A2-7357F1C95AD8}">
      <dgm:prSet/>
      <dgm:spPr/>
      <dgm:t>
        <a:bodyPr/>
        <a:lstStyle/>
        <a:p>
          <a:endParaRPr lang="en-US"/>
        </a:p>
      </dgm:t>
    </dgm:pt>
    <dgm:pt modelId="{92188E74-C002-431C-99CF-1FC484CF34D8}">
      <dgm:prSet/>
      <dgm:spPr/>
      <dgm:t>
        <a:bodyPr/>
        <a:lstStyle/>
        <a:p>
          <a:r>
            <a:rPr lang="en-US" b="0" i="0"/>
            <a:t>The sender can request delivery confirmation from the customer, in the form of a signature or finger print.</a:t>
          </a:r>
          <a:endParaRPr lang="en-US"/>
        </a:p>
      </dgm:t>
    </dgm:pt>
    <dgm:pt modelId="{26BED2EB-EBA6-4A03-BA57-F5F8D33BD5A9}" type="parTrans" cxnId="{C5873BF5-FBC4-4AD5-AB9C-C90855EE05CB}">
      <dgm:prSet/>
      <dgm:spPr/>
      <dgm:t>
        <a:bodyPr/>
        <a:lstStyle/>
        <a:p>
          <a:endParaRPr lang="en-US"/>
        </a:p>
      </dgm:t>
    </dgm:pt>
    <dgm:pt modelId="{24AE9BB5-4CC7-40F6-9FDC-FDC0D656444C}" type="sibTrans" cxnId="{C5873BF5-FBC4-4AD5-AB9C-C90855EE05CB}">
      <dgm:prSet/>
      <dgm:spPr/>
      <dgm:t>
        <a:bodyPr/>
        <a:lstStyle/>
        <a:p>
          <a:endParaRPr lang="en-US"/>
        </a:p>
      </dgm:t>
    </dgm:pt>
    <dgm:pt modelId="{D5F80885-2563-4167-8E59-45D5393F1298}">
      <dgm:prSet/>
      <dgm:spPr/>
      <dgm:t>
        <a:bodyPr/>
        <a:lstStyle/>
        <a:p>
          <a:r>
            <a:rPr lang="en-US" b="0" i="0"/>
            <a:t>Users can look up the history of a completed delivery.</a:t>
          </a:r>
          <a:endParaRPr lang="en-US"/>
        </a:p>
      </dgm:t>
    </dgm:pt>
    <dgm:pt modelId="{C939ECE1-D2B7-4EA1-B14C-E19653491F1E}" type="parTrans" cxnId="{32FC75E2-3FCC-48A0-84FE-589BFF7EE2E7}">
      <dgm:prSet/>
      <dgm:spPr/>
      <dgm:t>
        <a:bodyPr/>
        <a:lstStyle/>
        <a:p>
          <a:endParaRPr lang="en-US"/>
        </a:p>
      </dgm:t>
    </dgm:pt>
    <dgm:pt modelId="{3EDBE91D-5EE1-4919-A78C-4AFFDCA90DAF}" type="sibTrans" cxnId="{32FC75E2-3FCC-48A0-84FE-589BFF7EE2E7}">
      <dgm:prSet/>
      <dgm:spPr/>
      <dgm:t>
        <a:bodyPr/>
        <a:lstStyle/>
        <a:p>
          <a:endParaRPr lang="en-US"/>
        </a:p>
      </dgm:t>
    </dgm:pt>
    <dgm:pt modelId="{529F1009-9310-4596-BDFD-9D5C4F1FF99A}" type="pres">
      <dgm:prSet presAssocID="{E2270F1D-367B-47AA-9111-67D816E7617D}" presName="Name0" presStyleCnt="0">
        <dgm:presLayoutVars>
          <dgm:dir/>
          <dgm:resizeHandles val="exact"/>
        </dgm:presLayoutVars>
      </dgm:prSet>
      <dgm:spPr/>
    </dgm:pt>
    <dgm:pt modelId="{6A65D663-852D-46C3-B98C-4A7857AFB3C5}" type="pres">
      <dgm:prSet presAssocID="{CBEB6F1A-742D-4B35-85C7-2E62ABC4684D}" presName="node" presStyleLbl="node1" presStyleIdx="0" presStyleCnt="10">
        <dgm:presLayoutVars>
          <dgm:bulletEnabled val="1"/>
        </dgm:presLayoutVars>
      </dgm:prSet>
      <dgm:spPr/>
    </dgm:pt>
    <dgm:pt modelId="{8A71D750-7DE7-48D1-BA75-F9D9522CCA64}" type="pres">
      <dgm:prSet presAssocID="{D3C61E72-5408-40BD-A057-701DA41D6ADB}" presName="sibTrans" presStyleLbl="sibTrans1D1" presStyleIdx="0" presStyleCnt="9"/>
      <dgm:spPr/>
    </dgm:pt>
    <dgm:pt modelId="{C226381F-EDC2-470A-B339-91703C77E285}" type="pres">
      <dgm:prSet presAssocID="{D3C61E72-5408-40BD-A057-701DA41D6ADB}" presName="connectorText" presStyleLbl="sibTrans1D1" presStyleIdx="0" presStyleCnt="9"/>
      <dgm:spPr/>
    </dgm:pt>
    <dgm:pt modelId="{8B15564A-C0C6-4BD5-A22B-8AC8E648076C}" type="pres">
      <dgm:prSet presAssocID="{F48CF381-8224-424E-8410-A9DCC30C0378}" presName="node" presStyleLbl="node1" presStyleIdx="1" presStyleCnt="10">
        <dgm:presLayoutVars>
          <dgm:bulletEnabled val="1"/>
        </dgm:presLayoutVars>
      </dgm:prSet>
      <dgm:spPr/>
    </dgm:pt>
    <dgm:pt modelId="{84CDFC5C-BAB0-41AC-A1B0-885D25D9D713}" type="pres">
      <dgm:prSet presAssocID="{07AF9474-6714-4563-A460-35C12C56EB38}" presName="sibTrans" presStyleLbl="sibTrans1D1" presStyleIdx="1" presStyleCnt="9"/>
      <dgm:spPr/>
    </dgm:pt>
    <dgm:pt modelId="{EDDE8F00-7F5F-43A6-B7E4-BE1055EE066E}" type="pres">
      <dgm:prSet presAssocID="{07AF9474-6714-4563-A460-35C12C56EB38}" presName="connectorText" presStyleLbl="sibTrans1D1" presStyleIdx="1" presStyleCnt="9"/>
      <dgm:spPr/>
    </dgm:pt>
    <dgm:pt modelId="{98092B43-D655-4EAA-9853-E68F83ABCF57}" type="pres">
      <dgm:prSet presAssocID="{D9A197A0-B042-4AE8-8A79-55EA60323148}" presName="node" presStyleLbl="node1" presStyleIdx="2" presStyleCnt="10">
        <dgm:presLayoutVars>
          <dgm:bulletEnabled val="1"/>
        </dgm:presLayoutVars>
      </dgm:prSet>
      <dgm:spPr/>
    </dgm:pt>
    <dgm:pt modelId="{9547137F-FA4C-44C8-8AD7-8EC90F2E4088}" type="pres">
      <dgm:prSet presAssocID="{785D54DF-35F0-4DB3-B4DA-F05F23F1389C}" presName="sibTrans" presStyleLbl="sibTrans1D1" presStyleIdx="2" presStyleCnt="9"/>
      <dgm:spPr/>
    </dgm:pt>
    <dgm:pt modelId="{1E78F094-7072-4E00-B91B-8482AAAD0D78}" type="pres">
      <dgm:prSet presAssocID="{785D54DF-35F0-4DB3-B4DA-F05F23F1389C}" presName="connectorText" presStyleLbl="sibTrans1D1" presStyleIdx="2" presStyleCnt="9"/>
      <dgm:spPr/>
    </dgm:pt>
    <dgm:pt modelId="{7B120231-242B-4558-A90B-50F6C73A4823}" type="pres">
      <dgm:prSet presAssocID="{351331C7-386D-42FE-AC37-599140B4F578}" presName="node" presStyleLbl="node1" presStyleIdx="3" presStyleCnt="10">
        <dgm:presLayoutVars>
          <dgm:bulletEnabled val="1"/>
        </dgm:presLayoutVars>
      </dgm:prSet>
      <dgm:spPr/>
    </dgm:pt>
    <dgm:pt modelId="{35356BAE-963D-489B-B1A9-500DF1169923}" type="pres">
      <dgm:prSet presAssocID="{2EC30B68-1E43-44BA-8AE3-8C5B0B5AB558}" presName="sibTrans" presStyleLbl="sibTrans1D1" presStyleIdx="3" presStyleCnt="9"/>
      <dgm:spPr/>
    </dgm:pt>
    <dgm:pt modelId="{7EDE5492-124E-409B-814D-9376440E653B}" type="pres">
      <dgm:prSet presAssocID="{2EC30B68-1E43-44BA-8AE3-8C5B0B5AB558}" presName="connectorText" presStyleLbl="sibTrans1D1" presStyleIdx="3" presStyleCnt="9"/>
      <dgm:spPr/>
    </dgm:pt>
    <dgm:pt modelId="{1F3A0D92-7151-4AAB-AFAE-89F95E447C7A}" type="pres">
      <dgm:prSet presAssocID="{24DF3DA8-99E6-4056-9797-A21169640F2F}" presName="node" presStyleLbl="node1" presStyleIdx="4" presStyleCnt="10">
        <dgm:presLayoutVars>
          <dgm:bulletEnabled val="1"/>
        </dgm:presLayoutVars>
      </dgm:prSet>
      <dgm:spPr/>
    </dgm:pt>
    <dgm:pt modelId="{5DA0D990-D575-429E-8470-219A49F112E6}" type="pres">
      <dgm:prSet presAssocID="{E647AA7F-F590-4C5A-BD31-AB9C7EF87E87}" presName="sibTrans" presStyleLbl="sibTrans1D1" presStyleIdx="4" presStyleCnt="9"/>
      <dgm:spPr/>
    </dgm:pt>
    <dgm:pt modelId="{22BB1BB0-9850-4C38-8BBC-DD9B8E04380F}" type="pres">
      <dgm:prSet presAssocID="{E647AA7F-F590-4C5A-BD31-AB9C7EF87E87}" presName="connectorText" presStyleLbl="sibTrans1D1" presStyleIdx="4" presStyleCnt="9"/>
      <dgm:spPr/>
    </dgm:pt>
    <dgm:pt modelId="{B55D7832-7D45-4B60-A64D-40B5CDD1C5E4}" type="pres">
      <dgm:prSet presAssocID="{FD3AF97D-E680-4489-8E98-0197D42C627A}" presName="node" presStyleLbl="node1" presStyleIdx="5" presStyleCnt="10">
        <dgm:presLayoutVars>
          <dgm:bulletEnabled val="1"/>
        </dgm:presLayoutVars>
      </dgm:prSet>
      <dgm:spPr/>
    </dgm:pt>
    <dgm:pt modelId="{3DA775FF-B591-4E1B-A430-831562E5CE53}" type="pres">
      <dgm:prSet presAssocID="{CACE0538-9076-47F2-977A-CC3272803E6B}" presName="sibTrans" presStyleLbl="sibTrans1D1" presStyleIdx="5" presStyleCnt="9"/>
      <dgm:spPr/>
    </dgm:pt>
    <dgm:pt modelId="{7FD7C130-8BFB-4537-B1E9-71D9F18F2A44}" type="pres">
      <dgm:prSet presAssocID="{CACE0538-9076-47F2-977A-CC3272803E6B}" presName="connectorText" presStyleLbl="sibTrans1D1" presStyleIdx="5" presStyleCnt="9"/>
      <dgm:spPr/>
    </dgm:pt>
    <dgm:pt modelId="{746E1F96-82AF-40E6-8CB6-538D6B43A027}" type="pres">
      <dgm:prSet presAssocID="{E162E56B-7DE8-46F6-8194-B15A475E3D11}" presName="node" presStyleLbl="node1" presStyleIdx="6" presStyleCnt="10">
        <dgm:presLayoutVars>
          <dgm:bulletEnabled val="1"/>
        </dgm:presLayoutVars>
      </dgm:prSet>
      <dgm:spPr/>
    </dgm:pt>
    <dgm:pt modelId="{3063E4C1-73D7-4218-B49D-A0441449D218}" type="pres">
      <dgm:prSet presAssocID="{636F8391-62D6-42BB-BAFA-0F24BE8F7E26}" presName="sibTrans" presStyleLbl="sibTrans1D1" presStyleIdx="6" presStyleCnt="9"/>
      <dgm:spPr/>
    </dgm:pt>
    <dgm:pt modelId="{C8ED391A-F14D-4506-ADB2-7960ACD95054}" type="pres">
      <dgm:prSet presAssocID="{636F8391-62D6-42BB-BAFA-0F24BE8F7E26}" presName="connectorText" presStyleLbl="sibTrans1D1" presStyleIdx="6" presStyleCnt="9"/>
      <dgm:spPr/>
    </dgm:pt>
    <dgm:pt modelId="{AE69D4ED-8B3A-46A2-905F-64D1937413C4}" type="pres">
      <dgm:prSet presAssocID="{03B8F27A-3F73-495F-8612-2DFAE8291F7B}" presName="node" presStyleLbl="node1" presStyleIdx="7" presStyleCnt="10">
        <dgm:presLayoutVars>
          <dgm:bulletEnabled val="1"/>
        </dgm:presLayoutVars>
      </dgm:prSet>
      <dgm:spPr/>
    </dgm:pt>
    <dgm:pt modelId="{7A2C5F1D-1BCD-450E-8137-7C99FF389E03}" type="pres">
      <dgm:prSet presAssocID="{A7946F35-155F-4AED-AE24-CB562D6C82EB}" presName="sibTrans" presStyleLbl="sibTrans1D1" presStyleIdx="7" presStyleCnt="9"/>
      <dgm:spPr/>
    </dgm:pt>
    <dgm:pt modelId="{FD5984D7-5D02-4985-AFFD-AF651CB05288}" type="pres">
      <dgm:prSet presAssocID="{A7946F35-155F-4AED-AE24-CB562D6C82EB}" presName="connectorText" presStyleLbl="sibTrans1D1" presStyleIdx="7" presStyleCnt="9"/>
      <dgm:spPr/>
    </dgm:pt>
    <dgm:pt modelId="{0531F60E-41DB-4F72-A303-3E6213797BE8}" type="pres">
      <dgm:prSet presAssocID="{92188E74-C002-431C-99CF-1FC484CF34D8}" presName="node" presStyleLbl="node1" presStyleIdx="8" presStyleCnt="10">
        <dgm:presLayoutVars>
          <dgm:bulletEnabled val="1"/>
        </dgm:presLayoutVars>
      </dgm:prSet>
      <dgm:spPr/>
    </dgm:pt>
    <dgm:pt modelId="{86AC56E7-CBCC-48AE-8F45-4D8616E52C18}" type="pres">
      <dgm:prSet presAssocID="{24AE9BB5-4CC7-40F6-9FDC-FDC0D656444C}" presName="sibTrans" presStyleLbl="sibTrans1D1" presStyleIdx="8" presStyleCnt="9"/>
      <dgm:spPr/>
    </dgm:pt>
    <dgm:pt modelId="{F8A6CCC3-D45F-41B2-8BA7-B37461EAA351}" type="pres">
      <dgm:prSet presAssocID="{24AE9BB5-4CC7-40F6-9FDC-FDC0D656444C}" presName="connectorText" presStyleLbl="sibTrans1D1" presStyleIdx="8" presStyleCnt="9"/>
      <dgm:spPr/>
    </dgm:pt>
    <dgm:pt modelId="{6ECD7BA9-36A5-4EDA-9999-6BEAA8116E45}" type="pres">
      <dgm:prSet presAssocID="{D5F80885-2563-4167-8E59-45D5393F1298}" presName="node" presStyleLbl="node1" presStyleIdx="9" presStyleCnt="10">
        <dgm:presLayoutVars>
          <dgm:bulletEnabled val="1"/>
        </dgm:presLayoutVars>
      </dgm:prSet>
      <dgm:spPr/>
    </dgm:pt>
  </dgm:ptLst>
  <dgm:cxnLst>
    <dgm:cxn modelId="{71F02404-A9DF-4DFD-9E9A-ECD826A0F9E5}" type="presOf" srcId="{CACE0538-9076-47F2-977A-CC3272803E6B}" destId="{3DA775FF-B591-4E1B-A430-831562E5CE53}" srcOrd="0" destOrd="0" presId="urn:microsoft.com/office/officeart/2016/7/layout/RepeatingBendingProcessNew"/>
    <dgm:cxn modelId="{2E31E704-F8A0-4519-B461-0CDA7B8F604E}" srcId="{E2270F1D-367B-47AA-9111-67D816E7617D}" destId="{D9A197A0-B042-4AE8-8A79-55EA60323148}" srcOrd="2" destOrd="0" parTransId="{667BD95A-110C-4E2F-850B-5882DAD049CB}" sibTransId="{785D54DF-35F0-4DB3-B4DA-F05F23F1389C}"/>
    <dgm:cxn modelId="{1A464209-B86B-4EF0-8094-9958FF34F1DA}" type="presOf" srcId="{785D54DF-35F0-4DB3-B4DA-F05F23F1389C}" destId="{9547137F-FA4C-44C8-8AD7-8EC90F2E4088}" srcOrd="0" destOrd="0" presId="urn:microsoft.com/office/officeart/2016/7/layout/RepeatingBendingProcessNew"/>
    <dgm:cxn modelId="{34B79F0E-29FC-4FDA-889A-BDE58736D5B5}" type="presOf" srcId="{24AE9BB5-4CC7-40F6-9FDC-FDC0D656444C}" destId="{86AC56E7-CBCC-48AE-8F45-4D8616E52C18}" srcOrd="0" destOrd="0" presId="urn:microsoft.com/office/officeart/2016/7/layout/RepeatingBendingProcessNew"/>
    <dgm:cxn modelId="{A23C2A1E-DD30-40B9-A6CE-4E3EA3DC718E}" type="presOf" srcId="{D3C61E72-5408-40BD-A057-701DA41D6ADB}" destId="{8A71D750-7DE7-48D1-BA75-F9D9522CCA64}" srcOrd="0" destOrd="0" presId="urn:microsoft.com/office/officeart/2016/7/layout/RepeatingBendingProcessNew"/>
    <dgm:cxn modelId="{B557122D-9E8E-4E4F-82B1-FEF9916CD49B}" type="presOf" srcId="{07AF9474-6714-4563-A460-35C12C56EB38}" destId="{84CDFC5C-BAB0-41AC-A1B0-885D25D9D713}" srcOrd="0" destOrd="0" presId="urn:microsoft.com/office/officeart/2016/7/layout/RepeatingBendingProcessNew"/>
    <dgm:cxn modelId="{013C3F35-4E52-47C1-A9F3-E872132336DF}" type="presOf" srcId="{03B8F27A-3F73-495F-8612-2DFAE8291F7B}" destId="{AE69D4ED-8B3A-46A2-905F-64D1937413C4}" srcOrd="0" destOrd="0" presId="urn:microsoft.com/office/officeart/2016/7/layout/RepeatingBendingProcessNew"/>
    <dgm:cxn modelId="{9CDDC737-023E-4B26-9699-7B38352E6AFC}" type="presOf" srcId="{E162E56B-7DE8-46F6-8194-B15A475E3D11}" destId="{746E1F96-82AF-40E6-8CB6-538D6B43A027}" srcOrd="0" destOrd="0" presId="urn:microsoft.com/office/officeart/2016/7/layout/RepeatingBendingProcessNew"/>
    <dgm:cxn modelId="{5370423B-40D2-4B9F-A9E1-02469977D88D}" srcId="{E2270F1D-367B-47AA-9111-67D816E7617D}" destId="{E162E56B-7DE8-46F6-8194-B15A475E3D11}" srcOrd="6" destOrd="0" parTransId="{DF77F20E-6B7D-4669-8B3A-BAE6FFBE79A1}" sibTransId="{636F8391-62D6-42BB-BAFA-0F24BE8F7E26}"/>
    <dgm:cxn modelId="{7035865D-E340-4F62-87FB-15DF2D958004}" type="presOf" srcId="{785D54DF-35F0-4DB3-B4DA-F05F23F1389C}" destId="{1E78F094-7072-4E00-B91B-8482AAAD0D78}" srcOrd="1" destOrd="0" presId="urn:microsoft.com/office/officeart/2016/7/layout/RepeatingBendingProcessNew"/>
    <dgm:cxn modelId="{E6CB7D6C-2FF1-434C-A366-E6048F52AE8B}" type="presOf" srcId="{636F8391-62D6-42BB-BAFA-0F24BE8F7E26}" destId="{C8ED391A-F14D-4506-ADB2-7960ACD95054}" srcOrd="1" destOrd="0" presId="urn:microsoft.com/office/officeart/2016/7/layout/RepeatingBendingProcessNew"/>
    <dgm:cxn modelId="{92ED796D-C7B8-46A3-8434-5732DE77CE55}" srcId="{E2270F1D-367B-47AA-9111-67D816E7617D}" destId="{F48CF381-8224-424E-8410-A9DCC30C0378}" srcOrd="1" destOrd="0" parTransId="{1BA8BA40-8B80-44DD-8152-222A02034FCD}" sibTransId="{07AF9474-6714-4563-A460-35C12C56EB38}"/>
    <dgm:cxn modelId="{0C6DF450-4265-40AF-BB0F-59FFDAF468ED}" type="presOf" srcId="{D9A197A0-B042-4AE8-8A79-55EA60323148}" destId="{98092B43-D655-4EAA-9853-E68F83ABCF57}" srcOrd="0" destOrd="0" presId="urn:microsoft.com/office/officeart/2016/7/layout/RepeatingBendingProcessNew"/>
    <dgm:cxn modelId="{C2BC1373-40FA-4D97-80A2-7357F1C95AD8}" srcId="{E2270F1D-367B-47AA-9111-67D816E7617D}" destId="{03B8F27A-3F73-495F-8612-2DFAE8291F7B}" srcOrd="7" destOrd="0" parTransId="{144491C5-E0B2-4AD0-AEAC-19C7F44CD83A}" sibTransId="{A7946F35-155F-4AED-AE24-CB562D6C82EB}"/>
    <dgm:cxn modelId="{857B1C54-AC0B-441E-83E7-A3C7569D3F1F}" type="presOf" srcId="{E647AA7F-F590-4C5A-BD31-AB9C7EF87E87}" destId="{5DA0D990-D575-429E-8470-219A49F112E6}" srcOrd="0" destOrd="0" presId="urn:microsoft.com/office/officeart/2016/7/layout/RepeatingBendingProcessNew"/>
    <dgm:cxn modelId="{DC687B75-BCBF-43D5-9249-504AF59A1EFC}" type="presOf" srcId="{92188E74-C002-431C-99CF-1FC484CF34D8}" destId="{0531F60E-41DB-4F72-A303-3E6213797BE8}" srcOrd="0" destOrd="0" presId="urn:microsoft.com/office/officeart/2016/7/layout/RepeatingBendingProcessNew"/>
    <dgm:cxn modelId="{23E23058-7E60-4D8E-8B3F-56B2546616B4}" srcId="{E2270F1D-367B-47AA-9111-67D816E7617D}" destId="{FD3AF97D-E680-4489-8E98-0197D42C627A}" srcOrd="5" destOrd="0" parTransId="{A88BE380-CC26-4A8B-8D75-05A7AD593A1B}" sibTransId="{CACE0538-9076-47F2-977A-CC3272803E6B}"/>
    <dgm:cxn modelId="{7B6D7081-6DE4-4358-A07B-A8505812C489}" type="presOf" srcId="{F48CF381-8224-424E-8410-A9DCC30C0378}" destId="{8B15564A-C0C6-4BD5-A22B-8AC8E648076C}" srcOrd="0" destOrd="0" presId="urn:microsoft.com/office/officeart/2016/7/layout/RepeatingBendingProcessNew"/>
    <dgm:cxn modelId="{CADDA984-2772-4577-B8E1-26B2844E2E38}" type="presOf" srcId="{A7946F35-155F-4AED-AE24-CB562D6C82EB}" destId="{7A2C5F1D-1BCD-450E-8137-7C99FF389E03}" srcOrd="0" destOrd="0" presId="urn:microsoft.com/office/officeart/2016/7/layout/RepeatingBendingProcessNew"/>
    <dgm:cxn modelId="{C1637893-D5DF-48EB-B99D-96C3A934CB83}" type="presOf" srcId="{07AF9474-6714-4563-A460-35C12C56EB38}" destId="{EDDE8F00-7F5F-43A6-B7E4-BE1055EE066E}" srcOrd="1" destOrd="0" presId="urn:microsoft.com/office/officeart/2016/7/layout/RepeatingBendingProcessNew"/>
    <dgm:cxn modelId="{143D5699-AEA7-4B3B-AA18-644A8BE20D0E}" type="presOf" srcId="{351331C7-386D-42FE-AC37-599140B4F578}" destId="{7B120231-242B-4558-A90B-50F6C73A4823}" srcOrd="0" destOrd="0" presId="urn:microsoft.com/office/officeart/2016/7/layout/RepeatingBendingProcessNew"/>
    <dgm:cxn modelId="{1852999E-B87C-4D01-8EC9-67C0706FAC9C}" type="presOf" srcId="{E2270F1D-367B-47AA-9111-67D816E7617D}" destId="{529F1009-9310-4596-BDFD-9D5C4F1FF99A}" srcOrd="0" destOrd="0" presId="urn:microsoft.com/office/officeart/2016/7/layout/RepeatingBendingProcessNew"/>
    <dgm:cxn modelId="{B8B1B2A7-8FAE-46DB-B062-ADD5A60082DF}" srcId="{E2270F1D-367B-47AA-9111-67D816E7617D}" destId="{351331C7-386D-42FE-AC37-599140B4F578}" srcOrd="3" destOrd="0" parTransId="{3C7D09D1-C2B3-4360-9F4A-73BA3C5CE9F1}" sibTransId="{2EC30B68-1E43-44BA-8AE3-8C5B0B5AB558}"/>
    <dgm:cxn modelId="{FEE3E0A7-859F-4EA0-9574-7920268C8AEF}" type="presOf" srcId="{24DF3DA8-99E6-4056-9797-A21169640F2F}" destId="{1F3A0D92-7151-4AAB-AFAE-89F95E447C7A}" srcOrd="0" destOrd="0" presId="urn:microsoft.com/office/officeart/2016/7/layout/RepeatingBendingProcessNew"/>
    <dgm:cxn modelId="{ABD323A9-552E-492B-B21D-BBA9BD7BDE17}" type="presOf" srcId="{CBEB6F1A-742D-4B35-85C7-2E62ABC4684D}" destId="{6A65D663-852D-46C3-B98C-4A7857AFB3C5}" srcOrd="0" destOrd="0" presId="urn:microsoft.com/office/officeart/2016/7/layout/RepeatingBendingProcessNew"/>
    <dgm:cxn modelId="{3B7E58B9-B8A5-48BC-BDDE-ABF8977AE951}" type="presOf" srcId="{D5F80885-2563-4167-8E59-45D5393F1298}" destId="{6ECD7BA9-36A5-4EDA-9999-6BEAA8116E45}" srcOrd="0" destOrd="0" presId="urn:microsoft.com/office/officeart/2016/7/layout/RepeatingBendingProcessNew"/>
    <dgm:cxn modelId="{453F2ABB-C2BA-4E97-8F16-83E9B2FD9918}" type="presOf" srcId="{D3C61E72-5408-40BD-A057-701DA41D6ADB}" destId="{C226381F-EDC2-470A-B339-91703C77E285}" srcOrd="1" destOrd="0" presId="urn:microsoft.com/office/officeart/2016/7/layout/RepeatingBendingProcessNew"/>
    <dgm:cxn modelId="{97F781BD-2DE0-4835-A273-959AE5B733D0}" srcId="{E2270F1D-367B-47AA-9111-67D816E7617D}" destId="{CBEB6F1A-742D-4B35-85C7-2E62ABC4684D}" srcOrd="0" destOrd="0" parTransId="{22D67814-2132-4C0A-8E8E-E4002036C303}" sibTransId="{D3C61E72-5408-40BD-A057-701DA41D6ADB}"/>
    <dgm:cxn modelId="{59A5B7C4-7BBA-41A2-8B03-430C90C5C1F7}" type="presOf" srcId="{FD3AF97D-E680-4489-8E98-0197D42C627A}" destId="{B55D7832-7D45-4B60-A64D-40B5CDD1C5E4}" srcOrd="0" destOrd="0" presId="urn:microsoft.com/office/officeart/2016/7/layout/RepeatingBendingProcessNew"/>
    <dgm:cxn modelId="{274473C5-2051-4EB6-A9B5-08DC9D083A20}" type="presOf" srcId="{E647AA7F-F590-4C5A-BD31-AB9C7EF87E87}" destId="{22BB1BB0-9850-4C38-8BBC-DD9B8E04380F}" srcOrd="1" destOrd="0" presId="urn:microsoft.com/office/officeart/2016/7/layout/RepeatingBendingProcessNew"/>
    <dgm:cxn modelId="{5E1EA7CB-62C2-4F2A-8CB0-8F804DF49CF4}" type="presOf" srcId="{2EC30B68-1E43-44BA-8AE3-8C5B0B5AB558}" destId="{35356BAE-963D-489B-B1A9-500DF1169923}" srcOrd="0" destOrd="0" presId="urn:microsoft.com/office/officeart/2016/7/layout/RepeatingBendingProcessNew"/>
    <dgm:cxn modelId="{EAB328CC-1637-4A87-BA70-F6D60925F044}" type="presOf" srcId="{A7946F35-155F-4AED-AE24-CB562D6C82EB}" destId="{FD5984D7-5D02-4985-AFFD-AF651CB05288}" srcOrd="1" destOrd="0" presId="urn:microsoft.com/office/officeart/2016/7/layout/RepeatingBendingProcessNew"/>
    <dgm:cxn modelId="{59D0E2D4-814B-4A71-A6F4-626966910EF1}" type="presOf" srcId="{24AE9BB5-4CC7-40F6-9FDC-FDC0D656444C}" destId="{F8A6CCC3-D45F-41B2-8BA7-B37461EAA351}" srcOrd="1" destOrd="0" presId="urn:microsoft.com/office/officeart/2016/7/layout/RepeatingBendingProcessNew"/>
    <dgm:cxn modelId="{32FC75E2-3FCC-48A0-84FE-589BFF7EE2E7}" srcId="{E2270F1D-367B-47AA-9111-67D816E7617D}" destId="{D5F80885-2563-4167-8E59-45D5393F1298}" srcOrd="9" destOrd="0" parTransId="{C939ECE1-D2B7-4EA1-B14C-E19653491F1E}" sibTransId="{3EDBE91D-5EE1-4919-A78C-4AFFDCA90DAF}"/>
    <dgm:cxn modelId="{E9FB1CE3-F3FD-4FDD-A848-0D6D63EE968A}" type="presOf" srcId="{636F8391-62D6-42BB-BAFA-0F24BE8F7E26}" destId="{3063E4C1-73D7-4218-B49D-A0441449D218}" srcOrd="0" destOrd="0" presId="urn:microsoft.com/office/officeart/2016/7/layout/RepeatingBendingProcessNew"/>
    <dgm:cxn modelId="{0F6D6FF1-E90E-4D6D-A8F2-E6BD4B8A521E}" srcId="{E2270F1D-367B-47AA-9111-67D816E7617D}" destId="{24DF3DA8-99E6-4056-9797-A21169640F2F}" srcOrd="4" destOrd="0" parTransId="{A7FB520B-F463-4672-93AA-29E51151E262}" sibTransId="{E647AA7F-F590-4C5A-BD31-AB9C7EF87E87}"/>
    <dgm:cxn modelId="{C85EC3F1-EF93-4650-97FB-242CB3A9F60F}" type="presOf" srcId="{2EC30B68-1E43-44BA-8AE3-8C5B0B5AB558}" destId="{7EDE5492-124E-409B-814D-9376440E653B}" srcOrd="1" destOrd="0" presId="urn:microsoft.com/office/officeart/2016/7/layout/RepeatingBendingProcessNew"/>
    <dgm:cxn modelId="{A377C8F1-342E-4175-A6A8-376CB441F443}" type="presOf" srcId="{CACE0538-9076-47F2-977A-CC3272803E6B}" destId="{7FD7C130-8BFB-4537-B1E9-71D9F18F2A44}" srcOrd="1" destOrd="0" presId="urn:microsoft.com/office/officeart/2016/7/layout/RepeatingBendingProcessNew"/>
    <dgm:cxn modelId="{C5873BF5-FBC4-4AD5-AB9C-C90855EE05CB}" srcId="{E2270F1D-367B-47AA-9111-67D816E7617D}" destId="{92188E74-C002-431C-99CF-1FC484CF34D8}" srcOrd="8" destOrd="0" parTransId="{26BED2EB-EBA6-4A03-BA57-F5F8D33BD5A9}" sibTransId="{24AE9BB5-4CC7-40F6-9FDC-FDC0D656444C}"/>
    <dgm:cxn modelId="{F4F1FE52-5373-46AA-B319-58BCBEFCAEF3}" type="presParOf" srcId="{529F1009-9310-4596-BDFD-9D5C4F1FF99A}" destId="{6A65D663-852D-46C3-B98C-4A7857AFB3C5}" srcOrd="0" destOrd="0" presId="urn:microsoft.com/office/officeart/2016/7/layout/RepeatingBendingProcessNew"/>
    <dgm:cxn modelId="{928AB549-AFF2-4DCE-B688-5C768726DECD}" type="presParOf" srcId="{529F1009-9310-4596-BDFD-9D5C4F1FF99A}" destId="{8A71D750-7DE7-48D1-BA75-F9D9522CCA64}" srcOrd="1" destOrd="0" presId="urn:microsoft.com/office/officeart/2016/7/layout/RepeatingBendingProcessNew"/>
    <dgm:cxn modelId="{1F7D97C1-63DB-4E62-8135-85FC16F43DF0}" type="presParOf" srcId="{8A71D750-7DE7-48D1-BA75-F9D9522CCA64}" destId="{C226381F-EDC2-470A-B339-91703C77E285}" srcOrd="0" destOrd="0" presId="urn:microsoft.com/office/officeart/2016/7/layout/RepeatingBendingProcessNew"/>
    <dgm:cxn modelId="{2BA4C020-CBBD-4321-AB56-426772F0E74C}" type="presParOf" srcId="{529F1009-9310-4596-BDFD-9D5C4F1FF99A}" destId="{8B15564A-C0C6-4BD5-A22B-8AC8E648076C}" srcOrd="2" destOrd="0" presId="urn:microsoft.com/office/officeart/2016/7/layout/RepeatingBendingProcessNew"/>
    <dgm:cxn modelId="{4762DBF2-DA4F-415A-B715-2E8E05019E03}" type="presParOf" srcId="{529F1009-9310-4596-BDFD-9D5C4F1FF99A}" destId="{84CDFC5C-BAB0-41AC-A1B0-885D25D9D713}" srcOrd="3" destOrd="0" presId="urn:microsoft.com/office/officeart/2016/7/layout/RepeatingBendingProcessNew"/>
    <dgm:cxn modelId="{FCD8E82C-C9B5-45E5-AC31-556DE3270DDE}" type="presParOf" srcId="{84CDFC5C-BAB0-41AC-A1B0-885D25D9D713}" destId="{EDDE8F00-7F5F-43A6-B7E4-BE1055EE066E}" srcOrd="0" destOrd="0" presId="urn:microsoft.com/office/officeart/2016/7/layout/RepeatingBendingProcessNew"/>
    <dgm:cxn modelId="{AD5343A0-D4BF-438D-B699-D5E4D7071F66}" type="presParOf" srcId="{529F1009-9310-4596-BDFD-9D5C4F1FF99A}" destId="{98092B43-D655-4EAA-9853-E68F83ABCF57}" srcOrd="4" destOrd="0" presId="urn:microsoft.com/office/officeart/2016/7/layout/RepeatingBendingProcessNew"/>
    <dgm:cxn modelId="{5A9E9310-0D2A-459E-B24D-6E4304CC2262}" type="presParOf" srcId="{529F1009-9310-4596-BDFD-9D5C4F1FF99A}" destId="{9547137F-FA4C-44C8-8AD7-8EC90F2E4088}" srcOrd="5" destOrd="0" presId="urn:microsoft.com/office/officeart/2016/7/layout/RepeatingBendingProcessNew"/>
    <dgm:cxn modelId="{6A0A5F35-0665-4A33-A2E1-B1C2E7ED2A79}" type="presParOf" srcId="{9547137F-FA4C-44C8-8AD7-8EC90F2E4088}" destId="{1E78F094-7072-4E00-B91B-8482AAAD0D78}" srcOrd="0" destOrd="0" presId="urn:microsoft.com/office/officeart/2016/7/layout/RepeatingBendingProcessNew"/>
    <dgm:cxn modelId="{65E0FCB8-B09D-425E-AD28-72070F1B6C61}" type="presParOf" srcId="{529F1009-9310-4596-BDFD-9D5C4F1FF99A}" destId="{7B120231-242B-4558-A90B-50F6C73A4823}" srcOrd="6" destOrd="0" presId="urn:microsoft.com/office/officeart/2016/7/layout/RepeatingBendingProcessNew"/>
    <dgm:cxn modelId="{48EB679A-8FB4-41B5-A1FD-FF74F1890984}" type="presParOf" srcId="{529F1009-9310-4596-BDFD-9D5C4F1FF99A}" destId="{35356BAE-963D-489B-B1A9-500DF1169923}" srcOrd="7" destOrd="0" presId="urn:microsoft.com/office/officeart/2016/7/layout/RepeatingBendingProcessNew"/>
    <dgm:cxn modelId="{A5D65CA2-CD24-4CDA-9B03-19C807AE332D}" type="presParOf" srcId="{35356BAE-963D-489B-B1A9-500DF1169923}" destId="{7EDE5492-124E-409B-814D-9376440E653B}" srcOrd="0" destOrd="0" presId="urn:microsoft.com/office/officeart/2016/7/layout/RepeatingBendingProcessNew"/>
    <dgm:cxn modelId="{FF4F24A6-452E-45FC-88E9-B4F356848C10}" type="presParOf" srcId="{529F1009-9310-4596-BDFD-9D5C4F1FF99A}" destId="{1F3A0D92-7151-4AAB-AFAE-89F95E447C7A}" srcOrd="8" destOrd="0" presId="urn:microsoft.com/office/officeart/2016/7/layout/RepeatingBendingProcessNew"/>
    <dgm:cxn modelId="{7DF041C3-0592-4841-BCA1-E3F82A14A4EF}" type="presParOf" srcId="{529F1009-9310-4596-BDFD-9D5C4F1FF99A}" destId="{5DA0D990-D575-429E-8470-219A49F112E6}" srcOrd="9" destOrd="0" presId="urn:microsoft.com/office/officeart/2016/7/layout/RepeatingBendingProcessNew"/>
    <dgm:cxn modelId="{8CE1BBE1-A508-4571-B7CC-0F91C9FD904A}" type="presParOf" srcId="{5DA0D990-D575-429E-8470-219A49F112E6}" destId="{22BB1BB0-9850-4C38-8BBC-DD9B8E04380F}" srcOrd="0" destOrd="0" presId="urn:microsoft.com/office/officeart/2016/7/layout/RepeatingBendingProcessNew"/>
    <dgm:cxn modelId="{1ED2330A-2F2D-4D86-BDE4-FB7BD8E23ECA}" type="presParOf" srcId="{529F1009-9310-4596-BDFD-9D5C4F1FF99A}" destId="{B55D7832-7D45-4B60-A64D-40B5CDD1C5E4}" srcOrd="10" destOrd="0" presId="urn:microsoft.com/office/officeart/2016/7/layout/RepeatingBendingProcessNew"/>
    <dgm:cxn modelId="{BB01EFF4-4A00-45CB-B73A-8D50572F0A81}" type="presParOf" srcId="{529F1009-9310-4596-BDFD-9D5C4F1FF99A}" destId="{3DA775FF-B591-4E1B-A430-831562E5CE53}" srcOrd="11" destOrd="0" presId="urn:microsoft.com/office/officeart/2016/7/layout/RepeatingBendingProcessNew"/>
    <dgm:cxn modelId="{3C2D3036-C83A-4F36-82D6-C995CC709A64}" type="presParOf" srcId="{3DA775FF-B591-4E1B-A430-831562E5CE53}" destId="{7FD7C130-8BFB-4537-B1E9-71D9F18F2A44}" srcOrd="0" destOrd="0" presId="urn:microsoft.com/office/officeart/2016/7/layout/RepeatingBendingProcessNew"/>
    <dgm:cxn modelId="{DA03BBFB-D995-4420-8BB9-26A2FB38AE2A}" type="presParOf" srcId="{529F1009-9310-4596-BDFD-9D5C4F1FF99A}" destId="{746E1F96-82AF-40E6-8CB6-538D6B43A027}" srcOrd="12" destOrd="0" presId="urn:microsoft.com/office/officeart/2016/7/layout/RepeatingBendingProcessNew"/>
    <dgm:cxn modelId="{A45F16E6-B32E-4C47-8A75-D0D873C4652F}" type="presParOf" srcId="{529F1009-9310-4596-BDFD-9D5C4F1FF99A}" destId="{3063E4C1-73D7-4218-B49D-A0441449D218}" srcOrd="13" destOrd="0" presId="urn:microsoft.com/office/officeart/2016/7/layout/RepeatingBendingProcessNew"/>
    <dgm:cxn modelId="{279467B6-E18B-4F64-B79D-4057157ECDE3}" type="presParOf" srcId="{3063E4C1-73D7-4218-B49D-A0441449D218}" destId="{C8ED391A-F14D-4506-ADB2-7960ACD95054}" srcOrd="0" destOrd="0" presId="urn:microsoft.com/office/officeart/2016/7/layout/RepeatingBendingProcessNew"/>
    <dgm:cxn modelId="{322E32EB-EEB6-4E47-B00E-99C0515E5FE8}" type="presParOf" srcId="{529F1009-9310-4596-BDFD-9D5C4F1FF99A}" destId="{AE69D4ED-8B3A-46A2-905F-64D1937413C4}" srcOrd="14" destOrd="0" presId="urn:microsoft.com/office/officeart/2016/7/layout/RepeatingBendingProcessNew"/>
    <dgm:cxn modelId="{5102AE51-9D0F-4775-A1B1-CE4CC40E7944}" type="presParOf" srcId="{529F1009-9310-4596-BDFD-9D5C4F1FF99A}" destId="{7A2C5F1D-1BCD-450E-8137-7C99FF389E03}" srcOrd="15" destOrd="0" presId="urn:microsoft.com/office/officeart/2016/7/layout/RepeatingBendingProcessNew"/>
    <dgm:cxn modelId="{4B53FDCA-92AE-4F61-9AC8-4947B0462AAC}" type="presParOf" srcId="{7A2C5F1D-1BCD-450E-8137-7C99FF389E03}" destId="{FD5984D7-5D02-4985-AFFD-AF651CB05288}" srcOrd="0" destOrd="0" presId="urn:microsoft.com/office/officeart/2016/7/layout/RepeatingBendingProcessNew"/>
    <dgm:cxn modelId="{B58A1816-37F0-4BBC-86FB-021805CF5DA6}" type="presParOf" srcId="{529F1009-9310-4596-BDFD-9D5C4F1FF99A}" destId="{0531F60E-41DB-4F72-A303-3E6213797BE8}" srcOrd="16" destOrd="0" presId="urn:microsoft.com/office/officeart/2016/7/layout/RepeatingBendingProcessNew"/>
    <dgm:cxn modelId="{DB441E38-1075-408C-8F60-334CB921DBAF}" type="presParOf" srcId="{529F1009-9310-4596-BDFD-9D5C4F1FF99A}" destId="{86AC56E7-CBCC-48AE-8F45-4D8616E52C18}" srcOrd="17" destOrd="0" presId="urn:microsoft.com/office/officeart/2016/7/layout/RepeatingBendingProcessNew"/>
    <dgm:cxn modelId="{04B19AA1-198D-418A-BBA0-5BF9E663B5E5}" type="presParOf" srcId="{86AC56E7-CBCC-48AE-8F45-4D8616E52C18}" destId="{F8A6CCC3-D45F-41B2-8BA7-B37461EAA351}" srcOrd="0" destOrd="0" presId="urn:microsoft.com/office/officeart/2016/7/layout/RepeatingBendingProcessNew"/>
    <dgm:cxn modelId="{6667E2AE-1EAD-494E-9EFB-F77E76D018F6}" type="presParOf" srcId="{529F1009-9310-4596-BDFD-9D5C4F1FF99A}" destId="{6ECD7BA9-36A5-4EDA-9999-6BEAA8116E45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0D6033-FD8E-427B-90CA-EE3F21B379F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60F96C5-BFBD-47E0-9D42-2A3E5E064D38}">
      <dgm:prSet/>
      <dgm:spPr/>
      <dgm:t>
        <a:bodyPr/>
        <a:lstStyle/>
        <a:p>
          <a:r>
            <a:rPr lang="en-US"/>
            <a:t>D</a:t>
          </a:r>
          <a:r>
            <a:rPr lang="en-US" b="0" i="0"/>
            <a:t>evelopment team had identified the four aggregates — Delivery, Package, Drone, and Account — and two domain services, Scheduler and Supervisor.</a:t>
          </a:r>
          <a:endParaRPr lang="en-US"/>
        </a:p>
      </dgm:t>
    </dgm:pt>
    <dgm:pt modelId="{70C4B638-294E-4588-AE0A-E0D2D5BDA41C}" type="parTrans" cxnId="{5CDF132C-00F3-4430-AA6F-6A4A349933BB}">
      <dgm:prSet/>
      <dgm:spPr/>
      <dgm:t>
        <a:bodyPr/>
        <a:lstStyle/>
        <a:p>
          <a:endParaRPr lang="en-US"/>
        </a:p>
      </dgm:t>
    </dgm:pt>
    <dgm:pt modelId="{88F9F8CA-6984-459E-9BAC-CADFBE6498EF}" type="sibTrans" cxnId="{5CDF132C-00F3-4430-AA6F-6A4A349933BB}">
      <dgm:prSet/>
      <dgm:spPr/>
      <dgm:t>
        <a:bodyPr/>
        <a:lstStyle/>
        <a:p>
          <a:endParaRPr lang="en-US"/>
        </a:p>
      </dgm:t>
    </dgm:pt>
    <dgm:pt modelId="{BD818DE7-43C1-4AF1-B3FC-78223318BB71}">
      <dgm:prSet/>
      <dgm:spPr/>
      <dgm:t>
        <a:bodyPr/>
        <a:lstStyle/>
        <a:p>
          <a:r>
            <a:rPr lang="en-US" b="0" i="0"/>
            <a:t>Delivery and Package are obvious candidates for microservices. The Scheduler and Supervisor coordinate the activities performed by other microservices, so it makes sense to implement these domain services as microservices.</a:t>
          </a:r>
          <a:endParaRPr lang="en-US"/>
        </a:p>
      </dgm:t>
    </dgm:pt>
    <dgm:pt modelId="{8B48F00A-91D4-40CE-BA17-0987DC297117}" type="parTrans" cxnId="{F94FD474-62D6-4DFA-83D1-30B329ED4C00}">
      <dgm:prSet/>
      <dgm:spPr/>
      <dgm:t>
        <a:bodyPr/>
        <a:lstStyle/>
        <a:p>
          <a:endParaRPr lang="en-US"/>
        </a:p>
      </dgm:t>
    </dgm:pt>
    <dgm:pt modelId="{DA250161-2C69-436C-B599-A9E065C01D28}" type="sibTrans" cxnId="{F94FD474-62D6-4DFA-83D1-30B329ED4C00}">
      <dgm:prSet/>
      <dgm:spPr/>
      <dgm:t>
        <a:bodyPr/>
        <a:lstStyle/>
        <a:p>
          <a:endParaRPr lang="en-US"/>
        </a:p>
      </dgm:t>
    </dgm:pt>
    <dgm:pt modelId="{778C49D4-03C0-4108-9B93-5C49B5A8DC84}" type="pres">
      <dgm:prSet presAssocID="{160D6033-FD8E-427B-90CA-EE3F21B379F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423FF5-773F-4E8B-8A16-8DE6A626678F}" type="pres">
      <dgm:prSet presAssocID="{060F96C5-BFBD-47E0-9D42-2A3E5E064D38}" presName="root" presStyleCnt="0"/>
      <dgm:spPr/>
    </dgm:pt>
    <dgm:pt modelId="{9F24D8FD-2A8B-4C3F-ABC0-39E49EDFEDAA}" type="pres">
      <dgm:prSet presAssocID="{060F96C5-BFBD-47E0-9D42-2A3E5E064D38}" presName="rootComposite" presStyleCnt="0"/>
      <dgm:spPr/>
    </dgm:pt>
    <dgm:pt modelId="{26840061-2473-4EDC-836E-41A8C2F75072}" type="pres">
      <dgm:prSet presAssocID="{060F96C5-BFBD-47E0-9D42-2A3E5E064D38}" presName="rootText" presStyleLbl="node1" presStyleIdx="0" presStyleCnt="2"/>
      <dgm:spPr/>
    </dgm:pt>
    <dgm:pt modelId="{6A9B32B8-32A6-433D-A22B-86E957AB399D}" type="pres">
      <dgm:prSet presAssocID="{060F96C5-BFBD-47E0-9D42-2A3E5E064D38}" presName="rootConnector" presStyleLbl="node1" presStyleIdx="0" presStyleCnt="2"/>
      <dgm:spPr/>
    </dgm:pt>
    <dgm:pt modelId="{0CF6578C-160E-4F06-929A-F37F8630E442}" type="pres">
      <dgm:prSet presAssocID="{060F96C5-BFBD-47E0-9D42-2A3E5E064D38}" presName="childShape" presStyleCnt="0"/>
      <dgm:spPr/>
    </dgm:pt>
    <dgm:pt modelId="{6ACA1680-6B24-4C8D-A352-4CB2B9C41D5D}" type="pres">
      <dgm:prSet presAssocID="{BD818DE7-43C1-4AF1-B3FC-78223318BB71}" presName="root" presStyleCnt="0"/>
      <dgm:spPr/>
    </dgm:pt>
    <dgm:pt modelId="{871FA788-3451-4CE9-BF19-D27582A7EC37}" type="pres">
      <dgm:prSet presAssocID="{BD818DE7-43C1-4AF1-B3FC-78223318BB71}" presName="rootComposite" presStyleCnt="0"/>
      <dgm:spPr/>
    </dgm:pt>
    <dgm:pt modelId="{034412DD-9E51-40F7-A765-4293AA30E658}" type="pres">
      <dgm:prSet presAssocID="{BD818DE7-43C1-4AF1-B3FC-78223318BB71}" presName="rootText" presStyleLbl="node1" presStyleIdx="1" presStyleCnt="2"/>
      <dgm:spPr/>
    </dgm:pt>
    <dgm:pt modelId="{B205CA67-2F5F-4C7B-8EE6-D39CCD2B4DA8}" type="pres">
      <dgm:prSet presAssocID="{BD818DE7-43C1-4AF1-B3FC-78223318BB71}" presName="rootConnector" presStyleLbl="node1" presStyleIdx="1" presStyleCnt="2"/>
      <dgm:spPr/>
    </dgm:pt>
    <dgm:pt modelId="{4A9E9820-C282-4593-8E35-B6774BAA05D4}" type="pres">
      <dgm:prSet presAssocID="{BD818DE7-43C1-4AF1-B3FC-78223318BB71}" presName="childShape" presStyleCnt="0"/>
      <dgm:spPr/>
    </dgm:pt>
  </dgm:ptLst>
  <dgm:cxnLst>
    <dgm:cxn modelId="{EF590923-A9EC-40F0-884D-0D04CCCB1821}" type="presOf" srcId="{060F96C5-BFBD-47E0-9D42-2A3E5E064D38}" destId="{26840061-2473-4EDC-836E-41A8C2F75072}" srcOrd="0" destOrd="0" presId="urn:microsoft.com/office/officeart/2005/8/layout/hierarchy3"/>
    <dgm:cxn modelId="{5CDF132C-00F3-4430-AA6F-6A4A349933BB}" srcId="{160D6033-FD8E-427B-90CA-EE3F21B379F1}" destId="{060F96C5-BFBD-47E0-9D42-2A3E5E064D38}" srcOrd="0" destOrd="0" parTransId="{70C4B638-294E-4588-AE0A-E0D2D5BDA41C}" sibTransId="{88F9F8CA-6984-459E-9BAC-CADFBE6498EF}"/>
    <dgm:cxn modelId="{86FF7749-58D7-4355-BD13-6017CAFDBD9B}" type="presOf" srcId="{BD818DE7-43C1-4AF1-B3FC-78223318BB71}" destId="{B205CA67-2F5F-4C7B-8EE6-D39CCD2B4DA8}" srcOrd="1" destOrd="0" presId="urn:microsoft.com/office/officeart/2005/8/layout/hierarchy3"/>
    <dgm:cxn modelId="{6A894C70-F16E-4F23-8D0F-C96DBC337F45}" type="presOf" srcId="{BD818DE7-43C1-4AF1-B3FC-78223318BB71}" destId="{034412DD-9E51-40F7-A765-4293AA30E658}" srcOrd="0" destOrd="0" presId="urn:microsoft.com/office/officeart/2005/8/layout/hierarchy3"/>
    <dgm:cxn modelId="{F94FD474-62D6-4DFA-83D1-30B329ED4C00}" srcId="{160D6033-FD8E-427B-90CA-EE3F21B379F1}" destId="{BD818DE7-43C1-4AF1-B3FC-78223318BB71}" srcOrd="1" destOrd="0" parTransId="{8B48F00A-91D4-40CE-BA17-0987DC297117}" sibTransId="{DA250161-2C69-436C-B599-A9E065C01D28}"/>
    <dgm:cxn modelId="{BD9369DB-8BCA-410A-9238-9AACDF8EA05A}" type="presOf" srcId="{160D6033-FD8E-427B-90CA-EE3F21B379F1}" destId="{778C49D4-03C0-4108-9B93-5C49B5A8DC84}" srcOrd="0" destOrd="0" presId="urn:microsoft.com/office/officeart/2005/8/layout/hierarchy3"/>
    <dgm:cxn modelId="{425F3FFA-61B0-44CE-A731-BAFCF708644C}" type="presOf" srcId="{060F96C5-BFBD-47E0-9D42-2A3E5E064D38}" destId="{6A9B32B8-32A6-433D-A22B-86E957AB399D}" srcOrd="1" destOrd="0" presId="urn:microsoft.com/office/officeart/2005/8/layout/hierarchy3"/>
    <dgm:cxn modelId="{D9A0D1A6-1058-484A-9B2B-EA238B90C02D}" type="presParOf" srcId="{778C49D4-03C0-4108-9B93-5C49B5A8DC84}" destId="{FB423FF5-773F-4E8B-8A16-8DE6A626678F}" srcOrd="0" destOrd="0" presId="urn:microsoft.com/office/officeart/2005/8/layout/hierarchy3"/>
    <dgm:cxn modelId="{DBBD9448-E39D-42CA-8927-5CD94112E079}" type="presParOf" srcId="{FB423FF5-773F-4E8B-8A16-8DE6A626678F}" destId="{9F24D8FD-2A8B-4C3F-ABC0-39E49EDFEDAA}" srcOrd="0" destOrd="0" presId="urn:microsoft.com/office/officeart/2005/8/layout/hierarchy3"/>
    <dgm:cxn modelId="{47240FCC-ED0C-41CD-924D-DF90B1A2E41C}" type="presParOf" srcId="{9F24D8FD-2A8B-4C3F-ABC0-39E49EDFEDAA}" destId="{26840061-2473-4EDC-836E-41A8C2F75072}" srcOrd="0" destOrd="0" presId="urn:microsoft.com/office/officeart/2005/8/layout/hierarchy3"/>
    <dgm:cxn modelId="{543C7E56-5224-43E2-AE00-C42190C8FD9E}" type="presParOf" srcId="{9F24D8FD-2A8B-4C3F-ABC0-39E49EDFEDAA}" destId="{6A9B32B8-32A6-433D-A22B-86E957AB399D}" srcOrd="1" destOrd="0" presId="urn:microsoft.com/office/officeart/2005/8/layout/hierarchy3"/>
    <dgm:cxn modelId="{9CDEE3BE-D5AE-406B-923C-1EE1FF01BCC5}" type="presParOf" srcId="{FB423FF5-773F-4E8B-8A16-8DE6A626678F}" destId="{0CF6578C-160E-4F06-929A-F37F8630E442}" srcOrd="1" destOrd="0" presId="urn:microsoft.com/office/officeart/2005/8/layout/hierarchy3"/>
    <dgm:cxn modelId="{49D92022-0C8B-4680-A8E7-C7A088846067}" type="presParOf" srcId="{778C49D4-03C0-4108-9B93-5C49B5A8DC84}" destId="{6ACA1680-6B24-4C8D-A352-4CB2B9C41D5D}" srcOrd="1" destOrd="0" presId="urn:microsoft.com/office/officeart/2005/8/layout/hierarchy3"/>
    <dgm:cxn modelId="{750D29F6-EEC8-4068-A872-4043C86D3EA8}" type="presParOf" srcId="{6ACA1680-6B24-4C8D-A352-4CB2B9C41D5D}" destId="{871FA788-3451-4CE9-BF19-D27582A7EC37}" srcOrd="0" destOrd="0" presId="urn:microsoft.com/office/officeart/2005/8/layout/hierarchy3"/>
    <dgm:cxn modelId="{79D80269-3F27-4016-B565-6F16BF7E8400}" type="presParOf" srcId="{871FA788-3451-4CE9-BF19-D27582A7EC37}" destId="{034412DD-9E51-40F7-A765-4293AA30E658}" srcOrd="0" destOrd="0" presId="urn:microsoft.com/office/officeart/2005/8/layout/hierarchy3"/>
    <dgm:cxn modelId="{48CB010E-A524-4D58-B712-A76D72DE1DDF}" type="presParOf" srcId="{871FA788-3451-4CE9-BF19-D27582A7EC37}" destId="{B205CA67-2F5F-4C7B-8EE6-D39CCD2B4DA8}" srcOrd="1" destOrd="0" presId="urn:microsoft.com/office/officeart/2005/8/layout/hierarchy3"/>
    <dgm:cxn modelId="{EF7E9C35-908E-477B-93F7-5CEEB39606E9}" type="presParOf" srcId="{6ACA1680-6B24-4C8D-A352-4CB2B9C41D5D}" destId="{4A9E9820-C282-4593-8E35-B6774BAA05D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0F7363-9152-4DA1-83CC-DB0D44A97EAF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0548839-FE6D-4BD9-B93D-D0D129F5327C}">
      <dgm:prSet/>
      <dgm:spPr/>
      <dgm:t>
        <a:bodyPr/>
        <a:lstStyle/>
        <a:p>
          <a:r>
            <a:rPr lang="en-US" b="0" i="0"/>
            <a:t>Install .NET 8 SDK</a:t>
          </a:r>
          <a:endParaRPr lang="en-US"/>
        </a:p>
      </dgm:t>
    </dgm:pt>
    <dgm:pt modelId="{6542B3CC-910C-4E2C-B782-69BD3320D3EF}" type="parTrans" cxnId="{89D715FC-5FD1-41D2-A655-0D97DAE6A13E}">
      <dgm:prSet/>
      <dgm:spPr/>
      <dgm:t>
        <a:bodyPr/>
        <a:lstStyle/>
        <a:p>
          <a:endParaRPr lang="en-US"/>
        </a:p>
      </dgm:t>
    </dgm:pt>
    <dgm:pt modelId="{7FEABC22-17BC-4DA4-8CC7-ACB33DBFE771}" type="sibTrans" cxnId="{89D715FC-5FD1-41D2-A655-0D97DAE6A13E}">
      <dgm:prSet/>
      <dgm:spPr/>
      <dgm:t>
        <a:bodyPr/>
        <a:lstStyle/>
        <a:p>
          <a:endParaRPr lang="en-US"/>
        </a:p>
      </dgm:t>
    </dgm:pt>
    <dgm:pt modelId="{A755E1FF-0E0E-4E98-A52E-915DFCCCCC0A}">
      <dgm:prSet/>
      <dgm:spPr/>
      <dgm:t>
        <a:bodyPr/>
        <a:lstStyle/>
        <a:p>
          <a:r>
            <a:rPr lang="en-US" b="0" i="0"/>
            <a:t>dotnet --version</a:t>
          </a:r>
          <a:r>
            <a:rPr lang="en-US"/>
            <a:t>  -&gt; 8.x</a:t>
          </a:r>
        </a:p>
      </dgm:t>
    </dgm:pt>
    <dgm:pt modelId="{C2810E6A-609B-49AB-A933-68DA0DDC3F76}" type="parTrans" cxnId="{AA9BCC15-AB5B-47E6-A613-C9CB06945AE3}">
      <dgm:prSet/>
      <dgm:spPr/>
      <dgm:t>
        <a:bodyPr/>
        <a:lstStyle/>
        <a:p>
          <a:endParaRPr lang="en-US"/>
        </a:p>
      </dgm:t>
    </dgm:pt>
    <dgm:pt modelId="{AC43FB77-F8AA-4590-B0FF-2861F8863BF2}" type="sibTrans" cxnId="{AA9BCC15-AB5B-47E6-A613-C9CB06945AE3}">
      <dgm:prSet/>
      <dgm:spPr/>
      <dgm:t>
        <a:bodyPr/>
        <a:lstStyle/>
        <a:p>
          <a:endParaRPr lang="en-US"/>
        </a:p>
      </dgm:t>
    </dgm:pt>
    <dgm:pt modelId="{0C549FE0-4C4C-4BC2-9173-4697BA2D37EA}">
      <dgm:prSet/>
      <dgm:spPr/>
      <dgm:t>
        <a:bodyPr/>
        <a:lstStyle/>
        <a:p>
          <a:r>
            <a:rPr lang="en-US" b="0" i="0"/>
            <a:t>Create your service</a:t>
          </a:r>
          <a:endParaRPr lang="en-US"/>
        </a:p>
      </dgm:t>
    </dgm:pt>
    <dgm:pt modelId="{87B2FDC5-1A85-4483-AEF2-6E02DC74BB0F}" type="parTrans" cxnId="{1ECDD1F3-8DEF-48B6-B23B-686E1DA17B49}">
      <dgm:prSet/>
      <dgm:spPr/>
      <dgm:t>
        <a:bodyPr/>
        <a:lstStyle/>
        <a:p>
          <a:endParaRPr lang="en-US"/>
        </a:p>
      </dgm:t>
    </dgm:pt>
    <dgm:pt modelId="{07AF544B-33D2-461C-8665-ED1F95ED97B3}" type="sibTrans" cxnId="{1ECDD1F3-8DEF-48B6-B23B-686E1DA17B49}">
      <dgm:prSet/>
      <dgm:spPr/>
      <dgm:t>
        <a:bodyPr/>
        <a:lstStyle/>
        <a:p>
          <a:endParaRPr lang="en-US"/>
        </a:p>
      </dgm:t>
    </dgm:pt>
    <dgm:pt modelId="{6FAE7211-A8A1-48D5-86F7-60C4267C6E03}">
      <dgm:prSet/>
      <dgm:spPr/>
      <dgm:t>
        <a:bodyPr/>
        <a:lstStyle/>
        <a:p>
          <a:r>
            <a:rPr lang="en-US" b="0" i="0"/>
            <a:t>dotnet new webapi -o MyMicroservice --no-https</a:t>
          </a:r>
          <a:endParaRPr lang="en-US"/>
        </a:p>
      </dgm:t>
    </dgm:pt>
    <dgm:pt modelId="{58AC6B51-12B9-4107-B7D9-6E508A3F06E3}" type="parTrans" cxnId="{3512ED8A-97A9-4553-BD8A-070942BD79F2}">
      <dgm:prSet/>
      <dgm:spPr/>
      <dgm:t>
        <a:bodyPr/>
        <a:lstStyle/>
        <a:p>
          <a:endParaRPr lang="en-US"/>
        </a:p>
      </dgm:t>
    </dgm:pt>
    <dgm:pt modelId="{5772E33A-B6E4-40EE-AEA6-6A7B3F7CF0FE}" type="sibTrans" cxnId="{3512ED8A-97A9-4553-BD8A-070942BD79F2}">
      <dgm:prSet/>
      <dgm:spPr/>
      <dgm:t>
        <a:bodyPr/>
        <a:lstStyle/>
        <a:p>
          <a:endParaRPr lang="en-US"/>
        </a:p>
      </dgm:t>
    </dgm:pt>
    <dgm:pt modelId="{144D7FC9-9353-4A67-AB34-A923D18F7C6F}">
      <dgm:prSet/>
      <dgm:spPr/>
      <dgm:t>
        <a:bodyPr/>
        <a:lstStyle/>
        <a:p>
          <a:r>
            <a:rPr lang="en-US" b="0" i="0"/>
            <a:t>Run your service</a:t>
          </a:r>
          <a:endParaRPr lang="en-US"/>
        </a:p>
      </dgm:t>
    </dgm:pt>
    <dgm:pt modelId="{BEC19FC5-A4CE-42C2-AB05-E7988686D86F}" type="parTrans" cxnId="{E8BDB50F-FC47-4C73-839D-A765E7A6E25A}">
      <dgm:prSet/>
      <dgm:spPr/>
      <dgm:t>
        <a:bodyPr/>
        <a:lstStyle/>
        <a:p>
          <a:endParaRPr lang="en-US"/>
        </a:p>
      </dgm:t>
    </dgm:pt>
    <dgm:pt modelId="{CDCCFB1E-DAC5-46AF-8C6C-454292237F20}" type="sibTrans" cxnId="{E8BDB50F-FC47-4C73-839D-A765E7A6E25A}">
      <dgm:prSet/>
      <dgm:spPr/>
      <dgm:t>
        <a:bodyPr/>
        <a:lstStyle/>
        <a:p>
          <a:endParaRPr lang="en-US"/>
        </a:p>
      </dgm:t>
    </dgm:pt>
    <dgm:pt modelId="{06FFA00C-4B21-4B11-8B94-AD6E1CE64AEF}">
      <dgm:prSet/>
      <dgm:spPr/>
      <dgm:t>
        <a:bodyPr/>
        <a:lstStyle/>
        <a:p>
          <a:r>
            <a:rPr lang="en-US" b="0" i="0"/>
            <a:t>dotnet run</a:t>
          </a:r>
          <a:endParaRPr lang="en-US"/>
        </a:p>
      </dgm:t>
    </dgm:pt>
    <dgm:pt modelId="{AF0662BC-5382-4813-8DB8-DEA75F9E7DD9}" type="parTrans" cxnId="{B5A9FB89-A035-4974-B2E7-4D12485684A5}">
      <dgm:prSet/>
      <dgm:spPr/>
      <dgm:t>
        <a:bodyPr/>
        <a:lstStyle/>
        <a:p>
          <a:endParaRPr lang="en-US"/>
        </a:p>
      </dgm:t>
    </dgm:pt>
    <dgm:pt modelId="{26F70C01-D17F-4A27-AC41-8E3C838C93C0}" type="sibTrans" cxnId="{B5A9FB89-A035-4974-B2E7-4D12485684A5}">
      <dgm:prSet/>
      <dgm:spPr/>
      <dgm:t>
        <a:bodyPr/>
        <a:lstStyle/>
        <a:p>
          <a:endParaRPr lang="en-US"/>
        </a:p>
      </dgm:t>
    </dgm:pt>
    <dgm:pt modelId="{F67FB9B6-C663-42AE-ADBA-D1C669ED826C}">
      <dgm:prSet/>
      <dgm:spPr/>
      <dgm:t>
        <a:bodyPr/>
        <a:lstStyle/>
        <a:p>
          <a:r>
            <a:rPr lang="en-US" b="1" i="0"/>
            <a:t>http://localhost:&lt;port number&gt;/weatherforecast</a:t>
          </a:r>
          <a:r>
            <a:rPr lang="en-US" b="0" i="0"/>
            <a:t>.</a:t>
          </a:r>
          <a:endParaRPr lang="en-US"/>
        </a:p>
      </dgm:t>
    </dgm:pt>
    <dgm:pt modelId="{01B29C49-EA1E-4244-A713-7C327BE4A283}" type="parTrans" cxnId="{511CA6FB-8CF4-4A59-98C2-D15BB7C9416D}">
      <dgm:prSet/>
      <dgm:spPr/>
      <dgm:t>
        <a:bodyPr/>
        <a:lstStyle/>
        <a:p>
          <a:endParaRPr lang="en-US"/>
        </a:p>
      </dgm:t>
    </dgm:pt>
    <dgm:pt modelId="{D674C71C-EFD0-4E32-B2BA-86F5CD0699EB}" type="sibTrans" cxnId="{511CA6FB-8CF4-4A59-98C2-D15BB7C9416D}">
      <dgm:prSet/>
      <dgm:spPr/>
      <dgm:t>
        <a:bodyPr/>
        <a:lstStyle/>
        <a:p>
          <a:endParaRPr lang="en-US"/>
        </a:p>
      </dgm:t>
    </dgm:pt>
    <dgm:pt modelId="{2CBECA8A-7FE2-4B26-89BD-1354A8E46BB1}">
      <dgm:prSet/>
      <dgm:spPr/>
      <dgm:t>
        <a:bodyPr/>
        <a:lstStyle/>
        <a:p>
          <a:r>
            <a:rPr lang="en-US" b="0" i="0"/>
            <a:t>Install Docker</a:t>
          </a:r>
          <a:endParaRPr lang="en-US"/>
        </a:p>
      </dgm:t>
    </dgm:pt>
    <dgm:pt modelId="{EC34A114-A4ED-4C9B-84F7-CB83AFF17F02}" type="parTrans" cxnId="{3A217F6D-58CB-4CAF-82ED-D8D4D4D67AF6}">
      <dgm:prSet/>
      <dgm:spPr/>
      <dgm:t>
        <a:bodyPr/>
        <a:lstStyle/>
        <a:p>
          <a:endParaRPr lang="en-US"/>
        </a:p>
      </dgm:t>
    </dgm:pt>
    <dgm:pt modelId="{3724A1B1-7E96-44F7-AF56-FF9F063EDA0E}" type="sibTrans" cxnId="{3A217F6D-58CB-4CAF-82ED-D8D4D4D67AF6}">
      <dgm:prSet/>
      <dgm:spPr/>
      <dgm:t>
        <a:bodyPr/>
        <a:lstStyle/>
        <a:p>
          <a:endParaRPr lang="en-US"/>
        </a:p>
      </dgm:t>
    </dgm:pt>
    <dgm:pt modelId="{B58ED595-73B7-43A9-80E9-C5856EA1D834}">
      <dgm:prSet/>
      <dgm:spPr/>
      <dgm:t>
        <a:bodyPr/>
        <a:lstStyle/>
        <a:p>
          <a:r>
            <a:rPr lang="en-US" b="0" i="0"/>
            <a:t>Check that Docker is ready to use</a:t>
          </a:r>
          <a:endParaRPr lang="en-US"/>
        </a:p>
      </dgm:t>
    </dgm:pt>
    <dgm:pt modelId="{B45E5E81-033F-4A74-B528-B6271775F9C8}" type="parTrans" cxnId="{024ECA5D-EC7C-4CCE-923E-648F3C5D5BAC}">
      <dgm:prSet/>
      <dgm:spPr/>
      <dgm:t>
        <a:bodyPr/>
        <a:lstStyle/>
        <a:p>
          <a:endParaRPr lang="en-US"/>
        </a:p>
      </dgm:t>
    </dgm:pt>
    <dgm:pt modelId="{D2848F36-3C81-4BBB-B125-63B31CB58E2B}" type="sibTrans" cxnId="{024ECA5D-EC7C-4CCE-923E-648F3C5D5BAC}">
      <dgm:prSet/>
      <dgm:spPr/>
      <dgm:t>
        <a:bodyPr/>
        <a:lstStyle/>
        <a:p>
          <a:endParaRPr lang="en-US"/>
        </a:p>
      </dgm:t>
    </dgm:pt>
    <dgm:pt modelId="{C50D5463-EA00-4168-B37F-0AEABECF7679}">
      <dgm:prSet/>
      <dgm:spPr/>
      <dgm:t>
        <a:bodyPr/>
        <a:lstStyle/>
        <a:p>
          <a:r>
            <a:rPr lang="en-US" b="0" i="0"/>
            <a:t>docker --version</a:t>
          </a:r>
          <a:endParaRPr lang="en-US"/>
        </a:p>
      </dgm:t>
    </dgm:pt>
    <dgm:pt modelId="{5EBBC9B4-B3E2-4828-8F46-911BEDA4C82F}" type="parTrans" cxnId="{1F279227-CE20-4E1E-97BB-4B10BBF7ADC3}">
      <dgm:prSet/>
      <dgm:spPr/>
      <dgm:t>
        <a:bodyPr/>
        <a:lstStyle/>
        <a:p>
          <a:endParaRPr lang="en-US"/>
        </a:p>
      </dgm:t>
    </dgm:pt>
    <dgm:pt modelId="{200467AF-CCC6-4272-BAFA-CE7AAEC524BE}" type="sibTrans" cxnId="{1F279227-CE20-4E1E-97BB-4B10BBF7ADC3}">
      <dgm:prSet/>
      <dgm:spPr/>
      <dgm:t>
        <a:bodyPr/>
        <a:lstStyle/>
        <a:p>
          <a:endParaRPr lang="en-US"/>
        </a:p>
      </dgm:t>
    </dgm:pt>
    <dgm:pt modelId="{6858306C-1F94-459A-8004-3C5F0C4EDA58}" type="pres">
      <dgm:prSet presAssocID="{A80F7363-9152-4DA1-83CC-DB0D44A97EAF}" presName="linear" presStyleCnt="0">
        <dgm:presLayoutVars>
          <dgm:animLvl val="lvl"/>
          <dgm:resizeHandles val="exact"/>
        </dgm:presLayoutVars>
      </dgm:prSet>
      <dgm:spPr/>
    </dgm:pt>
    <dgm:pt modelId="{5DC888F7-A478-44CF-8705-DE9AB8AC39B8}" type="pres">
      <dgm:prSet presAssocID="{10548839-FE6D-4BD9-B93D-D0D129F5327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D7EFCF3-3B96-44B1-93FA-8D415F29BB43}" type="pres">
      <dgm:prSet presAssocID="{7FEABC22-17BC-4DA4-8CC7-ACB33DBFE771}" presName="spacer" presStyleCnt="0"/>
      <dgm:spPr/>
    </dgm:pt>
    <dgm:pt modelId="{02CFE644-E5AC-4F13-8264-F5E9B6E603B3}" type="pres">
      <dgm:prSet presAssocID="{A755E1FF-0E0E-4E98-A52E-915DFCCCCC0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37D0D01-E184-48E1-8008-4C6B3B0B28A0}" type="pres">
      <dgm:prSet presAssocID="{AC43FB77-F8AA-4590-B0FF-2861F8863BF2}" presName="spacer" presStyleCnt="0"/>
      <dgm:spPr/>
    </dgm:pt>
    <dgm:pt modelId="{FFE07EF5-E21E-4866-9C6C-126AB7C9FE44}" type="pres">
      <dgm:prSet presAssocID="{0C549FE0-4C4C-4BC2-9173-4697BA2D37E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A904A81-15DD-4879-A210-63763126FAF2}" type="pres">
      <dgm:prSet presAssocID="{0C549FE0-4C4C-4BC2-9173-4697BA2D37EA}" presName="childText" presStyleLbl="revTx" presStyleIdx="0" presStyleCnt="3">
        <dgm:presLayoutVars>
          <dgm:bulletEnabled val="1"/>
        </dgm:presLayoutVars>
      </dgm:prSet>
      <dgm:spPr/>
    </dgm:pt>
    <dgm:pt modelId="{54474315-7195-4BC5-9150-7D8493D3CE5C}" type="pres">
      <dgm:prSet presAssocID="{144D7FC9-9353-4A67-AB34-A923D18F7C6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479BF95-D3B2-46A8-99A9-3E6111594A29}" type="pres">
      <dgm:prSet presAssocID="{144D7FC9-9353-4A67-AB34-A923D18F7C6F}" presName="childText" presStyleLbl="revTx" presStyleIdx="1" presStyleCnt="3">
        <dgm:presLayoutVars>
          <dgm:bulletEnabled val="1"/>
        </dgm:presLayoutVars>
      </dgm:prSet>
      <dgm:spPr/>
    </dgm:pt>
    <dgm:pt modelId="{BC866B9B-4C9F-4914-B57E-8814CB9B36CC}" type="pres">
      <dgm:prSet presAssocID="{2CBECA8A-7FE2-4B26-89BD-1354A8E46BB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3E0074D-0EA6-49D5-960A-192285E48A7E}" type="pres">
      <dgm:prSet presAssocID="{3724A1B1-7E96-44F7-AF56-FF9F063EDA0E}" presName="spacer" presStyleCnt="0"/>
      <dgm:spPr/>
    </dgm:pt>
    <dgm:pt modelId="{AC530AA7-E2E6-4FE0-805B-A5E8EE02A612}" type="pres">
      <dgm:prSet presAssocID="{B58ED595-73B7-43A9-80E9-C5856EA1D83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A091AAC5-4E89-4C80-A848-750C59B4B4F7}" type="pres">
      <dgm:prSet presAssocID="{B58ED595-73B7-43A9-80E9-C5856EA1D83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BF85C0B-A6A8-4781-8E6E-822515716852}" type="presOf" srcId="{10548839-FE6D-4BD9-B93D-D0D129F5327C}" destId="{5DC888F7-A478-44CF-8705-DE9AB8AC39B8}" srcOrd="0" destOrd="0" presId="urn:microsoft.com/office/officeart/2005/8/layout/vList2"/>
    <dgm:cxn modelId="{E8BDB50F-FC47-4C73-839D-A765E7A6E25A}" srcId="{A80F7363-9152-4DA1-83CC-DB0D44A97EAF}" destId="{144D7FC9-9353-4A67-AB34-A923D18F7C6F}" srcOrd="3" destOrd="0" parTransId="{BEC19FC5-A4CE-42C2-AB05-E7988686D86F}" sibTransId="{CDCCFB1E-DAC5-46AF-8C6C-454292237F20}"/>
    <dgm:cxn modelId="{AA9BCC15-AB5B-47E6-A613-C9CB06945AE3}" srcId="{A80F7363-9152-4DA1-83CC-DB0D44A97EAF}" destId="{A755E1FF-0E0E-4E98-A52E-915DFCCCCC0A}" srcOrd="1" destOrd="0" parTransId="{C2810E6A-609B-49AB-A933-68DA0DDC3F76}" sibTransId="{AC43FB77-F8AA-4590-B0FF-2861F8863BF2}"/>
    <dgm:cxn modelId="{EC1D7D1D-901C-4580-9B28-AC6C00C0E980}" type="presOf" srcId="{6FAE7211-A8A1-48D5-86F7-60C4267C6E03}" destId="{0A904A81-15DD-4879-A210-63763126FAF2}" srcOrd="0" destOrd="0" presId="urn:microsoft.com/office/officeart/2005/8/layout/vList2"/>
    <dgm:cxn modelId="{1F279227-CE20-4E1E-97BB-4B10BBF7ADC3}" srcId="{B58ED595-73B7-43A9-80E9-C5856EA1D834}" destId="{C50D5463-EA00-4168-B37F-0AEABECF7679}" srcOrd="0" destOrd="0" parTransId="{5EBBC9B4-B3E2-4828-8F46-911BEDA4C82F}" sibTransId="{200467AF-CCC6-4272-BAFA-CE7AAEC524BE}"/>
    <dgm:cxn modelId="{024ECA5D-EC7C-4CCE-923E-648F3C5D5BAC}" srcId="{A80F7363-9152-4DA1-83CC-DB0D44A97EAF}" destId="{B58ED595-73B7-43A9-80E9-C5856EA1D834}" srcOrd="5" destOrd="0" parTransId="{B45E5E81-033F-4A74-B528-B6271775F9C8}" sibTransId="{D2848F36-3C81-4BBB-B125-63B31CB58E2B}"/>
    <dgm:cxn modelId="{3A217F6D-58CB-4CAF-82ED-D8D4D4D67AF6}" srcId="{A80F7363-9152-4DA1-83CC-DB0D44A97EAF}" destId="{2CBECA8A-7FE2-4B26-89BD-1354A8E46BB1}" srcOrd="4" destOrd="0" parTransId="{EC34A114-A4ED-4C9B-84F7-CB83AFF17F02}" sibTransId="{3724A1B1-7E96-44F7-AF56-FF9F063EDA0E}"/>
    <dgm:cxn modelId="{530D6E70-FB9B-4F33-84D2-EA9D7AA1BD01}" type="presOf" srcId="{C50D5463-EA00-4168-B37F-0AEABECF7679}" destId="{A091AAC5-4E89-4C80-A848-750C59B4B4F7}" srcOrd="0" destOrd="0" presId="urn:microsoft.com/office/officeart/2005/8/layout/vList2"/>
    <dgm:cxn modelId="{A85A4981-E269-4A7A-95EC-668DA3C35EA8}" type="presOf" srcId="{F67FB9B6-C663-42AE-ADBA-D1C669ED826C}" destId="{0479BF95-D3B2-46A8-99A9-3E6111594A29}" srcOrd="0" destOrd="1" presId="urn:microsoft.com/office/officeart/2005/8/layout/vList2"/>
    <dgm:cxn modelId="{B5A9FB89-A035-4974-B2E7-4D12485684A5}" srcId="{144D7FC9-9353-4A67-AB34-A923D18F7C6F}" destId="{06FFA00C-4B21-4B11-8B94-AD6E1CE64AEF}" srcOrd="0" destOrd="0" parTransId="{AF0662BC-5382-4813-8DB8-DEA75F9E7DD9}" sibTransId="{26F70C01-D17F-4A27-AC41-8E3C838C93C0}"/>
    <dgm:cxn modelId="{3512ED8A-97A9-4553-BD8A-070942BD79F2}" srcId="{0C549FE0-4C4C-4BC2-9173-4697BA2D37EA}" destId="{6FAE7211-A8A1-48D5-86F7-60C4267C6E03}" srcOrd="0" destOrd="0" parTransId="{58AC6B51-12B9-4107-B7D9-6E508A3F06E3}" sibTransId="{5772E33A-B6E4-40EE-AEA6-6A7B3F7CF0FE}"/>
    <dgm:cxn modelId="{5B0A91BD-FB3D-4350-A3DC-FAFDC2352541}" type="presOf" srcId="{A80F7363-9152-4DA1-83CC-DB0D44A97EAF}" destId="{6858306C-1F94-459A-8004-3C5F0C4EDA58}" srcOrd="0" destOrd="0" presId="urn:microsoft.com/office/officeart/2005/8/layout/vList2"/>
    <dgm:cxn modelId="{302E50C0-306B-4652-B7BC-BBD1BB4D2B71}" type="presOf" srcId="{144D7FC9-9353-4A67-AB34-A923D18F7C6F}" destId="{54474315-7195-4BC5-9150-7D8493D3CE5C}" srcOrd="0" destOrd="0" presId="urn:microsoft.com/office/officeart/2005/8/layout/vList2"/>
    <dgm:cxn modelId="{B40C9FCD-4839-400B-8AAD-6A65DEDD0497}" type="presOf" srcId="{0C549FE0-4C4C-4BC2-9173-4697BA2D37EA}" destId="{FFE07EF5-E21E-4866-9C6C-126AB7C9FE44}" srcOrd="0" destOrd="0" presId="urn:microsoft.com/office/officeart/2005/8/layout/vList2"/>
    <dgm:cxn modelId="{BBF00ACF-FEA0-407C-85DE-23CDC115130F}" type="presOf" srcId="{2CBECA8A-7FE2-4B26-89BD-1354A8E46BB1}" destId="{BC866B9B-4C9F-4914-B57E-8814CB9B36CC}" srcOrd="0" destOrd="0" presId="urn:microsoft.com/office/officeart/2005/8/layout/vList2"/>
    <dgm:cxn modelId="{B840DDD5-94F8-487C-9372-49FC550BB5CA}" type="presOf" srcId="{B58ED595-73B7-43A9-80E9-C5856EA1D834}" destId="{AC530AA7-E2E6-4FE0-805B-A5E8EE02A612}" srcOrd="0" destOrd="0" presId="urn:microsoft.com/office/officeart/2005/8/layout/vList2"/>
    <dgm:cxn modelId="{FEA767D7-1B27-4E6D-B67A-8ADE01FCF221}" type="presOf" srcId="{06FFA00C-4B21-4B11-8B94-AD6E1CE64AEF}" destId="{0479BF95-D3B2-46A8-99A9-3E6111594A29}" srcOrd="0" destOrd="0" presId="urn:microsoft.com/office/officeart/2005/8/layout/vList2"/>
    <dgm:cxn modelId="{1ECDD1F3-8DEF-48B6-B23B-686E1DA17B49}" srcId="{A80F7363-9152-4DA1-83CC-DB0D44A97EAF}" destId="{0C549FE0-4C4C-4BC2-9173-4697BA2D37EA}" srcOrd="2" destOrd="0" parTransId="{87B2FDC5-1A85-4483-AEF2-6E02DC74BB0F}" sibTransId="{07AF544B-33D2-461C-8665-ED1F95ED97B3}"/>
    <dgm:cxn modelId="{A3A17FF9-F711-4473-A62B-F71E14B62C9B}" type="presOf" srcId="{A755E1FF-0E0E-4E98-A52E-915DFCCCCC0A}" destId="{02CFE644-E5AC-4F13-8264-F5E9B6E603B3}" srcOrd="0" destOrd="0" presId="urn:microsoft.com/office/officeart/2005/8/layout/vList2"/>
    <dgm:cxn modelId="{511CA6FB-8CF4-4A59-98C2-D15BB7C9416D}" srcId="{144D7FC9-9353-4A67-AB34-A923D18F7C6F}" destId="{F67FB9B6-C663-42AE-ADBA-D1C669ED826C}" srcOrd="1" destOrd="0" parTransId="{01B29C49-EA1E-4244-A713-7C327BE4A283}" sibTransId="{D674C71C-EFD0-4E32-B2BA-86F5CD0699EB}"/>
    <dgm:cxn modelId="{89D715FC-5FD1-41D2-A655-0D97DAE6A13E}" srcId="{A80F7363-9152-4DA1-83CC-DB0D44A97EAF}" destId="{10548839-FE6D-4BD9-B93D-D0D129F5327C}" srcOrd="0" destOrd="0" parTransId="{6542B3CC-910C-4E2C-B782-69BD3320D3EF}" sibTransId="{7FEABC22-17BC-4DA4-8CC7-ACB33DBFE771}"/>
    <dgm:cxn modelId="{E52CCAA9-015D-4531-B3AA-DE121AD75441}" type="presParOf" srcId="{6858306C-1F94-459A-8004-3C5F0C4EDA58}" destId="{5DC888F7-A478-44CF-8705-DE9AB8AC39B8}" srcOrd="0" destOrd="0" presId="urn:microsoft.com/office/officeart/2005/8/layout/vList2"/>
    <dgm:cxn modelId="{ABAE2192-F67C-4AF9-8E8B-5B9F1E444E17}" type="presParOf" srcId="{6858306C-1F94-459A-8004-3C5F0C4EDA58}" destId="{0D7EFCF3-3B96-44B1-93FA-8D415F29BB43}" srcOrd="1" destOrd="0" presId="urn:microsoft.com/office/officeart/2005/8/layout/vList2"/>
    <dgm:cxn modelId="{9EF4937F-1D0B-49FF-A082-57D32997577C}" type="presParOf" srcId="{6858306C-1F94-459A-8004-3C5F0C4EDA58}" destId="{02CFE644-E5AC-4F13-8264-F5E9B6E603B3}" srcOrd="2" destOrd="0" presId="urn:microsoft.com/office/officeart/2005/8/layout/vList2"/>
    <dgm:cxn modelId="{22389C9F-309C-4B98-92D2-D3D8482702CF}" type="presParOf" srcId="{6858306C-1F94-459A-8004-3C5F0C4EDA58}" destId="{D37D0D01-E184-48E1-8008-4C6B3B0B28A0}" srcOrd="3" destOrd="0" presId="urn:microsoft.com/office/officeart/2005/8/layout/vList2"/>
    <dgm:cxn modelId="{AF90F539-633E-4BBE-BDFD-889270B5939F}" type="presParOf" srcId="{6858306C-1F94-459A-8004-3C5F0C4EDA58}" destId="{FFE07EF5-E21E-4866-9C6C-126AB7C9FE44}" srcOrd="4" destOrd="0" presId="urn:microsoft.com/office/officeart/2005/8/layout/vList2"/>
    <dgm:cxn modelId="{904EABD9-BCB4-45F2-B975-A8C2DBB6EA09}" type="presParOf" srcId="{6858306C-1F94-459A-8004-3C5F0C4EDA58}" destId="{0A904A81-15DD-4879-A210-63763126FAF2}" srcOrd="5" destOrd="0" presId="urn:microsoft.com/office/officeart/2005/8/layout/vList2"/>
    <dgm:cxn modelId="{AC705443-68CE-4C29-BE8E-A3F6FC3A6C05}" type="presParOf" srcId="{6858306C-1F94-459A-8004-3C5F0C4EDA58}" destId="{54474315-7195-4BC5-9150-7D8493D3CE5C}" srcOrd="6" destOrd="0" presId="urn:microsoft.com/office/officeart/2005/8/layout/vList2"/>
    <dgm:cxn modelId="{45D838CE-2B7F-4117-B82E-0AC0F47087D9}" type="presParOf" srcId="{6858306C-1F94-459A-8004-3C5F0C4EDA58}" destId="{0479BF95-D3B2-46A8-99A9-3E6111594A29}" srcOrd="7" destOrd="0" presId="urn:microsoft.com/office/officeart/2005/8/layout/vList2"/>
    <dgm:cxn modelId="{43392FB3-EC50-4C1E-8B0C-4F43AF052051}" type="presParOf" srcId="{6858306C-1F94-459A-8004-3C5F0C4EDA58}" destId="{BC866B9B-4C9F-4914-B57E-8814CB9B36CC}" srcOrd="8" destOrd="0" presId="urn:microsoft.com/office/officeart/2005/8/layout/vList2"/>
    <dgm:cxn modelId="{A4528062-9A3E-4AC7-B340-338663365CEC}" type="presParOf" srcId="{6858306C-1F94-459A-8004-3C5F0C4EDA58}" destId="{23E0074D-0EA6-49D5-960A-192285E48A7E}" srcOrd="9" destOrd="0" presId="urn:microsoft.com/office/officeart/2005/8/layout/vList2"/>
    <dgm:cxn modelId="{24457BD8-9E7B-456C-BE8C-F738CB6202C0}" type="presParOf" srcId="{6858306C-1F94-459A-8004-3C5F0C4EDA58}" destId="{AC530AA7-E2E6-4FE0-805B-A5E8EE02A612}" srcOrd="10" destOrd="0" presId="urn:microsoft.com/office/officeart/2005/8/layout/vList2"/>
    <dgm:cxn modelId="{86143DEA-D07C-4135-89B4-C71712978B0C}" type="presParOf" srcId="{6858306C-1F94-459A-8004-3C5F0C4EDA58}" destId="{A091AAC5-4E89-4C80-A848-750C59B4B4F7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99B36A-F1E1-45C6-8228-24E5EB4CE557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91ABA22-EEE8-4F32-87EA-2382ACA1D2D9}">
      <dgm:prSet/>
      <dgm:spPr/>
      <dgm:t>
        <a:bodyPr/>
        <a:lstStyle/>
        <a:p>
          <a:r>
            <a:rPr lang="en-US" b="0" i="0"/>
            <a:t>Create Docker image</a:t>
          </a:r>
          <a:endParaRPr lang="en-US"/>
        </a:p>
      </dgm:t>
    </dgm:pt>
    <dgm:pt modelId="{26DDBE45-8F2B-432C-9280-0C31890DE07F}" type="parTrans" cxnId="{E011015E-5654-4A9A-A594-44CD10F73555}">
      <dgm:prSet/>
      <dgm:spPr/>
      <dgm:t>
        <a:bodyPr/>
        <a:lstStyle/>
        <a:p>
          <a:endParaRPr lang="en-US"/>
        </a:p>
      </dgm:t>
    </dgm:pt>
    <dgm:pt modelId="{30F7CC2C-BB3E-46F1-AE4F-8F00EB39EB69}" type="sibTrans" cxnId="{E011015E-5654-4A9A-A594-44CD10F73555}">
      <dgm:prSet/>
      <dgm:spPr/>
      <dgm:t>
        <a:bodyPr/>
        <a:lstStyle/>
        <a:p>
          <a:endParaRPr lang="en-US"/>
        </a:p>
      </dgm:t>
    </dgm:pt>
    <dgm:pt modelId="{6C35190C-BC1A-45E6-A515-162491345E85}">
      <dgm:prSet/>
      <dgm:spPr/>
      <dgm:t>
        <a:bodyPr/>
        <a:lstStyle/>
        <a:p>
          <a:r>
            <a:rPr lang="en-US" b="0" i="0"/>
            <a:t>docker build -t mymicroservice .</a:t>
          </a:r>
          <a:endParaRPr lang="en-US"/>
        </a:p>
      </dgm:t>
    </dgm:pt>
    <dgm:pt modelId="{5700347F-8C61-4FF4-9B35-3147C047B0EE}" type="parTrans" cxnId="{1A974C62-F6A5-4824-A371-67108A4EB686}">
      <dgm:prSet/>
      <dgm:spPr/>
      <dgm:t>
        <a:bodyPr/>
        <a:lstStyle/>
        <a:p>
          <a:endParaRPr lang="en-US"/>
        </a:p>
      </dgm:t>
    </dgm:pt>
    <dgm:pt modelId="{D18A46B4-4013-4A75-8137-F75C60A31DBD}" type="sibTrans" cxnId="{1A974C62-F6A5-4824-A371-67108A4EB686}">
      <dgm:prSet/>
      <dgm:spPr/>
      <dgm:t>
        <a:bodyPr/>
        <a:lstStyle/>
        <a:p>
          <a:endParaRPr lang="en-US"/>
        </a:p>
      </dgm:t>
    </dgm:pt>
    <dgm:pt modelId="{E8E4343F-26C5-4842-8981-DDC682447CD0}">
      <dgm:prSet/>
      <dgm:spPr/>
      <dgm:t>
        <a:bodyPr/>
        <a:lstStyle/>
        <a:p>
          <a:r>
            <a:rPr lang="en-US" b="0" i="0"/>
            <a:t>docker images</a:t>
          </a:r>
          <a:endParaRPr lang="en-US"/>
        </a:p>
      </dgm:t>
    </dgm:pt>
    <dgm:pt modelId="{D29F7DCD-8A79-4D20-8640-0070C704F0D1}" type="parTrans" cxnId="{AFF890AB-121B-441E-B110-FA2CB0D5BD82}">
      <dgm:prSet/>
      <dgm:spPr/>
      <dgm:t>
        <a:bodyPr/>
        <a:lstStyle/>
        <a:p>
          <a:endParaRPr lang="en-US"/>
        </a:p>
      </dgm:t>
    </dgm:pt>
    <dgm:pt modelId="{F8D2D01E-2661-4F27-B83E-9E2C92D2E38B}" type="sibTrans" cxnId="{AFF890AB-121B-441E-B110-FA2CB0D5BD82}">
      <dgm:prSet/>
      <dgm:spPr/>
      <dgm:t>
        <a:bodyPr/>
        <a:lstStyle/>
        <a:p>
          <a:endParaRPr lang="en-US"/>
        </a:p>
      </dgm:t>
    </dgm:pt>
    <dgm:pt modelId="{44D65E8E-C0AA-4B9E-846B-2ABCAA1EA8DB}">
      <dgm:prSet/>
      <dgm:spPr/>
      <dgm:t>
        <a:bodyPr/>
        <a:lstStyle/>
        <a:p>
          <a:r>
            <a:rPr lang="en-US" b="0" i="0"/>
            <a:t>Run Docker image</a:t>
          </a:r>
          <a:endParaRPr lang="en-US"/>
        </a:p>
      </dgm:t>
    </dgm:pt>
    <dgm:pt modelId="{F34A6C05-356E-414B-8C4F-4D21CAB95858}" type="parTrans" cxnId="{2CCC3C7C-DEC8-4F37-8CEE-B47D8901C5EE}">
      <dgm:prSet/>
      <dgm:spPr/>
      <dgm:t>
        <a:bodyPr/>
        <a:lstStyle/>
        <a:p>
          <a:endParaRPr lang="en-US"/>
        </a:p>
      </dgm:t>
    </dgm:pt>
    <dgm:pt modelId="{43D4F811-660D-4D15-AD10-6D3D0A1A19A2}" type="sibTrans" cxnId="{2CCC3C7C-DEC8-4F37-8CEE-B47D8901C5EE}">
      <dgm:prSet/>
      <dgm:spPr/>
      <dgm:t>
        <a:bodyPr/>
        <a:lstStyle/>
        <a:p>
          <a:endParaRPr lang="en-US"/>
        </a:p>
      </dgm:t>
    </dgm:pt>
    <dgm:pt modelId="{60091853-AA2C-4997-B101-FD8F4A9794CE}">
      <dgm:prSet/>
      <dgm:spPr/>
      <dgm:t>
        <a:bodyPr/>
        <a:lstStyle/>
        <a:p>
          <a:r>
            <a:rPr lang="en-US" b="0" i="0"/>
            <a:t>docker run -it --rm -p 3000:8080 --name mymicroservicecontainer mymicroservice</a:t>
          </a:r>
          <a:endParaRPr lang="en-US"/>
        </a:p>
      </dgm:t>
    </dgm:pt>
    <dgm:pt modelId="{19D4FCA3-2052-49DD-A22F-DCB5F9949001}" type="parTrans" cxnId="{42A72867-B2F2-479E-B4B0-DAAF2DE32297}">
      <dgm:prSet/>
      <dgm:spPr/>
      <dgm:t>
        <a:bodyPr/>
        <a:lstStyle/>
        <a:p>
          <a:endParaRPr lang="en-US"/>
        </a:p>
      </dgm:t>
    </dgm:pt>
    <dgm:pt modelId="{D3436154-47B9-4C4C-966A-49FBD4AF6963}" type="sibTrans" cxnId="{42A72867-B2F2-479E-B4B0-DAAF2DE32297}">
      <dgm:prSet/>
      <dgm:spPr/>
      <dgm:t>
        <a:bodyPr/>
        <a:lstStyle/>
        <a:p>
          <a:endParaRPr lang="en-US"/>
        </a:p>
      </dgm:t>
    </dgm:pt>
    <dgm:pt modelId="{DD84888B-2111-473E-B2C3-E08A849EBD1A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1"/>
            </a:rPr>
            <a:t>http://localhost:3000/weatherforecast</a:t>
          </a:r>
          <a:endParaRPr lang="en-US"/>
        </a:p>
      </dgm:t>
    </dgm:pt>
    <dgm:pt modelId="{A7031CA5-A13F-4EBF-97A1-F7B6AD87C846}" type="parTrans" cxnId="{B3488728-F14C-4A99-82BB-2E004925EEAB}">
      <dgm:prSet/>
      <dgm:spPr/>
      <dgm:t>
        <a:bodyPr/>
        <a:lstStyle/>
        <a:p>
          <a:endParaRPr lang="en-US"/>
        </a:p>
      </dgm:t>
    </dgm:pt>
    <dgm:pt modelId="{E69680E9-6A12-4445-8047-895840CB9736}" type="sibTrans" cxnId="{B3488728-F14C-4A99-82BB-2E004925EEAB}">
      <dgm:prSet/>
      <dgm:spPr/>
      <dgm:t>
        <a:bodyPr/>
        <a:lstStyle/>
        <a:p>
          <a:endParaRPr lang="en-US"/>
        </a:p>
      </dgm:t>
    </dgm:pt>
    <dgm:pt modelId="{1408BF6A-C26B-42C7-90AC-E5FA9EF305C8}">
      <dgm:prSet/>
      <dgm:spPr/>
      <dgm:t>
        <a:bodyPr/>
        <a:lstStyle/>
        <a:p>
          <a:r>
            <a:rPr lang="en-US" b="0" i="0"/>
            <a:t>docker ps</a:t>
          </a:r>
          <a:endParaRPr lang="en-US"/>
        </a:p>
      </dgm:t>
    </dgm:pt>
    <dgm:pt modelId="{B4876C9C-CEF3-4499-BF0B-DA479CE736DE}" type="parTrans" cxnId="{1A3A9E7F-66A0-44BF-9C56-8BA33D3074D5}">
      <dgm:prSet/>
      <dgm:spPr/>
      <dgm:t>
        <a:bodyPr/>
        <a:lstStyle/>
        <a:p>
          <a:endParaRPr lang="en-US"/>
        </a:p>
      </dgm:t>
    </dgm:pt>
    <dgm:pt modelId="{E548371D-DCB3-44C0-8B12-DC7C0BCDA160}" type="sibTrans" cxnId="{1A3A9E7F-66A0-44BF-9C56-8BA33D3074D5}">
      <dgm:prSet/>
      <dgm:spPr/>
      <dgm:t>
        <a:bodyPr/>
        <a:lstStyle/>
        <a:p>
          <a:endParaRPr lang="en-US"/>
        </a:p>
      </dgm:t>
    </dgm:pt>
    <dgm:pt modelId="{44BD7D62-55F9-4BAC-B3BD-15881670AFCD}" type="pres">
      <dgm:prSet presAssocID="{8099B36A-F1E1-45C6-8228-24E5EB4CE557}" presName="linear" presStyleCnt="0">
        <dgm:presLayoutVars>
          <dgm:dir/>
          <dgm:animLvl val="lvl"/>
          <dgm:resizeHandles val="exact"/>
        </dgm:presLayoutVars>
      </dgm:prSet>
      <dgm:spPr/>
    </dgm:pt>
    <dgm:pt modelId="{57ED079F-228C-4768-982F-1790E92E0278}" type="pres">
      <dgm:prSet presAssocID="{791ABA22-EEE8-4F32-87EA-2382ACA1D2D9}" presName="parentLin" presStyleCnt="0"/>
      <dgm:spPr/>
    </dgm:pt>
    <dgm:pt modelId="{C4B32E2B-B5CD-41D4-B1AE-225300F1A51F}" type="pres">
      <dgm:prSet presAssocID="{791ABA22-EEE8-4F32-87EA-2382ACA1D2D9}" presName="parentLeftMargin" presStyleLbl="node1" presStyleIdx="0" presStyleCnt="2"/>
      <dgm:spPr/>
    </dgm:pt>
    <dgm:pt modelId="{6495F7D5-FD89-42AE-9C03-0BEE2D714C6A}" type="pres">
      <dgm:prSet presAssocID="{791ABA22-EEE8-4F32-87EA-2382ACA1D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C5F069-5C83-48D1-83C9-A26375AB08B4}" type="pres">
      <dgm:prSet presAssocID="{791ABA22-EEE8-4F32-87EA-2382ACA1D2D9}" presName="negativeSpace" presStyleCnt="0"/>
      <dgm:spPr/>
    </dgm:pt>
    <dgm:pt modelId="{F0BBE0C9-8D5D-481F-86D1-68DBAA2636A3}" type="pres">
      <dgm:prSet presAssocID="{791ABA22-EEE8-4F32-87EA-2382ACA1D2D9}" presName="childText" presStyleLbl="conFgAcc1" presStyleIdx="0" presStyleCnt="2">
        <dgm:presLayoutVars>
          <dgm:bulletEnabled val="1"/>
        </dgm:presLayoutVars>
      </dgm:prSet>
      <dgm:spPr/>
    </dgm:pt>
    <dgm:pt modelId="{94A09499-F773-4D54-A29E-D2FDAC2F5DC2}" type="pres">
      <dgm:prSet presAssocID="{30F7CC2C-BB3E-46F1-AE4F-8F00EB39EB69}" presName="spaceBetweenRectangles" presStyleCnt="0"/>
      <dgm:spPr/>
    </dgm:pt>
    <dgm:pt modelId="{F10230A7-56DF-4FD2-996E-CD73C172BCD8}" type="pres">
      <dgm:prSet presAssocID="{44D65E8E-C0AA-4B9E-846B-2ABCAA1EA8DB}" presName="parentLin" presStyleCnt="0"/>
      <dgm:spPr/>
    </dgm:pt>
    <dgm:pt modelId="{E348EA26-9B5D-4015-96CB-62C8A5A18011}" type="pres">
      <dgm:prSet presAssocID="{44D65E8E-C0AA-4B9E-846B-2ABCAA1EA8DB}" presName="parentLeftMargin" presStyleLbl="node1" presStyleIdx="0" presStyleCnt="2"/>
      <dgm:spPr/>
    </dgm:pt>
    <dgm:pt modelId="{3B1038A9-69C0-4982-9102-228E9690E83B}" type="pres">
      <dgm:prSet presAssocID="{44D65E8E-C0AA-4B9E-846B-2ABCAA1EA8D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4BAE218-A0EB-4A3F-B80F-DD89F4352C3C}" type="pres">
      <dgm:prSet presAssocID="{44D65E8E-C0AA-4B9E-846B-2ABCAA1EA8DB}" presName="negativeSpace" presStyleCnt="0"/>
      <dgm:spPr/>
    </dgm:pt>
    <dgm:pt modelId="{19917823-FB04-43AF-B8B0-B4841814F030}" type="pres">
      <dgm:prSet presAssocID="{44D65E8E-C0AA-4B9E-846B-2ABCAA1EA8D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34C4104-E849-4800-B982-6A7BDBC730B8}" type="presOf" srcId="{8099B36A-F1E1-45C6-8228-24E5EB4CE557}" destId="{44BD7D62-55F9-4BAC-B3BD-15881670AFCD}" srcOrd="0" destOrd="0" presId="urn:microsoft.com/office/officeart/2005/8/layout/list1"/>
    <dgm:cxn modelId="{15A1A307-D4D7-4BF2-B981-08170F32999A}" type="presOf" srcId="{60091853-AA2C-4997-B101-FD8F4A9794CE}" destId="{19917823-FB04-43AF-B8B0-B4841814F030}" srcOrd="0" destOrd="0" presId="urn:microsoft.com/office/officeart/2005/8/layout/list1"/>
    <dgm:cxn modelId="{B3488728-F14C-4A99-82BB-2E004925EEAB}" srcId="{44D65E8E-C0AA-4B9E-846B-2ABCAA1EA8DB}" destId="{DD84888B-2111-473E-B2C3-E08A849EBD1A}" srcOrd="1" destOrd="0" parTransId="{A7031CA5-A13F-4EBF-97A1-F7B6AD87C846}" sibTransId="{E69680E9-6A12-4445-8047-895840CB9736}"/>
    <dgm:cxn modelId="{DAE3AC2D-071D-4B63-A007-8D3695C58F47}" type="presOf" srcId="{44D65E8E-C0AA-4B9E-846B-2ABCAA1EA8DB}" destId="{3B1038A9-69C0-4982-9102-228E9690E83B}" srcOrd="1" destOrd="0" presId="urn:microsoft.com/office/officeart/2005/8/layout/list1"/>
    <dgm:cxn modelId="{3DD6FC30-7A4F-4A22-A29C-901D514FA858}" type="presOf" srcId="{1408BF6A-C26B-42C7-90AC-E5FA9EF305C8}" destId="{19917823-FB04-43AF-B8B0-B4841814F030}" srcOrd="0" destOrd="2" presId="urn:microsoft.com/office/officeart/2005/8/layout/list1"/>
    <dgm:cxn modelId="{5DCB9040-4035-4DDB-BE9C-643905BA1683}" type="presOf" srcId="{E8E4343F-26C5-4842-8981-DDC682447CD0}" destId="{F0BBE0C9-8D5D-481F-86D1-68DBAA2636A3}" srcOrd="0" destOrd="1" presId="urn:microsoft.com/office/officeart/2005/8/layout/list1"/>
    <dgm:cxn modelId="{E011015E-5654-4A9A-A594-44CD10F73555}" srcId="{8099B36A-F1E1-45C6-8228-24E5EB4CE557}" destId="{791ABA22-EEE8-4F32-87EA-2382ACA1D2D9}" srcOrd="0" destOrd="0" parTransId="{26DDBE45-8F2B-432C-9280-0C31890DE07F}" sibTransId="{30F7CC2C-BB3E-46F1-AE4F-8F00EB39EB69}"/>
    <dgm:cxn modelId="{1A974C62-F6A5-4824-A371-67108A4EB686}" srcId="{791ABA22-EEE8-4F32-87EA-2382ACA1D2D9}" destId="{6C35190C-BC1A-45E6-A515-162491345E85}" srcOrd="0" destOrd="0" parTransId="{5700347F-8C61-4FF4-9B35-3147C047B0EE}" sibTransId="{D18A46B4-4013-4A75-8137-F75C60A31DBD}"/>
    <dgm:cxn modelId="{42A72867-B2F2-479E-B4B0-DAAF2DE32297}" srcId="{44D65E8E-C0AA-4B9E-846B-2ABCAA1EA8DB}" destId="{60091853-AA2C-4997-B101-FD8F4A9794CE}" srcOrd="0" destOrd="0" parTransId="{19D4FCA3-2052-49DD-A22F-DCB5F9949001}" sibTransId="{D3436154-47B9-4C4C-966A-49FBD4AF6963}"/>
    <dgm:cxn modelId="{10F5396C-564C-4886-979A-C5E28D7EB736}" type="presOf" srcId="{791ABA22-EEE8-4F32-87EA-2382ACA1D2D9}" destId="{C4B32E2B-B5CD-41D4-B1AE-225300F1A51F}" srcOrd="0" destOrd="0" presId="urn:microsoft.com/office/officeart/2005/8/layout/list1"/>
    <dgm:cxn modelId="{E32D8C4E-00DE-4321-A049-6A42B18BF64B}" type="presOf" srcId="{6C35190C-BC1A-45E6-A515-162491345E85}" destId="{F0BBE0C9-8D5D-481F-86D1-68DBAA2636A3}" srcOrd="0" destOrd="0" presId="urn:microsoft.com/office/officeart/2005/8/layout/list1"/>
    <dgm:cxn modelId="{2CCC3C7C-DEC8-4F37-8CEE-B47D8901C5EE}" srcId="{8099B36A-F1E1-45C6-8228-24E5EB4CE557}" destId="{44D65E8E-C0AA-4B9E-846B-2ABCAA1EA8DB}" srcOrd="1" destOrd="0" parTransId="{F34A6C05-356E-414B-8C4F-4D21CAB95858}" sibTransId="{43D4F811-660D-4D15-AD10-6D3D0A1A19A2}"/>
    <dgm:cxn modelId="{1A3A9E7F-66A0-44BF-9C56-8BA33D3074D5}" srcId="{44D65E8E-C0AA-4B9E-846B-2ABCAA1EA8DB}" destId="{1408BF6A-C26B-42C7-90AC-E5FA9EF305C8}" srcOrd="2" destOrd="0" parTransId="{B4876C9C-CEF3-4499-BF0B-DA479CE736DE}" sibTransId="{E548371D-DCB3-44C0-8B12-DC7C0BCDA160}"/>
    <dgm:cxn modelId="{AFF890AB-121B-441E-B110-FA2CB0D5BD82}" srcId="{791ABA22-EEE8-4F32-87EA-2382ACA1D2D9}" destId="{E8E4343F-26C5-4842-8981-DDC682447CD0}" srcOrd="1" destOrd="0" parTransId="{D29F7DCD-8A79-4D20-8640-0070C704F0D1}" sibTransId="{F8D2D01E-2661-4F27-B83E-9E2C92D2E38B}"/>
    <dgm:cxn modelId="{08CBCBC2-A00E-4E55-A6A3-14CBB96B5A31}" type="presOf" srcId="{DD84888B-2111-473E-B2C3-E08A849EBD1A}" destId="{19917823-FB04-43AF-B8B0-B4841814F030}" srcOrd="0" destOrd="1" presId="urn:microsoft.com/office/officeart/2005/8/layout/list1"/>
    <dgm:cxn modelId="{519267D0-08E1-4940-B3BB-459F052BF378}" type="presOf" srcId="{791ABA22-EEE8-4F32-87EA-2382ACA1D2D9}" destId="{6495F7D5-FD89-42AE-9C03-0BEE2D714C6A}" srcOrd="1" destOrd="0" presId="urn:microsoft.com/office/officeart/2005/8/layout/list1"/>
    <dgm:cxn modelId="{2B778EE0-5BEF-4956-A5F2-428ED7C74911}" type="presOf" srcId="{44D65E8E-C0AA-4B9E-846B-2ABCAA1EA8DB}" destId="{E348EA26-9B5D-4015-96CB-62C8A5A18011}" srcOrd="0" destOrd="0" presId="urn:microsoft.com/office/officeart/2005/8/layout/list1"/>
    <dgm:cxn modelId="{8DA686D5-9DC3-42B0-BA72-73CF5E61D3AA}" type="presParOf" srcId="{44BD7D62-55F9-4BAC-B3BD-15881670AFCD}" destId="{57ED079F-228C-4768-982F-1790E92E0278}" srcOrd="0" destOrd="0" presId="urn:microsoft.com/office/officeart/2005/8/layout/list1"/>
    <dgm:cxn modelId="{E11CE5CE-0D7B-4CDF-B159-7F81141D48CC}" type="presParOf" srcId="{57ED079F-228C-4768-982F-1790E92E0278}" destId="{C4B32E2B-B5CD-41D4-B1AE-225300F1A51F}" srcOrd="0" destOrd="0" presId="urn:microsoft.com/office/officeart/2005/8/layout/list1"/>
    <dgm:cxn modelId="{86CCE9BA-2490-484F-B79E-A31BE0C462F2}" type="presParOf" srcId="{57ED079F-228C-4768-982F-1790E92E0278}" destId="{6495F7D5-FD89-42AE-9C03-0BEE2D714C6A}" srcOrd="1" destOrd="0" presId="urn:microsoft.com/office/officeart/2005/8/layout/list1"/>
    <dgm:cxn modelId="{07D254E8-B880-45DA-ADD3-1088D303DA64}" type="presParOf" srcId="{44BD7D62-55F9-4BAC-B3BD-15881670AFCD}" destId="{54C5F069-5C83-48D1-83C9-A26375AB08B4}" srcOrd="1" destOrd="0" presId="urn:microsoft.com/office/officeart/2005/8/layout/list1"/>
    <dgm:cxn modelId="{8C47BA5A-975D-4863-B9C9-68D25AFE6DD7}" type="presParOf" srcId="{44BD7D62-55F9-4BAC-B3BD-15881670AFCD}" destId="{F0BBE0C9-8D5D-481F-86D1-68DBAA2636A3}" srcOrd="2" destOrd="0" presId="urn:microsoft.com/office/officeart/2005/8/layout/list1"/>
    <dgm:cxn modelId="{C489109F-8387-49A3-9122-49853DEFB54A}" type="presParOf" srcId="{44BD7D62-55F9-4BAC-B3BD-15881670AFCD}" destId="{94A09499-F773-4D54-A29E-D2FDAC2F5DC2}" srcOrd="3" destOrd="0" presId="urn:microsoft.com/office/officeart/2005/8/layout/list1"/>
    <dgm:cxn modelId="{B9431D3D-FEE6-47D1-8DA4-386192439FF5}" type="presParOf" srcId="{44BD7D62-55F9-4BAC-B3BD-15881670AFCD}" destId="{F10230A7-56DF-4FD2-996E-CD73C172BCD8}" srcOrd="4" destOrd="0" presId="urn:microsoft.com/office/officeart/2005/8/layout/list1"/>
    <dgm:cxn modelId="{613464D3-7FDD-49B1-BB43-2A8E5AAAEF96}" type="presParOf" srcId="{F10230A7-56DF-4FD2-996E-CD73C172BCD8}" destId="{E348EA26-9B5D-4015-96CB-62C8A5A18011}" srcOrd="0" destOrd="0" presId="urn:microsoft.com/office/officeart/2005/8/layout/list1"/>
    <dgm:cxn modelId="{208C015E-CA27-4449-B0D9-4BB5A1360566}" type="presParOf" srcId="{F10230A7-56DF-4FD2-996E-CD73C172BCD8}" destId="{3B1038A9-69C0-4982-9102-228E9690E83B}" srcOrd="1" destOrd="0" presId="urn:microsoft.com/office/officeart/2005/8/layout/list1"/>
    <dgm:cxn modelId="{6AFEA631-A094-49BD-825C-7D9DCA183222}" type="presParOf" srcId="{44BD7D62-55F9-4BAC-B3BD-15881670AFCD}" destId="{54BAE218-A0EB-4A3F-B80F-DD89F4352C3C}" srcOrd="5" destOrd="0" presId="urn:microsoft.com/office/officeart/2005/8/layout/list1"/>
    <dgm:cxn modelId="{BA091FCD-F160-48CE-BCB5-DAA001D15B11}" type="presParOf" srcId="{44BD7D62-55F9-4BAC-B3BD-15881670AFCD}" destId="{19917823-FB04-43AF-B8B0-B4841814F03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329A91-A3D8-49D6-9F82-7252516B5B6A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FCF7CE-3B7D-46E5-9089-C430DF8D1721}">
      <dgm:prSet/>
      <dgm:spPr/>
      <dgm:t>
        <a:bodyPr/>
        <a:lstStyle/>
        <a:p>
          <a:r>
            <a:rPr lang="en-US" b="0" i="0"/>
            <a:t>Prerequisites</a:t>
          </a:r>
          <a:endParaRPr lang="en-US"/>
        </a:p>
      </dgm:t>
    </dgm:pt>
    <dgm:pt modelId="{31E02FD1-A1F3-4B07-A47A-946835587938}" type="parTrans" cxnId="{71408B86-0FDA-48FC-B1E0-FEEEAA091B47}">
      <dgm:prSet/>
      <dgm:spPr/>
      <dgm:t>
        <a:bodyPr/>
        <a:lstStyle/>
        <a:p>
          <a:endParaRPr lang="en-US"/>
        </a:p>
      </dgm:t>
    </dgm:pt>
    <dgm:pt modelId="{F176ABEC-C2C5-488C-8BE4-66A0BE979220}" type="sibTrans" cxnId="{71408B86-0FDA-48FC-B1E0-FEEEAA091B47}">
      <dgm:prSet/>
      <dgm:spPr/>
      <dgm:t>
        <a:bodyPr/>
        <a:lstStyle/>
        <a:p>
          <a:endParaRPr lang="en-US"/>
        </a:p>
      </dgm:t>
    </dgm:pt>
    <dgm:pt modelId="{A93E41D0-6028-4238-ACCB-F0833E5ED2AB}">
      <dgm:prSet/>
      <dgm:spPr/>
      <dgm:t>
        <a:bodyPr/>
        <a:lstStyle/>
        <a:p>
          <a:r>
            <a:rPr lang="en-US" b="0" i="0"/>
            <a:t>https://hub.docker.com/</a:t>
          </a:r>
          <a:endParaRPr lang="en-US"/>
        </a:p>
      </dgm:t>
    </dgm:pt>
    <dgm:pt modelId="{591012EC-BCDD-4E3D-8724-81C9A806836D}" type="parTrans" cxnId="{80EE9FAF-C013-4D25-A7C2-0B0AFD8A52F3}">
      <dgm:prSet/>
      <dgm:spPr/>
      <dgm:t>
        <a:bodyPr/>
        <a:lstStyle/>
        <a:p>
          <a:endParaRPr lang="en-US"/>
        </a:p>
      </dgm:t>
    </dgm:pt>
    <dgm:pt modelId="{0649717F-FA78-4545-A840-0B0D82464B2E}" type="sibTrans" cxnId="{80EE9FAF-C013-4D25-A7C2-0B0AFD8A52F3}">
      <dgm:prSet/>
      <dgm:spPr/>
      <dgm:t>
        <a:bodyPr/>
        <a:lstStyle/>
        <a:p>
          <a:endParaRPr lang="en-US"/>
        </a:p>
      </dgm:t>
    </dgm:pt>
    <dgm:pt modelId="{E0A43407-325D-4730-B269-2DD1E917B5CD}">
      <dgm:prSet/>
      <dgm:spPr/>
      <dgm:t>
        <a:bodyPr/>
        <a:lstStyle/>
        <a:p>
          <a:r>
            <a:rPr lang="en-US" b="0" i="0"/>
            <a:t>Sign in to Docker Hub</a:t>
          </a:r>
          <a:endParaRPr lang="en-US"/>
        </a:p>
      </dgm:t>
    </dgm:pt>
    <dgm:pt modelId="{C1F5F931-B880-437A-8E5C-EE03852BF8F8}" type="parTrans" cxnId="{D2BC4CB6-B1F1-4DD1-A712-23D6E078C6D5}">
      <dgm:prSet/>
      <dgm:spPr/>
      <dgm:t>
        <a:bodyPr/>
        <a:lstStyle/>
        <a:p>
          <a:endParaRPr lang="en-US"/>
        </a:p>
      </dgm:t>
    </dgm:pt>
    <dgm:pt modelId="{C6FBBD36-D77E-4F87-91AF-E853973BB767}" type="sibTrans" cxnId="{D2BC4CB6-B1F1-4DD1-A712-23D6E078C6D5}">
      <dgm:prSet/>
      <dgm:spPr/>
      <dgm:t>
        <a:bodyPr/>
        <a:lstStyle/>
        <a:p>
          <a:endParaRPr lang="en-US"/>
        </a:p>
      </dgm:t>
    </dgm:pt>
    <dgm:pt modelId="{D7418CAF-830C-418E-A7B3-5E9417126D37}">
      <dgm:prSet/>
      <dgm:spPr/>
      <dgm:t>
        <a:bodyPr/>
        <a:lstStyle/>
        <a:p>
          <a:r>
            <a:rPr lang="en-US" b="0" i="0"/>
            <a:t>docker login</a:t>
          </a:r>
          <a:endParaRPr lang="en-US"/>
        </a:p>
      </dgm:t>
    </dgm:pt>
    <dgm:pt modelId="{136D43D4-C856-4DE5-8E47-A61FCCF3A814}" type="parTrans" cxnId="{01477581-409E-4AA6-BA6E-FFB466E0C4BD}">
      <dgm:prSet/>
      <dgm:spPr/>
      <dgm:t>
        <a:bodyPr/>
        <a:lstStyle/>
        <a:p>
          <a:endParaRPr lang="en-US"/>
        </a:p>
      </dgm:t>
    </dgm:pt>
    <dgm:pt modelId="{FCB5EEEB-AD6C-4A23-9B2A-64CEE5764B92}" type="sibTrans" cxnId="{01477581-409E-4AA6-BA6E-FFB466E0C4BD}">
      <dgm:prSet/>
      <dgm:spPr/>
      <dgm:t>
        <a:bodyPr/>
        <a:lstStyle/>
        <a:p>
          <a:endParaRPr lang="en-US"/>
        </a:p>
      </dgm:t>
    </dgm:pt>
    <dgm:pt modelId="{2AC5B857-5695-44F3-A929-A33083C51F82}">
      <dgm:prSet/>
      <dgm:spPr/>
      <dgm:t>
        <a:bodyPr/>
        <a:lstStyle/>
        <a:p>
          <a:r>
            <a:rPr lang="en-US" b="0" i="0"/>
            <a:t>Upload image to Docker Hub</a:t>
          </a:r>
          <a:endParaRPr lang="en-US"/>
        </a:p>
      </dgm:t>
    </dgm:pt>
    <dgm:pt modelId="{8A886B0A-6041-486C-9ECB-A515290255A0}" type="parTrans" cxnId="{59905AED-EE84-49FB-98B3-B9360513BB13}">
      <dgm:prSet/>
      <dgm:spPr/>
      <dgm:t>
        <a:bodyPr/>
        <a:lstStyle/>
        <a:p>
          <a:endParaRPr lang="en-US"/>
        </a:p>
      </dgm:t>
    </dgm:pt>
    <dgm:pt modelId="{0A23F615-C7BD-4321-A3CD-D00BAB88A526}" type="sibTrans" cxnId="{59905AED-EE84-49FB-98B3-B9360513BB13}">
      <dgm:prSet/>
      <dgm:spPr/>
      <dgm:t>
        <a:bodyPr/>
        <a:lstStyle/>
        <a:p>
          <a:endParaRPr lang="en-US"/>
        </a:p>
      </dgm:t>
    </dgm:pt>
    <dgm:pt modelId="{4119EAE0-51AA-479E-8364-513F48D188CF}">
      <dgm:prSet/>
      <dgm:spPr/>
      <dgm:t>
        <a:bodyPr/>
        <a:lstStyle/>
        <a:p>
          <a:r>
            <a:rPr lang="en-US" b="0" i="0"/>
            <a:t>docker tag mymicroservice [YOUR DOCKER USERNAME]/mymicroservice</a:t>
          </a:r>
          <a:endParaRPr lang="en-US"/>
        </a:p>
      </dgm:t>
    </dgm:pt>
    <dgm:pt modelId="{E7A5528C-7801-4D16-9D5A-B607FE95C302}" type="parTrans" cxnId="{C771DB70-5C60-49C5-AF8A-A7C246B3BD67}">
      <dgm:prSet/>
      <dgm:spPr/>
      <dgm:t>
        <a:bodyPr/>
        <a:lstStyle/>
        <a:p>
          <a:endParaRPr lang="en-US"/>
        </a:p>
      </dgm:t>
    </dgm:pt>
    <dgm:pt modelId="{656AD519-C623-4EE5-90D5-7583874B82D5}" type="sibTrans" cxnId="{C771DB70-5C60-49C5-AF8A-A7C246B3BD67}">
      <dgm:prSet/>
      <dgm:spPr/>
      <dgm:t>
        <a:bodyPr/>
        <a:lstStyle/>
        <a:p>
          <a:endParaRPr lang="en-US"/>
        </a:p>
      </dgm:t>
    </dgm:pt>
    <dgm:pt modelId="{A13F8346-CD96-4958-97FF-D7B63727A236}">
      <dgm:prSet/>
      <dgm:spPr/>
      <dgm:t>
        <a:bodyPr/>
        <a:lstStyle/>
        <a:p>
          <a:r>
            <a:rPr lang="en-US" b="0" i="0"/>
            <a:t>docker push [YOUR DOCKER USERNAME]/mymicroservice</a:t>
          </a:r>
          <a:endParaRPr lang="en-US"/>
        </a:p>
      </dgm:t>
    </dgm:pt>
    <dgm:pt modelId="{D50C15C2-6452-4015-86F2-B7DDE240A562}" type="parTrans" cxnId="{B817E12D-9EAF-4A5C-A017-DC9F0F2CCD3E}">
      <dgm:prSet/>
      <dgm:spPr/>
      <dgm:t>
        <a:bodyPr/>
        <a:lstStyle/>
        <a:p>
          <a:endParaRPr lang="en-US"/>
        </a:p>
      </dgm:t>
    </dgm:pt>
    <dgm:pt modelId="{5CA57593-1A63-4E13-90FE-EFB462C072E8}" type="sibTrans" cxnId="{B817E12D-9EAF-4A5C-A017-DC9F0F2CCD3E}">
      <dgm:prSet/>
      <dgm:spPr/>
      <dgm:t>
        <a:bodyPr/>
        <a:lstStyle/>
        <a:p>
          <a:endParaRPr lang="en-US"/>
        </a:p>
      </dgm:t>
    </dgm:pt>
    <dgm:pt modelId="{69DA009C-A2E9-4C94-B5BB-EF01F0F0CA73}" type="pres">
      <dgm:prSet presAssocID="{A5329A91-A3D8-49D6-9F82-7252516B5B6A}" presName="linear" presStyleCnt="0">
        <dgm:presLayoutVars>
          <dgm:dir/>
          <dgm:animLvl val="lvl"/>
          <dgm:resizeHandles val="exact"/>
        </dgm:presLayoutVars>
      </dgm:prSet>
      <dgm:spPr/>
    </dgm:pt>
    <dgm:pt modelId="{15F48E98-0A7F-473E-821B-D23BDED1B95C}" type="pres">
      <dgm:prSet presAssocID="{54FCF7CE-3B7D-46E5-9089-C430DF8D1721}" presName="parentLin" presStyleCnt="0"/>
      <dgm:spPr/>
    </dgm:pt>
    <dgm:pt modelId="{7CD3A705-8F86-4FFA-8B7E-DD2147CCDDA9}" type="pres">
      <dgm:prSet presAssocID="{54FCF7CE-3B7D-46E5-9089-C430DF8D1721}" presName="parentLeftMargin" presStyleLbl="node1" presStyleIdx="0" presStyleCnt="3"/>
      <dgm:spPr/>
    </dgm:pt>
    <dgm:pt modelId="{8885BDE3-1B59-4361-B7B0-F62607607241}" type="pres">
      <dgm:prSet presAssocID="{54FCF7CE-3B7D-46E5-9089-C430DF8D17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618879C-FAF3-449E-8158-4366A12839B7}" type="pres">
      <dgm:prSet presAssocID="{54FCF7CE-3B7D-46E5-9089-C430DF8D1721}" presName="negativeSpace" presStyleCnt="0"/>
      <dgm:spPr/>
    </dgm:pt>
    <dgm:pt modelId="{A8352442-0733-4B13-B33E-9C271D8D6952}" type="pres">
      <dgm:prSet presAssocID="{54FCF7CE-3B7D-46E5-9089-C430DF8D1721}" presName="childText" presStyleLbl="conFgAcc1" presStyleIdx="0" presStyleCnt="3">
        <dgm:presLayoutVars>
          <dgm:bulletEnabled val="1"/>
        </dgm:presLayoutVars>
      </dgm:prSet>
      <dgm:spPr/>
    </dgm:pt>
    <dgm:pt modelId="{C6186FBB-A1D3-4625-8ABB-ACEE8361F134}" type="pres">
      <dgm:prSet presAssocID="{F176ABEC-C2C5-488C-8BE4-66A0BE979220}" presName="spaceBetweenRectangles" presStyleCnt="0"/>
      <dgm:spPr/>
    </dgm:pt>
    <dgm:pt modelId="{F2B80090-BA17-4EA9-9342-7BE249BC99E9}" type="pres">
      <dgm:prSet presAssocID="{E0A43407-325D-4730-B269-2DD1E917B5CD}" presName="parentLin" presStyleCnt="0"/>
      <dgm:spPr/>
    </dgm:pt>
    <dgm:pt modelId="{0D682F7C-9FEF-4311-AD33-226C6D898811}" type="pres">
      <dgm:prSet presAssocID="{E0A43407-325D-4730-B269-2DD1E917B5CD}" presName="parentLeftMargin" presStyleLbl="node1" presStyleIdx="0" presStyleCnt="3"/>
      <dgm:spPr/>
    </dgm:pt>
    <dgm:pt modelId="{10B693BF-1AC6-4C48-BEBC-C720A18CE20B}" type="pres">
      <dgm:prSet presAssocID="{E0A43407-325D-4730-B269-2DD1E917B5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7884EE-1BD9-49A6-8939-6CBAB18D9A9C}" type="pres">
      <dgm:prSet presAssocID="{E0A43407-325D-4730-B269-2DD1E917B5CD}" presName="negativeSpace" presStyleCnt="0"/>
      <dgm:spPr/>
    </dgm:pt>
    <dgm:pt modelId="{2B3A4660-2F50-4F13-A7DF-BD4466470336}" type="pres">
      <dgm:prSet presAssocID="{E0A43407-325D-4730-B269-2DD1E917B5CD}" presName="childText" presStyleLbl="conFgAcc1" presStyleIdx="1" presStyleCnt="3">
        <dgm:presLayoutVars>
          <dgm:bulletEnabled val="1"/>
        </dgm:presLayoutVars>
      </dgm:prSet>
      <dgm:spPr/>
    </dgm:pt>
    <dgm:pt modelId="{9BCC6832-B538-428E-B965-A050C13D7D89}" type="pres">
      <dgm:prSet presAssocID="{C6FBBD36-D77E-4F87-91AF-E853973BB767}" presName="spaceBetweenRectangles" presStyleCnt="0"/>
      <dgm:spPr/>
    </dgm:pt>
    <dgm:pt modelId="{EAF87E2F-99BC-45DD-B6D0-62607F393C05}" type="pres">
      <dgm:prSet presAssocID="{2AC5B857-5695-44F3-A929-A33083C51F82}" presName="parentLin" presStyleCnt="0"/>
      <dgm:spPr/>
    </dgm:pt>
    <dgm:pt modelId="{92C845E0-9303-495C-91D1-2EC5FA3495B4}" type="pres">
      <dgm:prSet presAssocID="{2AC5B857-5695-44F3-A929-A33083C51F82}" presName="parentLeftMargin" presStyleLbl="node1" presStyleIdx="1" presStyleCnt="3"/>
      <dgm:spPr/>
    </dgm:pt>
    <dgm:pt modelId="{904B1C0C-F526-46F3-8A82-B56702D81EBA}" type="pres">
      <dgm:prSet presAssocID="{2AC5B857-5695-44F3-A929-A33083C51F8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E4913C3-FF88-4DE1-97D0-3680B08131FC}" type="pres">
      <dgm:prSet presAssocID="{2AC5B857-5695-44F3-A929-A33083C51F82}" presName="negativeSpace" presStyleCnt="0"/>
      <dgm:spPr/>
    </dgm:pt>
    <dgm:pt modelId="{D6181812-A236-4B61-8E99-1C0F570A0FA3}" type="pres">
      <dgm:prSet presAssocID="{2AC5B857-5695-44F3-A929-A33083C51F8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8749A10-D9E2-45EB-8FC8-E52DA336EE1A}" type="presOf" srcId="{54FCF7CE-3B7D-46E5-9089-C430DF8D1721}" destId="{7CD3A705-8F86-4FFA-8B7E-DD2147CCDDA9}" srcOrd="0" destOrd="0" presId="urn:microsoft.com/office/officeart/2005/8/layout/list1"/>
    <dgm:cxn modelId="{A2C7FC1E-3AB0-46DE-B290-A77962003A84}" type="presOf" srcId="{A93E41D0-6028-4238-ACCB-F0833E5ED2AB}" destId="{A8352442-0733-4B13-B33E-9C271D8D6952}" srcOrd="0" destOrd="0" presId="urn:microsoft.com/office/officeart/2005/8/layout/list1"/>
    <dgm:cxn modelId="{4BA12528-B9D2-447A-BD83-15EAED623A46}" type="presOf" srcId="{A5329A91-A3D8-49D6-9F82-7252516B5B6A}" destId="{69DA009C-A2E9-4C94-B5BB-EF01F0F0CA73}" srcOrd="0" destOrd="0" presId="urn:microsoft.com/office/officeart/2005/8/layout/list1"/>
    <dgm:cxn modelId="{B817E12D-9EAF-4A5C-A017-DC9F0F2CCD3E}" srcId="{2AC5B857-5695-44F3-A929-A33083C51F82}" destId="{A13F8346-CD96-4958-97FF-D7B63727A236}" srcOrd="1" destOrd="0" parTransId="{D50C15C2-6452-4015-86F2-B7DDE240A562}" sibTransId="{5CA57593-1A63-4E13-90FE-EFB462C072E8}"/>
    <dgm:cxn modelId="{7AB19F30-797D-44B1-B99A-82D2A8262B3C}" type="presOf" srcId="{D7418CAF-830C-418E-A7B3-5E9417126D37}" destId="{2B3A4660-2F50-4F13-A7DF-BD4466470336}" srcOrd="0" destOrd="0" presId="urn:microsoft.com/office/officeart/2005/8/layout/list1"/>
    <dgm:cxn modelId="{586B473E-9783-490D-9B38-9503B1F8F20C}" type="presOf" srcId="{E0A43407-325D-4730-B269-2DD1E917B5CD}" destId="{0D682F7C-9FEF-4311-AD33-226C6D898811}" srcOrd="0" destOrd="0" presId="urn:microsoft.com/office/officeart/2005/8/layout/list1"/>
    <dgm:cxn modelId="{C771DB70-5C60-49C5-AF8A-A7C246B3BD67}" srcId="{2AC5B857-5695-44F3-A929-A33083C51F82}" destId="{4119EAE0-51AA-479E-8364-513F48D188CF}" srcOrd="0" destOrd="0" parTransId="{E7A5528C-7801-4D16-9D5A-B607FE95C302}" sibTransId="{656AD519-C623-4EE5-90D5-7583874B82D5}"/>
    <dgm:cxn modelId="{E1C0427E-7D49-4E6D-A965-AC6FA1E4CAAF}" type="presOf" srcId="{4119EAE0-51AA-479E-8364-513F48D188CF}" destId="{D6181812-A236-4B61-8E99-1C0F570A0FA3}" srcOrd="0" destOrd="0" presId="urn:microsoft.com/office/officeart/2005/8/layout/list1"/>
    <dgm:cxn modelId="{5D604981-9DAF-427B-94C5-C73268936964}" type="presOf" srcId="{E0A43407-325D-4730-B269-2DD1E917B5CD}" destId="{10B693BF-1AC6-4C48-BEBC-C720A18CE20B}" srcOrd="1" destOrd="0" presId="urn:microsoft.com/office/officeart/2005/8/layout/list1"/>
    <dgm:cxn modelId="{01477581-409E-4AA6-BA6E-FFB466E0C4BD}" srcId="{E0A43407-325D-4730-B269-2DD1E917B5CD}" destId="{D7418CAF-830C-418E-A7B3-5E9417126D37}" srcOrd="0" destOrd="0" parTransId="{136D43D4-C856-4DE5-8E47-A61FCCF3A814}" sibTransId="{FCB5EEEB-AD6C-4A23-9B2A-64CEE5764B92}"/>
    <dgm:cxn modelId="{71408B86-0FDA-48FC-B1E0-FEEEAA091B47}" srcId="{A5329A91-A3D8-49D6-9F82-7252516B5B6A}" destId="{54FCF7CE-3B7D-46E5-9089-C430DF8D1721}" srcOrd="0" destOrd="0" parTransId="{31E02FD1-A1F3-4B07-A47A-946835587938}" sibTransId="{F176ABEC-C2C5-488C-8BE4-66A0BE979220}"/>
    <dgm:cxn modelId="{0331F789-2C33-4584-AD13-1B663CAC48EE}" type="presOf" srcId="{2AC5B857-5695-44F3-A929-A33083C51F82}" destId="{92C845E0-9303-495C-91D1-2EC5FA3495B4}" srcOrd="0" destOrd="0" presId="urn:microsoft.com/office/officeart/2005/8/layout/list1"/>
    <dgm:cxn modelId="{9619E6AE-474F-48F1-9359-0926D56EE797}" type="presOf" srcId="{54FCF7CE-3B7D-46E5-9089-C430DF8D1721}" destId="{8885BDE3-1B59-4361-B7B0-F62607607241}" srcOrd="1" destOrd="0" presId="urn:microsoft.com/office/officeart/2005/8/layout/list1"/>
    <dgm:cxn modelId="{80EE9FAF-C013-4D25-A7C2-0B0AFD8A52F3}" srcId="{54FCF7CE-3B7D-46E5-9089-C430DF8D1721}" destId="{A93E41D0-6028-4238-ACCB-F0833E5ED2AB}" srcOrd="0" destOrd="0" parTransId="{591012EC-BCDD-4E3D-8724-81C9A806836D}" sibTransId="{0649717F-FA78-4545-A840-0B0D82464B2E}"/>
    <dgm:cxn modelId="{D2BC4CB6-B1F1-4DD1-A712-23D6E078C6D5}" srcId="{A5329A91-A3D8-49D6-9F82-7252516B5B6A}" destId="{E0A43407-325D-4730-B269-2DD1E917B5CD}" srcOrd="1" destOrd="0" parTransId="{C1F5F931-B880-437A-8E5C-EE03852BF8F8}" sibTransId="{C6FBBD36-D77E-4F87-91AF-E853973BB767}"/>
    <dgm:cxn modelId="{58428DCF-FC2D-4F85-886B-2BB83730B9BE}" type="presOf" srcId="{2AC5B857-5695-44F3-A929-A33083C51F82}" destId="{904B1C0C-F526-46F3-8A82-B56702D81EBA}" srcOrd="1" destOrd="0" presId="urn:microsoft.com/office/officeart/2005/8/layout/list1"/>
    <dgm:cxn modelId="{01FF98DB-DD5A-471D-A40D-EB5F0FD16ACF}" type="presOf" srcId="{A13F8346-CD96-4958-97FF-D7B63727A236}" destId="{D6181812-A236-4B61-8E99-1C0F570A0FA3}" srcOrd="0" destOrd="1" presId="urn:microsoft.com/office/officeart/2005/8/layout/list1"/>
    <dgm:cxn modelId="{59905AED-EE84-49FB-98B3-B9360513BB13}" srcId="{A5329A91-A3D8-49D6-9F82-7252516B5B6A}" destId="{2AC5B857-5695-44F3-A929-A33083C51F82}" srcOrd="2" destOrd="0" parTransId="{8A886B0A-6041-486C-9ECB-A515290255A0}" sibTransId="{0A23F615-C7BD-4321-A3CD-D00BAB88A526}"/>
    <dgm:cxn modelId="{9EA20552-4602-41CF-9137-11679CE2EDC1}" type="presParOf" srcId="{69DA009C-A2E9-4C94-B5BB-EF01F0F0CA73}" destId="{15F48E98-0A7F-473E-821B-D23BDED1B95C}" srcOrd="0" destOrd="0" presId="urn:microsoft.com/office/officeart/2005/8/layout/list1"/>
    <dgm:cxn modelId="{0AABD518-ADEC-480A-B33C-309C484E1404}" type="presParOf" srcId="{15F48E98-0A7F-473E-821B-D23BDED1B95C}" destId="{7CD3A705-8F86-4FFA-8B7E-DD2147CCDDA9}" srcOrd="0" destOrd="0" presId="urn:microsoft.com/office/officeart/2005/8/layout/list1"/>
    <dgm:cxn modelId="{2DA80B25-487E-46E9-A83C-ADCF2B60A799}" type="presParOf" srcId="{15F48E98-0A7F-473E-821B-D23BDED1B95C}" destId="{8885BDE3-1B59-4361-B7B0-F62607607241}" srcOrd="1" destOrd="0" presId="urn:microsoft.com/office/officeart/2005/8/layout/list1"/>
    <dgm:cxn modelId="{82868838-EED0-40DA-B6B7-5ABBED0C8EEE}" type="presParOf" srcId="{69DA009C-A2E9-4C94-B5BB-EF01F0F0CA73}" destId="{2618879C-FAF3-449E-8158-4366A12839B7}" srcOrd="1" destOrd="0" presId="urn:microsoft.com/office/officeart/2005/8/layout/list1"/>
    <dgm:cxn modelId="{3609ECA1-E8DE-427C-807C-C0082462286D}" type="presParOf" srcId="{69DA009C-A2E9-4C94-B5BB-EF01F0F0CA73}" destId="{A8352442-0733-4B13-B33E-9C271D8D6952}" srcOrd="2" destOrd="0" presId="urn:microsoft.com/office/officeart/2005/8/layout/list1"/>
    <dgm:cxn modelId="{776F997C-C33B-4903-983E-DEDADD1586F2}" type="presParOf" srcId="{69DA009C-A2E9-4C94-B5BB-EF01F0F0CA73}" destId="{C6186FBB-A1D3-4625-8ABB-ACEE8361F134}" srcOrd="3" destOrd="0" presId="urn:microsoft.com/office/officeart/2005/8/layout/list1"/>
    <dgm:cxn modelId="{9472BADE-F3DF-44AC-898E-42F276DEB896}" type="presParOf" srcId="{69DA009C-A2E9-4C94-B5BB-EF01F0F0CA73}" destId="{F2B80090-BA17-4EA9-9342-7BE249BC99E9}" srcOrd="4" destOrd="0" presId="urn:microsoft.com/office/officeart/2005/8/layout/list1"/>
    <dgm:cxn modelId="{54FE583B-B946-4805-98EE-E206862BF494}" type="presParOf" srcId="{F2B80090-BA17-4EA9-9342-7BE249BC99E9}" destId="{0D682F7C-9FEF-4311-AD33-226C6D898811}" srcOrd="0" destOrd="0" presId="urn:microsoft.com/office/officeart/2005/8/layout/list1"/>
    <dgm:cxn modelId="{E785E558-3958-4EAC-81A0-B43DDAD4AF44}" type="presParOf" srcId="{F2B80090-BA17-4EA9-9342-7BE249BC99E9}" destId="{10B693BF-1AC6-4C48-BEBC-C720A18CE20B}" srcOrd="1" destOrd="0" presId="urn:microsoft.com/office/officeart/2005/8/layout/list1"/>
    <dgm:cxn modelId="{440C6ED7-BB09-4BF9-8194-2BD82BF35767}" type="presParOf" srcId="{69DA009C-A2E9-4C94-B5BB-EF01F0F0CA73}" destId="{6E7884EE-1BD9-49A6-8939-6CBAB18D9A9C}" srcOrd="5" destOrd="0" presId="urn:microsoft.com/office/officeart/2005/8/layout/list1"/>
    <dgm:cxn modelId="{22AA59B0-8661-4109-80DB-4A5BB04870F3}" type="presParOf" srcId="{69DA009C-A2E9-4C94-B5BB-EF01F0F0CA73}" destId="{2B3A4660-2F50-4F13-A7DF-BD4466470336}" srcOrd="6" destOrd="0" presId="urn:microsoft.com/office/officeart/2005/8/layout/list1"/>
    <dgm:cxn modelId="{A983DECE-F123-462A-8C8E-9645B5E5BDCB}" type="presParOf" srcId="{69DA009C-A2E9-4C94-B5BB-EF01F0F0CA73}" destId="{9BCC6832-B538-428E-B965-A050C13D7D89}" srcOrd="7" destOrd="0" presId="urn:microsoft.com/office/officeart/2005/8/layout/list1"/>
    <dgm:cxn modelId="{175044EA-D758-4F6B-8995-E9C383E81E40}" type="presParOf" srcId="{69DA009C-A2E9-4C94-B5BB-EF01F0F0CA73}" destId="{EAF87E2F-99BC-45DD-B6D0-62607F393C05}" srcOrd="8" destOrd="0" presId="urn:microsoft.com/office/officeart/2005/8/layout/list1"/>
    <dgm:cxn modelId="{370F1F4B-9B4F-493D-AE24-D32D11A8C5D8}" type="presParOf" srcId="{EAF87E2F-99BC-45DD-B6D0-62607F393C05}" destId="{92C845E0-9303-495C-91D1-2EC5FA3495B4}" srcOrd="0" destOrd="0" presId="urn:microsoft.com/office/officeart/2005/8/layout/list1"/>
    <dgm:cxn modelId="{D4FCC233-943F-4FD8-9D4D-C2784CC9E52D}" type="presParOf" srcId="{EAF87E2F-99BC-45DD-B6D0-62607F393C05}" destId="{904B1C0C-F526-46F3-8A82-B56702D81EBA}" srcOrd="1" destOrd="0" presId="urn:microsoft.com/office/officeart/2005/8/layout/list1"/>
    <dgm:cxn modelId="{861743E7-0D17-4B1B-8428-8346E7FBA044}" type="presParOf" srcId="{69DA009C-A2E9-4C94-B5BB-EF01F0F0CA73}" destId="{AE4913C3-FF88-4DE1-97D0-3680B08131FC}" srcOrd="9" destOrd="0" presId="urn:microsoft.com/office/officeart/2005/8/layout/list1"/>
    <dgm:cxn modelId="{BC250663-0C3E-4B09-981A-8AF2ECF1E04A}" type="presParOf" srcId="{69DA009C-A2E9-4C94-B5BB-EF01F0F0CA73}" destId="{D6181812-A236-4B61-8E99-1C0F570A0F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641E9A-43EC-46D6-BD2C-06895EFE098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074405-38B4-46E4-9A88-77A8848ED7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Create an Azure account</a:t>
          </a:r>
          <a:endParaRPr lang="en-US"/>
        </a:p>
      </dgm:t>
    </dgm:pt>
    <dgm:pt modelId="{77536DC7-5060-4163-AC36-936C367A62E0}" type="parTrans" cxnId="{B7BD1CE6-0CE0-4FCA-AB93-5EE953636A6D}">
      <dgm:prSet/>
      <dgm:spPr/>
      <dgm:t>
        <a:bodyPr/>
        <a:lstStyle/>
        <a:p>
          <a:endParaRPr lang="en-US"/>
        </a:p>
      </dgm:t>
    </dgm:pt>
    <dgm:pt modelId="{AECA70B9-1660-4061-8CE5-4222B51F4CBA}" type="sibTrans" cxnId="{B7BD1CE6-0CE0-4FCA-AB93-5EE953636A6D}">
      <dgm:prSet/>
      <dgm:spPr/>
      <dgm:t>
        <a:bodyPr/>
        <a:lstStyle/>
        <a:p>
          <a:endParaRPr lang="en-US"/>
        </a:p>
      </dgm:t>
    </dgm:pt>
    <dgm:pt modelId="{3ADD69A4-62CE-4723-8359-C9D0A6508F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Install Azure CLI</a:t>
          </a:r>
          <a:endParaRPr lang="en-US"/>
        </a:p>
      </dgm:t>
    </dgm:pt>
    <dgm:pt modelId="{11DAB44E-55A1-4C2B-9FA8-00725B3C911B}" type="parTrans" cxnId="{84138B5E-AE18-4B53-988B-04128CAC71D2}">
      <dgm:prSet/>
      <dgm:spPr/>
      <dgm:t>
        <a:bodyPr/>
        <a:lstStyle/>
        <a:p>
          <a:endParaRPr lang="en-US"/>
        </a:p>
      </dgm:t>
    </dgm:pt>
    <dgm:pt modelId="{A3D3706C-1343-433E-A66F-B68ED6AD1E2B}" type="sibTrans" cxnId="{84138B5E-AE18-4B53-988B-04128CAC71D2}">
      <dgm:prSet/>
      <dgm:spPr/>
      <dgm:t>
        <a:bodyPr/>
        <a:lstStyle/>
        <a:p>
          <a:endParaRPr lang="en-US"/>
        </a:p>
      </dgm:t>
    </dgm:pt>
    <dgm:pt modelId="{8A3A8211-D32A-4FC4-A210-3B40A38B2F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Sign in to Azure</a:t>
          </a:r>
          <a:endParaRPr lang="en-US"/>
        </a:p>
      </dgm:t>
    </dgm:pt>
    <dgm:pt modelId="{F3ACCC16-9C70-492F-8A99-F128E3221A26}" type="parTrans" cxnId="{6A77B223-2A0A-4CB9-B47D-03BA8DD0785D}">
      <dgm:prSet/>
      <dgm:spPr/>
      <dgm:t>
        <a:bodyPr/>
        <a:lstStyle/>
        <a:p>
          <a:endParaRPr lang="en-US"/>
        </a:p>
      </dgm:t>
    </dgm:pt>
    <dgm:pt modelId="{10AD3105-B477-4AF0-B776-EC0060C4533D}" type="sibTrans" cxnId="{6A77B223-2A0A-4CB9-B47D-03BA8DD0785D}">
      <dgm:prSet/>
      <dgm:spPr/>
      <dgm:t>
        <a:bodyPr/>
        <a:lstStyle/>
        <a:p>
          <a:endParaRPr lang="en-US"/>
        </a:p>
      </dgm:t>
    </dgm:pt>
    <dgm:pt modelId="{B2921B32-6EA4-48DA-A8E1-AEE49D7090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az login</a:t>
          </a:r>
          <a:endParaRPr lang="en-US"/>
        </a:p>
      </dgm:t>
    </dgm:pt>
    <dgm:pt modelId="{210EE361-09C2-43FE-828A-6DFD27B5227A}" type="parTrans" cxnId="{45B0063D-F085-4671-9719-BCD25F01A594}">
      <dgm:prSet/>
      <dgm:spPr/>
      <dgm:t>
        <a:bodyPr/>
        <a:lstStyle/>
        <a:p>
          <a:endParaRPr lang="en-US"/>
        </a:p>
      </dgm:t>
    </dgm:pt>
    <dgm:pt modelId="{DCC24C51-4BD3-4AEC-AE58-5AF7BB60BF0F}" type="sibTrans" cxnId="{45B0063D-F085-4671-9719-BCD25F01A594}">
      <dgm:prSet/>
      <dgm:spPr/>
      <dgm:t>
        <a:bodyPr/>
        <a:lstStyle/>
        <a:p>
          <a:endParaRPr lang="en-US"/>
        </a:p>
      </dgm:t>
    </dgm:pt>
    <dgm:pt modelId="{5D3F2036-F2A4-41A2-B322-963AE0EF17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Install AKS CLI</a:t>
          </a:r>
          <a:endParaRPr lang="en-US"/>
        </a:p>
      </dgm:t>
    </dgm:pt>
    <dgm:pt modelId="{17103D65-F2D3-4991-BBD8-7110D5130872}" type="parTrans" cxnId="{F25DED1A-3DDF-4AD2-BA4E-AFD174B7E8BF}">
      <dgm:prSet/>
      <dgm:spPr/>
      <dgm:t>
        <a:bodyPr/>
        <a:lstStyle/>
        <a:p>
          <a:endParaRPr lang="en-US"/>
        </a:p>
      </dgm:t>
    </dgm:pt>
    <dgm:pt modelId="{B037E30E-F308-4B13-BC2C-66D2B3F4778E}" type="sibTrans" cxnId="{F25DED1A-3DDF-4AD2-BA4E-AFD174B7E8BF}">
      <dgm:prSet/>
      <dgm:spPr/>
      <dgm:t>
        <a:bodyPr/>
        <a:lstStyle/>
        <a:p>
          <a:endParaRPr lang="en-US"/>
        </a:p>
      </dgm:t>
    </dgm:pt>
    <dgm:pt modelId="{94B5EECD-8272-4B1F-84D6-1BA7656CE0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az aks install-cli</a:t>
          </a:r>
          <a:endParaRPr lang="en-US"/>
        </a:p>
      </dgm:t>
    </dgm:pt>
    <dgm:pt modelId="{7153BFA8-C321-4041-88FF-3324B55F07EB}" type="parTrans" cxnId="{9DE1B1C7-ACF4-40E7-838F-03FE6DABC895}">
      <dgm:prSet/>
      <dgm:spPr/>
      <dgm:t>
        <a:bodyPr/>
        <a:lstStyle/>
        <a:p>
          <a:endParaRPr lang="en-US"/>
        </a:p>
      </dgm:t>
    </dgm:pt>
    <dgm:pt modelId="{4A0A22A7-B67E-48A8-B72E-56705C959844}" type="sibTrans" cxnId="{9DE1B1C7-ACF4-40E7-838F-03FE6DABC895}">
      <dgm:prSet/>
      <dgm:spPr/>
      <dgm:t>
        <a:bodyPr/>
        <a:lstStyle/>
        <a:p>
          <a:endParaRPr lang="en-US"/>
        </a:p>
      </dgm:t>
    </dgm:pt>
    <dgm:pt modelId="{0EB20192-D870-47A8-84DD-BE0D94E044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Create a resource group</a:t>
          </a:r>
          <a:endParaRPr lang="en-US"/>
        </a:p>
      </dgm:t>
    </dgm:pt>
    <dgm:pt modelId="{CCEDCE36-03E8-482B-A3DD-E53A7B73FA9C}" type="parTrans" cxnId="{0F3E2B1A-30EB-4829-9AE5-7A4CD72D7DDD}">
      <dgm:prSet/>
      <dgm:spPr/>
      <dgm:t>
        <a:bodyPr/>
        <a:lstStyle/>
        <a:p>
          <a:endParaRPr lang="en-US"/>
        </a:p>
      </dgm:t>
    </dgm:pt>
    <dgm:pt modelId="{8ACE6D1C-7FF2-4192-8BB2-49E85AD4B794}" type="sibTrans" cxnId="{0F3E2B1A-30EB-4829-9AE5-7A4CD72D7DDD}">
      <dgm:prSet/>
      <dgm:spPr/>
      <dgm:t>
        <a:bodyPr/>
        <a:lstStyle/>
        <a:p>
          <a:endParaRPr lang="en-US"/>
        </a:p>
      </dgm:t>
    </dgm:pt>
    <dgm:pt modelId="{27924DF8-3873-4B53-9BF7-3B1E38CC79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az group create --name MyMicroserviceResources --location westus</a:t>
          </a:r>
          <a:endParaRPr lang="en-US"/>
        </a:p>
      </dgm:t>
    </dgm:pt>
    <dgm:pt modelId="{7C9C6CE4-90A0-4E48-BFF3-C81E04816574}" type="parTrans" cxnId="{D0582DA7-B32F-4ED5-B7ED-EE06BE17A691}">
      <dgm:prSet/>
      <dgm:spPr/>
      <dgm:t>
        <a:bodyPr/>
        <a:lstStyle/>
        <a:p>
          <a:endParaRPr lang="en-US"/>
        </a:p>
      </dgm:t>
    </dgm:pt>
    <dgm:pt modelId="{4B8827FB-3160-4421-A3FD-4D7028541D95}" type="sibTrans" cxnId="{D0582DA7-B32F-4ED5-B7ED-EE06BE17A691}">
      <dgm:prSet/>
      <dgm:spPr/>
      <dgm:t>
        <a:bodyPr/>
        <a:lstStyle/>
        <a:p>
          <a:endParaRPr lang="en-US"/>
        </a:p>
      </dgm:t>
    </dgm:pt>
    <dgm:pt modelId="{C9DED23C-92FF-4D18-90F7-A6C89BD84B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Create an AKS cluster</a:t>
          </a:r>
          <a:endParaRPr lang="en-US"/>
        </a:p>
      </dgm:t>
    </dgm:pt>
    <dgm:pt modelId="{65354E89-2773-4567-BF45-05CB6F88267B}" type="parTrans" cxnId="{CAE219ED-087E-4518-8445-30DD3D2EA459}">
      <dgm:prSet/>
      <dgm:spPr/>
      <dgm:t>
        <a:bodyPr/>
        <a:lstStyle/>
        <a:p>
          <a:endParaRPr lang="en-US"/>
        </a:p>
      </dgm:t>
    </dgm:pt>
    <dgm:pt modelId="{A3CB11CD-16F9-405D-B346-901C252066F2}" type="sibTrans" cxnId="{CAE219ED-087E-4518-8445-30DD3D2EA459}">
      <dgm:prSet/>
      <dgm:spPr/>
      <dgm:t>
        <a:bodyPr/>
        <a:lstStyle/>
        <a:p>
          <a:endParaRPr lang="en-US"/>
        </a:p>
      </dgm:t>
    </dgm:pt>
    <dgm:pt modelId="{F5122164-3B6A-4D45-A6A9-1537CD0C8C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az</a:t>
          </a:r>
          <a:r>
            <a:rPr lang="en-US" b="0" i="0" dirty="0"/>
            <a:t> </a:t>
          </a:r>
          <a:r>
            <a:rPr lang="en-US" b="0" i="0" dirty="0" err="1"/>
            <a:t>aks</a:t>
          </a:r>
          <a:r>
            <a:rPr lang="en-US" b="0" i="0" dirty="0"/>
            <a:t> create --resource-group </a:t>
          </a:r>
          <a:r>
            <a:rPr lang="en-US" b="0" i="0" dirty="0" err="1"/>
            <a:t>MyMicroserviceResources</a:t>
          </a:r>
          <a:r>
            <a:rPr lang="en-US" b="0" i="0" dirty="0"/>
            <a:t> --name </a:t>
          </a:r>
          <a:r>
            <a:rPr lang="en-US" b="0" i="0" dirty="0" err="1"/>
            <a:t>MyMicroserviceCluster</a:t>
          </a:r>
          <a:r>
            <a:rPr lang="en-US" b="0" i="0" dirty="0"/>
            <a:t> --node-count 1 --enable-addons </a:t>
          </a:r>
          <a:r>
            <a:rPr lang="en-US" b="0" i="0" dirty="0" err="1"/>
            <a:t>http_application_routing</a:t>
          </a:r>
          <a:r>
            <a:rPr lang="en-US" b="0" i="0" dirty="0"/>
            <a:t> --generate-ssh-keys</a:t>
          </a:r>
          <a:endParaRPr lang="en-US" dirty="0"/>
        </a:p>
      </dgm:t>
    </dgm:pt>
    <dgm:pt modelId="{1DEAE161-71A0-4ED3-A7D9-7F13A32EE85E}" type="parTrans" cxnId="{790E30C6-77E7-4C76-BE6D-6741EAF172C6}">
      <dgm:prSet/>
      <dgm:spPr/>
      <dgm:t>
        <a:bodyPr/>
        <a:lstStyle/>
        <a:p>
          <a:endParaRPr lang="en-US"/>
        </a:p>
      </dgm:t>
    </dgm:pt>
    <dgm:pt modelId="{5312BD67-E808-434B-84D9-23E698FF588D}" type="sibTrans" cxnId="{790E30C6-77E7-4C76-BE6D-6741EAF172C6}">
      <dgm:prSet/>
      <dgm:spPr/>
      <dgm:t>
        <a:bodyPr/>
        <a:lstStyle/>
        <a:p>
          <a:endParaRPr lang="en-US"/>
        </a:p>
      </dgm:t>
    </dgm:pt>
    <dgm:pt modelId="{F42C522D-B063-466D-BAD3-111D4C905491}" type="pres">
      <dgm:prSet presAssocID="{03641E9A-43EC-46D6-BD2C-06895EFE0986}" presName="root" presStyleCnt="0">
        <dgm:presLayoutVars>
          <dgm:dir/>
          <dgm:resizeHandles val="exact"/>
        </dgm:presLayoutVars>
      </dgm:prSet>
      <dgm:spPr/>
    </dgm:pt>
    <dgm:pt modelId="{11B40C1D-F1DE-43A7-9B37-D598CDB8CD1D}" type="pres">
      <dgm:prSet presAssocID="{DA074405-38B4-46E4-9A88-77A8848ED705}" presName="compNode" presStyleCnt="0"/>
      <dgm:spPr/>
    </dgm:pt>
    <dgm:pt modelId="{4CFADC41-1A05-4E20-8443-AEFC86F05CDC}" type="pres">
      <dgm:prSet presAssocID="{DA074405-38B4-46E4-9A88-77A8848ED705}" presName="bgRect" presStyleLbl="bgShp" presStyleIdx="0" presStyleCnt="6"/>
      <dgm:spPr/>
    </dgm:pt>
    <dgm:pt modelId="{39D26E8C-5FAA-4FA9-A267-53F290CCFC89}" type="pres">
      <dgm:prSet presAssocID="{DA074405-38B4-46E4-9A88-77A8848ED70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D7AD1C0-7C7A-4159-B5D8-AC850536A6F8}" type="pres">
      <dgm:prSet presAssocID="{DA074405-38B4-46E4-9A88-77A8848ED705}" presName="spaceRect" presStyleCnt="0"/>
      <dgm:spPr/>
    </dgm:pt>
    <dgm:pt modelId="{A1641802-235C-48AB-8913-8C82122BC7B7}" type="pres">
      <dgm:prSet presAssocID="{DA074405-38B4-46E4-9A88-77A8848ED705}" presName="parTx" presStyleLbl="revTx" presStyleIdx="0" presStyleCnt="10">
        <dgm:presLayoutVars>
          <dgm:chMax val="0"/>
          <dgm:chPref val="0"/>
        </dgm:presLayoutVars>
      </dgm:prSet>
      <dgm:spPr/>
    </dgm:pt>
    <dgm:pt modelId="{752A749C-01C4-4A00-ADED-D4C369B2A01D}" type="pres">
      <dgm:prSet presAssocID="{AECA70B9-1660-4061-8CE5-4222B51F4CBA}" presName="sibTrans" presStyleCnt="0"/>
      <dgm:spPr/>
    </dgm:pt>
    <dgm:pt modelId="{D43A7BD1-1A16-4190-B37F-BC4631614563}" type="pres">
      <dgm:prSet presAssocID="{3ADD69A4-62CE-4723-8359-C9D0A6508F8A}" presName="compNode" presStyleCnt="0"/>
      <dgm:spPr/>
    </dgm:pt>
    <dgm:pt modelId="{39C06260-E3A5-4D29-BAEC-65D90A82424F}" type="pres">
      <dgm:prSet presAssocID="{3ADD69A4-62CE-4723-8359-C9D0A6508F8A}" presName="bgRect" presStyleLbl="bgShp" presStyleIdx="1" presStyleCnt="6"/>
      <dgm:spPr/>
    </dgm:pt>
    <dgm:pt modelId="{45BF881B-F363-4AFC-8D9C-44F523886655}" type="pres">
      <dgm:prSet presAssocID="{3ADD69A4-62CE-4723-8359-C9D0A6508F8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1FF8120-03F9-44D5-A251-6808E6A4D29D}" type="pres">
      <dgm:prSet presAssocID="{3ADD69A4-62CE-4723-8359-C9D0A6508F8A}" presName="spaceRect" presStyleCnt="0"/>
      <dgm:spPr/>
    </dgm:pt>
    <dgm:pt modelId="{A22D864E-A355-4880-9C6E-0DDC94A92079}" type="pres">
      <dgm:prSet presAssocID="{3ADD69A4-62CE-4723-8359-C9D0A6508F8A}" presName="parTx" presStyleLbl="revTx" presStyleIdx="1" presStyleCnt="10">
        <dgm:presLayoutVars>
          <dgm:chMax val="0"/>
          <dgm:chPref val="0"/>
        </dgm:presLayoutVars>
      </dgm:prSet>
      <dgm:spPr/>
    </dgm:pt>
    <dgm:pt modelId="{0BBBFCFB-3F68-4106-963C-FD83CACE7403}" type="pres">
      <dgm:prSet presAssocID="{A3D3706C-1343-433E-A66F-B68ED6AD1E2B}" presName="sibTrans" presStyleCnt="0"/>
      <dgm:spPr/>
    </dgm:pt>
    <dgm:pt modelId="{28F21C3C-A002-4D29-B178-A72714DBD1CD}" type="pres">
      <dgm:prSet presAssocID="{8A3A8211-D32A-4FC4-A210-3B40A38B2F40}" presName="compNode" presStyleCnt="0"/>
      <dgm:spPr/>
    </dgm:pt>
    <dgm:pt modelId="{BF292944-1031-47CA-81FC-9BC6E85CDDDC}" type="pres">
      <dgm:prSet presAssocID="{8A3A8211-D32A-4FC4-A210-3B40A38B2F40}" presName="bgRect" presStyleLbl="bgShp" presStyleIdx="2" presStyleCnt="6"/>
      <dgm:spPr/>
    </dgm:pt>
    <dgm:pt modelId="{11CF6525-BAF6-4CB9-BDA3-E402EBF28072}" type="pres">
      <dgm:prSet presAssocID="{8A3A8211-D32A-4FC4-A210-3B40A38B2F4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CE7EC0D-14AC-43B9-9469-0DC0CFB9490E}" type="pres">
      <dgm:prSet presAssocID="{8A3A8211-D32A-4FC4-A210-3B40A38B2F40}" presName="spaceRect" presStyleCnt="0"/>
      <dgm:spPr/>
    </dgm:pt>
    <dgm:pt modelId="{C48CB999-33C9-4DE1-AF21-0B05F9D9EB1D}" type="pres">
      <dgm:prSet presAssocID="{8A3A8211-D32A-4FC4-A210-3B40A38B2F40}" presName="parTx" presStyleLbl="revTx" presStyleIdx="2" presStyleCnt="10">
        <dgm:presLayoutVars>
          <dgm:chMax val="0"/>
          <dgm:chPref val="0"/>
        </dgm:presLayoutVars>
      </dgm:prSet>
      <dgm:spPr/>
    </dgm:pt>
    <dgm:pt modelId="{CE10265C-A887-497B-ABAF-EB75090F0F3A}" type="pres">
      <dgm:prSet presAssocID="{8A3A8211-D32A-4FC4-A210-3B40A38B2F40}" presName="desTx" presStyleLbl="revTx" presStyleIdx="3" presStyleCnt="10">
        <dgm:presLayoutVars/>
      </dgm:prSet>
      <dgm:spPr/>
    </dgm:pt>
    <dgm:pt modelId="{B27D40D4-E364-491C-9327-E7A648149BA6}" type="pres">
      <dgm:prSet presAssocID="{10AD3105-B477-4AF0-B776-EC0060C4533D}" presName="sibTrans" presStyleCnt="0"/>
      <dgm:spPr/>
    </dgm:pt>
    <dgm:pt modelId="{B81B4FB5-638A-4A59-A765-683D92FCCF50}" type="pres">
      <dgm:prSet presAssocID="{5D3F2036-F2A4-41A2-B322-963AE0EF17E0}" presName="compNode" presStyleCnt="0"/>
      <dgm:spPr/>
    </dgm:pt>
    <dgm:pt modelId="{81B14BFE-6F2E-42C9-B9BE-4F81C8C1B0BF}" type="pres">
      <dgm:prSet presAssocID="{5D3F2036-F2A4-41A2-B322-963AE0EF17E0}" presName="bgRect" presStyleLbl="bgShp" presStyleIdx="3" presStyleCnt="6"/>
      <dgm:spPr/>
    </dgm:pt>
    <dgm:pt modelId="{C65B2D03-8299-46BB-8E10-D1E9E05D474F}" type="pres">
      <dgm:prSet presAssocID="{5D3F2036-F2A4-41A2-B322-963AE0EF17E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4D65F9D2-D8D2-428C-92FB-3BE6117DBC33}" type="pres">
      <dgm:prSet presAssocID="{5D3F2036-F2A4-41A2-B322-963AE0EF17E0}" presName="spaceRect" presStyleCnt="0"/>
      <dgm:spPr/>
    </dgm:pt>
    <dgm:pt modelId="{83DC8A92-56A4-4630-92B0-E6DCC414C6BA}" type="pres">
      <dgm:prSet presAssocID="{5D3F2036-F2A4-41A2-B322-963AE0EF17E0}" presName="parTx" presStyleLbl="revTx" presStyleIdx="4" presStyleCnt="10">
        <dgm:presLayoutVars>
          <dgm:chMax val="0"/>
          <dgm:chPref val="0"/>
        </dgm:presLayoutVars>
      </dgm:prSet>
      <dgm:spPr/>
    </dgm:pt>
    <dgm:pt modelId="{E2E6142E-78C7-4395-80CD-ABD06E2A3E27}" type="pres">
      <dgm:prSet presAssocID="{5D3F2036-F2A4-41A2-B322-963AE0EF17E0}" presName="desTx" presStyleLbl="revTx" presStyleIdx="5" presStyleCnt="10">
        <dgm:presLayoutVars/>
      </dgm:prSet>
      <dgm:spPr/>
    </dgm:pt>
    <dgm:pt modelId="{AFE8E846-3404-493A-9E59-7DDCE924DD5A}" type="pres">
      <dgm:prSet presAssocID="{B037E30E-F308-4B13-BC2C-66D2B3F4778E}" presName="sibTrans" presStyleCnt="0"/>
      <dgm:spPr/>
    </dgm:pt>
    <dgm:pt modelId="{3ADEE709-0E3F-4EDC-A48B-F0C59DE56F27}" type="pres">
      <dgm:prSet presAssocID="{0EB20192-D870-47A8-84DD-BE0D94E04491}" presName="compNode" presStyleCnt="0"/>
      <dgm:spPr/>
    </dgm:pt>
    <dgm:pt modelId="{32C58C7E-5231-4AB0-80F3-13319C0EBAAD}" type="pres">
      <dgm:prSet presAssocID="{0EB20192-D870-47A8-84DD-BE0D94E04491}" presName="bgRect" presStyleLbl="bgShp" presStyleIdx="4" presStyleCnt="6"/>
      <dgm:spPr/>
    </dgm:pt>
    <dgm:pt modelId="{32FD8CCD-D26A-4369-8413-C1A867AF33AC}" type="pres">
      <dgm:prSet presAssocID="{0EB20192-D870-47A8-84DD-BE0D94E0449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58DBA582-3A7A-4101-B9FB-F290D9C35FAE}" type="pres">
      <dgm:prSet presAssocID="{0EB20192-D870-47A8-84DD-BE0D94E04491}" presName="spaceRect" presStyleCnt="0"/>
      <dgm:spPr/>
    </dgm:pt>
    <dgm:pt modelId="{EF5C07E2-8FDF-4E0B-9A6F-0358C613F1ED}" type="pres">
      <dgm:prSet presAssocID="{0EB20192-D870-47A8-84DD-BE0D94E04491}" presName="parTx" presStyleLbl="revTx" presStyleIdx="6" presStyleCnt="10">
        <dgm:presLayoutVars>
          <dgm:chMax val="0"/>
          <dgm:chPref val="0"/>
        </dgm:presLayoutVars>
      </dgm:prSet>
      <dgm:spPr/>
    </dgm:pt>
    <dgm:pt modelId="{55DA55AF-B32D-49F5-BC29-0484413BFA4B}" type="pres">
      <dgm:prSet presAssocID="{0EB20192-D870-47A8-84DD-BE0D94E04491}" presName="desTx" presStyleLbl="revTx" presStyleIdx="7" presStyleCnt="10">
        <dgm:presLayoutVars/>
      </dgm:prSet>
      <dgm:spPr/>
    </dgm:pt>
    <dgm:pt modelId="{14944246-87C9-4869-A62A-5A3829A29F3E}" type="pres">
      <dgm:prSet presAssocID="{8ACE6D1C-7FF2-4192-8BB2-49E85AD4B794}" presName="sibTrans" presStyleCnt="0"/>
      <dgm:spPr/>
    </dgm:pt>
    <dgm:pt modelId="{2960F1DE-57DF-42B1-8E7F-E79C12FDA4DE}" type="pres">
      <dgm:prSet presAssocID="{C9DED23C-92FF-4D18-90F7-A6C89BD84BD5}" presName="compNode" presStyleCnt="0"/>
      <dgm:spPr/>
    </dgm:pt>
    <dgm:pt modelId="{09CDAA3D-6616-4612-961F-678C6ACF066D}" type="pres">
      <dgm:prSet presAssocID="{C9DED23C-92FF-4D18-90F7-A6C89BD84BD5}" presName="bgRect" presStyleLbl="bgShp" presStyleIdx="5" presStyleCnt="6"/>
      <dgm:spPr/>
    </dgm:pt>
    <dgm:pt modelId="{4186BA21-24AF-4902-8E1F-DED41F631E64}" type="pres">
      <dgm:prSet presAssocID="{C9DED23C-92FF-4D18-90F7-A6C89BD84BD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18703A1F-5ED6-4FE3-B695-3056A346E6DE}" type="pres">
      <dgm:prSet presAssocID="{C9DED23C-92FF-4D18-90F7-A6C89BD84BD5}" presName="spaceRect" presStyleCnt="0"/>
      <dgm:spPr/>
    </dgm:pt>
    <dgm:pt modelId="{08C37330-0067-4425-9785-C996B26C1D98}" type="pres">
      <dgm:prSet presAssocID="{C9DED23C-92FF-4D18-90F7-A6C89BD84BD5}" presName="parTx" presStyleLbl="revTx" presStyleIdx="8" presStyleCnt="10">
        <dgm:presLayoutVars>
          <dgm:chMax val="0"/>
          <dgm:chPref val="0"/>
        </dgm:presLayoutVars>
      </dgm:prSet>
      <dgm:spPr/>
    </dgm:pt>
    <dgm:pt modelId="{42CF484B-014A-41FE-B4AA-E29ED88782C0}" type="pres">
      <dgm:prSet presAssocID="{C9DED23C-92FF-4D18-90F7-A6C89BD84BD5}" presName="desTx" presStyleLbl="revTx" presStyleIdx="9" presStyleCnt="10" custScaleX="98986">
        <dgm:presLayoutVars/>
      </dgm:prSet>
      <dgm:spPr/>
    </dgm:pt>
  </dgm:ptLst>
  <dgm:cxnLst>
    <dgm:cxn modelId="{0F3E2B1A-30EB-4829-9AE5-7A4CD72D7DDD}" srcId="{03641E9A-43EC-46D6-BD2C-06895EFE0986}" destId="{0EB20192-D870-47A8-84DD-BE0D94E04491}" srcOrd="4" destOrd="0" parTransId="{CCEDCE36-03E8-482B-A3DD-E53A7B73FA9C}" sibTransId="{8ACE6D1C-7FF2-4192-8BB2-49E85AD4B794}"/>
    <dgm:cxn modelId="{F25DED1A-3DDF-4AD2-BA4E-AFD174B7E8BF}" srcId="{03641E9A-43EC-46D6-BD2C-06895EFE0986}" destId="{5D3F2036-F2A4-41A2-B322-963AE0EF17E0}" srcOrd="3" destOrd="0" parTransId="{17103D65-F2D3-4991-BBD8-7110D5130872}" sibTransId="{B037E30E-F308-4B13-BC2C-66D2B3F4778E}"/>
    <dgm:cxn modelId="{1EA2C21C-1B9E-475D-87CB-4C0C6A72D290}" type="presOf" srcId="{5D3F2036-F2A4-41A2-B322-963AE0EF17E0}" destId="{83DC8A92-56A4-4630-92B0-E6DCC414C6BA}" srcOrd="0" destOrd="0" presId="urn:microsoft.com/office/officeart/2018/2/layout/IconVerticalSolidList"/>
    <dgm:cxn modelId="{6A77B223-2A0A-4CB9-B47D-03BA8DD0785D}" srcId="{03641E9A-43EC-46D6-BD2C-06895EFE0986}" destId="{8A3A8211-D32A-4FC4-A210-3B40A38B2F40}" srcOrd="2" destOrd="0" parTransId="{F3ACCC16-9C70-492F-8A99-F128E3221A26}" sibTransId="{10AD3105-B477-4AF0-B776-EC0060C4533D}"/>
    <dgm:cxn modelId="{E4AD8725-4869-4C8A-B028-0F6DAF9AD1BF}" type="presOf" srcId="{8A3A8211-D32A-4FC4-A210-3B40A38B2F40}" destId="{C48CB999-33C9-4DE1-AF21-0B05F9D9EB1D}" srcOrd="0" destOrd="0" presId="urn:microsoft.com/office/officeart/2018/2/layout/IconVerticalSolidList"/>
    <dgm:cxn modelId="{24383B39-3D7F-4931-A2C3-659BE4D025F9}" type="presOf" srcId="{3ADD69A4-62CE-4723-8359-C9D0A6508F8A}" destId="{A22D864E-A355-4880-9C6E-0DDC94A92079}" srcOrd="0" destOrd="0" presId="urn:microsoft.com/office/officeart/2018/2/layout/IconVerticalSolidList"/>
    <dgm:cxn modelId="{45B0063D-F085-4671-9719-BCD25F01A594}" srcId="{8A3A8211-D32A-4FC4-A210-3B40A38B2F40}" destId="{B2921B32-6EA4-48DA-A8E1-AEE49D709018}" srcOrd="0" destOrd="0" parTransId="{210EE361-09C2-43FE-828A-6DFD27B5227A}" sibTransId="{DCC24C51-4BD3-4AEC-AE58-5AF7BB60BF0F}"/>
    <dgm:cxn modelId="{84138B5E-AE18-4B53-988B-04128CAC71D2}" srcId="{03641E9A-43EC-46D6-BD2C-06895EFE0986}" destId="{3ADD69A4-62CE-4723-8359-C9D0A6508F8A}" srcOrd="1" destOrd="0" parTransId="{11DAB44E-55A1-4C2B-9FA8-00725B3C911B}" sibTransId="{A3D3706C-1343-433E-A66F-B68ED6AD1E2B}"/>
    <dgm:cxn modelId="{83028B64-FEFF-4E1B-B8E6-FA9185B7AFDE}" type="presOf" srcId="{F5122164-3B6A-4D45-A6A9-1537CD0C8CC6}" destId="{42CF484B-014A-41FE-B4AA-E29ED88782C0}" srcOrd="0" destOrd="0" presId="urn:microsoft.com/office/officeart/2018/2/layout/IconVerticalSolidList"/>
    <dgm:cxn modelId="{327B1456-5BF5-459C-96EA-59C1AACA7643}" type="presOf" srcId="{B2921B32-6EA4-48DA-A8E1-AEE49D709018}" destId="{CE10265C-A887-497B-ABAF-EB75090F0F3A}" srcOrd="0" destOrd="0" presId="urn:microsoft.com/office/officeart/2018/2/layout/IconVerticalSolidList"/>
    <dgm:cxn modelId="{463C907C-CA13-44CB-B687-6D3A3661F075}" type="presOf" srcId="{27924DF8-3873-4B53-9BF7-3B1E38CC7916}" destId="{55DA55AF-B32D-49F5-BC29-0484413BFA4B}" srcOrd="0" destOrd="0" presId="urn:microsoft.com/office/officeart/2018/2/layout/IconVerticalSolidList"/>
    <dgm:cxn modelId="{69DF298C-78DE-41C1-909D-A765505E0384}" type="presOf" srcId="{DA074405-38B4-46E4-9A88-77A8848ED705}" destId="{A1641802-235C-48AB-8913-8C82122BC7B7}" srcOrd="0" destOrd="0" presId="urn:microsoft.com/office/officeart/2018/2/layout/IconVerticalSolidList"/>
    <dgm:cxn modelId="{8D76C29A-8720-44CE-B24A-D1AA2C45F5CA}" type="presOf" srcId="{03641E9A-43EC-46D6-BD2C-06895EFE0986}" destId="{F42C522D-B063-466D-BAD3-111D4C905491}" srcOrd="0" destOrd="0" presId="urn:microsoft.com/office/officeart/2018/2/layout/IconVerticalSolidList"/>
    <dgm:cxn modelId="{E9B5749B-88A2-4B5B-BF98-E7712CA8A894}" type="presOf" srcId="{C9DED23C-92FF-4D18-90F7-A6C89BD84BD5}" destId="{08C37330-0067-4425-9785-C996B26C1D98}" srcOrd="0" destOrd="0" presId="urn:microsoft.com/office/officeart/2018/2/layout/IconVerticalSolidList"/>
    <dgm:cxn modelId="{D0582DA7-B32F-4ED5-B7ED-EE06BE17A691}" srcId="{0EB20192-D870-47A8-84DD-BE0D94E04491}" destId="{27924DF8-3873-4B53-9BF7-3B1E38CC7916}" srcOrd="0" destOrd="0" parTransId="{7C9C6CE4-90A0-4E48-BFF3-C81E04816574}" sibTransId="{4B8827FB-3160-4421-A3FD-4D7028541D95}"/>
    <dgm:cxn modelId="{DDF5BDC2-A938-4BD6-A944-97D6AF562676}" type="presOf" srcId="{94B5EECD-8272-4B1F-84D6-1BA7656CE035}" destId="{E2E6142E-78C7-4395-80CD-ABD06E2A3E27}" srcOrd="0" destOrd="0" presId="urn:microsoft.com/office/officeart/2018/2/layout/IconVerticalSolidList"/>
    <dgm:cxn modelId="{790E30C6-77E7-4C76-BE6D-6741EAF172C6}" srcId="{C9DED23C-92FF-4D18-90F7-A6C89BD84BD5}" destId="{F5122164-3B6A-4D45-A6A9-1537CD0C8CC6}" srcOrd="0" destOrd="0" parTransId="{1DEAE161-71A0-4ED3-A7D9-7F13A32EE85E}" sibTransId="{5312BD67-E808-434B-84D9-23E698FF588D}"/>
    <dgm:cxn modelId="{9DE1B1C7-ACF4-40E7-838F-03FE6DABC895}" srcId="{5D3F2036-F2A4-41A2-B322-963AE0EF17E0}" destId="{94B5EECD-8272-4B1F-84D6-1BA7656CE035}" srcOrd="0" destOrd="0" parTransId="{7153BFA8-C321-4041-88FF-3324B55F07EB}" sibTransId="{4A0A22A7-B67E-48A8-B72E-56705C959844}"/>
    <dgm:cxn modelId="{B7BD1CE6-0CE0-4FCA-AB93-5EE953636A6D}" srcId="{03641E9A-43EC-46D6-BD2C-06895EFE0986}" destId="{DA074405-38B4-46E4-9A88-77A8848ED705}" srcOrd="0" destOrd="0" parTransId="{77536DC7-5060-4163-AC36-936C367A62E0}" sibTransId="{AECA70B9-1660-4061-8CE5-4222B51F4CBA}"/>
    <dgm:cxn modelId="{CAE219ED-087E-4518-8445-30DD3D2EA459}" srcId="{03641E9A-43EC-46D6-BD2C-06895EFE0986}" destId="{C9DED23C-92FF-4D18-90F7-A6C89BD84BD5}" srcOrd="5" destOrd="0" parTransId="{65354E89-2773-4567-BF45-05CB6F88267B}" sibTransId="{A3CB11CD-16F9-405D-B346-901C252066F2}"/>
    <dgm:cxn modelId="{97318CF8-93AE-4130-9358-98DA6D4A662B}" type="presOf" srcId="{0EB20192-D870-47A8-84DD-BE0D94E04491}" destId="{EF5C07E2-8FDF-4E0B-9A6F-0358C613F1ED}" srcOrd="0" destOrd="0" presId="urn:microsoft.com/office/officeart/2018/2/layout/IconVerticalSolidList"/>
    <dgm:cxn modelId="{BFC16BA6-9BC9-4A9A-AF80-A37A9D110DAC}" type="presParOf" srcId="{F42C522D-B063-466D-BAD3-111D4C905491}" destId="{11B40C1D-F1DE-43A7-9B37-D598CDB8CD1D}" srcOrd="0" destOrd="0" presId="urn:microsoft.com/office/officeart/2018/2/layout/IconVerticalSolidList"/>
    <dgm:cxn modelId="{CDBDCB51-5A9F-4AE7-B92F-7FDD5E2CB578}" type="presParOf" srcId="{11B40C1D-F1DE-43A7-9B37-D598CDB8CD1D}" destId="{4CFADC41-1A05-4E20-8443-AEFC86F05CDC}" srcOrd="0" destOrd="0" presId="urn:microsoft.com/office/officeart/2018/2/layout/IconVerticalSolidList"/>
    <dgm:cxn modelId="{AF643CC9-C183-4A17-8861-D84336E25923}" type="presParOf" srcId="{11B40C1D-F1DE-43A7-9B37-D598CDB8CD1D}" destId="{39D26E8C-5FAA-4FA9-A267-53F290CCFC89}" srcOrd="1" destOrd="0" presId="urn:microsoft.com/office/officeart/2018/2/layout/IconVerticalSolidList"/>
    <dgm:cxn modelId="{CE52A8E5-10CE-403C-8379-E0C195EBB46B}" type="presParOf" srcId="{11B40C1D-F1DE-43A7-9B37-D598CDB8CD1D}" destId="{3D7AD1C0-7C7A-4159-B5D8-AC850536A6F8}" srcOrd="2" destOrd="0" presId="urn:microsoft.com/office/officeart/2018/2/layout/IconVerticalSolidList"/>
    <dgm:cxn modelId="{AADE3C32-3737-4F90-AA1A-8148E9BAD0FC}" type="presParOf" srcId="{11B40C1D-F1DE-43A7-9B37-D598CDB8CD1D}" destId="{A1641802-235C-48AB-8913-8C82122BC7B7}" srcOrd="3" destOrd="0" presId="urn:microsoft.com/office/officeart/2018/2/layout/IconVerticalSolidList"/>
    <dgm:cxn modelId="{201912F0-ADA0-4B5A-9D8E-88300F0DAE1D}" type="presParOf" srcId="{F42C522D-B063-466D-BAD3-111D4C905491}" destId="{752A749C-01C4-4A00-ADED-D4C369B2A01D}" srcOrd="1" destOrd="0" presId="urn:microsoft.com/office/officeart/2018/2/layout/IconVerticalSolidList"/>
    <dgm:cxn modelId="{D5109ACF-71C2-49CC-BA03-6182942A8C0E}" type="presParOf" srcId="{F42C522D-B063-466D-BAD3-111D4C905491}" destId="{D43A7BD1-1A16-4190-B37F-BC4631614563}" srcOrd="2" destOrd="0" presId="urn:microsoft.com/office/officeart/2018/2/layout/IconVerticalSolidList"/>
    <dgm:cxn modelId="{D61C0DCD-6487-44F2-A213-D59C3550BF75}" type="presParOf" srcId="{D43A7BD1-1A16-4190-B37F-BC4631614563}" destId="{39C06260-E3A5-4D29-BAEC-65D90A82424F}" srcOrd="0" destOrd="0" presId="urn:microsoft.com/office/officeart/2018/2/layout/IconVerticalSolidList"/>
    <dgm:cxn modelId="{36EADBB9-06E0-43C0-ACC3-8435ECAE049B}" type="presParOf" srcId="{D43A7BD1-1A16-4190-B37F-BC4631614563}" destId="{45BF881B-F363-4AFC-8D9C-44F523886655}" srcOrd="1" destOrd="0" presId="urn:microsoft.com/office/officeart/2018/2/layout/IconVerticalSolidList"/>
    <dgm:cxn modelId="{B4E50730-7679-4DB8-958E-0A029EAEDFA8}" type="presParOf" srcId="{D43A7BD1-1A16-4190-B37F-BC4631614563}" destId="{91FF8120-03F9-44D5-A251-6808E6A4D29D}" srcOrd="2" destOrd="0" presId="urn:microsoft.com/office/officeart/2018/2/layout/IconVerticalSolidList"/>
    <dgm:cxn modelId="{3E5D1A4E-3079-4D70-9EE9-133D2EFC93B7}" type="presParOf" srcId="{D43A7BD1-1A16-4190-B37F-BC4631614563}" destId="{A22D864E-A355-4880-9C6E-0DDC94A92079}" srcOrd="3" destOrd="0" presId="urn:microsoft.com/office/officeart/2018/2/layout/IconVerticalSolidList"/>
    <dgm:cxn modelId="{7AE9CB7D-B387-41EB-B03C-5A9097FD1E00}" type="presParOf" srcId="{F42C522D-B063-466D-BAD3-111D4C905491}" destId="{0BBBFCFB-3F68-4106-963C-FD83CACE7403}" srcOrd="3" destOrd="0" presId="urn:microsoft.com/office/officeart/2018/2/layout/IconVerticalSolidList"/>
    <dgm:cxn modelId="{1CA4DD0E-CF54-4FF1-8B27-1D0ED2FA85AA}" type="presParOf" srcId="{F42C522D-B063-466D-BAD3-111D4C905491}" destId="{28F21C3C-A002-4D29-B178-A72714DBD1CD}" srcOrd="4" destOrd="0" presId="urn:microsoft.com/office/officeart/2018/2/layout/IconVerticalSolidList"/>
    <dgm:cxn modelId="{8C005695-523A-4745-BEAE-04B4A842EB99}" type="presParOf" srcId="{28F21C3C-A002-4D29-B178-A72714DBD1CD}" destId="{BF292944-1031-47CA-81FC-9BC6E85CDDDC}" srcOrd="0" destOrd="0" presId="urn:microsoft.com/office/officeart/2018/2/layout/IconVerticalSolidList"/>
    <dgm:cxn modelId="{AE417907-F07F-43E4-B373-3BD40CBA3A3F}" type="presParOf" srcId="{28F21C3C-A002-4D29-B178-A72714DBD1CD}" destId="{11CF6525-BAF6-4CB9-BDA3-E402EBF28072}" srcOrd="1" destOrd="0" presId="urn:microsoft.com/office/officeart/2018/2/layout/IconVerticalSolidList"/>
    <dgm:cxn modelId="{A0FDF9DF-DC69-45A7-ABD9-4D3AA6BC111A}" type="presParOf" srcId="{28F21C3C-A002-4D29-B178-A72714DBD1CD}" destId="{FCE7EC0D-14AC-43B9-9469-0DC0CFB9490E}" srcOrd="2" destOrd="0" presId="urn:microsoft.com/office/officeart/2018/2/layout/IconVerticalSolidList"/>
    <dgm:cxn modelId="{DF875410-A7E0-4626-A419-EB468C79E4A7}" type="presParOf" srcId="{28F21C3C-A002-4D29-B178-A72714DBD1CD}" destId="{C48CB999-33C9-4DE1-AF21-0B05F9D9EB1D}" srcOrd="3" destOrd="0" presId="urn:microsoft.com/office/officeart/2018/2/layout/IconVerticalSolidList"/>
    <dgm:cxn modelId="{85BA4E1C-129F-4938-A845-A1A9600D4558}" type="presParOf" srcId="{28F21C3C-A002-4D29-B178-A72714DBD1CD}" destId="{CE10265C-A887-497B-ABAF-EB75090F0F3A}" srcOrd="4" destOrd="0" presId="urn:microsoft.com/office/officeart/2018/2/layout/IconVerticalSolidList"/>
    <dgm:cxn modelId="{48C8313D-9CCA-45F6-B529-6324159B71F1}" type="presParOf" srcId="{F42C522D-B063-466D-BAD3-111D4C905491}" destId="{B27D40D4-E364-491C-9327-E7A648149BA6}" srcOrd="5" destOrd="0" presId="urn:microsoft.com/office/officeart/2018/2/layout/IconVerticalSolidList"/>
    <dgm:cxn modelId="{3A4556EE-59AC-4415-8615-0BE9AB3E3EFB}" type="presParOf" srcId="{F42C522D-B063-466D-BAD3-111D4C905491}" destId="{B81B4FB5-638A-4A59-A765-683D92FCCF50}" srcOrd="6" destOrd="0" presId="urn:microsoft.com/office/officeart/2018/2/layout/IconVerticalSolidList"/>
    <dgm:cxn modelId="{FF758A4F-B00E-4DF7-B4BF-913A841E9F0D}" type="presParOf" srcId="{B81B4FB5-638A-4A59-A765-683D92FCCF50}" destId="{81B14BFE-6F2E-42C9-B9BE-4F81C8C1B0BF}" srcOrd="0" destOrd="0" presId="urn:microsoft.com/office/officeart/2018/2/layout/IconVerticalSolidList"/>
    <dgm:cxn modelId="{0F479A2E-0E18-4C2F-ACF3-DA3ED3BEF8B8}" type="presParOf" srcId="{B81B4FB5-638A-4A59-A765-683D92FCCF50}" destId="{C65B2D03-8299-46BB-8E10-D1E9E05D474F}" srcOrd="1" destOrd="0" presId="urn:microsoft.com/office/officeart/2018/2/layout/IconVerticalSolidList"/>
    <dgm:cxn modelId="{628CFD27-73CA-417E-AFD0-F69511325002}" type="presParOf" srcId="{B81B4FB5-638A-4A59-A765-683D92FCCF50}" destId="{4D65F9D2-D8D2-428C-92FB-3BE6117DBC33}" srcOrd="2" destOrd="0" presId="urn:microsoft.com/office/officeart/2018/2/layout/IconVerticalSolidList"/>
    <dgm:cxn modelId="{0EE62256-1D57-47EF-BE40-6FB8CFDF3A34}" type="presParOf" srcId="{B81B4FB5-638A-4A59-A765-683D92FCCF50}" destId="{83DC8A92-56A4-4630-92B0-E6DCC414C6BA}" srcOrd="3" destOrd="0" presId="urn:microsoft.com/office/officeart/2018/2/layout/IconVerticalSolidList"/>
    <dgm:cxn modelId="{0D28FE17-9EBB-43BD-B825-F36608712561}" type="presParOf" srcId="{B81B4FB5-638A-4A59-A765-683D92FCCF50}" destId="{E2E6142E-78C7-4395-80CD-ABD06E2A3E27}" srcOrd="4" destOrd="0" presId="urn:microsoft.com/office/officeart/2018/2/layout/IconVerticalSolidList"/>
    <dgm:cxn modelId="{F1682A51-9E30-4EED-AB18-3D0663076258}" type="presParOf" srcId="{F42C522D-B063-466D-BAD3-111D4C905491}" destId="{AFE8E846-3404-493A-9E59-7DDCE924DD5A}" srcOrd="7" destOrd="0" presId="urn:microsoft.com/office/officeart/2018/2/layout/IconVerticalSolidList"/>
    <dgm:cxn modelId="{29A27EC2-EE3F-4159-B2F6-F28BA9CF6392}" type="presParOf" srcId="{F42C522D-B063-466D-BAD3-111D4C905491}" destId="{3ADEE709-0E3F-4EDC-A48B-F0C59DE56F27}" srcOrd="8" destOrd="0" presId="urn:microsoft.com/office/officeart/2018/2/layout/IconVerticalSolidList"/>
    <dgm:cxn modelId="{AAC06B30-9A01-4A01-A2E0-CC8DEE169A89}" type="presParOf" srcId="{3ADEE709-0E3F-4EDC-A48B-F0C59DE56F27}" destId="{32C58C7E-5231-4AB0-80F3-13319C0EBAAD}" srcOrd="0" destOrd="0" presId="urn:microsoft.com/office/officeart/2018/2/layout/IconVerticalSolidList"/>
    <dgm:cxn modelId="{BB2BC101-FFB4-4228-8A8D-15A4DCBB2F32}" type="presParOf" srcId="{3ADEE709-0E3F-4EDC-A48B-F0C59DE56F27}" destId="{32FD8CCD-D26A-4369-8413-C1A867AF33AC}" srcOrd="1" destOrd="0" presId="urn:microsoft.com/office/officeart/2018/2/layout/IconVerticalSolidList"/>
    <dgm:cxn modelId="{A652B218-A6CF-4EB9-A975-58198884FE94}" type="presParOf" srcId="{3ADEE709-0E3F-4EDC-A48B-F0C59DE56F27}" destId="{58DBA582-3A7A-4101-B9FB-F290D9C35FAE}" srcOrd="2" destOrd="0" presId="urn:microsoft.com/office/officeart/2018/2/layout/IconVerticalSolidList"/>
    <dgm:cxn modelId="{1926AAC8-2F0D-440B-8735-CDBCF50E5F4C}" type="presParOf" srcId="{3ADEE709-0E3F-4EDC-A48B-F0C59DE56F27}" destId="{EF5C07E2-8FDF-4E0B-9A6F-0358C613F1ED}" srcOrd="3" destOrd="0" presId="urn:microsoft.com/office/officeart/2018/2/layout/IconVerticalSolidList"/>
    <dgm:cxn modelId="{C316E0BB-54D7-4C3C-BEC9-751F82FE4839}" type="presParOf" srcId="{3ADEE709-0E3F-4EDC-A48B-F0C59DE56F27}" destId="{55DA55AF-B32D-49F5-BC29-0484413BFA4B}" srcOrd="4" destOrd="0" presId="urn:microsoft.com/office/officeart/2018/2/layout/IconVerticalSolidList"/>
    <dgm:cxn modelId="{0CA3BA79-896C-4BCE-97C5-EBDD60FC4696}" type="presParOf" srcId="{F42C522D-B063-466D-BAD3-111D4C905491}" destId="{14944246-87C9-4869-A62A-5A3829A29F3E}" srcOrd="9" destOrd="0" presId="urn:microsoft.com/office/officeart/2018/2/layout/IconVerticalSolidList"/>
    <dgm:cxn modelId="{32551A36-7693-4A48-9969-E45CC34A7DCD}" type="presParOf" srcId="{F42C522D-B063-466D-BAD3-111D4C905491}" destId="{2960F1DE-57DF-42B1-8E7F-E79C12FDA4DE}" srcOrd="10" destOrd="0" presId="urn:microsoft.com/office/officeart/2018/2/layout/IconVerticalSolidList"/>
    <dgm:cxn modelId="{BDF3CAEC-B900-4A3C-AEA5-5DB4CCFE19AB}" type="presParOf" srcId="{2960F1DE-57DF-42B1-8E7F-E79C12FDA4DE}" destId="{09CDAA3D-6616-4612-961F-678C6ACF066D}" srcOrd="0" destOrd="0" presId="urn:microsoft.com/office/officeart/2018/2/layout/IconVerticalSolidList"/>
    <dgm:cxn modelId="{617C4D6D-EA35-40B5-8D52-984E2E339DC0}" type="presParOf" srcId="{2960F1DE-57DF-42B1-8E7F-E79C12FDA4DE}" destId="{4186BA21-24AF-4902-8E1F-DED41F631E64}" srcOrd="1" destOrd="0" presId="urn:microsoft.com/office/officeart/2018/2/layout/IconVerticalSolidList"/>
    <dgm:cxn modelId="{6A8297ED-D898-4075-B82B-C8AFF4B40D4D}" type="presParOf" srcId="{2960F1DE-57DF-42B1-8E7F-E79C12FDA4DE}" destId="{18703A1F-5ED6-4FE3-B695-3056A346E6DE}" srcOrd="2" destOrd="0" presId="urn:microsoft.com/office/officeart/2018/2/layout/IconVerticalSolidList"/>
    <dgm:cxn modelId="{AE784951-43EC-4C96-9D46-1805B7C40F3E}" type="presParOf" srcId="{2960F1DE-57DF-42B1-8E7F-E79C12FDA4DE}" destId="{08C37330-0067-4425-9785-C996B26C1D98}" srcOrd="3" destOrd="0" presId="urn:microsoft.com/office/officeart/2018/2/layout/IconVerticalSolidList"/>
    <dgm:cxn modelId="{AF05DFBE-6217-4E69-AA30-EF29C3178053}" type="presParOf" srcId="{2960F1DE-57DF-42B1-8E7F-E79C12FDA4DE}" destId="{42CF484B-014A-41FE-B4AA-E29ED88782C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74EFE-2DD1-4B87-B61F-43B5909BA18C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698E0-914F-4644-87EF-64DD88E68CAB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CE613-F8B1-4DF4-A42F-41CB53CCCF3E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Microservices are small, independent components within an application.</a:t>
          </a:r>
          <a:endParaRPr lang="en-US" sz="2500" kern="1200"/>
        </a:p>
      </dsp:txBody>
      <dsp:txXfrm>
        <a:off x="1435988" y="531"/>
        <a:ext cx="9079611" cy="1243280"/>
      </dsp:txXfrm>
    </dsp:sp>
    <dsp:sp modelId="{BA8805F8-F586-495D-AD86-858D15627D98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739B0-D37C-4540-84AF-95F97434BF11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09008-E421-471F-A6B0-049ACDBC8C9F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Each microservice has its own codebase, which allows for focused development and maintenance.</a:t>
          </a:r>
          <a:endParaRPr lang="en-US" sz="2500" kern="1200"/>
        </a:p>
      </dsp:txBody>
      <dsp:txXfrm>
        <a:off x="1435988" y="1554631"/>
        <a:ext cx="9079611" cy="1243280"/>
      </dsp:txXfrm>
    </dsp:sp>
    <dsp:sp modelId="{808D8413-3F18-4F2F-9EDF-8E33D0770BEA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C1438-E630-45EF-810B-EE1B06EF5779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37BBD-31ED-4B69-92F8-AAF4469356D3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They are loosely coupled, meaning changes to one service don’t impact others.</a:t>
          </a:r>
          <a:endParaRPr lang="en-US" sz="2500" kern="1200"/>
        </a:p>
      </dsp:txBody>
      <dsp:txXfrm>
        <a:off x="1435988" y="3108732"/>
        <a:ext cx="9079611" cy="12432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DFB9B-D02A-4F0D-A0F0-7F352B8AA84F}">
      <dsp:nvSpPr>
        <dsp:cNvPr id="0" name=""/>
        <dsp:cNvSpPr/>
      </dsp:nvSpPr>
      <dsp:spPr>
        <a:xfrm>
          <a:off x="2103120" y="2007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Run deployment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kubectl apply -f deploy.yaml</a:t>
          </a:r>
        </a:p>
      </dsp:txBody>
      <dsp:txXfrm>
        <a:off x="2103120" y="2007"/>
        <a:ext cx="8412480" cy="1040029"/>
      </dsp:txXfrm>
    </dsp:sp>
    <dsp:sp modelId="{8AF9A24A-7F9D-49DD-B4ED-8347992EB71D}">
      <dsp:nvSpPr>
        <dsp:cNvPr id="0" name=""/>
        <dsp:cNvSpPr/>
      </dsp:nvSpPr>
      <dsp:spPr>
        <a:xfrm>
          <a:off x="0" y="2007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Run</a:t>
          </a:r>
        </a:p>
      </dsp:txBody>
      <dsp:txXfrm>
        <a:off x="0" y="2007"/>
        <a:ext cx="2103120" cy="1040029"/>
      </dsp:txXfrm>
    </dsp:sp>
    <dsp:sp modelId="{D0979368-ED76-46AB-9888-EEDB8D685414}">
      <dsp:nvSpPr>
        <dsp:cNvPr id="0" name=""/>
        <dsp:cNvSpPr/>
      </dsp:nvSpPr>
      <dsp:spPr>
        <a:xfrm>
          <a:off x="2103120" y="1104438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Test your deployed service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kubectl get service mymicroservice –watch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http://[YOUR EXTERNAL IP ADDRESS]/weatherforecast</a:t>
          </a:r>
        </a:p>
      </dsp:txBody>
      <dsp:txXfrm>
        <a:off x="2103120" y="1104438"/>
        <a:ext cx="8412480" cy="1040029"/>
      </dsp:txXfrm>
    </dsp:sp>
    <dsp:sp modelId="{A39CADD4-A65F-4364-BCAF-1A2E96C905EF}">
      <dsp:nvSpPr>
        <dsp:cNvPr id="0" name=""/>
        <dsp:cNvSpPr/>
      </dsp:nvSpPr>
      <dsp:spPr>
        <a:xfrm>
          <a:off x="0" y="1104438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</a:t>
          </a:r>
        </a:p>
      </dsp:txBody>
      <dsp:txXfrm>
        <a:off x="0" y="1104438"/>
        <a:ext cx="2103120" cy="1040029"/>
      </dsp:txXfrm>
    </dsp:sp>
    <dsp:sp modelId="{89EC495E-A5E6-42AB-8F93-4279ED2D875B}">
      <dsp:nvSpPr>
        <dsp:cNvPr id="0" name=""/>
        <dsp:cNvSpPr/>
      </dsp:nvSpPr>
      <dsp:spPr>
        <a:xfrm>
          <a:off x="2103120" y="2206869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Scale your service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kubectl scale --replicas=2 deployment/mymicroservice</a:t>
          </a:r>
        </a:p>
      </dsp:txBody>
      <dsp:txXfrm>
        <a:off x="2103120" y="2206869"/>
        <a:ext cx="8412480" cy="1040029"/>
      </dsp:txXfrm>
    </dsp:sp>
    <dsp:sp modelId="{AF2994AB-A40E-497A-88A5-483CE41D9FF3}">
      <dsp:nvSpPr>
        <dsp:cNvPr id="0" name=""/>
        <dsp:cNvSpPr/>
      </dsp:nvSpPr>
      <dsp:spPr>
        <a:xfrm>
          <a:off x="0" y="2206869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Scale</a:t>
          </a:r>
        </a:p>
      </dsp:txBody>
      <dsp:txXfrm>
        <a:off x="0" y="2206869"/>
        <a:ext cx="2103120" cy="1040029"/>
      </dsp:txXfrm>
    </dsp:sp>
    <dsp:sp modelId="{5D4C6AC0-D0FF-4797-B8ED-DD43016A3949}">
      <dsp:nvSpPr>
        <dsp:cNvPr id="0" name=""/>
        <dsp:cNvSpPr/>
      </dsp:nvSpPr>
      <dsp:spPr>
        <a:xfrm>
          <a:off x="2103120" y="3309300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Clean up resources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az group delete -n MyMicroserviceResources</a:t>
          </a:r>
        </a:p>
      </dsp:txBody>
      <dsp:txXfrm>
        <a:off x="2103120" y="3309300"/>
        <a:ext cx="8412480" cy="1040029"/>
      </dsp:txXfrm>
    </dsp:sp>
    <dsp:sp modelId="{B3810E40-4035-4B8A-B201-4F07CDDD49B2}">
      <dsp:nvSpPr>
        <dsp:cNvPr id="0" name=""/>
        <dsp:cNvSpPr/>
      </dsp:nvSpPr>
      <dsp:spPr>
        <a:xfrm>
          <a:off x="0" y="3309300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Clean up</a:t>
          </a:r>
        </a:p>
      </dsp:txBody>
      <dsp:txXfrm>
        <a:off x="0" y="3309300"/>
        <a:ext cx="2103120" cy="1040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6D9B5-562C-4D05-ADD7-979DA2B05377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69FEA-C275-4ADA-B2A9-F8F2B6E47E91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40AEA-29ED-4C60-8E70-0BA116665524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i="0" kern="1200"/>
            <a:t>Independent Deployment</a:t>
          </a:r>
          <a:endParaRPr lang="en-US" sz="2400" kern="1200"/>
        </a:p>
      </dsp:txBody>
      <dsp:txXfrm>
        <a:off x="100682" y="2684598"/>
        <a:ext cx="2370489" cy="720000"/>
      </dsp:txXfrm>
    </dsp:sp>
    <dsp:sp modelId="{A4F65F38-B8E3-439A-AEFF-6D3ED75B1A77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ADA89-08EF-4975-B150-8EDDB9576BFF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68EF4-6918-4338-894E-79E57D2C4B0E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i="0" kern="1200"/>
            <a:t>Data Responsibility</a:t>
          </a:r>
          <a:endParaRPr lang="en-US" sz="2400" kern="1200"/>
        </a:p>
      </dsp:txBody>
      <dsp:txXfrm>
        <a:off x="2886007" y="2684598"/>
        <a:ext cx="2370489" cy="720000"/>
      </dsp:txXfrm>
    </dsp:sp>
    <dsp:sp modelId="{501318C6-4634-4F70-A17D-24F87E27B5BD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0FBA2-547D-4446-A316-D45026E6A7C5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53ACF-8433-4F00-829D-9692FBAD48EE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i="0" kern="1200"/>
            <a:t>API Communication</a:t>
          </a:r>
          <a:endParaRPr lang="en-US" sz="2400" kern="1200"/>
        </a:p>
      </dsp:txBody>
      <dsp:txXfrm>
        <a:off x="5671332" y="2684598"/>
        <a:ext cx="2370489" cy="720000"/>
      </dsp:txXfrm>
    </dsp:sp>
    <dsp:sp modelId="{9B01AD00-7AC1-4A44-82A2-09A4FB6A8538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5A383-71CD-45D8-9F29-A0E3E78ED194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4595F-4748-4AAC-8343-12540BCC69DF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i="0" kern="1200"/>
            <a:t>Polyglot Programming</a:t>
          </a:r>
          <a:endParaRPr lang="en-US" sz="2400" kern="1200"/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A48F3-5C1B-4699-9FE3-2148359EACB0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7F1E6-C614-418D-BEF2-5B5D3A07B12E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domain model will include representations of real things in the world — users, drones, packages, and so forth. </a:t>
          </a:r>
          <a:endParaRPr lang="en-US" sz="1700" kern="1200"/>
        </a:p>
      </dsp:txBody>
      <dsp:txXfrm>
        <a:off x="559800" y="2821519"/>
        <a:ext cx="4320000" cy="720000"/>
      </dsp:txXfrm>
    </dsp:sp>
    <dsp:sp modelId="{D856463D-DCD0-4B85-945C-C0B9ECC0B6A0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4D6F1-D3D7-4E86-BAF7-CB4170CA6692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 bounded context is simply the boundary within a domain where a particular domain model applies.</a:t>
          </a:r>
          <a:endParaRPr lang="en-US" sz="1700" kern="1200"/>
        </a:p>
      </dsp:txBody>
      <dsp:txXfrm>
        <a:off x="5635800" y="2821519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1D750-7DE7-48D1-BA75-F9D9522CCA64}">
      <dsp:nvSpPr>
        <dsp:cNvPr id="0" name=""/>
        <dsp:cNvSpPr/>
      </dsp:nvSpPr>
      <dsp:spPr>
        <a:xfrm>
          <a:off x="2672229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579012"/>
        <a:ext cx="22091" cy="4422"/>
      </dsp:txXfrm>
    </dsp:sp>
    <dsp:sp modelId="{6A65D663-852D-46C3-B98C-4A7857AFB3C5}">
      <dsp:nvSpPr>
        <dsp:cNvPr id="0" name=""/>
        <dsp:cNvSpPr/>
      </dsp:nvSpPr>
      <dsp:spPr>
        <a:xfrm>
          <a:off x="753011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We start with the scenarios that the Shipping bounded context must handle.</a:t>
          </a:r>
          <a:endParaRPr lang="en-US" sz="1200" kern="1200" dirty="0"/>
        </a:p>
      </dsp:txBody>
      <dsp:txXfrm>
        <a:off x="753011" y="4917"/>
        <a:ext cx="1921018" cy="1152611"/>
      </dsp:txXfrm>
    </dsp:sp>
    <dsp:sp modelId="{84CDFC5C-BAB0-41AC-A1B0-885D25D9D713}">
      <dsp:nvSpPr>
        <dsp:cNvPr id="0" name=""/>
        <dsp:cNvSpPr/>
      </dsp:nvSpPr>
      <dsp:spPr>
        <a:xfrm>
          <a:off x="5035082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54" y="579012"/>
        <a:ext cx="22091" cy="4422"/>
      </dsp:txXfrm>
    </dsp:sp>
    <dsp:sp modelId="{8B15564A-C0C6-4BD5-A22B-8AC8E648076C}">
      <dsp:nvSpPr>
        <dsp:cNvPr id="0" name=""/>
        <dsp:cNvSpPr/>
      </dsp:nvSpPr>
      <dsp:spPr>
        <a:xfrm>
          <a:off x="3115864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 customer can request a drone to pick up goods from a business that is registered with the drone delivery service.</a:t>
          </a:r>
          <a:endParaRPr lang="en-US" sz="1200" kern="1200"/>
        </a:p>
      </dsp:txBody>
      <dsp:txXfrm>
        <a:off x="3115864" y="4917"/>
        <a:ext cx="1921018" cy="1152611"/>
      </dsp:txXfrm>
    </dsp:sp>
    <dsp:sp modelId="{9547137F-FA4C-44C8-8AD7-8EC90F2E4088}">
      <dsp:nvSpPr>
        <dsp:cNvPr id="0" name=""/>
        <dsp:cNvSpPr/>
      </dsp:nvSpPr>
      <dsp:spPr>
        <a:xfrm>
          <a:off x="7397935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2507" y="579012"/>
        <a:ext cx="22091" cy="4422"/>
      </dsp:txXfrm>
    </dsp:sp>
    <dsp:sp modelId="{98092B43-D655-4EAA-9853-E68F83ABCF57}">
      <dsp:nvSpPr>
        <dsp:cNvPr id="0" name=""/>
        <dsp:cNvSpPr/>
      </dsp:nvSpPr>
      <dsp:spPr>
        <a:xfrm>
          <a:off x="5478717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The sender generates a tag (barcode or RFID) to put on the package.</a:t>
          </a:r>
          <a:endParaRPr lang="en-US" sz="1200" kern="1200"/>
        </a:p>
      </dsp:txBody>
      <dsp:txXfrm>
        <a:off x="5478717" y="4917"/>
        <a:ext cx="1921018" cy="1152611"/>
      </dsp:txXfrm>
    </dsp:sp>
    <dsp:sp modelId="{35356BAE-963D-489B-B1A9-500DF1169923}">
      <dsp:nvSpPr>
        <dsp:cNvPr id="0" name=""/>
        <dsp:cNvSpPr/>
      </dsp:nvSpPr>
      <dsp:spPr>
        <a:xfrm>
          <a:off x="1713520" y="1155729"/>
          <a:ext cx="7088559" cy="411234"/>
        </a:xfrm>
        <a:custGeom>
          <a:avLst/>
          <a:gdLst/>
          <a:ahLst/>
          <a:cxnLst/>
          <a:rect l="0" t="0" r="0" b="0"/>
          <a:pathLst>
            <a:path>
              <a:moveTo>
                <a:pt x="7088559" y="0"/>
              </a:moveTo>
              <a:lnTo>
                <a:pt x="7088559" y="222717"/>
              </a:lnTo>
              <a:lnTo>
                <a:pt x="0" y="222717"/>
              </a:lnTo>
              <a:lnTo>
                <a:pt x="0" y="4112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242" y="1359134"/>
        <a:ext cx="355115" cy="4422"/>
      </dsp:txXfrm>
    </dsp:sp>
    <dsp:sp modelId="{7B120231-242B-4558-A90B-50F6C73A4823}">
      <dsp:nvSpPr>
        <dsp:cNvPr id="0" name=""/>
        <dsp:cNvSpPr/>
      </dsp:nvSpPr>
      <dsp:spPr>
        <a:xfrm>
          <a:off x="7841570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 drone will pick up and deliver a package from the source location to the destination location.</a:t>
          </a:r>
          <a:endParaRPr lang="en-US" sz="1200" kern="1200"/>
        </a:p>
      </dsp:txBody>
      <dsp:txXfrm>
        <a:off x="7841570" y="4917"/>
        <a:ext cx="1921018" cy="1152611"/>
      </dsp:txXfrm>
    </dsp:sp>
    <dsp:sp modelId="{5DA0D990-D575-429E-8470-219A49F112E6}">
      <dsp:nvSpPr>
        <dsp:cNvPr id="0" name=""/>
        <dsp:cNvSpPr/>
      </dsp:nvSpPr>
      <dsp:spPr>
        <a:xfrm>
          <a:off x="2672229" y="2129949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2173457"/>
        <a:ext cx="22091" cy="4422"/>
      </dsp:txXfrm>
    </dsp:sp>
    <dsp:sp modelId="{1F3A0D92-7151-4AAB-AFAE-89F95E447C7A}">
      <dsp:nvSpPr>
        <dsp:cNvPr id="0" name=""/>
        <dsp:cNvSpPr/>
      </dsp:nvSpPr>
      <dsp:spPr>
        <a:xfrm>
          <a:off x="753011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When a customer schedules a delivery, the system provides an ETA based on route information, weather conditions, and historical data.</a:t>
          </a:r>
          <a:endParaRPr lang="en-US" sz="1200" kern="1200"/>
        </a:p>
      </dsp:txBody>
      <dsp:txXfrm>
        <a:off x="753011" y="1599363"/>
        <a:ext cx="1921018" cy="1152611"/>
      </dsp:txXfrm>
    </dsp:sp>
    <dsp:sp modelId="{3DA775FF-B591-4E1B-A430-831562E5CE53}">
      <dsp:nvSpPr>
        <dsp:cNvPr id="0" name=""/>
        <dsp:cNvSpPr/>
      </dsp:nvSpPr>
      <dsp:spPr>
        <a:xfrm>
          <a:off x="5035082" y="2129949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54" y="2173457"/>
        <a:ext cx="22091" cy="4422"/>
      </dsp:txXfrm>
    </dsp:sp>
    <dsp:sp modelId="{B55D7832-7D45-4B60-A64D-40B5CDD1C5E4}">
      <dsp:nvSpPr>
        <dsp:cNvPr id="0" name=""/>
        <dsp:cNvSpPr/>
      </dsp:nvSpPr>
      <dsp:spPr>
        <a:xfrm>
          <a:off x="3115864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When the drone is in flight, a user can track the current location and the latest ETA.</a:t>
          </a:r>
          <a:endParaRPr lang="en-US" sz="1200" kern="1200"/>
        </a:p>
      </dsp:txBody>
      <dsp:txXfrm>
        <a:off x="3115864" y="1599363"/>
        <a:ext cx="1921018" cy="1152611"/>
      </dsp:txXfrm>
    </dsp:sp>
    <dsp:sp modelId="{3063E4C1-73D7-4218-B49D-A0441449D218}">
      <dsp:nvSpPr>
        <dsp:cNvPr id="0" name=""/>
        <dsp:cNvSpPr/>
      </dsp:nvSpPr>
      <dsp:spPr>
        <a:xfrm>
          <a:off x="7397935" y="2129949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2507" y="2173457"/>
        <a:ext cx="22091" cy="4422"/>
      </dsp:txXfrm>
    </dsp:sp>
    <dsp:sp modelId="{746E1F96-82AF-40E6-8CB6-538D6B43A027}">
      <dsp:nvSpPr>
        <dsp:cNvPr id="0" name=""/>
        <dsp:cNvSpPr/>
      </dsp:nvSpPr>
      <dsp:spPr>
        <a:xfrm>
          <a:off x="5478717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Until a drone has picked up the package, the customer can cancel a delivery.</a:t>
          </a:r>
          <a:endParaRPr lang="en-US" sz="1200" kern="1200"/>
        </a:p>
      </dsp:txBody>
      <dsp:txXfrm>
        <a:off x="5478717" y="1599363"/>
        <a:ext cx="1921018" cy="1152611"/>
      </dsp:txXfrm>
    </dsp:sp>
    <dsp:sp modelId="{7A2C5F1D-1BCD-450E-8137-7C99FF389E03}">
      <dsp:nvSpPr>
        <dsp:cNvPr id="0" name=""/>
        <dsp:cNvSpPr/>
      </dsp:nvSpPr>
      <dsp:spPr>
        <a:xfrm>
          <a:off x="1713520" y="2750174"/>
          <a:ext cx="7088559" cy="411234"/>
        </a:xfrm>
        <a:custGeom>
          <a:avLst/>
          <a:gdLst/>
          <a:ahLst/>
          <a:cxnLst/>
          <a:rect l="0" t="0" r="0" b="0"/>
          <a:pathLst>
            <a:path>
              <a:moveTo>
                <a:pt x="7088559" y="0"/>
              </a:moveTo>
              <a:lnTo>
                <a:pt x="7088559" y="222717"/>
              </a:lnTo>
              <a:lnTo>
                <a:pt x="0" y="222717"/>
              </a:lnTo>
              <a:lnTo>
                <a:pt x="0" y="4112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242" y="2953580"/>
        <a:ext cx="355115" cy="4422"/>
      </dsp:txXfrm>
    </dsp:sp>
    <dsp:sp modelId="{AE69D4ED-8B3A-46A2-905F-64D1937413C4}">
      <dsp:nvSpPr>
        <dsp:cNvPr id="0" name=""/>
        <dsp:cNvSpPr/>
      </dsp:nvSpPr>
      <dsp:spPr>
        <a:xfrm>
          <a:off x="7841570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The customer is notified when the delivery is completed.</a:t>
          </a:r>
          <a:endParaRPr lang="en-US" sz="1200" kern="1200"/>
        </a:p>
      </dsp:txBody>
      <dsp:txXfrm>
        <a:off x="7841570" y="1599363"/>
        <a:ext cx="1921018" cy="1152611"/>
      </dsp:txXfrm>
    </dsp:sp>
    <dsp:sp modelId="{86AC56E7-CBCC-48AE-8F45-4D8616E52C18}">
      <dsp:nvSpPr>
        <dsp:cNvPr id="0" name=""/>
        <dsp:cNvSpPr/>
      </dsp:nvSpPr>
      <dsp:spPr>
        <a:xfrm>
          <a:off x="2672229" y="3724394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3767903"/>
        <a:ext cx="22091" cy="4422"/>
      </dsp:txXfrm>
    </dsp:sp>
    <dsp:sp modelId="{0531F60E-41DB-4F72-A303-3E6213797BE8}">
      <dsp:nvSpPr>
        <dsp:cNvPr id="0" name=""/>
        <dsp:cNvSpPr/>
      </dsp:nvSpPr>
      <dsp:spPr>
        <a:xfrm>
          <a:off x="753011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The sender can request delivery confirmation from the customer, in the form of a signature or finger print.</a:t>
          </a:r>
          <a:endParaRPr lang="en-US" sz="1200" kern="1200"/>
        </a:p>
      </dsp:txBody>
      <dsp:txXfrm>
        <a:off x="753011" y="3193808"/>
        <a:ext cx="1921018" cy="1152611"/>
      </dsp:txXfrm>
    </dsp:sp>
    <dsp:sp modelId="{6ECD7BA9-36A5-4EDA-9999-6BEAA8116E45}">
      <dsp:nvSpPr>
        <dsp:cNvPr id="0" name=""/>
        <dsp:cNvSpPr/>
      </dsp:nvSpPr>
      <dsp:spPr>
        <a:xfrm>
          <a:off x="3115864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Users can look up the history of a completed delivery.</a:t>
          </a:r>
          <a:endParaRPr lang="en-US" sz="1200" kern="1200"/>
        </a:p>
      </dsp:txBody>
      <dsp:txXfrm>
        <a:off x="3115864" y="3193808"/>
        <a:ext cx="1921018" cy="11526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0061-2473-4EDC-836E-41A8C2F75072}">
      <dsp:nvSpPr>
        <dsp:cNvPr id="0" name=""/>
        <dsp:cNvSpPr/>
      </dsp:nvSpPr>
      <dsp:spPr>
        <a:xfrm>
          <a:off x="985" y="374894"/>
          <a:ext cx="3587930" cy="17939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</a:t>
          </a:r>
          <a:r>
            <a:rPr lang="en-US" sz="1600" b="0" i="0" kern="1200"/>
            <a:t>evelopment team had identified the four aggregates — Delivery, Package, Drone, and Account — and two domain services, Scheduler and Supervisor.</a:t>
          </a:r>
          <a:endParaRPr lang="en-US" sz="1600" kern="1200"/>
        </a:p>
      </dsp:txBody>
      <dsp:txXfrm>
        <a:off x="53528" y="427437"/>
        <a:ext cx="3482844" cy="1688879"/>
      </dsp:txXfrm>
    </dsp:sp>
    <dsp:sp modelId="{034412DD-9E51-40F7-A765-4293AA30E658}">
      <dsp:nvSpPr>
        <dsp:cNvPr id="0" name=""/>
        <dsp:cNvSpPr/>
      </dsp:nvSpPr>
      <dsp:spPr>
        <a:xfrm>
          <a:off x="4485898" y="374894"/>
          <a:ext cx="3587930" cy="17939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Delivery and Package are obvious candidates for microservices. The Scheduler and Supervisor coordinate the activities performed by other microservices, so it makes sense to implement these domain services as microservices.</a:t>
          </a:r>
          <a:endParaRPr lang="en-US" sz="1600" kern="1200"/>
        </a:p>
      </dsp:txBody>
      <dsp:txXfrm>
        <a:off x="4538441" y="427437"/>
        <a:ext cx="3482844" cy="16888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888F7-A478-44CF-8705-DE9AB8AC39B8}">
      <dsp:nvSpPr>
        <dsp:cNvPr id="0" name=""/>
        <dsp:cNvSpPr/>
      </dsp:nvSpPr>
      <dsp:spPr>
        <a:xfrm>
          <a:off x="0" y="35159"/>
          <a:ext cx="6713552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Install .NET 8 SDK</a:t>
          </a:r>
          <a:endParaRPr lang="en-US" sz="1900" kern="1200"/>
        </a:p>
      </dsp:txBody>
      <dsp:txXfrm>
        <a:off x="22246" y="57405"/>
        <a:ext cx="6669060" cy="411223"/>
      </dsp:txXfrm>
    </dsp:sp>
    <dsp:sp modelId="{02CFE644-E5AC-4F13-8264-F5E9B6E603B3}">
      <dsp:nvSpPr>
        <dsp:cNvPr id="0" name=""/>
        <dsp:cNvSpPr/>
      </dsp:nvSpPr>
      <dsp:spPr>
        <a:xfrm>
          <a:off x="0" y="545594"/>
          <a:ext cx="6713552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dotnet --version</a:t>
          </a:r>
          <a:r>
            <a:rPr lang="en-US" sz="1900" kern="1200"/>
            <a:t>  -&gt; 8.x</a:t>
          </a:r>
        </a:p>
      </dsp:txBody>
      <dsp:txXfrm>
        <a:off x="22246" y="567840"/>
        <a:ext cx="6669060" cy="411223"/>
      </dsp:txXfrm>
    </dsp:sp>
    <dsp:sp modelId="{FFE07EF5-E21E-4866-9C6C-126AB7C9FE44}">
      <dsp:nvSpPr>
        <dsp:cNvPr id="0" name=""/>
        <dsp:cNvSpPr/>
      </dsp:nvSpPr>
      <dsp:spPr>
        <a:xfrm>
          <a:off x="0" y="1056029"/>
          <a:ext cx="6713552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Create your service</a:t>
          </a:r>
          <a:endParaRPr lang="en-US" sz="1900" kern="1200"/>
        </a:p>
      </dsp:txBody>
      <dsp:txXfrm>
        <a:off x="22246" y="1078275"/>
        <a:ext cx="6669060" cy="411223"/>
      </dsp:txXfrm>
    </dsp:sp>
    <dsp:sp modelId="{0A904A81-15DD-4879-A210-63763126FAF2}">
      <dsp:nvSpPr>
        <dsp:cNvPr id="0" name=""/>
        <dsp:cNvSpPr/>
      </dsp:nvSpPr>
      <dsp:spPr>
        <a:xfrm>
          <a:off x="0" y="1511744"/>
          <a:ext cx="671355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dotnet new webapi -o MyMicroservice --no-https</a:t>
          </a:r>
          <a:endParaRPr lang="en-US" sz="1500" kern="1200"/>
        </a:p>
      </dsp:txBody>
      <dsp:txXfrm>
        <a:off x="0" y="1511744"/>
        <a:ext cx="6713552" cy="314640"/>
      </dsp:txXfrm>
    </dsp:sp>
    <dsp:sp modelId="{54474315-7195-4BC5-9150-7D8493D3CE5C}">
      <dsp:nvSpPr>
        <dsp:cNvPr id="0" name=""/>
        <dsp:cNvSpPr/>
      </dsp:nvSpPr>
      <dsp:spPr>
        <a:xfrm>
          <a:off x="0" y="1826384"/>
          <a:ext cx="6713552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Run your service</a:t>
          </a:r>
          <a:endParaRPr lang="en-US" sz="1900" kern="1200"/>
        </a:p>
      </dsp:txBody>
      <dsp:txXfrm>
        <a:off x="22246" y="1848630"/>
        <a:ext cx="6669060" cy="411223"/>
      </dsp:txXfrm>
    </dsp:sp>
    <dsp:sp modelId="{0479BF95-D3B2-46A8-99A9-3E6111594A29}">
      <dsp:nvSpPr>
        <dsp:cNvPr id="0" name=""/>
        <dsp:cNvSpPr/>
      </dsp:nvSpPr>
      <dsp:spPr>
        <a:xfrm>
          <a:off x="0" y="2282099"/>
          <a:ext cx="6713552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dotnet run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i="0" kern="1200"/>
            <a:t>http://localhost:&lt;port number&gt;/weatherforecast</a:t>
          </a:r>
          <a:r>
            <a:rPr lang="en-US" sz="1500" b="0" i="0" kern="1200"/>
            <a:t>.</a:t>
          </a:r>
          <a:endParaRPr lang="en-US" sz="1500" kern="1200"/>
        </a:p>
      </dsp:txBody>
      <dsp:txXfrm>
        <a:off x="0" y="2282099"/>
        <a:ext cx="6713552" cy="521122"/>
      </dsp:txXfrm>
    </dsp:sp>
    <dsp:sp modelId="{BC866B9B-4C9F-4914-B57E-8814CB9B36CC}">
      <dsp:nvSpPr>
        <dsp:cNvPr id="0" name=""/>
        <dsp:cNvSpPr/>
      </dsp:nvSpPr>
      <dsp:spPr>
        <a:xfrm>
          <a:off x="0" y="2803222"/>
          <a:ext cx="6713552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Install Docker</a:t>
          </a:r>
          <a:endParaRPr lang="en-US" sz="1900" kern="1200"/>
        </a:p>
      </dsp:txBody>
      <dsp:txXfrm>
        <a:off x="22246" y="2825468"/>
        <a:ext cx="6669060" cy="411223"/>
      </dsp:txXfrm>
    </dsp:sp>
    <dsp:sp modelId="{AC530AA7-E2E6-4FE0-805B-A5E8EE02A612}">
      <dsp:nvSpPr>
        <dsp:cNvPr id="0" name=""/>
        <dsp:cNvSpPr/>
      </dsp:nvSpPr>
      <dsp:spPr>
        <a:xfrm>
          <a:off x="0" y="3313657"/>
          <a:ext cx="6713552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Check that Docker is ready to use</a:t>
          </a:r>
          <a:endParaRPr lang="en-US" sz="1900" kern="1200"/>
        </a:p>
      </dsp:txBody>
      <dsp:txXfrm>
        <a:off x="22246" y="3335903"/>
        <a:ext cx="6669060" cy="411223"/>
      </dsp:txXfrm>
    </dsp:sp>
    <dsp:sp modelId="{A091AAC5-4E89-4C80-A848-750C59B4B4F7}">
      <dsp:nvSpPr>
        <dsp:cNvPr id="0" name=""/>
        <dsp:cNvSpPr/>
      </dsp:nvSpPr>
      <dsp:spPr>
        <a:xfrm>
          <a:off x="0" y="3769372"/>
          <a:ext cx="671355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docker --version</a:t>
          </a:r>
          <a:endParaRPr lang="en-US" sz="1500" kern="1200"/>
        </a:p>
      </dsp:txBody>
      <dsp:txXfrm>
        <a:off x="0" y="3769372"/>
        <a:ext cx="6713552" cy="3146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BE0C9-8D5D-481F-86D1-68DBAA2636A3}">
      <dsp:nvSpPr>
        <dsp:cNvPr id="0" name=""/>
        <dsp:cNvSpPr/>
      </dsp:nvSpPr>
      <dsp:spPr>
        <a:xfrm>
          <a:off x="0" y="410994"/>
          <a:ext cx="1051560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docker build -t mymicroservice 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docker images</a:t>
          </a:r>
          <a:endParaRPr lang="en-US" sz="2300" kern="1200"/>
        </a:p>
      </dsp:txBody>
      <dsp:txXfrm>
        <a:off x="0" y="410994"/>
        <a:ext cx="10515600" cy="1340325"/>
      </dsp:txXfrm>
    </dsp:sp>
    <dsp:sp modelId="{6495F7D5-FD89-42AE-9C03-0BEE2D714C6A}">
      <dsp:nvSpPr>
        <dsp:cNvPr id="0" name=""/>
        <dsp:cNvSpPr/>
      </dsp:nvSpPr>
      <dsp:spPr>
        <a:xfrm>
          <a:off x="525780" y="71513"/>
          <a:ext cx="7360920" cy="678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Create Docker image</a:t>
          </a:r>
          <a:endParaRPr lang="en-US" sz="2300" kern="1200"/>
        </a:p>
      </dsp:txBody>
      <dsp:txXfrm>
        <a:off x="558924" y="104657"/>
        <a:ext cx="7294632" cy="612672"/>
      </dsp:txXfrm>
    </dsp:sp>
    <dsp:sp modelId="{19917823-FB04-43AF-B8B0-B4841814F030}">
      <dsp:nvSpPr>
        <dsp:cNvPr id="0" name=""/>
        <dsp:cNvSpPr/>
      </dsp:nvSpPr>
      <dsp:spPr>
        <a:xfrm>
          <a:off x="0" y="2214999"/>
          <a:ext cx="10515600" cy="2064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docker run -it --rm -p 3000:8080 --name mymicroservicecontainer mymicroservice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>
              <a:hlinkClick xmlns:r="http://schemas.openxmlformats.org/officeDocument/2006/relationships" r:id="rId1"/>
            </a:rPr>
            <a:t>http://localhost:3000/weatherforecast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docker ps</a:t>
          </a:r>
          <a:endParaRPr lang="en-US" sz="2300" kern="1200"/>
        </a:p>
      </dsp:txBody>
      <dsp:txXfrm>
        <a:off x="0" y="2214999"/>
        <a:ext cx="10515600" cy="2064825"/>
      </dsp:txXfrm>
    </dsp:sp>
    <dsp:sp modelId="{3B1038A9-69C0-4982-9102-228E9690E83B}">
      <dsp:nvSpPr>
        <dsp:cNvPr id="0" name=""/>
        <dsp:cNvSpPr/>
      </dsp:nvSpPr>
      <dsp:spPr>
        <a:xfrm>
          <a:off x="525780" y="1875519"/>
          <a:ext cx="7360920" cy="678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Run Docker image</a:t>
          </a:r>
          <a:endParaRPr lang="en-US" sz="2300" kern="1200"/>
        </a:p>
      </dsp:txBody>
      <dsp:txXfrm>
        <a:off x="558924" y="1908663"/>
        <a:ext cx="7294632" cy="6126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52442-0733-4B13-B33E-9C271D8D6952}">
      <dsp:nvSpPr>
        <dsp:cNvPr id="0" name=""/>
        <dsp:cNvSpPr/>
      </dsp:nvSpPr>
      <dsp:spPr>
        <a:xfrm>
          <a:off x="0" y="402376"/>
          <a:ext cx="10515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https://hub.docker.com/</a:t>
          </a:r>
          <a:endParaRPr lang="en-US" sz="2100" kern="1200"/>
        </a:p>
      </dsp:txBody>
      <dsp:txXfrm>
        <a:off x="0" y="402376"/>
        <a:ext cx="10515600" cy="893025"/>
      </dsp:txXfrm>
    </dsp:sp>
    <dsp:sp modelId="{8885BDE3-1B59-4361-B7B0-F62607607241}">
      <dsp:nvSpPr>
        <dsp:cNvPr id="0" name=""/>
        <dsp:cNvSpPr/>
      </dsp:nvSpPr>
      <dsp:spPr>
        <a:xfrm>
          <a:off x="525780" y="92416"/>
          <a:ext cx="736092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Prerequisites</a:t>
          </a:r>
          <a:endParaRPr lang="en-US" sz="2100" kern="1200"/>
        </a:p>
      </dsp:txBody>
      <dsp:txXfrm>
        <a:off x="556042" y="122678"/>
        <a:ext cx="7300396" cy="559396"/>
      </dsp:txXfrm>
    </dsp:sp>
    <dsp:sp modelId="{2B3A4660-2F50-4F13-A7DF-BD4466470336}">
      <dsp:nvSpPr>
        <dsp:cNvPr id="0" name=""/>
        <dsp:cNvSpPr/>
      </dsp:nvSpPr>
      <dsp:spPr>
        <a:xfrm>
          <a:off x="0" y="1718761"/>
          <a:ext cx="10515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docker login</a:t>
          </a:r>
          <a:endParaRPr lang="en-US" sz="2100" kern="1200"/>
        </a:p>
      </dsp:txBody>
      <dsp:txXfrm>
        <a:off x="0" y="1718761"/>
        <a:ext cx="10515600" cy="893025"/>
      </dsp:txXfrm>
    </dsp:sp>
    <dsp:sp modelId="{10B693BF-1AC6-4C48-BEBC-C720A18CE20B}">
      <dsp:nvSpPr>
        <dsp:cNvPr id="0" name=""/>
        <dsp:cNvSpPr/>
      </dsp:nvSpPr>
      <dsp:spPr>
        <a:xfrm>
          <a:off x="525780" y="1408801"/>
          <a:ext cx="7360920" cy="61992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Sign in to Docker Hub</a:t>
          </a:r>
          <a:endParaRPr lang="en-US" sz="2100" kern="1200"/>
        </a:p>
      </dsp:txBody>
      <dsp:txXfrm>
        <a:off x="556042" y="1439063"/>
        <a:ext cx="7300396" cy="559396"/>
      </dsp:txXfrm>
    </dsp:sp>
    <dsp:sp modelId="{D6181812-A236-4B61-8E99-1C0F570A0FA3}">
      <dsp:nvSpPr>
        <dsp:cNvPr id="0" name=""/>
        <dsp:cNvSpPr/>
      </dsp:nvSpPr>
      <dsp:spPr>
        <a:xfrm>
          <a:off x="0" y="3035146"/>
          <a:ext cx="10515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docker tag mymicroservice [YOUR DOCKER USERNAME]/mymicroservice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docker push [YOUR DOCKER USERNAME]/mymicroservice</a:t>
          </a:r>
          <a:endParaRPr lang="en-US" sz="2100" kern="1200"/>
        </a:p>
      </dsp:txBody>
      <dsp:txXfrm>
        <a:off x="0" y="3035146"/>
        <a:ext cx="10515600" cy="1223775"/>
      </dsp:txXfrm>
    </dsp:sp>
    <dsp:sp modelId="{904B1C0C-F526-46F3-8A82-B56702D81EBA}">
      <dsp:nvSpPr>
        <dsp:cNvPr id="0" name=""/>
        <dsp:cNvSpPr/>
      </dsp:nvSpPr>
      <dsp:spPr>
        <a:xfrm>
          <a:off x="525780" y="2725186"/>
          <a:ext cx="7360920" cy="6199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Upload image to Docker Hub</a:t>
          </a:r>
          <a:endParaRPr lang="en-US" sz="2100" kern="1200"/>
        </a:p>
      </dsp:txBody>
      <dsp:txXfrm>
        <a:off x="556042" y="2755448"/>
        <a:ext cx="7300396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ADC41-1A05-4E20-8443-AEFC86F05CDC}">
      <dsp:nvSpPr>
        <dsp:cNvPr id="0" name=""/>
        <dsp:cNvSpPr/>
      </dsp:nvSpPr>
      <dsp:spPr>
        <a:xfrm>
          <a:off x="0" y="3530"/>
          <a:ext cx="10515600" cy="5992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26E8C-5FAA-4FA9-A267-53F290CCFC89}">
      <dsp:nvSpPr>
        <dsp:cNvPr id="0" name=""/>
        <dsp:cNvSpPr/>
      </dsp:nvSpPr>
      <dsp:spPr>
        <a:xfrm>
          <a:off x="181261" y="138353"/>
          <a:ext cx="329565" cy="329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41802-235C-48AB-8913-8C82122BC7B7}">
      <dsp:nvSpPr>
        <dsp:cNvPr id="0" name=""/>
        <dsp:cNvSpPr/>
      </dsp:nvSpPr>
      <dsp:spPr>
        <a:xfrm>
          <a:off x="692088" y="3530"/>
          <a:ext cx="9822835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Create an Azure account</a:t>
          </a:r>
          <a:endParaRPr lang="en-US" sz="1900" kern="1200"/>
        </a:p>
      </dsp:txBody>
      <dsp:txXfrm>
        <a:off x="692088" y="3530"/>
        <a:ext cx="9822835" cy="599210"/>
      </dsp:txXfrm>
    </dsp:sp>
    <dsp:sp modelId="{39C06260-E3A5-4D29-BAEC-65D90A82424F}">
      <dsp:nvSpPr>
        <dsp:cNvPr id="0" name=""/>
        <dsp:cNvSpPr/>
      </dsp:nvSpPr>
      <dsp:spPr>
        <a:xfrm>
          <a:off x="0" y="752544"/>
          <a:ext cx="10515600" cy="5992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F881B-F363-4AFC-8D9C-44F523886655}">
      <dsp:nvSpPr>
        <dsp:cNvPr id="0" name=""/>
        <dsp:cNvSpPr/>
      </dsp:nvSpPr>
      <dsp:spPr>
        <a:xfrm>
          <a:off x="181261" y="887366"/>
          <a:ext cx="329565" cy="329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D864E-A355-4880-9C6E-0DDC94A92079}">
      <dsp:nvSpPr>
        <dsp:cNvPr id="0" name=""/>
        <dsp:cNvSpPr/>
      </dsp:nvSpPr>
      <dsp:spPr>
        <a:xfrm>
          <a:off x="692088" y="752544"/>
          <a:ext cx="9822835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Install Azure CLI</a:t>
          </a:r>
          <a:endParaRPr lang="en-US" sz="1900" kern="1200"/>
        </a:p>
      </dsp:txBody>
      <dsp:txXfrm>
        <a:off x="692088" y="752544"/>
        <a:ext cx="9822835" cy="599210"/>
      </dsp:txXfrm>
    </dsp:sp>
    <dsp:sp modelId="{BF292944-1031-47CA-81FC-9BC6E85CDDDC}">
      <dsp:nvSpPr>
        <dsp:cNvPr id="0" name=""/>
        <dsp:cNvSpPr/>
      </dsp:nvSpPr>
      <dsp:spPr>
        <a:xfrm>
          <a:off x="0" y="1501557"/>
          <a:ext cx="10515600" cy="5992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F6525-BAF6-4CB9-BDA3-E402EBF28072}">
      <dsp:nvSpPr>
        <dsp:cNvPr id="0" name=""/>
        <dsp:cNvSpPr/>
      </dsp:nvSpPr>
      <dsp:spPr>
        <a:xfrm>
          <a:off x="181261" y="1636379"/>
          <a:ext cx="329565" cy="329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CB999-33C9-4DE1-AF21-0B05F9D9EB1D}">
      <dsp:nvSpPr>
        <dsp:cNvPr id="0" name=""/>
        <dsp:cNvSpPr/>
      </dsp:nvSpPr>
      <dsp:spPr>
        <a:xfrm>
          <a:off x="692088" y="1501557"/>
          <a:ext cx="4732020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Sign in to Azure</a:t>
          </a:r>
          <a:endParaRPr lang="en-US" sz="1900" kern="1200"/>
        </a:p>
      </dsp:txBody>
      <dsp:txXfrm>
        <a:off x="692088" y="1501557"/>
        <a:ext cx="4732020" cy="599210"/>
      </dsp:txXfrm>
    </dsp:sp>
    <dsp:sp modelId="{CE10265C-A887-497B-ABAF-EB75090F0F3A}">
      <dsp:nvSpPr>
        <dsp:cNvPr id="0" name=""/>
        <dsp:cNvSpPr/>
      </dsp:nvSpPr>
      <dsp:spPr>
        <a:xfrm>
          <a:off x="5424108" y="1501557"/>
          <a:ext cx="5090815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az login</a:t>
          </a:r>
          <a:endParaRPr lang="en-US" sz="1100" kern="1200"/>
        </a:p>
      </dsp:txBody>
      <dsp:txXfrm>
        <a:off x="5424108" y="1501557"/>
        <a:ext cx="5090815" cy="599210"/>
      </dsp:txXfrm>
    </dsp:sp>
    <dsp:sp modelId="{81B14BFE-6F2E-42C9-B9BE-4F81C8C1B0BF}">
      <dsp:nvSpPr>
        <dsp:cNvPr id="0" name=""/>
        <dsp:cNvSpPr/>
      </dsp:nvSpPr>
      <dsp:spPr>
        <a:xfrm>
          <a:off x="0" y="2250570"/>
          <a:ext cx="10515600" cy="5992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B2D03-8299-46BB-8E10-D1E9E05D474F}">
      <dsp:nvSpPr>
        <dsp:cNvPr id="0" name=""/>
        <dsp:cNvSpPr/>
      </dsp:nvSpPr>
      <dsp:spPr>
        <a:xfrm>
          <a:off x="181261" y="2385392"/>
          <a:ext cx="329565" cy="329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C8A92-56A4-4630-92B0-E6DCC414C6BA}">
      <dsp:nvSpPr>
        <dsp:cNvPr id="0" name=""/>
        <dsp:cNvSpPr/>
      </dsp:nvSpPr>
      <dsp:spPr>
        <a:xfrm>
          <a:off x="692088" y="2250570"/>
          <a:ext cx="4732020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Install AKS CLI</a:t>
          </a:r>
          <a:endParaRPr lang="en-US" sz="1900" kern="1200"/>
        </a:p>
      </dsp:txBody>
      <dsp:txXfrm>
        <a:off x="692088" y="2250570"/>
        <a:ext cx="4732020" cy="599210"/>
      </dsp:txXfrm>
    </dsp:sp>
    <dsp:sp modelId="{E2E6142E-78C7-4395-80CD-ABD06E2A3E27}">
      <dsp:nvSpPr>
        <dsp:cNvPr id="0" name=""/>
        <dsp:cNvSpPr/>
      </dsp:nvSpPr>
      <dsp:spPr>
        <a:xfrm>
          <a:off x="5424108" y="2250570"/>
          <a:ext cx="5090815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az aks install-cli</a:t>
          </a:r>
          <a:endParaRPr lang="en-US" sz="1100" kern="1200"/>
        </a:p>
      </dsp:txBody>
      <dsp:txXfrm>
        <a:off x="5424108" y="2250570"/>
        <a:ext cx="5090815" cy="599210"/>
      </dsp:txXfrm>
    </dsp:sp>
    <dsp:sp modelId="{32C58C7E-5231-4AB0-80F3-13319C0EBAAD}">
      <dsp:nvSpPr>
        <dsp:cNvPr id="0" name=""/>
        <dsp:cNvSpPr/>
      </dsp:nvSpPr>
      <dsp:spPr>
        <a:xfrm>
          <a:off x="0" y="2999583"/>
          <a:ext cx="10515600" cy="5992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D8CCD-D26A-4369-8413-C1A867AF33AC}">
      <dsp:nvSpPr>
        <dsp:cNvPr id="0" name=""/>
        <dsp:cNvSpPr/>
      </dsp:nvSpPr>
      <dsp:spPr>
        <a:xfrm>
          <a:off x="181261" y="3134405"/>
          <a:ext cx="329565" cy="3295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C07E2-8FDF-4E0B-9A6F-0358C613F1ED}">
      <dsp:nvSpPr>
        <dsp:cNvPr id="0" name=""/>
        <dsp:cNvSpPr/>
      </dsp:nvSpPr>
      <dsp:spPr>
        <a:xfrm>
          <a:off x="692088" y="2999583"/>
          <a:ext cx="4732020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Create a resource group</a:t>
          </a:r>
          <a:endParaRPr lang="en-US" sz="1900" kern="1200"/>
        </a:p>
      </dsp:txBody>
      <dsp:txXfrm>
        <a:off x="692088" y="2999583"/>
        <a:ext cx="4732020" cy="599210"/>
      </dsp:txXfrm>
    </dsp:sp>
    <dsp:sp modelId="{55DA55AF-B32D-49F5-BC29-0484413BFA4B}">
      <dsp:nvSpPr>
        <dsp:cNvPr id="0" name=""/>
        <dsp:cNvSpPr/>
      </dsp:nvSpPr>
      <dsp:spPr>
        <a:xfrm>
          <a:off x="5424108" y="2999583"/>
          <a:ext cx="5090815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az group create --name MyMicroserviceResources --location westus</a:t>
          </a:r>
          <a:endParaRPr lang="en-US" sz="1100" kern="1200"/>
        </a:p>
      </dsp:txBody>
      <dsp:txXfrm>
        <a:off x="5424108" y="2999583"/>
        <a:ext cx="5090815" cy="599210"/>
      </dsp:txXfrm>
    </dsp:sp>
    <dsp:sp modelId="{09CDAA3D-6616-4612-961F-678C6ACF066D}">
      <dsp:nvSpPr>
        <dsp:cNvPr id="0" name=""/>
        <dsp:cNvSpPr/>
      </dsp:nvSpPr>
      <dsp:spPr>
        <a:xfrm>
          <a:off x="0" y="3748596"/>
          <a:ext cx="10515600" cy="5992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6BA21-24AF-4902-8E1F-DED41F631E64}">
      <dsp:nvSpPr>
        <dsp:cNvPr id="0" name=""/>
        <dsp:cNvSpPr/>
      </dsp:nvSpPr>
      <dsp:spPr>
        <a:xfrm>
          <a:off x="181261" y="3883418"/>
          <a:ext cx="329565" cy="3295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37330-0067-4425-9785-C996B26C1D98}">
      <dsp:nvSpPr>
        <dsp:cNvPr id="0" name=""/>
        <dsp:cNvSpPr/>
      </dsp:nvSpPr>
      <dsp:spPr>
        <a:xfrm>
          <a:off x="692088" y="3748596"/>
          <a:ext cx="4732020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Create an AKS cluster</a:t>
          </a:r>
          <a:endParaRPr lang="en-US" sz="1900" kern="1200"/>
        </a:p>
      </dsp:txBody>
      <dsp:txXfrm>
        <a:off x="692088" y="3748596"/>
        <a:ext cx="4732020" cy="599210"/>
      </dsp:txXfrm>
    </dsp:sp>
    <dsp:sp modelId="{42CF484B-014A-41FE-B4AA-E29ED88782C0}">
      <dsp:nvSpPr>
        <dsp:cNvPr id="0" name=""/>
        <dsp:cNvSpPr/>
      </dsp:nvSpPr>
      <dsp:spPr>
        <a:xfrm>
          <a:off x="5449918" y="3748596"/>
          <a:ext cx="5039194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/>
            <a:t>az</a:t>
          </a:r>
          <a:r>
            <a:rPr lang="en-US" sz="1100" b="0" i="0" kern="1200" dirty="0"/>
            <a:t> </a:t>
          </a:r>
          <a:r>
            <a:rPr lang="en-US" sz="1100" b="0" i="0" kern="1200" dirty="0" err="1"/>
            <a:t>aks</a:t>
          </a:r>
          <a:r>
            <a:rPr lang="en-US" sz="1100" b="0" i="0" kern="1200" dirty="0"/>
            <a:t> create --resource-group </a:t>
          </a:r>
          <a:r>
            <a:rPr lang="en-US" sz="1100" b="0" i="0" kern="1200" dirty="0" err="1"/>
            <a:t>MyMicroserviceResources</a:t>
          </a:r>
          <a:r>
            <a:rPr lang="en-US" sz="1100" b="0" i="0" kern="1200" dirty="0"/>
            <a:t> --name </a:t>
          </a:r>
          <a:r>
            <a:rPr lang="en-US" sz="1100" b="0" i="0" kern="1200" dirty="0" err="1"/>
            <a:t>MyMicroserviceCluster</a:t>
          </a:r>
          <a:r>
            <a:rPr lang="en-US" sz="1100" b="0" i="0" kern="1200" dirty="0"/>
            <a:t> --node-count 1 --enable-addons </a:t>
          </a:r>
          <a:r>
            <a:rPr lang="en-US" sz="1100" b="0" i="0" kern="1200" dirty="0" err="1"/>
            <a:t>http_application_routing</a:t>
          </a:r>
          <a:r>
            <a:rPr lang="en-US" sz="1100" b="0" i="0" kern="1200" dirty="0"/>
            <a:t> --generate-ssh-keys</a:t>
          </a:r>
          <a:endParaRPr lang="en-US" sz="1100" kern="1200" dirty="0"/>
        </a:p>
      </dsp:txBody>
      <dsp:txXfrm>
        <a:off x="5449918" y="3748596"/>
        <a:ext cx="5039194" cy="599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87178-F5F1-43DF-B802-362C5B3FFAF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2F699-ABAD-4A81-92DA-A35B414C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7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Independent Deployment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Microservices can be deployed separately.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Updates to a specific service don’t require rebuilding and redeploying the entire application.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This agility improves development speed and reduces risk.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Data Responsibility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Each microservice is responsible for its own data persistence.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Unlike the traditional model with a central data layer, microservices manage their own databases or external state.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API Communication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Microservices communicate via well-defined APIs.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Internal implementation details are hidden, promoting encapsulation and modularity.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Polyglot Programming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Microservices allow using different technology stacks, libraries, and frameworks.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Teams can choose the best tools for each service’s specific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2F699-ABAD-4A81-92DA-A35B414C02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Bounded Contexts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Instead of having a single unified model, DDD divides a large system into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bounded contexts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, each with its own model. These bounded contexts help manage complexity and ensure that different parts of the system can have distinct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Ubiquitous Language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DDD promotes the use of a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ubiquitous language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shared by domain experts, users, and developers. This language is used in the domain model and for describing system requirements. It fosters a common understanding of the domain.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Strategic DDD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In the strategic phase, you define the large-scale structure of the system. It focuses on the core domain and ensures that architecture aligns with business capabilities.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Tactical DDD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Tactical DDD provides design patterns for creating the domain model. These patterns include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entities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aggregates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, and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domain services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2F699-ABAD-4A81-92DA-A35B414C02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2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3DF3-4400-AA4B-2E46-F7721CF1E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82D30-A888-388D-2AFE-6649169F1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2BCAB-A2AD-DB3E-B2B1-A0F8FD7A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19D3-73F6-44F0-AF95-82990DFAF6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B197-3E7B-C044-607A-0DCED3BD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E68B9-7106-D8CC-5CDC-13195C9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E889-7A8E-4D87-B856-16E43F0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43F6-6BC6-0700-3813-A0DC2943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A57DA-F295-C8B9-3159-6F0663C83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9E51-9929-FBD8-8C7F-9B990A8F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19D3-73F6-44F0-AF95-82990DFAF6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F3979-B967-C299-8947-E584ED7F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60A8-F4B9-1CF1-91A9-24DD70BC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E889-7A8E-4D87-B856-16E43F0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3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46936-524D-35AA-CCA1-FE784C45C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860F0-CAD4-2FB0-17C7-DA83E1377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E799-5067-5286-FFDC-897EB1AC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19D3-73F6-44F0-AF95-82990DFAF6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365A-5558-DAF1-8F4A-9ABE717B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1248-43D2-23C6-ABFA-39DAFF3D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E889-7A8E-4D87-B856-16E43F0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82DD-0A4B-149B-2F9D-19943EDD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3947-CFE4-0487-403D-8CFB5B6E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2DCDE-9E9C-4613-6CAE-DB466BBC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19D3-73F6-44F0-AF95-82990DFAF6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20C4-7265-F77F-D22A-0F4D3FD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41C47-10D1-C22F-4242-8CA03A36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E889-7A8E-4D87-B856-16E43F0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0374-8F1A-C822-75D7-347920BD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F4B6-7BC1-2145-4858-B4168AB45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461F7-2D8C-AFA3-87B5-C8F8B29C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19D3-73F6-44F0-AF95-82990DFAF6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F398-AC96-F8AB-C3D6-65C9545F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01069-DBC1-68E5-CFE4-21DA5380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E889-7A8E-4D87-B856-16E43F0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C2B4-4FB5-8A93-6513-36FACCD4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320B-C712-A13E-5E4E-91B307927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9AA7C-E125-ECD9-BC4F-5FA78FD07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04471-95FA-65F1-53F0-A6AEE619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19D3-73F6-44F0-AF95-82990DFAF6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EF67C-4E04-3C87-5374-57EB4D54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7C4CE-D1CB-F542-CC45-294C4F92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E889-7A8E-4D87-B856-16E43F0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9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181B-7696-20CB-E5E4-3BFF40FD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EFB2A-F494-60A3-5C47-C94D90487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4FC8-7BD7-D63C-8804-33A4DDB1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8EA02-B642-4EBE-2F6C-39941E105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7305A-DE9C-64F9-FCBB-3705F9581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937C3-CD7F-C2D9-B582-885ED8C6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19D3-73F6-44F0-AF95-82990DFAF6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13DF6-6D1F-DC26-8662-54DA9C1C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8D031-8518-E762-07FC-1A068BDA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E889-7A8E-4D87-B856-16E43F0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6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8F9F-CBE3-BE91-4752-4756521A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A02B5-94D0-A977-DFEA-D17B7D36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19D3-73F6-44F0-AF95-82990DFAF6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E05F3-FAD2-34DC-17A4-D390D8EE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727E0-1F06-B9BC-A84B-A297A265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E889-7A8E-4D87-B856-16E43F0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2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79F37-1999-DFC4-D45D-7F94305D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19D3-73F6-44F0-AF95-82990DFAF6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075A0-3145-C962-1B69-19C3E04F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41696-2616-AEE5-F7A7-C6013342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E889-7A8E-4D87-B856-16E43F0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6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8B71-452E-0E7D-A29B-1C929761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E452-3C77-5008-0FE2-C34E7D16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2B464-76EF-7F13-A08F-94F110F95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08B1-7272-7635-76F7-6C930610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19D3-73F6-44F0-AF95-82990DFAF6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DAC3F-D3CE-2D06-2F74-284380E3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9F7D2-9107-0B03-C7EB-30A775D6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E889-7A8E-4D87-B856-16E43F0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EB55-1AE9-8A31-C67C-E9C347AE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DA7B5-EA1C-F79E-ECED-1E2A84050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B087-2795-07AF-F7A7-34A58AAF0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F4D9D-A527-0914-3BA1-6C6CC6A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19D3-73F6-44F0-AF95-82990DFAF6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BEA6D-9A7F-1DF8-F837-630C6544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C1E60-7E8F-AC6B-A07E-D80C8F79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E889-7A8E-4D87-B856-16E43F0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35322-B510-2282-6DD7-701D9DB6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69669-537F-951D-F53A-24EDCA22B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5F8A-F94A-2E72-BABE-B325FC0A1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19D3-73F6-44F0-AF95-82990DFAF6E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1EAA-43A0-B091-BB8C-9D63996E6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104F5-0905-6014-28AD-3D0E38FB7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AE889-7A8E-4D87-B856-16E43F0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0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F7B45-FB41-FAD8-8CDD-D27B3A0DE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Edwin Jose R</a:t>
            </a:r>
          </a:p>
          <a:p>
            <a:pPr algn="l"/>
            <a:r>
              <a:rPr lang="en-US" sz="2000"/>
              <a:t>Senior Technical Lead</a:t>
            </a:r>
          </a:p>
          <a:p>
            <a:pPr algn="l"/>
            <a:r>
              <a:rPr lang="en-US" sz="2000"/>
              <a:t>H &amp; R Block India Pvt. Ltd.</a:t>
            </a:r>
          </a:p>
        </p:txBody>
      </p: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Rectangle 206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icroservices">
            <a:extLst>
              <a:ext uri="{FF2B5EF4-FFF2-40B4-BE49-F238E27FC236}">
                <a16:creationId xmlns:a16="http://schemas.microsoft.com/office/drawing/2014/main" id="{C2B2E163-0275-2B1E-D9FA-1D0E8F137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621183"/>
            <a:ext cx="5536001" cy="355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6FD0A8-5C3C-3C73-C388-96FAC9457A98}"/>
              </a:ext>
            </a:extLst>
          </p:cNvPr>
          <p:cNvSpPr txBox="1"/>
          <p:nvPr/>
        </p:nvSpPr>
        <p:spPr>
          <a:xfrm>
            <a:off x="267833" y="599711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https://azure.microsoft.com/en-in/solutions/microservice-applications</a:t>
            </a:r>
          </a:p>
        </p:txBody>
      </p:sp>
    </p:spTree>
    <p:extLst>
      <p:ext uri="{BB962C8B-B14F-4D97-AF65-F5344CB8AC3E}">
        <p14:creationId xmlns:p14="http://schemas.microsoft.com/office/powerpoint/2010/main" val="266002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219DB-9CB0-88E6-DF17-924360D9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Bounded Context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1CA354-3C13-D660-985A-3C7DBAB16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44212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60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978AF-CD71-4C8A-D854-F7BEFBBE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Define bounded contexts</a:t>
            </a:r>
            <a:br>
              <a:rPr lang="en-US" sz="2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34EA9B-92AB-DE23-2A5D-448724546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3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ABB48-E49B-EE94-5714-A277DA7B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b="1">
                <a:latin typeface="Segoe UI" panose="020B0502040204020203" pitchFamily="34" charset="0"/>
              </a:rPr>
              <a:t>T</a:t>
            </a:r>
            <a:r>
              <a:rPr lang="en-US" sz="3200" b="1" i="0">
                <a:effectLst/>
                <a:latin typeface="Segoe UI" panose="020B0502040204020203" pitchFamily="34" charset="0"/>
              </a:rPr>
              <a:t>actical DDD</a:t>
            </a:r>
            <a:br>
              <a:rPr lang="en-US" sz="3200" b="1" i="0">
                <a:effectLst/>
                <a:latin typeface="Segoe UI" panose="020B0502040204020203" pitchFamily="34" charset="0"/>
              </a:rPr>
            </a:br>
            <a:endParaRPr lang="en-US" sz="3200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78FB-2307-8482-5497-DF7557E1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500" b="1" i="0">
                <a:effectLst/>
                <a:latin typeface="Segoe UI" panose="020B0502040204020203" pitchFamily="34" charset="0"/>
              </a:rPr>
              <a:t>Entities</a:t>
            </a:r>
            <a:r>
              <a:rPr lang="en-US" sz="1500" b="0" i="0">
                <a:effectLst/>
                <a:latin typeface="Segoe UI" panose="020B0502040204020203" pitchFamily="34" charset="0"/>
              </a:rPr>
              <a:t>. An entity is an object with a unique identity that persists over time.</a:t>
            </a:r>
          </a:p>
          <a:p>
            <a:r>
              <a:rPr lang="en-US" sz="1500" b="1" i="0">
                <a:effectLst/>
                <a:latin typeface="Segoe UI" panose="020B0502040204020203" pitchFamily="34" charset="0"/>
              </a:rPr>
              <a:t>Value objects</a:t>
            </a:r>
            <a:r>
              <a:rPr lang="en-US" sz="1500" b="0" i="0">
                <a:effectLst/>
                <a:latin typeface="Segoe UI" panose="020B0502040204020203" pitchFamily="34" charset="0"/>
              </a:rPr>
              <a:t>. A value object has no identity. It is defined only by the values of its attributes.</a:t>
            </a:r>
            <a:endParaRPr lang="en-US" sz="1500">
              <a:latin typeface="Segoe UI" panose="020B0502040204020203" pitchFamily="34" charset="0"/>
            </a:endParaRPr>
          </a:p>
          <a:p>
            <a:r>
              <a:rPr lang="en-US" sz="1500" b="1" i="0">
                <a:effectLst/>
                <a:latin typeface="Segoe UI" panose="020B0502040204020203" pitchFamily="34" charset="0"/>
              </a:rPr>
              <a:t>Aggregates</a:t>
            </a:r>
            <a:r>
              <a:rPr lang="en-US" sz="1500" b="0" i="0">
                <a:effectLst/>
                <a:latin typeface="Segoe UI" panose="020B0502040204020203" pitchFamily="34" charset="0"/>
              </a:rPr>
              <a:t>. An aggregate defines a consistency boundary around one or more entities.</a:t>
            </a:r>
            <a:endParaRPr lang="en-US" sz="1500"/>
          </a:p>
        </p:txBody>
      </p:sp>
      <p:pic>
        <p:nvPicPr>
          <p:cNvPr id="6146" name="Picture 2" descr="Diagram of tactical patterns in domain-driven design">
            <a:extLst>
              <a:ext uri="{FF2B5EF4-FFF2-40B4-BE49-F238E27FC236}">
                <a16:creationId xmlns:a16="http://schemas.microsoft.com/office/drawing/2014/main" id="{CD6036E1-3827-3E5B-AA3E-E5EEE6F91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9578" y="2734056"/>
            <a:ext cx="6861235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8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D39D-7274-1E54-2074-64C194E0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Drone delivery: Applying the patterns</a:t>
            </a:r>
            <a:br>
              <a:rPr lang="en-US" b="1" i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1DEBF07-AB6C-F60C-7F94-49AFF31515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70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FE8EF-C82F-5844-4D91-A7DD2005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Defining Entities, Aggregates and Value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9511-C935-1A3D-6817-7418A16C0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 lnSpcReduction="10000"/>
          </a:bodyPr>
          <a:lstStyle/>
          <a:p>
            <a:r>
              <a:rPr lang="en-US" sz="1400" b="0" i="0" dirty="0">
                <a:effectLst/>
                <a:latin typeface="Segoe UI" panose="020B0502040204020203" pitchFamily="34" charset="0"/>
              </a:rPr>
              <a:t>From these scenarios, the development team identified the following </a:t>
            </a:r>
            <a:r>
              <a:rPr lang="en-US" sz="1400" b="1" i="0" dirty="0">
                <a:effectLst/>
                <a:latin typeface="Segoe UI" panose="020B0502040204020203" pitchFamily="34" charset="0"/>
              </a:rPr>
              <a:t>entities</a:t>
            </a:r>
            <a:r>
              <a:rPr lang="en-US" sz="1400" b="0" i="0" dirty="0"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sz="1400" b="0" i="0" dirty="0">
                <a:effectLst/>
                <a:latin typeface="Segoe UI" panose="020B0502040204020203" pitchFamily="34" charset="0"/>
              </a:rPr>
              <a:t>Delivery</a:t>
            </a:r>
          </a:p>
          <a:p>
            <a:pPr lvl="1"/>
            <a:r>
              <a:rPr lang="en-US" sz="1400" b="0" i="0" dirty="0">
                <a:effectLst/>
                <a:latin typeface="Segoe UI" panose="020B0502040204020203" pitchFamily="34" charset="0"/>
              </a:rPr>
              <a:t>Package</a:t>
            </a:r>
          </a:p>
          <a:p>
            <a:pPr lvl="1"/>
            <a:r>
              <a:rPr lang="en-US" sz="1400" b="0" i="0" dirty="0">
                <a:effectLst/>
                <a:latin typeface="Segoe UI" panose="020B0502040204020203" pitchFamily="34" charset="0"/>
              </a:rPr>
              <a:t>Drone</a:t>
            </a:r>
          </a:p>
          <a:p>
            <a:pPr lvl="1"/>
            <a:r>
              <a:rPr lang="en-US" sz="1400" b="0" i="0" dirty="0">
                <a:effectLst/>
                <a:latin typeface="Segoe UI" panose="020B0502040204020203" pitchFamily="34" charset="0"/>
              </a:rPr>
              <a:t>Account</a:t>
            </a:r>
          </a:p>
          <a:p>
            <a:pPr lvl="1"/>
            <a:r>
              <a:rPr lang="en-US" sz="1400" b="0" i="0" dirty="0">
                <a:effectLst/>
                <a:latin typeface="Segoe UI" panose="020B0502040204020203" pitchFamily="34" charset="0"/>
              </a:rPr>
              <a:t>Confirmation</a:t>
            </a:r>
          </a:p>
          <a:p>
            <a:pPr lvl="1"/>
            <a:r>
              <a:rPr lang="en-US" sz="1400" b="0" i="0" dirty="0">
                <a:effectLst/>
                <a:latin typeface="Segoe UI" panose="020B0502040204020203" pitchFamily="34" charset="0"/>
              </a:rPr>
              <a:t>Notification</a:t>
            </a:r>
          </a:p>
          <a:p>
            <a:pPr lvl="1"/>
            <a:r>
              <a:rPr lang="en-US" sz="1400" b="0" i="0" dirty="0">
                <a:effectLst/>
                <a:latin typeface="Segoe UI" panose="020B0502040204020203" pitchFamily="34" charset="0"/>
              </a:rPr>
              <a:t>Tag</a:t>
            </a:r>
          </a:p>
          <a:p>
            <a:r>
              <a:rPr lang="en-US" sz="1400" b="0" i="0" dirty="0">
                <a:effectLst/>
                <a:latin typeface="Segoe UI" panose="020B0502040204020203" pitchFamily="34" charset="0"/>
              </a:rPr>
              <a:t>The first four, Delivery, Package, Drone, and Account, are all </a:t>
            </a:r>
            <a:r>
              <a:rPr lang="en-US" sz="1400" b="1" i="0" dirty="0">
                <a:effectLst/>
                <a:latin typeface="Segoe UI" panose="020B0502040204020203" pitchFamily="34" charset="0"/>
              </a:rPr>
              <a:t>aggregates</a:t>
            </a:r>
            <a:r>
              <a:rPr lang="en-US" sz="1400" b="0" i="0" dirty="0">
                <a:effectLst/>
                <a:latin typeface="Segoe UI" panose="020B0502040204020203" pitchFamily="34" charset="0"/>
              </a:rPr>
              <a:t> that represent transactional consistency boundaries. Confirmations and Notifications are child entities of Deliveries, and Tags are child entities of Packages.</a:t>
            </a:r>
          </a:p>
          <a:p>
            <a:r>
              <a:rPr lang="en-US" sz="1400" b="0" i="0" dirty="0">
                <a:effectLst/>
                <a:latin typeface="Segoe UI" panose="020B0502040204020203" pitchFamily="34" charset="0"/>
              </a:rPr>
              <a:t>The </a:t>
            </a:r>
            <a:r>
              <a:rPr lang="en-US" sz="1400" b="1" i="0" dirty="0">
                <a:effectLst/>
                <a:latin typeface="Segoe UI" panose="020B0502040204020203" pitchFamily="34" charset="0"/>
              </a:rPr>
              <a:t>value objects</a:t>
            </a:r>
            <a:r>
              <a:rPr lang="en-US" sz="1400" b="0" i="0" dirty="0">
                <a:effectLst/>
                <a:latin typeface="Segoe UI" panose="020B0502040204020203" pitchFamily="34" charset="0"/>
              </a:rPr>
              <a:t> in this design include Location, ETA, </a:t>
            </a:r>
            <a:r>
              <a:rPr lang="en-US" sz="1400" b="0" i="0" dirty="0" err="1">
                <a:effectLst/>
                <a:latin typeface="Segoe UI" panose="020B0502040204020203" pitchFamily="34" charset="0"/>
              </a:rPr>
              <a:t>PackageWeight</a:t>
            </a:r>
            <a:r>
              <a:rPr lang="en-US" sz="1400" b="0" i="0" dirty="0">
                <a:effectLst/>
                <a:latin typeface="Segoe UI" panose="020B0502040204020203" pitchFamily="34" charset="0"/>
              </a:rPr>
              <a:t>, and </a:t>
            </a:r>
            <a:r>
              <a:rPr lang="en-US" sz="1400" b="0" i="0" dirty="0" err="1">
                <a:effectLst/>
                <a:latin typeface="Segoe UI" panose="020B0502040204020203" pitchFamily="34" charset="0"/>
              </a:rPr>
              <a:t>PackageSize</a:t>
            </a:r>
            <a:r>
              <a:rPr lang="en-US" sz="1400" b="0" i="0" dirty="0">
                <a:effectLst/>
                <a:latin typeface="Segoe UI" panose="020B0502040204020203" pitchFamily="34" charset="0"/>
              </a:rPr>
              <a:t>.</a:t>
            </a:r>
          </a:p>
          <a:p>
            <a:endParaRPr lang="en-US" sz="1100" dirty="0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UML diagram of the Delivery aggregate">
            <a:extLst>
              <a:ext uri="{FF2B5EF4-FFF2-40B4-BE49-F238E27FC236}">
                <a16:creationId xmlns:a16="http://schemas.microsoft.com/office/drawing/2014/main" id="{428B0880-1C0A-2800-C6E6-9CA437EAB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2670733"/>
            <a:ext cx="4170530" cy="154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7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A5418-375D-0F61-71DC-8DE11174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Domain Events</a:t>
            </a:r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61C5-83D2-0730-331D-3EEF01C4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300" b="0" i="0">
                <a:effectLst/>
                <a:latin typeface="Segoe UI" panose="020B0502040204020203" pitchFamily="34" charset="0"/>
              </a:rPr>
              <a:t>There are two domain events: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  <a:latin typeface="Segoe UI" panose="020B0502040204020203" pitchFamily="34" charset="0"/>
              </a:rPr>
              <a:t>While a drone is in flight, the Drone entity sends DroneStatus events that describe the drone's location and status (in-flight, landed).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  <a:latin typeface="Segoe UI" panose="020B0502040204020203" pitchFamily="34" charset="0"/>
              </a:rPr>
              <a:t>The Delivery entity sends DeliveryTracking events whenever the stage of a delivery changes. These include DeliveryCreated, DeliveryRescheduled, DeliveryHeadedToDropoff, and DeliveryCompleted.</a:t>
            </a:r>
          </a:p>
          <a:p>
            <a:endParaRPr lang="en-US" sz="1300"/>
          </a:p>
        </p:txBody>
      </p:sp>
      <p:pic>
        <p:nvPicPr>
          <p:cNvPr id="8194" name="Picture 2" descr="Diagram of the revised domain model">
            <a:extLst>
              <a:ext uri="{FF2B5EF4-FFF2-40B4-BE49-F238E27FC236}">
                <a16:creationId xmlns:a16="http://schemas.microsoft.com/office/drawing/2014/main" id="{01075C67-1D0F-96D5-22ED-BE994D0E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2773353"/>
            <a:ext cx="11164824" cy="34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2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D3F49-BB1C-3EFC-EEA9-00181507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Identify microservice boundaries</a:t>
            </a:r>
            <a:br>
              <a:rPr lang="en-US" sz="2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 descr="Diagram of bounded contexts.">
            <a:extLst>
              <a:ext uri="{FF2B5EF4-FFF2-40B4-BE49-F238E27FC236}">
                <a16:creationId xmlns:a16="http://schemas.microsoft.com/office/drawing/2014/main" id="{5C1DF981-AB7B-E33E-0489-6BAD2911CA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797" y="1675227"/>
            <a:ext cx="673440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12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12EFF-9649-DC8D-83CA-EBC7A7CA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3400" b="1" i="0">
                <a:effectLst/>
                <a:latin typeface="Segoe UI" panose="020B0502040204020203" pitchFamily="34" charset="0"/>
              </a:rPr>
              <a:t>From domain model to microservices</a:t>
            </a:r>
            <a:br>
              <a:rPr lang="en-US" sz="3400" b="1" i="0">
                <a:effectLst/>
                <a:latin typeface="Segoe UI" panose="020B0502040204020203" pitchFamily="34" charset="0"/>
              </a:rPr>
            </a:b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BB07-8300-AE5B-87B5-56269360E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b="0" i="0">
                <a:effectLst/>
                <a:latin typeface="Segoe UI" panose="020B0502040204020203" pitchFamily="34" charset="0"/>
              </a:rPr>
              <a:t>Start with a bounded context</a:t>
            </a:r>
          </a:p>
          <a:p>
            <a:r>
              <a:rPr lang="en-US" sz="2400" b="0" i="0">
                <a:effectLst/>
                <a:latin typeface="Segoe UI" panose="020B0502040204020203" pitchFamily="34" charset="0"/>
              </a:rPr>
              <a:t>Next, look at the aggregates in your domain model. Aggregates are often good candidates for microservices. </a:t>
            </a:r>
            <a:endParaRPr lang="en-US" sz="2400">
              <a:latin typeface="Segoe UI" panose="020B0502040204020203" pitchFamily="34" charset="0"/>
            </a:endParaRPr>
          </a:p>
          <a:p>
            <a:r>
              <a:rPr lang="en-US" sz="2400" b="0" i="0">
                <a:effectLst/>
                <a:latin typeface="Segoe UI" panose="020B0502040204020203" pitchFamily="34" charset="0"/>
              </a:rPr>
              <a:t>Domain services are also good candidates for microservices.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9165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0A2D3-28E8-68D8-FCB2-3C86F2B5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Validation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3175-6E6B-90B5-7810-FFDFE34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egoe UI" panose="020B0502040204020203" pitchFamily="34" charset="0"/>
              </a:rPr>
              <a:t>Each service has a single responsibility.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egoe UI" panose="020B0502040204020203" pitchFamily="34" charset="0"/>
              </a:rPr>
              <a:t>There are no chatty calls between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egoe UI" panose="020B0502040204020203" pitchFamily="34" charset="0"/>
              </a:rPr>
              <a:t>Each service is small enough that it can be built by a small team working independently.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egoe UI" panose="020B0502040204020203" pitchFamily="34" charset="0"/>
              </a:rPr>
              <a:t>It should always be possible to deploy a service without redeploying any other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egoe UI" panose="020B0502040204020203" pitchFamily="34" charset="0"/>
              </a:rPr>
              <a:t>Services are not tightly coupled, and can evolve independently.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egoe UI" panose="020B0502040204020203" pitchFamily="34" charset="0"/>
              </a:rPr>
              <a:t>Your service boundaries will not create problems with data consistency or integrity. 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310080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4872B-51D8-0AA7-13F3-470F737D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3400" b="1" i="0">
                <a:effectLst/>
                <a:latin typeface="Segoe UI" panose="020B0502040204020203" pitchFamily="34" charset="0"/>
              </a:rPr>
              <a:t>Defining microservices for the Drone Delivery application</a:t>
            </a:r>
            <a:br>
              <a:rPr lang="en-US" sz="3400" b="1" i="0">
                <a:effectLst/>
                <a:latin typeface="Segoe UI" panose="020B0502040204020203" pitchFamily="34" charset="0"/>
              </a:rPr>
            </a:br>
            <a:endParaRPr lang="en-US" sz="3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7F6FCC-542E-DAC7-C041-297C802CD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519249"/>
              </p:ext>
            </p:extLst>
          </p:nvPr>
        </p:nvGraphicFramePr>
        <p:xfrm>
          <a:off x="1285240" y="2921000"/>
          <a:ext cx="8074815" cy="254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16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70B5-F218-6503-46DA-227290F9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Agenda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8074F2-832A-C2D0-7606-8A810D2BD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/>
              <a:t>Monolith vs Micro Services</a:t>
            </a:r>
          </a:p>
          <a:p>
            <a:r>
              <a:rPr lang="en-US" sz="2400"/>
              <a:t>Domain Driven Design</a:t>
            </a:r>
          </a:p>
          <a:p>
            <a:r>
              <a:rPr lang="en-US" sz="2400"/>
              <a:t>Drone Delivery System</a:t>
            </a:r>
          </a:p>
          <a:p>
            <a:r>
              <a:rPr lang="en-US" sz="2400"/>
              <a:t>Simple Micro Service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50841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37930-5600-0FE3-0C16-5450A411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Reference implementation</a:t>
            </a:r>
            <a:br>
              <a:rPr lang="en-US" sz="22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 descr="Diagram showing the architecture of the Drone Delivery application.">
            <a:extLst>
              <a:ext uri="{FF2B5EF4-FFF2-40B4-BE49-F238E27FC236}">
                <a16:creationId xmlns:a16="http://schemas.microsoft.com/office/drawing/2014/main" id="{284E5B85-50C4-1F3C-67CD-67738C8D16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7961" y="1675227"/>
            <a:ext cx="8616077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5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4CC9F-B6CE-8BF7-6B0C-B8734DF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 b="1" i="0" u="none" strike="noStrike">
                <a:effectLst/>
                <a:latin typeface="Space Grotesk"/>
              </a:rPr>
              <a:t>Your First Microservice</a:t>
            </a:r>
            <a:br>
              <a:rPr lang="en-US" sz="4600" b="1" i="0" u="none" strike="noStrike">
                <a:effectLst/>
                <a:latin typeface="Space Grotesk"/>
              </a:rPr>
            </a:br>
            <a:endParaRPr lang="en-US" sz="46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69E40A-479F-9ACA-9BF5-7BDD0E6A7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31456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00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B4F3-A1B2-9277-D9ED-E046D90F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072F-4712-13A7-673F-651976473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2985"/>
          </a:xfrm>
        </p:spPr>
        <p:txBody>
          <a:bodyPr/>
          <a:lstStyle/>
          <a:p>
            <a:r>
              <a:rPr lang="en-US" b="0" i="0">
                <a:solidFill>
                  <a:srgbClr val="141414"/>
                </a:solidFill>
                <a:effectLst/>
                <a:latin typeface="-apple-system"/>
              </a:rPr>
              <a:t>Add a DockerFile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SFMono-Regular"/>
              </a:rPr>
              <a:t>fsutil file createnew Dockerfile 0</a:t>
            </a:r>
          </a:p>
          <a:p>
            <a:pPr lvl="1"/>
            <a:endParaRPr lang="en-US">
              <a:solidFill>
                <a:srgbClr val="000000"/>
              </a:solidFill>
              <a:latin typeface="SFMono-Regular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39413-DDA8-0FCB-CCB7-0095CFAD0125}"/>
              </a:ext>
            </a:extLst>
          </p:cNvPr>
          <p:cNvSpPr txBox="1"/>
          <p:nvPr/>
        </p:nvSpPr>
        <p:spPr>
          <a:xfrm>
            <a:off x="1014273" y="3429000"/>
            <a:ext cx="88761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mcr.microsoft.com/dotnet/sdk:8.0 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build 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MyMicroservice.csproj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 </a:t>
            </a:r>
          </a:p>
          <a:p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dotnet restore </a:t>
            </a:r>
          </a:p>
          <a:p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 . </a:t>
            </a:r>
          </a:p>
          <a:p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dotnet publish -c release -o /app </a:t>
            </a:r>
          </a:p>
          <a:p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mcr.microsoft.com/dotnet/aspnet:8.0 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/app 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--from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B810B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/app . 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i="0" dirty="0">
                <a:solidFill>
                  <a:srgbClr val="0B810B"/>
                </a:solidFill>
                <a:effectLst/>
                <a:latin typeface="Consolas" panose="020B0609020204030204" pitchFamily="49" charset="0"/>
              </a:rPr>
              <a:t>"dotnet"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0B810B"/>
                </a:solidFill>
                <a:effectLst/>
                <a:latin typeface="Consolas" panose="020B0609020204030204" pitchFamily="49" charset="0"/>
              </a:rPr>
              <a:t>"MyMicroservice.dll"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04F97-66E6-AD55-B05F-CD1E5462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BF38-988A-6E01-0BFB-AF203882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>
                <a:effectLst/>
              </a:rPr>
              <a:t>Add a .dockerignore file</a:t>
            </a:r>
          </a:p>
          <a:p>
            <a:pPr lvl="1"/>
            <a:r>
              <a:rPr lang="en-US" sz="2000" b="0" i="0">
                <a:effectLst/>
              </a:rPr>
              <a:t>fsutil file createnew .dockerignore 0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337F3-70ED-1870-A8DD-A295758DFE65}"/>
              </a:ext>
            </a:extLst>
          </p:cNvPr>
          <p:cNvSpPr txBox="1"/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Dockerfile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[b|B]in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[O|o]bj</a:t>
            </a:r>
          </a:p>
        </p:txBody>
      </p:sp>
    </p:spTree>
    <p:extLst>
      <p:ext uri="{BB962C8B-B14F-4D97-AF65-F5344CB8AC3E}">
        <p14:creationId xmlns:p14="http://schemas.microsoft.com/office/powerpoint/2010/main" val="385957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9D5191-B276-B36C-43F5-BFBD2BE76DD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11A65-6504-6922-58BC-F7FADDE2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Docker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82136-ACE6-A0CA-6F15-CE95BCBBB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4914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7131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B03140-5B4A-B077-01A5-32A28A0AC4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5D067-E66B-4FD6-DDE4-DB76ADF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Docker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2B06B3-99B8-337C-0874-17CCD50B3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042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3907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5FC0-AD54-A9D1-3937-5421E286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141414"/>
                </a:solidFill>
                <a:effectLst/>
                <a:latin typeface="-apple-system"/>
              </a:rPr>
              <a:t>Set up Azure tools</a:t>
            </a:r>
            <a:br>
              <a:rPr lang="en-US" b="0" i="0">
                <a:solidFill>
                  <a:srgbClr val="141414"/>
                </a:solidFill>
                <a:effectLst/>
                <a:latin typeface="-apple-system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A745E7-17FB-47E0-ED6C-6EEE97481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2045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EB2C0B-3152-1430-5413-97A34083B1D8}"/>
              </a:ext>
            </a:extLst>
          </p:cNvPr>
          <p:cNvSpPr txBox="1"/>
          <p:nvPr/>
        </p:nvSpPr>
        <p:spPr>
          <a:xfrm>
            <a:off x="6225465" y="621166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b="0" i="0" dirty="0" err="1"/>
              <a:t>az</a:t>
            </a:r>
            <a:r>
              <a:rPr lang="en-US" b="0" i="0" dirty="0"/>
              <a:t> </a:t>
            </a:r>
            <a:r>
              <a:rPr lang="en-US" b="0" i="0" dirty="0" err="1"/>
              <a:t>aks</a:t>
            </a:r>
            <a:r>
              <a:rPr lang="en-US" b="0" i="0" dirty="0"/>
              <a:t> get-credentials --resource-group </a:t>
            </a:r>
            <a:r>
              <a:rPr lang="en-US" b="0" i="0" dirty="0" err="1"/>
              <a:t>MyMicroserviceResources</a:t>
            </a:r>
            <a:r>
              <a:rPr lang="en-US" b="0" i="0" dirty="0"/>
              <a:t> --name </a:t>
            </a:r>
            <a:r>
              <a:rPr lang="en-US" b="0" i="0" dirty="0" err="1"/>
              <a:t>MyMicroserviceCluster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89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B9BF-312E-6DC0-5F69-9E2B542C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41414"/>
                </a:solidFill>
                <a:effectLst/>
                <a:latin typeface="-apple-system"/>
              </a:rPr>
              <a:t>Deploy to Azure</a:t>
            </a:r>
            <a:br>
              <a:rPr lang="en-US" b="0" i="0" dirty="0">
                <a:solidFill>
                  <a:srgbClr val="141414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B81B-1908-7921-6E8D-F3D18013A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4926"/>
          </a:xfrm>
        </p:spPr>
        <p:txBody>
          <a:bodyPr/>
          <a:lstStyle/>
          <a:p>
            <a:r>
              <a:rPr lang="en-US" b="0" i="0" dirty="0">
                <a:solidFill>
                  <a:srgbClr val="141414"/>
                </a:solidFill>
                <a:effectLst/>
                <a:latin typeface="-apple-system"/>
              </a:rPr>
              <a:t>Create a deployment file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fsutil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 file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createnew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deploy.yaml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 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92A83-E462-4DBA-01F9-AB407F47D29A}"/>
              </a:ext>
            </a:extLst>
          </p:cNvPr>
          <p:cNvSpPr txBox="1"/>
          <p:nvPr/>
        </p:nvSpPr>
        <p:spPr>
          <a:xfrm>
            <a:off x="6198833" y="365125"/>
            <a:ext cx="609452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---</a:t>
            </a:r>
          </a:p>
          <a:p>
            <a:r>
              <a:rPr lang="en-US" sz="1200" dirty="0" err="1"/>
              <a:t>apiVersion</a:t>
            </a:r>
            <a:r>
              <a:rPr lang="en-US" sz="1200" dirty="0"/>
              <a:t>: apps/v1</a:t>
            </a:r>
          </a:p>
          <a:p>
            <a:r>
              <a:rPr lang="en-US" sz="1200" dirty="0"/>
              <a:t>kind: Deployment</a:t>
            </a:r>
          </a:p>
          <a:p>
            <a:r>
              <a:rPr lang="en-US" sz="1200" dirty="0"/>
              <a:t>metadata:</a:t>
            </a:r>
          </a:p>
          <a:p>
            <a:r>
              <a:rPr lang="en-US" sz="1200" dirty="0"/>
              <a:t>  name: </a:t>
            </a:r>
            <a:r>
              <a:rPr lang="en-US" sz="1200" dirty="0" err="1"/>
              <a:t>mymicroservice</a:t>
            </a:r>
            <a:endParaRPr lang="en-US" sz="1200" dirty="0"/>
          </a:p>
          <a:p>
            <a:r>
              <a:rPr lang="en-US" sz="1200" dirty="0"/>
              <a:t>spec:</a:t>
            </a:r>
          </a:p>
          <a:p>
            <a:r>
              <a:rPr lang="en-US" sz="1200" dirty="0"/>
              <a:t>  replicas: 1</a:t>
            </a:r>
          </a:p>
          <a:p>
            <a:r>
              <a:rPr lang="en-US" sz="1200" dirty="0"/>
              <a:t>  template:</a:t>
            </a:r>
          </a:p>
          <a:p>
            <a:r>
              <a:rPr lang="en-US" sz="1200" dirty="0"/>
              <a:t>    metadata:</a:t>
            </a:r>
          </a:p>
          <a:p>
            <a:r>
              <a:rPr lang="en-US" sz="1200" dirty="0"/>
              <a:t>      labels:</a:t>
            </a:r>
          </a:p>
          <a:p>
            <a:r>
              <a:rPr lang="en-US" sz="1200" dirty="0"/>
              <a:t>        app: </a:t>
            </a:r>
            <a:r>
              <a:rPr lang="en-US" sz="1200" dirty="0" err="1"/>
              <a:t>mymicroservice</a:t>
            </a:r>
            <a:endParaRPr lang="en-US" sz="1200" dirty="0"/>
          </a:p>
          <a:p>
            <a:r>
              <a:rPr lang="en-US" sz="1200" dirty="0"/>
              <a:t>    spec:</a:t>
            </a:r>
          </a:p>
          <a:p>
            <a:r>
              <a:rPr lang="en-US" sz="1200" dirty="0"/>
              <a:t>      containers:</a:t>
            </a:r>
          </a:p>
          <a:p>
            <a:r>
              <a:rPr lang="en-US" sz="1200" dirty="0"/>
              <a:t>      - name: </a:t>
            </a:r>
            <a:r>
              <a:rPr lang="en-US" sz="1200" dirty="0" err="1"/>
              <a:t>mymicroservice</a:t>
            </a:r>
            <a:endParaRPr lang="en-US" sz="1200" dirty="0"/>
          </a:p>
          <a:p>
            <a:r>
              <a:rPr lang="en-US" sz="1200" dirty="0"/>
              <a:t>        image: [YOUR DOCKER ID]/</a:t>
            </a:r>
            <a:r>
              <a:rPr lang="en-US" sz="1200" dirty="0" err="1"/>
              <a:t>mymicroservice:latest</a:t>
            </a:r>
            <a:endParaRPr lang="en-US" sz="1200" dirty="0"/>
          </a:p>
          <a:p>
            <a:r>
              <a:rPr lang="en-US" sz="1200" dirty="0"/>
              <a:t>        ports:</a:t>
            </a:r>
          </a:p>
          <a:p>
            <a:r>
              <a:rPr lang="en-US" sz="1200" dirty="0"/>
              <a:t>        - </a:t>
            </a:r>
            <a:r>
              <a:rPr lang="en-US" sz="1200" dirty="0" err="1"/>
              <a:t>containerPort</a:t>
            </a:r>
            <a:r>
              <a:rPr lang="en-US" sz="1200" dirty="0"/>
              <a:t>: 80</a:t>
            </a:r>
          </a:p>
          <a:p>
            <a:r>
              <a:rPr lang="en-US" sz="1200" dirty="0"/>
              <a:t>        env:</a:t>
            </a:r>
          </a:p>
          <a:p>
            <a:r>
              <a:rPr lang="en-US" sz="1200" dirty="0"/>
              <a:t>        - name: ASPNETCORE_URLS</a:t>
            </a:r>
          </a:p>
          <a:p>
            <a:r>
              <a:rPr lang="en-US" sz="1200" dirty="0"/>
              <a:t>          value: http://*:80</a:t>
            </a:r>
          </a:p>
          <a:p>
            <a:r>
              <a:rPr lang="en-US" sz="1200" dirty="0"/>
              <a:t>  selector: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matchLabels</a:t>
            </a:r>
            <a:r>
              <a:rPr lang="en-US" sz="1200" dirty="0"/>
              <a:t>:</a:t>
            </a:r>
          </a:p>
          <a:p>
            <a:r>
              <a:rPr lang="en-US" sz="1200" dirty="0"/>
              <a:t>      app: </a:t>
            </a:r>
            <a:r>
              <a:rPr lang="en-US" sz="1200" dirty="0" err="1"/>
              <a:t>mymicroservice</a:t>
            </a:r>
            <a:endParaRPr lang="en-US" sz="1200" dirty="0"/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apiVersion</a:t>
            </a:r>
            <a:r>
              <a:rPr lang="en-US" sz="1200" dirty="0"/>
              <a:t>: v1</a:t>
            </a:r>
          </a:p>
          <a:p>
            <a:r>
              <a:rPr lang="en-US" sz="1200" dirty="0"/>
              <a:t>kind: Service</a:t>
            </a:r>
          </a:p>
          <a:p>
            <a:r>
              <a:rPr lang="en-US" sz="1200" dirty="0"/>
              <a:t>metadata:</a:t>
            </a:r>
          </a:p>
          <a:p>
            <a:r>
              <a:rPr lang="en-US" sz="1200" dirty="0"/>
              <a:t>  name: </a:t>
            </a:r>
            <a:r>
              <a:rPr lang="en-US" sz="1200" dirty="0" err="1"/>
              <a:t>mymicroservice</a:t>
            </a:r>
            <a:endParaRPr lang="en-US" sz="1200" dirty="0"/>
          </a:p>
          <a:p>
            <a:r>
              <a:rPr lang="en-US" sz="1200" dirty="0"/>
              <a:t>spec:</a:t>
            </a:r>
          </a:p>
          <a:p>
            <a:r>
              <a:rPr lang="en-US" sz="1200" dirty="0"/>
              <a:t>  type: </a:t>
            </a:r>
            <a:r>
              <a:rPr lang="en-US" sz="1200" dirty="0" err="1"/>
              <a:t>LoadBalancer</a:t>
            </a:r>
            <a:endParaRPr lang="en-US" sz="1200" dirty="0"/>
          </a:p>
          <a:p>
            <a:r>
              <a:rPr lang="en-US" sz="1200" dirty="0"/>
              <a:t>  ports:</a:t>
            </a:r>
          </a:p>
          <a:p>
            <a:r>
              <a:rPr lang="en-US" sz="1200" dirty="0"/>
              <a:t>  - port: 80</a:t>
            </a:r>
          </a:p>
          <a:p>
            <a:r>
              <a:rPr lang="en-US" sz="1200" dirty="0"/>
              <a:t>  selector:</a:t>
            </a:r>
          </a:p>
          <a:p>
            <a:r>
              <a:rPr lang="en-US" sz="1200" dirty="0"/>
              <a:t>    app: </a:t>
            </a:r>
            <a:r>
              <a:rPr lang="en-US" sz="1200" dirty="0" err="1"/>
              <a:t>mymicroservice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702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2059-27B3-79C3-E34B-2446509C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141414"/>
                </a:solidFill>
                <a:latin typeface="-apple-system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-apple-system"/>
              </a:rPr>
              <a:t>Deploy to Azure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6C71FD-BD18-8FF6-0FD3-0471A82D92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412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BF3D2-1E05-FD4E-F1A9-5E80F368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Monolith vs Micro Services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croservices vs Monolithic architecture | by Bhagwati Malav ...">
            <a:extLst>
              <a:ext uri="{FF2B5EF4-FFF2-40B4-BE49-F238E27FC236}">
                <a16:creationId xmlns:a16="http://schemas.microsoft.com/office/drawing/2014/main" id="{8F6877F0-DE7B-C43D-EF8B-1136532FF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34835"/>
            <a:ext cx="6894576" cy="370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Content Placeholder 1034">
            <a:extLst>
              <a:ext uri="{FF2B5EF4-FFF2-40B4-BE49-F238E27FC236}">
                <a16:creationId xmlns:a16="http://schemas.microsoft.com/office/drawing/2014/main" id="{1DF52012-105D-C430-94FE-553EF653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15945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6616F-9FF7-6733-26B0-285D68DF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Microservices Architecture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DF8C89E-2D17-C577-3E85-9EAFB1272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51394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54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cal diagram of microservices architecture style.">
            <a:extLst>
              <a:ext uri="{FF2B5EF4-FFF2-40B4-BE49-F238E27FC236}">
                <a16:creationId xmlns:a16="http://schemas.microsoft.com/office/drawing/2014/main" id="{319E0792-94FE-6721-6A43-0B37CA1A4A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20724"/>
            <a:ext cx="10905066" cy="441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95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B67AD-1783-CC16-D112-582FC076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Advantages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E14551-A341-1E73-7E37-EC2122010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06400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733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CDB65-BFD6-1B2F-CFB7-906F68DC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Domain Driven Design (DDD)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C2B4-40DA-B989-6893-D1B27D7F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400" b="1" i="0" dirty="0">
                <a:effectLst/>
                <a:latin typeface="-apple-system"/>
              </a:rPr>
              <a:t>Domain-driven design (DDD)</a:t>
            </a:r>
            <a:r>
              <a:rPr lang="en-US" sz="1400" b="0" i="0" dirty="0">
                <a:effectLst/>
                <a:latin typeface="-apple-system"/>
              </a:rPr>
              <a:t> is a software design approach that emphasizes modeling software to align with a specific domain, based on input from domain experts</a:t>
            </a:r>
          </a:p>
          <a:p>
            <a:r>
              <a:rPr lang="en-US" sz="1400" b="1" i="0" dirty="0">
                <a:effectLst/>
                <a:latin typeface="-apple-system"/>
              </a:rPr>
              <a:t>Bounded Contexts</a:t>
            </a:r>
          </a:p>
          <a:p>
            <a:r>
              <a:rPr lang="en-US" sz="1400" b="1" i="0" dirty="0">
                <a:effectLst/>
                <a:latin typeface="-apple-system"/>
              </a:rPr>
              <a:t>Strategic DDD</a:t>
            </a:r>
            <a:endParaRPr lang="en-US" sz="1400" b="1" dirty="0">
              <a:latin typeface="-apple-system"/>
            </a:endParaRPr>
          </a:p>
          <a:p>
            <a:r>
              <a:rPr lang="en-US" sz="1400" b="1" i="0" dirty="0">
                <a:effectLst/>
                <a:latin typeface="-apple-system"/>
              </a:rPr>
              <a:t>Tactical DDD</a:t>
            </a:r>
            <a:endParaRPr lang="en-US" sz="1400" dirty="0"/>
          </a:p>
        </p:txBody>
      </p:sp>
      <p:pic>
        <p:nvPicPr>
          <p:cNvPr id="4" name="Picture 2" descr="Diagram of a domain-driven design (DDD) process">
            <a:extLst>
              <a:ext uri="{FF2B5EF4-FFF2-40B4-BE49-F238E27FC236}">
                <a16:creationId xmlns:a16="http://schemas.microsoft.com/office/drawing/2014/main" id="{0198F69C-88D6-B945-C7EB-A808D5E99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3694452"/>
            <a:ext cx="11164824" cy="156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5AEAFE-F160-7D66-F554-CE7385B547DB}"/>
              </a:ext>
            </a:extLst>
          </p:cNvPr>
          <p:cNvSpPr txBox="1"/>
          <p:nvPr/>
        </p:nvSpPr>
        <p:spPr>
          <a:xfrm>
            <a:off x="554416" y="297888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effectLst/>
                <a:latin typeface="-apple-system"/>
              </a:rPr>
              <a:t>Strategic DDD</a:t>
            </a:r>
            <a:endParaRPr lang="en-US" sz="1800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4337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8B91-9870-3441-45EA-50CCDFDF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Scenario: Drone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331A-2AC5-DC96-B01D-EE0C0E136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Fabrikam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Inc. is starting a drone delivery service. 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 company manages a fleet of drone aircraft. 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Businesses register with the service, and users can request a drone to pick up goods for delivery. 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When a customer schedules a pickup, a backend system assigns a drone and notifies the user with an estimated delivery time. 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While the delivery is in progress, the customer can track the location of the drone, with a continuously updated ETA.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8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44438-313B-76B0-9769-4B00C6AF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Scenario: Drone delivery</a:t>
            </a:r>
            <a:br>
              <a:rPr lang="en-US" sz="2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513DC-94D1-B6A1-4094-057AB7EB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  <p:sp>
        <p:nvSpPr>
          <p:cNvPr id="4" name="AutoShape 2" descr="Diagram of the Drone Delivery domain">
            <a:extLst>
              <a:ext uri="{FF2B5EF4-FFF2-40B4-BE49-F238E27FC236}">
                <a16:creationId xmlns:a16="http://schemas.microsoft.com/office/drawing/2014/main" id="{65ED639C-B7BE-4A1A-543D-813F41822E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3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1595</Words>
  <Application>Microsoft Office PowerPoint</Application>
  <PresentationFormat>Widescreen</PresentationFormat>
  <Paragraphs>206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Consolas</vt:lpstr>
      <vt:lpstr>Segoe UI</vt:lpstr>
      <vt:lpstr>SFMono-Regular</vt:lpstr>
      <vt:lpstr>Space Grotesk</vt:lpstr>
      <vt:lpstr>Times New Roman</vt:lpstr>
      <vt:lpstr>Office Theme</vt:lpstr>
      <vt:lpstr>PowerPoint Presentation</vt:lpstr>
      <vt:lpstr>Agenda</vt:lpstr>
      <vt:lpstr>Monolith vs Micro Services</vt:lpstr>
      <vt:lpstr>Introduction to Microservices Architecture</vt:lpstr>
      <vt:lpstr>PowerPoint Presentation</vt:lpstr>
      <vt:lpstr>Advantages</vt:lpstr>
      <vt:lpstr>Domain Driven Design (DDD)</vt:lpstr>
      <vt:lpstr>Sample Scenario: Drone Delivery</vt:lpstr>
      <vt:lpstr>Scenario: Drone delivery </vt:lpstr>
      <vt:lpstr>Bounded Context</vt:lpstr>
      <vt:lpstr>Define bounded contexts </vt:lpstr>
      <vt:lpstr>Tactical DDD </vt:lpstr>
      <vt:lpstr>Drone delivery: Applying the patterns </vt:lpstr>
      <vt:lpstr>Defining Entities, Aggregates and Value Objects</vt:lpstr>
      <vt:lpstr>Domain Events</vt:lpstr>
      <vt:lpstr>Identify microservice boundaries </vt:lpstr>
      <vt:lpstr>From domain model to microservices </vt:lpstr>
      <vt:lpstr>Validation</vt:lpstr>
      <vt:lpstr>Defining microservices for the Drone Delivery application </vt:lpstr>
      <vt:lpstr>Reference implementation </vt:lpstr>
      <vt:lpstr>Your First Microservice </vt:lpstr>
      <vt:lpstr>DockerFile</vt:lpstr>
      <vt:lpstr>Docker</vt:lpstr>
      <vt:lpstr>Docker</vt:lpstr>
      <vt:lpstr>Docker</vt:lpstr>
      <vt:lpstr>Set up Azure tools </vt:lpstr>
      <vt:lpstr>Deploy to Azure </vt:lpstr>
      <vt:lpstr> Deploy to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Jose, Edwin</dc:creator>
  <cp:lastModifiedBy>Jose, Edwin</cp:lastModifiedBy>
  <cp:revision>4</cp:revision>
  <dcterms:created xsi:type="dcterms:W3CDTF">2024-08-06T05:11:57Z</dcterms:created>
  <dcterms:modified xsi:type="dcterms:W3CDTF">2024-08-13T06:05:11Z</dcterms:modified>
</cp:coreProperties>
</file>