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7" r:id="rId3"/>
  </p:sldMasterIdLst>
  <p:notesMasterIdLst>
    <p:notesMasterId r:id="rId6"/>
  </p:notesMasterIdLst>
  <p:sldIdLst>
    <p:sldId id="256" r:id="rId4"/>
    <p:sldId id="287" r:id="rId5"/>
    <p:sldId id="285" r:id="rId7"/>
    <p:sldId id="304" r:id="rId8"/>
    <p:sldId id="305" r:id="rId9"/>
    <p:sldId id="308" r:id="rId10"/>
    <p:sldId id="309" r:id="rId11"/>
    <p:sldId id="306" r:id="rId12"/>
    <p:sldId id="310" r:id="rId13"/>
    <p:sldId id="311" r:id="rId14"/>
    <p:sldId id="312" r:id="rId15"/>
    <p:sldId id="307" r:id="rId16"/>
    <p:sldId id="313" r:id="rId17"/>
    <p:sldId id="27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12"/>
    <a:srgbClr val="595757"/>
    <a:srgbClr val="E50113"/>
    <a:srgbClr val="E30818"/>
    <a:srgbClr val="231916"/>
    <a:srgbClr val="CE0027"/>
    <a:srgbClr val="FFFFFF"/>
    <a:srgbClr val="9F9F9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67" autoAdjust="0"/>
    <p:restoredTop sz="92086" autoAdjust="0"/>
  </p:normalViewPr>
  <p:slideViewPr>
    <p:cSldViewPr snapToGrid="0">
      <p:cViewPr>
        <p:scale>
          <a:sx n="100" d="100"/>
          <a:sy n="100" d="100"/>
        </p:scale>
        <p:origin x="-732" y="-198"/>
      </p:cViewPr>
      <p:guideLst>
        <p:guide orient="horz" pos="2214"/>
        <p:guide pos="38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B7927-875E-4A24-B5D7-4CDC32A532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3D61E-03CA-4650-A034-728CD575BC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3D61E-03CA-4650-A034-728CD575BC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"/>
            <a:ext cx="12192000" cy="6856834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532731" y="4037427"/>
            <a:ext cx="9144000" cy="1547447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51379" y="490492"/>
            <a:ext cx="9702421" cy="661816"/>
          </a:xfrm>
          <a:prstGeom prst="rect">
            <a:avLst/>
          </a:prstGeom>
        </p:spPr>
        <p:txBody>
          <a:bodyPr/>
          <a:lstStyle>
            <a:lvl1pPr>
              <a:defRPr lang="zh-CN" altLang="en-US" sz="2800" kern="1200" spc="10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38200" y="1346325"/>
            <a:ext cx="10515600" cy="48153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99632" y="6355516"/>
            <a:ext cx="685801" cy="425771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AE47ADD4-10EE-4BB7-BBDA-5C33F1CAF73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 userDrawn="1"/>
        </p:nvSpPr>
        <p:spPr>
          <a:xfrm>
            <a:off x="1730375" y="3192463"/>
            <a:ext cx="8763000" cy="854075"/>
          </a:xfrm>
          <a:prstGeom prst="roundRect">
            <a:avLst/>
          </a:prstGeom>
          <a:noFill/>
          <a:ln>
            <a:solidFill>
              <a:srgbClr val="CE0027">
                <a:alpha val="13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" name="标题 1"/>
          <p:cNvSpPr txBox="1"/>
          <p:nvPr userDrawn="1"/>
        </p:nvSpPr>
        <p:spPr>
          <a:xfrm>
            <a:off x="2098674" y="2686051"/>
            <a:ext cx="7945657" cy="101932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4400" spc="30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lang="zh-CN" altLang="en-US" sz="4400" kern="1200" spc="10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单击此处编辑母版标题样式 </a:t>
            </a:r>
            <a:r>
              <a:rPr lang="zh-CN" altLang="en-US" sz="4400" spc="30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endParaRPr lang="zh-CN" altLang="en-US" sz="4400" noProof="1">
              <a:solidFill>
                <a:schemeClr val="tx1"/>
              </a:solidFill>
            </a:endParaRPr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99632" y="6355516"/>
            <a:ext cx="685801" cy="425771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AE47ADD4-10EE-4BB7-BBDA-5C33F1CAF73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bg>
      <p:bgPr>
        <a:solidFill>
          <a:srgbClr val="E600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 userDrawn="1"/>
        </p:nvSpPr>
        <p:spPr>
          <a:xfrm>
            <a:off x="1714500" y="3256793"/>
            <a:ext cx="8763000" cy="854075"/>
          </a:xfrm>
          <a:prstGeom prst="roundRect">
            <a:avLst/>
          </a:prstGeom>
          <a:noFill/>
          <a:ln>
            <a:solidFill>
              <a:schemeClr val="bg1"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3" name="标题 1"/>
          <p:cNvSpPr txBox="1"/>
          <p:nvPr userDrawn="1"/>
        </p:nvSpPr>
        <p:spPr>
          <a:xfrm>
            <a:off x="2291227" y="2747132"/>
            <a:ext cx="7680960" cy="1019322"/>
          </a:xfrm>
          <a:prstGeom prst="rect">
            <a:avLst/>
          </a:prstGeom>
          <a:solidFill>
            <a:srgbClr val="E60012"/>
          </a:solidFill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spc="3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lang="zh-CN" altLang="en-US" sz="44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单击此处编辑母版标题样式 </a:t>
            </a:r>
            <a:r>
              <a:rPr lang="zh-CN" altLang="en-US" sz="4400" spc="3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endParaRPr lang="zh-CN" altLang="en-US" sz="44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-19050" y="396875"/>
            <a:ext cx="122301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671535" y="-7315"/>
            <a:ext cx="908548" cy="908548"/>
          </a:xfrm>
          <a:prstGeom prst="rect">
            <a:avLst/>
          </a:prstGeom>
        </p:spPr>
      </p:pic>
      <p:sp>
        <p:nvSpPr>
          <p:cNvPr id="29" name="文本框 28"/>
          <p:cNvSpPr txBox="1"/>
          <p:nvPr userDrawn="1"/>
        </p:nvSpPr>
        <p:spPr>
          <a:xfrm>
            <a:off x="10977563" y="6453910"/>
            <a:ext cx="490537" cy="23812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eaLnBrk="1" fontAlgn="auto" hangingPunct="1">
              <a:buSzPct val="60000"/>
              <a:defRPr/>
            </a:pPr>
            <a:r>
              <a:rPr lang="en-US" altLang="zh-CN" sz="9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PAGE</a:t>
            </a:r>
            <a:endParaRPr lang="en-US" altLang="zh-CN" sz="9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11434763" y="6497726"/>
            <a:ext cx="34925" cy="142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3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99632" y="6355516"/>
            <a:ext cx="685801" cy="425771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AE47ADD4-10EE-4BB7-BBDA-5C33F1CAF73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7" name="文本框 36"/>
          <p:cNvSpPr txBox="1"/>
          <p:nvPr userDrawn="1"/>
        </p:nvSpPr>
        <p:spPr>
          <a:xfrm>
            <a:off x="10977563" y="6453910"/>
            <a:ext cx="490537" cy="23812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eaLnBrk="1" fontAlgn="auto" hangingPunct="1">
              <a:buSzPct val="60000"/>
              <a:defRPr/>
            </a:pPr>
            <a:r>
              <a:rPr lang="en-US" altLang="zh-CN" sz="9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PAGE</a:t>
            </a:r>
            <a:endParaRPr lang="en-US" altLang="zh-CN" sz="9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矩形 37"/>
          <p:cNvSpPr/>
          <p:nvPr userDrawn="1"/>
        </p:nvSpPr>
        <p:spPr>
          <a:xfrm>
            <a:off x="11434763" y="6490902"/>
            <a:ext cx="34925" cy="142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325100" y="63500"/>
            <a:ext cx="18462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buSzPct val="60000"/>
              <a:defRPr/>
            </a:pPr>
            <a:r>
              <a:rPr lang="en-US" altLang="zh-CN" sz="1200" b="1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Confidential</a:t>
            </a:r>
            <a:r>
              <a:rPr lang="en-US" altLang="zh-CN" sz="1200" b="1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 b="1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· 保密</a:t>
            </a:r>
            <a:endParaRPr lang="zh-CN" altLang="en-US" sz="1200" b="1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bg>
      <p:bgPr>
        <a:solidFill>
          <a:srgbClr val="E600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 userDrawn="1"/>
        </p:nvCxnSpPr>
        <p:spPr>
          <a:xfrm>
            <a:off x="-19050" y="396875"/>
            <a:ext cx="122301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671535" y="-7315"/>
            <a:ext cx="908548" cy="908548"/>
          </a:xfrm>
          <a:prstGeom prst="rect">
            <a:avLst/>
          </a:prstGeom>
        </p:spPr>
      </p:pic>
      <p:sp>
        <p:nvSpPr>
          <p:cNvPr id="3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99632" y="6355516"/>
            <a:ext cx="685801" cy="425771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AE47ADD4-10EE-4BB7-BBDA-5C33F1CAF73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10977563" y="6453910"/>
            <a:ext cx="490537" cy="23812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eaLnBrk="1" fontAlgn="auto" hangingPunct="1">
              <a:buSzPct val="60000"/>
              <a:defRPr/>
            </a:pPr>
            <a:r>
              <a:rPr lang="en-US" altLang="zh-CN" sz="9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PAGE</a:t>
            </a:r>
            <a:endParaRPr lang="en-US" altLang="zh-CN" sz="9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11434763" y="6497726"/>
            <a:ext cx="34925" cy="142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10977563" y="6453910"/>
            <a:ext cx="490537" cy="23812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eaLnBrk="1" fontAlgn="auto" hangingPunct="1">
              <a:buSzPct val="60000"/>
              <a:defRPr/>
            </a:pPr>
            <a:r>
              <a:rPr lang="en-US" altLang="zh-CN" sz="9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PAGE</a:t>
            </a:r>
            <a:endParaRPr lang="en-US" altLang="zh-CN" sz="9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11434763" y="6490902"/>
            <a:ext cx="34925" cy="142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325100" y="63500"/>
            <a:ext cx="18462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buSzPct val="60000"/>
              <a:defRPr/>
            </a:pPr>
            <a:r>
              <a:rPr lang="en-US" altLang="zh-CN" sz="1200" b="1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Confidential</a:t>
            </a:r>
            <a:r>
              <a:rPr lang="en-US" altLang="zh-CN" sz="1200" b="1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 b="1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· 保密</a:t>
            </a:r>
            <a:endParaRPr lang="zh-CN" altLang="en-US" sz="1200" b="1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rgbClr val="E600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-19050" y="396875"/>
            <a:ext cx="122301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838200" y="1346325"/>
            <a:ext cx="10515600" cy="48153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651379" y="490492"/>
            <a:ext cx="9702421" cy="661816"/>
          </a:xfrm>
          <a:prstGeom prst="rect">
            <a:avLst/>
          </a:prstGeom>
        </p:spPr>
        <p:txBody>
          <a:bodyPr/>
          <a:lstStyle>
            <a:lvl1pPr>
              <a:defRPr lang="zh-CN" altLang="en-US" sz="2800" kern="1200" spc="1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671535" y="-7315"/>
            <a:ext cx="908548" cy="908548"/>
          </a:xfrm>
          <a:prstGeom prst="rect">
            <a:avLst/>
          </a:prstGeom>
        </p:spPr>
      </p:pic>
      <p:sp>
        <p:nvSpPr>
          <p:cNvPr id="3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99632" y="6355516"/>
            <a:ext cx="685801" cy="425771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AE47ADD4-10EE-4BB7-BBDA-5C33F1CAF73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2" name="文本框 41"/>
          <p:cNvSpPr txBox="1"/>
          <p:nvPr userDrawn="1"/>
        </p:nvSpPr>
        <p:spPr>
          <a:xfrm>
            <a:off x="10977563" y="6453910"/>
            <a:ext cx="490537" cy="23812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eaLnBrk="1" fontAlgn="auto" hangingPunct="1">
              <a:buSzPct val="60000"/>
              <a:defRPr/>
            </a:pPr>
            <a:r>
              <a:rPr lang="en-US" altLang="zh-CN" sz="9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PAGE</a:t>
            </a:r>
            <a:endParaRPr lang="en-US" altLang="zh-CN" sz="9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11434763" y="6497726"/>
            <a:ext cx="34925" cy="142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 userDrawn="1"/>
        </p:nvSpPr>
        <p:spPr>
          <a:xfrm>
            <a:off x="10977563" y="6453910"/>
            <a:ext cx="490537" cy="23812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eaLnBrk="1" fontAlgn="auto" hangingPunct="1">
              <a:buSzPct val="60000"/>
              <a:defRPr/>
            </a:pPr>
            <a:r>
              <a:rPr lang="en-US" altLang="zh-CN" sz="9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PAGE</a:t>
            </a:r>
            <a:endParaRPr lang="en-US" altLang="zh-CN" sz="9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>
            <a:off x="11434763" y="6490902"/>
            <a:ext cx="34925" cy="142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0325100" y="63500"/>
            <a:ext cx="18462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buSzPct val="60000"/>
              <a:defRPr/>
            </a:pPr>
            <a:r>
              <a:rPr lang="en-US" altLang="zh-CN" sz="1200" b="1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Confidential</a:t>
            </a:r>
            <a:r>
              <a:rPr lang="en-US" altLang="zh-CN" sz="1200" b="1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 b="1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· 保密</a:t>
            </a:r>
            <a:endParaRPr lang="zh-CN" altLang="en-US" sz="1200" b="1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6583680" y="1409700"/>
            <a:ext cx="5608320" cy="54483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3" hasCustomPrompt="1"/>
          </p:nvPr>
        </p:nvSpPr>
        <p:spPr>
          <a:xfrm>
            <a:off x="499795" y="2641462"/>
            <a:ext cx="5525426" cy="1116331"/>
          </a:xfrm>
          <a:prstGeom prst="rect">
            <a:avLst/>
          </a:prstGeom>
        </p:spPr>
        <p:txBody>
          <a:bodyPr/>
          <a:lstStyle>
            <a:lvl1pPr>
              <a:defRPr lang="zh-CN" altLang="en-US" sz="2400" kern="12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>
              <a:defRPr sz="28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24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20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20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4" hasCustomPrompt="1"/>
          </p:nvPr>
        </p:nvSpPr>
        <p:spPr>
          <a:xfrm>
            <a:off x="499795" y="3956222"/>
            <a:ext cx="5591516" cy="1825600"/>
          </a:xfrm>
          <a:prstGeom prst="rect">
            <a:avLst/>
          </a:prstGeom>
        </p:spPr>
        <p:txBody>
          <a:bodyPr/>
          <a:lstStyle>
            <a:lvl1pPr>
              <a:defRPr lang="zh-CN" altLang="en-US" sz="3200" kern="12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>
              <a:defRPr sz="28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24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20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20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651379" y="490492"/>
            <a:ext cx="9702421" cy="661816"/>
          </a:xfrm>
          <a:prstGeom prst="rect">
            <a:avLst/>
          </a:prstGeom>
        </p:spPr>
        <p:txBody>
          <a:bodyPr/>
          <a:lstStyle>
            <a:lvl1pPr>
              <a:defRPr lang="zh-CN" altLang="en-US" sz="2800" kern="1200" spc="10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99632" y="6355516"/>
            <a:ext cx="685801" cy="425771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AE47ADD4-10EE-4BB7-BBDA-5C33F1CAF73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99632" y="6355516"/>
            <a:ext cx="685801" cy="425771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AE47ADD4-10EE-4BB7-BBDA-5C33F1CAF73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51379" y="490492"/>
            <a:ext cx="9702421" cy="661816"/>
          </a:xfrm>
          <a:prstGeom prst="rect">
            <a:avLst/>
          </a:prstGeom>
        </p:spPr>
        <p:txBody>
          <a:bodyPr/>
          <a:lstStyle>
            <a:lvl1pPr>
              <a:defRPr lang="zh-CN" altLang="en-US" sz="2800" kern="1200" spc="10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38200" y="1346325"/>
            <a:ext cx="10515600" cy="48153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99632" y="6355516"/>
            <a:ext cx="685801" cy="425771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AE47ADD4-10EE-4BB7-BBDA-5C33F1CAF73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 userDrawn="1"/>
        </p:nvSpPr>
        <p:spPr>
          <a:xfrm>
            <a:off x="1730375" y="3192463"/>
            <a:ext cx="8763000" cy="854075"/>
          </a:xfrm>
          <a:prstGeom prst="roundRect">
            <a:avLst/>
          </a:prstGeom>
          <a:noFill/>
          <a:ln>
            <a:solidFill>
              <a:srgbClr val="CE0027">
                <a:alpha val="13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" name="标题 1"/>
          <p:cNvSpPr txBox="1"/>
          <p:nvPr userDrawn="1"/>
        </p:nvSpPr>
        <p:spPr>
          <a:xfrm>
            <a:off x="2098674" y="2686051"/>
            <a:ext cx="7945657" cy="101932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4400" spc="30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lang="zh-CN" altLang="en-US" sz="4400" kern="1200" spc="10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单击此处编辑母版标题样式 </a:t>
            </a:r>
            <a:r>
              <a:rPr lang="zh-CN" altLang="en-US" sz="4400" spc="30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endParaRPr lang="zh-CN" altLang="en-US" sz="4400" noProof="1">
              <a:solidFill>
                <a:schemeClr val="tx1"/>
              </a:solidFill>
            </a:endParaRPr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99632" y="6355516"/>
            <a:ext cx="685801" cy="425771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AE47ADD4-10EE-4BB7-BBDA-5C33F1CAF73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bg>
      <p:bgPr>
        <a:solidFill>
          <a:srgbClr val="E600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 userDrawn="1"/>
        </p:nvSpPr>
        <p:spPr>
          <a:xfrm>
            <a:off x="1714500" y="3256793"/>
            <a:ext cx="8763000" cy="854075"/>
          </a:xfrm>
          <a:prstGeom prst="roundRect">
            <a:avLst/>
          </a:prstGeom>
          <a:noFill/>
          <a:ln>
            <a:solidFill>
              <a:schemeClr val="bg1"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3" name="标题 1"/>
          <p:cNvSpPr txBox="1"/>
          <p:nvPr userDrawn="1"/>
        </p:nvSpPr>
        <p:spPr>
          <a:xfrm>
            <a:off x="2291227" y="2747132"/>
            <a:ext cx="7680960" cy="1019322"/>
          </a:xfrm>
          <a:prstGeom prst="rect">
            <a:avLst/>
          </a:prstGeom>
          <a:solidFill>
            <a:srgbClr val="E60012"/>
          </a:solidFill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spc="3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lang="zh-CN" altLang="en-US" sz="44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单击此处编辑母版标题样式 </a:t>
            </a:r>
            <a:r>
              <a:rPr lang="zh-CN" altLang="en-US" sz="4400" spc="3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endParaRPr lang="zh-CN" altLang="en-US" sz="44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-19050" y="396875"/>
            <a:ext cx="122301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671535" y="-7315"/>
            <a:ext cx="908548" cy="908548"/>
          </a:xfrm>
          <a:prstGeom prst="rect">
            <a:avLst/>
          </a:prstGeom>
        </p:spPr>
      </p:pic>
      <p:sp>
        <p:nvSpPr>
          <p:cNvPr id="29" name="文本框 28"/>
          <p:cNvSpPr txBox="1"/>
          <p:nvPr userDrawn="1"/>
        </p:nvSpPr>
        <p:spPr>
          <a:xfrm>
            <a:off x="10977563" y="6453910"/>
            <a:ext cx="490537" cy="23812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eaLnBrk="1" fontAlgn="auto" hangingPunct="1">
              <a:buSzPct val="60000"/>
              <a:defRPr/>
            </a:pPr>
            <a:r>
              <a:rPr lang="en-US" altLang="zh-CN" sz="9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PAGE</a:t>
            </a:r>
            <a:endParaRPr lang="en-US" altLang="zh-CN" sz="9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11434763" y="6497726"/>
            <a:ext cx="34925" cy="142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3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99632" y="6355516"/>
            <a:ext cx="685801" cy="425771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AE47ADD4-10EE-4BB7-BBDA-5C33F1CAF73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7" name="文本框 36"/>
          <p:cNvSpPr txBox="1"/>
          <p:nvPr userDrawn="1"/>
        </p:nvSpPr>
        <p:spPr>
          <a:xfrm>
            <a:off x="10977563" y="6453910"/>
            <a:ext cx="490537" cy="23812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eaLnBrk="1" fontAlgn="auto" hangingPunct="1">
              <a:buSzPct val="60000"/>
              <a:defRPr/>
            </a:pPr>
            <a:r>
              <a:rPr lang="en-US" altLang="zh-CN" sz="9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PAGE</a:t>
            </a:r>
            <a:endParaRPr lang="en-US" altLang="zh-CN" sz="9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矩形 37"/>
          <p:cNvSpPr/>
          <p:nvPr userDrawn="1"/>
        </p:nvSpPr>
        <p:spPr>
          <a:xfrm>
            <a:off x="11434763" y="6490902"/>
            <a:ext cx="34925" cy="142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325100" y="63500"/>
            <a:ext cx="18462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buSzPct val="60000"/>
              <a:defRPr/>
            </a:pPr>
            <a:r>
              <a:rPr lang="en-US" altLang="zh-CN" sz="1200" b="1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Confidential</a:t>
            </a:r>
            <a:r>
              <a:rPr lang="en-US" altLang="zh-CN" sz="1200" b="1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 b="1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· 保密</a:t>
            </a:r>
            <a:endParaRPr lang="zh-CN" altLang="en-US" sz="1200" b="1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bg>
      <p:bgPr>
        <a:solidFill>
          <a:srgbClr val="E600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 userDrawn="1"/>
        </p:nvCxnSpPr>
        <p:spPr>
          <a:xfrm>
            <a:off x="-19050" y="396875"/>
            <a:ext cx="122301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671535" y="-7315"/>
            <a:ext cx="908548" cy="908548"/>
          </a:xfrm>
          <a:prstGeom prst="rect">
            <a:avLst/>
          </a:prstGeom>
        </p:spPr>
      </p:pic>
      <p:sp>
        <p:nvSpPr>
          <p:cNvPr id="3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99632" y="6355516"/>
            <a:ext cx="685801" cy="425771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AE47ADD4-10EE-4BB7-BBDA-5C33F1CAF73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10977563" y="6453910"/>
            <a:ext cx="490537" cy="23812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eaLnBrk="1" fontAlgn="auto" hangingPunct="1">
              <a:buSzPct val="60000"/>
              <a:defRPr/>
            </a:pPr>
            <a:r>
              <a:rPr lang="en-US" altLang="zh-CN" sz="9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PAGE</a:t>
            </a:r>
            <a:endParaRPr lang="en-US" altLang="zh-CN" sz="9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11434763" y="6497726"/>
            <a:ext cx="34925" cy="142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10977563" y="6453910"/>
            <a:ext cx="490537" cy="23812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eaLnBrk="1" fontAlgn="auto" hangingPunct="1">
              <a:buSzPct val="60000"/>
              <a:defRPr/>
            </a:pPr>
            <a:r>
              <a:rPr lang="en-US" altLang="zh-CN" sz="9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PAGE</a:t>
            </a:r>
            <a:endParaRPr lang="en-US" altLang="zh-CN" sz="9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11434763" y="6490902"/>
            <a:ext cx="34925" cy="142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325100" y="63500"/>
            <a:ext cx="18462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buSzPct val="60000"/>
              <a:defRPr/>
            </a:pPr>
            <a:r>
              <a:rPr lang="en-US" altLang="zh-CN" sz="1200" b="1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Confidential</a:t>
            </a:r>
            <a:r>
              <a:rPr lang="en-US" altLang="zh-CN" sz="1200" b="1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 b="1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· 保密</a:t>
            </a:r>
            <a:endParaRPr lang="zh-CN" altLang="en-US" sz="1200" b="1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rgbClr val="E600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-19050" y="396875"/>
            <a:ext cx="122301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838200" y="1346325"/>
            <a:ext cx="10515600" cy="48153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651379" y="490492"/>
            <a:ext cx="9702421" cy="661816"/>
          </a:xfrm>
          <a:prstGeom prst="rect">
            <a:avLst/>
          </a:prstGeom>
        </p:spPr>
        <p:txBody>
          <a:bodyPr/>
          <a:lstStyle>
            <a:lvl1pPr>
              <a:defRPr lang="zh-CN" altLang="en-US" sz="2800" kern="1200" spc="1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671535" y="-7315"/>
            <a:ext cx="908548" cy="908548"/>
          </a:xfrm>
          <a:prstGeom prst="rect">
            <a:avLst/>
          </a:prstGeom>
        </p:spPr>
      </p:pic>
      <p:sp>
        <p:nvSpPr>
          <p:cNvPr id="3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99632" y="6355516"/>
            <a:ext cx="685801" cy="425771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AE47ADD4-10EE-4BB7-BBDA-5C33F1CAF73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2" name="文本框 41"/>
          <p:cNvSpPr txBox="1"/>
          <p:nvPr userDrawn="1"/>
        </p:nvSpPr>
        <p:spPr>
          <a:xfrm>
            <a:off x="10977563" y="6453910"/>
            <a:ext cx="490537" cy="23812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eaLnBrk="1" fontAlgn="auto" hangingPunct="1">
              <a:buSzPct val="60000"/>
              <a:defRPr/>
            </a:pPr>
            <a:r>
              <a:rPr lang="en-US" altLang="zh-CN" sz="9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PAGE</a:t>
            </a:r>
            <a:endParaRPr lang="en-US" altLang="zh-CN" sz="9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11434763" y="6497726"/>
            <a:ext cx="34925" cy="142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 userDrawn="1"/>
        </p:nvSpPr>
        <p:spPr>
          <a:xfrm>
            <a:off x="10977563" y="6453910"/>
            <a:ext cx="490537" cy="23812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eaLnBrk="1" fontAlgn="auto" hangingPunct="1">
              <a:buSzPct val="60000"/>
              <a:defRPr/>
            </a:pPr>
            <a:r>
              <a:rPr lang="en-US" altLang="zh-CN" sz="9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PAGE</a:t>
            </a:r>
            <a:endParaRPr lang="en-US" altLang="zh-CN" sz="9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>
            <a:off x="11434763" y="6490902"/>
            <a:ext cx="34925" cy="142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0325100" y="63500"/>
            <a:ext cx="18462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buSzPct val="60000"/>
              <a:defRPr/>
            </a:pPr>
            <a:r>
              <a:rPr lang="en-US" altLang="zh-CN" sz="1200" b="1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Confidential</a:t>
            </a:r>
            <a:r>
              <a:rPr lang="en-US" altLang="zh-CN" sz="1200" b="1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 b="1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· 保密</a:t>
            </a:r>
            <a:endParaRPr lang="zh-CN" altLang="en-US" sz="1200" b="1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6583680" y="1409700"/>
            <a:ext cx="5608320" cy="54483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3" hasCustomPrompt="1"/>
          </p:nvPr>
        </p:nvSpPr>
        <p:spPr>
          <a:xfrm>
            <a:off x="499795" y="2641462"/>
            <a:ext cx="5525426" cy="1116331"/>
          </a:xfrm>
          <a:prstGeom prst="rect">
            <a:avLst/>
          </a:prstGeom>
        </p:spPr>
        <p:txBody>
          <a:bodyPr/>
          <a:lstStyle>
            <a:lvl1pPr>
              <a:defRPr lang="zh-CN" altLang="en-US" sz="2400" kern="12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>
              <a:defRPr sz="28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24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20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20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4" hasCustomPrompt="1"/>
          </p:nvPr>
        </p:nvSpPr>
        <p:spPr>
          <a:xfrm>
            <a:off x="499795" y="3956222"/>
            <a:ext cx="5591516" cy="1825600"/>
          </a:xfrm>
          <a:prstGeom prst="rect">
            <a:avLst/>
          </a:prstGeom>
        </p:spPr>
        <p:txBody>
          <a:bodyPr/>
          <a:lstStyle>
            <a:lvl1pPr>
              <a:defRPr lang="zh-CN" altLang="en-US" sz="3200" kern="12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>
              <a:defRPr sz="28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24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20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20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651379" y="490492"/>
            <a:ext cx="9702421" cy="661816"/>
          </a:xfrm>
          <a:prstGeom prst="rect">
            <a:avLst/>
          </a:prstGeom>
        </p:spPr>
        <p:txBody>
          <a:bodyPr/>
          <a:lstStyle>
            <a:lvl1pPr>
              <a:defRPr lang="zh-CN" altLang="en-US" sz="2800" kern="1200" spc="10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99632" y="6355516"/>
            <a:ext cx="685801" cy="425771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AE47ADD4-10EE-4BB7-BBDA-5C33F1CAF73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99632" y="6355516"/>
            <a:ext cx="685801" cy="425771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AE47ADD4-10EE-4BB7-BBDA-5C33F1CAF73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"/>
            <a:ext cx="12192000" cy="6856834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532731" y="4037427"/>
            <a:ext cx="9144000" cy="1547447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0977563" y="6453910"/>
            <a:ext cx="490537" cy="23812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eaLnBrk="1" fontAlgn="auto" hangingPunct="1">
              <a:buSzPct val="60000"/>
              <a:defRPr/>
            </a:pPr>
            <a:r>
              <a:rPr lang="en-US" altLang="zh-CN" sz="90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PAGE</a:t>
            </a:r>
            <a:endParaRPr lang="en-US" altLang="zh-CN" sz="900" noProof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-9525" y="396875"/>
            <a:ext cx="12201525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11434763" y="6490902"/>
            <a:ext cx="34925" cy="142875"/>
          </a:xfrm>
          <a:prstGeom prst="rect">
            <a:avLst/>
          </a:prstGeom>
          <a:solidFill>
            <a:srgbClr val="CE0027"/>
          </a:solidFill>
          <a:ln>
            <a:solidFill>
              <a:srgbClr val="E600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2" name="文本框 31"/>
          <p:cNvSpPr txBox="1"/>
          <p:nvPr userDrawn="1"/>
        </p:nvSpPr>
        <p:spPr>
          <a:xfrm>
            <a:off x="10325100" y="63500"/>
            <a:ext cx="18462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buSzPct val="60000"/>
              <a:defRPr/>
            </a:pPr>
            <a:r>
              <a:rPr lang="en-US" altLang="zh-CN" sz="12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Confidential</a:t>
            </a:r>
            <a:r>
              <a:rPr lang="en-US" altLang="zh-CN" sz="12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保密</a:t>
            </a:r>
            <a:endParaRPr lang="zh-CN" altLang="en-US" sz="1200" b="1" noProof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99632" y="6355516"/>
            <a:ext cx="685801" cy="425771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AE47ADD4-10EE-4BB7-BBDA-5C33F1CAF739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9" cstate="email"/>
          <a:stretch>
            <a:fillRect/>
          </a:stretch>
        </p:blipFill>
        <p:spPr>
          <a:xfrm>
            <a:off x="689678" y="-3771"/>
            <a:ext cx="900112" cy="9001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0977563" y="6453910"/>
            <a:ext cx="490537" cy="23812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eaLnBrk="1" fontAlgn="auto" hangingPunct="1">
              <a:buSzPct val="60000"/>
              <a:defRPr/>
            </a:pPr>
            <a:r>
              <a:rPr lang="en-US" altLang="zh-CN" sz="90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PAGE</a:t>
            </a:r>
            <a:endParaRPr lang="en-US" altLang="zh-CN" sz="900" noProof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-9525" y="396875"/>
            <a:ext cx="12201525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11434763" y="6490902"/>
            <a:ext cx="34925" cy="142875"/>
          </a:xfrm>
          <a:prstGeom prst="rect">
            <a:avLst/>
          </a:prstGeom>
          <a:solidFill>
            <a:srgbClr val="CE0027"/>
          </a:solidFill>
          <a:ln>
            <a:solidFill>
              <a:srgbClr val="E600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2" name="文本框 31"/>
          <p:cNvSpPr txBox="1"/>
          <p:nvPr userDrawn="1"/>
        </p:nvSpPr>
        <p:spPr>
          <a:xfrm>
            <a:off x="10325100" y="63500"/>
            <a:ext cx="18462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buSzPct val="60000"/>
              <a:defRPr/>
            </a:pPr>
            <a:r>
              <a:rPr lang="en-US" altLang="zh-CN" sz="12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Confidential</a:t>
            </a:r>
            <a:r>
              <a:rPr lang="en-US" altLang="zh-CN" sz="12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保密</a:t>
            </a:r>
            <a:endParaRPr lang="zh-CN" altLang="en-US" sz="1200" b="1" noProof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99632" y="6355516"/>
            <a:ext cx="685801" cy="425771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AE47ADD4-10EE-4BB7-BBDA-5C33F1CAF739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9" cstate="email"/>
          <a:stretch>
            <a:fillRect/>
          </a:stretch>
        </p:blipFill>
        <p:spPr>
          <a:xfrm>
            <a:off x="689678" y="-3771"/>
            <a:ext cx="900112" cy="9001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95402" y="4270762"/>
            <a:ext cx="7864475" cy="922020"/>
          </a:xfrm>
          <a:prstGeom prst="rect">
            <a:avLst/>
          </a:prstGeom>
          <a:solidFill>
            <a:srgbClr val="E60012"/>
          </a:solidFill>
        </p:spPr>
        <p:txBody>
          <a:bodyPr>
            <a:spAutoFit/>
          </a:bodyPr>
          <a:lstStyle/>
          <a:p>
            <a:pPr algn="ctr" eaLnBrk="1" fontAlgn="auto" hangingPunct="1">
              <a:defRPr/>
            </a:pPr>
            <a:r>
              <a:rPr lang="en-US" altLang="zh-CN" sz="5400" spc="300" noProof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UFT</a:t>
            </a:r>
            <a:r>
              <a:rPr lang="zh-CN" altLang="zh-CN" sz="5400" spc="300" noProof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使用分享</a:t>
            </a:r>
            <a:endParaRPr lang="zh-CN" altLang="zh-CN" sz="5400" spc="300" noProof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25100" y="63500"/>
            <a:ext cx="18462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buSzPct val="60000"/>
              <a:defRPr/>
            </a:pPr>
            <a:r>
              <a:rPr lang="en-US" altLang="zh-CN" sz="1200" b="1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Confidential</a:t>
            </a:r>
            <a:r>
              <a:rPr lang="en-US" altLang="zh-CN" sz="1200" b="1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 b="1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· 保密</a:t>
            </a:r>
            <a:endParaRPr lang="zh-CN" altLang="en-US" sz="1200" b="1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47ADD4-10EE-4BB7-BBDA-5C33F1CAF73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61965" y="43942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  <a:sym typeface="+mn-ea"/>
              </a:rPr>
              <a:t>增强脚本</a:t>
            </a:r>
            <a:endParaRPr lang="zh-CN" altLang="en-US" sz="320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92675" y="1125855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  <a:sym typeface="+mn-ea"/>
              </a:rPr>
              <a:t>通过数据表传入参数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  <a:sym typeface="+mn-ea"/>
            </a:endParaRPr>
          </a:p>
        </p:txBody>
      </p:sp>
      <p:pic>
        <p:nvPicPr>
          <p:cNvPr id="12" name="图片 11" descr="增强脚本３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735" y="1920240"/>
            <a:ext cx="10721975" cy="4039235"/>
          </a:xfrm>
          <a:prstGeom prst="rect">
            <a:avLst/>
          </a:prstGeom>
        </p:spPr>
      </p:pic>
      <p:pic>
        <p:nvPicPr>
          <p:cNvPr id="13" name="图片 12" descr="增强脚本４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14195"/>
            <a:ext cx="10057765" cy="3634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47ADD4-10EE-4BB7-BBDA-5C33F1CAF73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61965" y="43942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  <a:sym typeface="+mn-ea"/>
              </a:rPr>
              <a:t>增强脚本</a:t>
            </a:r>
            <a:endParaRPr lang="zh-CN" altLang="en-US" sz="320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03265" y="1155065"/>
            <a:ext cx="1643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  <a:sym typeface="+mn-ea"/>
              </a:rPr>
              <a:t>活动屏幕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  <a:sym typeface="+mn-ea"/>
            </a:endParaRPr>
          </a:p>
        </p:txBody>
      </p:sp>
      <p:pic>
        <p:nvPicPr>
          <p:cNvPr id="2" name="图片 1" descr="活动屏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8670" y="1615440"/>
            <a:ext cx="6591935" cy="5058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47ADD4-10EE-4BB7-BBDA-5C33F1CAF73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61965" y="43942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运行测试</a:t>
            </a:r>
            <a:endParaRPr lang="zh-CN" altLang="en-US" sz="320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  <a:sym typeface="+mn-ea"/>
            </a:endParaRPr>
          </a:p>
        </p:txBody>
      </p:sp>
      <p:pic>
        <p:nvPicPr>
          <p:cNvPr id="6" name="图片 5" descr="立即运行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2940" y="2214245"/>
            <a:ext cx="3477260" cy="2429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47ADD4-10EE-4BB7-BBDA-5C33F1CAF73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61965" y="43942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分析结果</a:t>
            </a:r>
            <a:endParaRPr lang="zh-CN" altLang="en-US" sz="320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  <a:sym typeface="+mn-ea"/>
            </a:endParaRPr>
          </a:p>
        </p:txBody>
      </p:sp>
      <p:pic>
        <p:nvPicPr>
          <p:cNvPr id="2" name="图片 1" descr="结果检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5570" y="1771015"/>
            <a:ext cx="9421495" cy="3315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"/>
            <a:ext cx="12192000" cy="6856834"/>
          </a:xfrm>
          <a:prstGeom prst="rect">
            <a:avLst/>
          </a:prstGeom>
        </p:spPr>
      </p:pic>
      <p:sp>
        <p:nvSpPr>
          <p:cNvPr id="50" name="Shape 50"/>
          <p:cNvSpPr/>
          <p:nvPr/>
        </p:nvSpPr>
        <p:spPr>
          <a:xfrm>
            <a:off x="2476500" y="4273550"/>
            <a:ext cx="7337425" cy="9169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ctr">
              <a:defRPr sz="5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THANK YOU !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25100" y="63500"/>
            <a:ext cx="18462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buSzPct val="60000"/>
              <a:defRPr/>
            </a:pPr>
            <a:r>
              <a:rPr lang="en-US" altLang="zh-CN" sz="1200" b="1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Confidential</a:t>
            </a:r>
            <a:r>
              <a:rPr lang="en-US" altLang="zh-CN" sz="1200" b="1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 b="1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· 保密</a:t>
            </a:r>
            <a:endParaRPr lang="zh-CN" altLang="en-US" sz="1200" b="1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612008" y="1961892"/>
            <a:ext cx="3195834" cy="3378715"/>
            <a:chOff x="1612008" y="1961892"/>
            <a:chExt cx="3195834" cy="3378715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email"/>
            <a:stretch>
              <a:fillRect/>
            </a:stretch>
          </p:blipFill>
          <p:spPr>
            <a:xfrm>
              <a:off x="1612008" y="1961892"/>
              <a:ext cx="3195834" cy="3378715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2184400" y="3001963"/>
              <a:ext cx="2051050" cy="9233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defRPr/>
              </a:pPr>
              <a:r>
                <a:rPr lang="zh-CN" altLang="en-US" sz="5400" spc="300" noProof="1">
                  <a:solidFill>
                    <a:srgbClr val="E30818"/>
                  </a:solidFill>
                  <a:latin typeface="微软雅黑" panose="020B0503020204020204" charset="-122"/>
                  <a:ea typeface="微软雅黑" panose="020B0503020204020204" charset="-122"/>
                </a:rPr>
                <a:t>目录</a:t>
              </a:r>
              <a:endParaRPr lang="zh-CN" altLang="en-US" sz="5400" spc="300" noProof="1">
                <a:solidFill>
                  <a:srgbClr val="E30818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文本框 3"/>
            <p:cNvSpPr txBox="1">
              <a:spLocks noChangeArrowheads="1"/>
            </p:cNvSpPr>
            <p:nvPr/>
          </p:nvSpPr>
          <p:spPr bwMode="auto">
            <a:xfrm>
              <a:off x="2200275" y="3911273"/>
              <a:ext cx="1965325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500" noProof="1" smtClean="0">
                  <a:solidFill>
                    <a:srgbClr val="E30818"/>
                  </a:solidFill>
                  <a:latin typeface="微软雅黑" panose="020B0503020204020204" charset="-122"/>
                  <a:ea typeface="微软雅黑" panose="020B0503020204020204" charset="-122"/>
                </a:rPr>
                <a:t>CONTENTS</a:t>
              </a:r>
              <a:endParaRPr lang="en-US" altLang="en-US" sz="2500" noProof="1">
                <a:solidFill>
                  <a:srgbClr val="E30818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47ADD4-10EE-4BB7-BBDA-5C33F1CAF73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717387" y="2101479"/>
            <a:ext cx="414316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buSzPct val="60000"/>
              <a:buFont typeface="Wingdings" panose="05000000000000000000" charset="0"/>
              <a:buChar char="n"/>
              <a:defRPr/>
            </a:pPr>
            <a:r>
              <a:rPr lang="en-US" altLang="zh-CN" sz="160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UFT</a:t>
            </a:r>
            <a:r>
              <a:rPr lang="zh-CN" altLang="en-US" sz="160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安装</a:t>
            </a:r>
            <a:endParaRPr lang="zh-CN" altLang="en-US" sz="1600" noProof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17387" y="2660279"/>
            <a:ext cx="414316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buSzPct val="60000"/>
              <a:buFont typeface="Wingdings" panose="05000000000000000000" charset="0"/>
              <a:buChar char="n"/>
              <a:defRPr/>
            </a:pPr>
            <a:r>
              <a:rPr lang="en-US" altLang="zh-CN" sz="160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UFT</a:t>
            </a:r>
            <a:r>
              <a:rPr lang="zh-CN" altLang="en-US" sz="160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1600" noProof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17387" y="3180979"/>
            <a:ext cx="414316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buSzPct val="60000"/>
              <a:buFont typeface="Wingdings" panose="05000000000000000000" charset="0"/>
              <a:buChar char="n"/>
              <a:defRPr/>
            </a:pPr>
            <a:r>
              <a:rPr lang="zh-CN" altLang="en-US" sz="160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创建脚本</a:t>
            </a:r>
            <a:endParaRPr lang="zh-CN" altLang="en-US" sz="1600" noProof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7"/>
          <p:cNvSpPr txBox="1"/>
          <p:nvPr/>
        </p:nvSpPr>
        <p:spPr>
          <a:xfrm>
            <a:off x="5717387" y="3714379"/>
            <a:ext cx="414316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buSzPct val="60000"/>
              <a:buFont typeface="Wingdings" panose="05000000000000000000" charset="0"/>
              <a:buChar char="n"/>
              <a:defRPr/>
            </a:pPr>
            <a:r>
              <a:rPr lang="zh-CN" altLang="en-US" sz="160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增强脚本</a:t>
            </a:r>
            <a:endParaRPr lang="zh-CN" altLang="en-US" sz="1600" noProof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7"/>
          <p:cNvSpPr txBox="1"/>
          <p:nvPr/>
        </p:nvSpPr>
        <p:spPr>
          <a:xfrm>
            <a:off x="5717387" y="4241429"/>
            <a:ext cx="4143160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fontAlgn="auto">
              <a:buSzPct val="60000"/>
              <a:buFont typeface="Wingdings" panose="05000000000000000000" charset="0"/>
              <a:buChar char="n"/>
              <a:defRPr/>
            </a:pPr>
            <a:r>
              <a:rPr lang="zh-CN" altLang="en-US" sz="160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运行测试</a:t>
            </a:r>
            <a:endParaRPr lang="zh-CN" altLang="en-US" sz="1600" noProof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7"/>
          <p:cNvSpPr txBox="1"/>
          <p:nvPr/>
        </p:nvSpPr>
        <p:spPr>
          <a:xfrm>
            <a:off x="5717387" y="4784354"/>
            <a:ext cx="4143160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fontAlgn="auto">
              <a:buSzPct val="60000"/>
              <a:buFont typeface="Wingdings" panose="05000000000000000000" charset="0"/>
              <a:buChar char="n"/>
              <a:defRPr/>
            </a:pPr>
            <a:r>
              <a:rPr lang="zh-CN" altLang="en-US" sz="160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分析结果</a:t>
            </a:r>
            <a:endParaRPr lang="zh-CN" altLang="en-US" sz="1600" noProof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47ADD4-10EE-4BB7-BBDA-5C33F1CAF73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346200"/>
            <a:ext cx="10515600" cy="652780"/>
          </a:xfrm>
        </p:spPr>
        <p:txBody>
          <a:bodyPr/>
          <a:p>
            <a:pPr marL="0" indent="0">
              <a:buNone/>
            </a:pPr>
            <a:r>
              <a:rPr lang="zh-CN" altLang="en-US">
                <a:latin typeface="DFKai-SB" panose="03000509000000000000" charset="-120"/>
                <a:ea typeface="DFKai-SB" panose="03000509000000000000" charset="-120"/>
              </a:rPr>
              <a:t>安装包路径：</a:t>
            </a:r>
            <a:endParaRPr lang="en-US" altLang="zh-CN">
              <a:latin typeface="DFKai-SB" panose="03000509000000000000" charset="-120"/>
              <a:ea typeface="DFKai-SB" panose="03000509000000000000" charset="-12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61965" y="439420"/>
            <a:ext cx="1605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  <a:sym typeface="+mn-ea"/>
              </a:rPr>
              <a:t>UFT</a:t>
            </a:r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  <a:sym typeface="+mn-ea"/>
              </a:rPr>
              <a:t>安装</a:t>
            </a:r>
            <a:endParaRPr lang="zh-CN" altLang="en-US" sz="320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3426460"/>
            <a:ext cx="11205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  <a:sym typeface="+mn-ea"/>
              </a:rPr>
              <a:t>\\192.168.0.197\publicshare\测试部\hsy\UFT\UFT12安装程序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2310765"/>
            <a:ext cx="963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  <a:sym typeface="+mn-ea"/>
              </a:rPr>
              <a:t>\\192.16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  <a:sym typeface="+mn-ea"/>
              </a:rPr>
              <a:t>8.0.197\publicshare\测试部\hsy\UFT\UFT_14.00_Setup.exe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47ADD4-10EE-4BB7-BBDA-5C33F1CAF73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346200"/>
            <a:ext cx="10515600" cy="864235"/>
          </a:xfrm>
        </p:spPr>
        <p:txBody>
          <a:bodyPr/>
          <a:p>
            <a:pPr marL="0" indent="0">
              <a:buNone/>
            </a:pPr>
            <a:r>
              <a:rPr lang="en-US" altLang="zh-CN" sz="2400">
                <a:latin typeface="DFKai-SB" panose="03000509000000000000" charset="-120"/>
                <a:ea typeface="DFKai-SB" panose="03000509000000000000" charset="-120"/>
                <a:sym typeface="+mn-ea"/>
              </a:rPr>
              <a:t>1</a:t>
            </a:r>
            <a:r>
              <a:rPr lang="zh-CN" altLang="en-US" sz="2400">
                <a:latin typeface="DFKai-SB" panose="03000509000000000000" charset="-120"/>
                <a:ea typeface="DFKai-SB" panose="03000509000000000000" charset="-120"/>
                <a:sym typeface="+mn-ea"/>
              </a:rPr>
              <a:t>、一种自动化测试工具，以</a:t>
            </a:r>
            <a:r>
              <a:rPr lang="en-US" altLang="zh-CN" sz="2400">
                <a:latin typeface="DFKai-SB" panose="03000509000000000000" charset="-120"/>
                <a:ea typeface="DFKai-SB" panose="03000509000000000000" charset="-120"/>
                <a:sym typeface="+mn-ea"/>
              </a:rPr>
              <a:t>VBScript</a:t>
            </a:r>
            <a:r>
              <a:rPr lang="zh-CN" altLang="en-US" sz="2400">
                <a:latin typeface="DFKai-SB" panose="03000509000000000000" charset="-120"/>
                <a:ea typeface="DFKai-SB" panose="03000509000000000000" charset="-120"/>
                <a:sym typeface="+mn-ea"/>
              </a:rPr>
              <a:t>为内嵌语言，支持功能测试和回归测试自动化</a:t>
            </a:r>
            <a:endParaRPr lang="zh-CN" altLang="en-US" sz="2400">
              <a:latin typeface="DFKai-SB" panose="03000509000000000000" charset="-120"/>
              <a:ea typeface="DFKai-SB" panose="03000509000000000000" charset="-12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61965" y="439420"/>
            <a:ext cx="1605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  <a:sym typeface="+mn-ea"/>
              </a:rPr>
              <a:t>UFT</a:t>
            </a:r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  <a:sym typeface="+mn-ea"/>
              </a:rPr>
              <a:t>简介</a:t>
            </a:r>
            <a:endParaRPr lang="zh-CN" altLang="en-US" sz="320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2506345"/>
            <a:ext cx="3688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  <a:sym typeface="+mn-ea"/>
              </a:rPr>
              <a:t>2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  <a:sym typeface="+mn-ea"/>
              </a:rPr>
              <a:t>、支持录制与回放的功能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3514725"/>
            <a:ext cx="993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  <a:sym typeface="+mn-ea"/>
              </a:rPr>
              <a:t>3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  <a:sym typeface="+mn-ea"/>
              </a:rPr>
              <a:t>、支持两种视图，Keyword View(关键字视图)，Expert View(专家视图)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8200" y="4530725"/>
            <a:ext cx="10393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  <a:sym typeface="+mn-ea"/>
              </a:rPr>
              <a:t>4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  <a:sym typeface="+mn-ea"/>
              </a:rPr>
              <a:t>、UFT提供excel 形式的数据表格DataTable，可以用来存放测试数据或参数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8200" y="5392420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  <a:sym typeface="+mn-ea"/>
              </a:rPr>
              <a:t>......</a:t>
            </a: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47ADD4-10EE-4BB7-BBDA-5C33F1CAF73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61965" y="439420"/>
            <a:ext cx="2418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  <a:sym typeface="+mn-ea"/>
              </a:rPr>
              <a:t>UFT</a:t>
            </a:r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宋体" panose="02010600030101010101" pitchFamily="2" charset="-122"/>
                <a:sym typeface="+mn-ea"/>
              </a:rPr>
              <a:t>两种视图</a:t>
            </a:r>
            <a:endParaRPr lang="zh-CN" altLang="en-US" sz="320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90110" y="1239520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atin typeface="DFKai-SB" panose="03000509000000000000" charset="-120"/>
                <a:ea typeface="DFKai-SB" panose="03000509000000000000" charset="-120"/>
              </a:rPr>
              <a:t>关键字视图、专家视图</a:t>
            </a:r>
            <a:endParaRPr lang="zh-CN" altLang="en-US" sz="2800">
              <a:latin typeface="DFKai-SB" panose="03000509000000000000" charset="-120"/>
              <a:ea typeface="DFKai-SB" panose="03000509000000000000" charset="-12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18405" y="211264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800">
                <a:latin typeface="DFKai-SB" panose="03000509000000000000" charset="-120"/>
                <a:ea typeface="DFKai-SB" panose="03000509000000000000" charset="-120"/>
              </a:rPr>
              <a:t>视图切换</a:t>
            </a:r>
            <a:endParaRPr lang="zh-CN" altLang="en-US" sz="2800">
              <a:latin typeface="DFKai-SB" panose="03000509000000000000" charset="-120"/>
              <a:ea typeface="DFKai-SB" panose="03000509000000000000" charset="-120"/>
            </a:endParaRPr>
          </a:p>
        </p:txBody>
      </p:sp>
      <p:pic>
        <p:nvPicPr>
          <p:cNvPr id="15" name="图片 14" descr="视图切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7690" y="3163570"/>
            <a:ext cx="9269095" cy="1476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1"/>
      <p:bldP spid="6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47ADD4-10EE-4BB7-BBDA-5C33F1CAF73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61965" y="439420"/>
            <a:ext cx="2418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  <a:sym typeface="+mn-ea"/>
              </a:rPr>
              <a:t>UFT</a:t>
            </a:r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宋体" panose="02010600030101010101" pitchFamily="2" charset="-122"/>
                <a:sym typeface="+mn-ea"/>
              </a:rPr>
              <a:t>两种视图</a:t>
            </a:r>
            <a:endParaRPr lang="zh-CN" altLang="en-US" sz="320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18405" y="1249045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atin typeface="DFKai-SB" panose="03000509000000000000" charset="-120"/>
                <a:ea typeface="DFKai-SB" panose="03000509000000000000" charset="-120"/>
              </a:rPr>
              <a:t>关键字视图、专家视图</a:t>
            </a:r>
            <a:endParaRPr lang="zh-CN" altLang="en-US" sz="2800">
              <a:latin typeface="DFKai-SB" panose="03000509000000000000" charset="-120"/>
              <a:ea typeface="DFKai-SB" panose="03000509000000000000" charset="-12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18405" y="2043430"/>
            <a:ext cx="3738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800">
                <a:latin typeface="DFKai-SB" panose="03000509000000000000" charset="-120"/>
                <a:ea typeface="DFKai-SB" panose="03000509000000000000" charset="-120"/>
              </a:rPr>
              <a:t>关键字视图</a:t>
            </a:r>
            <a:endParaRPr lang="zh-CN" altLang="en-US" sz="2800">
              <a:latin typeface="DFKai-SB" panose="03000509000000000000" charset="-120"/>
              <a:ea typeface="DFKai-SB" panose="03000509000000000000" charset="-120"/>
            </a:endParaRPr>
          </a:p>
        </p:txBody>
      </p:sp>
      <p:pic>
        <p:nvPicPr>
          <p:cNvPr id="2" name="图片 1" descr="关键字视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4530" y="780415"/>
            <a:ext cx="8611870" cy="6001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47ADD4-10EE-4BB7-BBDA-5C33F1CAF73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61965" y="439420"/>
            <a:ext cx="2418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  <a:sym typeface="+mn-ea"/>
              </a:rPr>
              <a:t>UFT</a:t>
            </a:r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宋体" panose="02010600030101010101" pitchFamily="2" charset="-122"/>
                <a:sym typeface="+mn-ea"/>
              </a:rPr>
              <a:t>两种视图</a:t>
            </a:r>
            <a:endParaRPr lang="zh-CN" altLang="en-US" sz="320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18405" y="1249045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atin typeface="DFKai-SB" panose="03000509000000000000" charset="-120"/>
                <a:ea typeface="DFKai-SB" panose="03000509000000000000" charset="-120"/>
              </a:rPr>
              <a:t>关键字视图、专家视图</a:t>
            </a:r>
            <a:endParaRPr lang="zh-CN" altLang="en-US" sz="2800">
              <a:latin typeface="DFKai-SB" panose="03000509000000000000" charset="-120"/>
              <a:ea typeface="DFKai-SB" panose="03000509000000000000" charset="-12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18405" y="2112645"/>
            <a:ext cx="2062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800">
                <a:latin typeface="DFKai-SB" panose="03000509000000000000" charset="-120"/>
                <a:ea typeface="DFKai-SB" panose="03000509000000000000" charset="-120"/>
              </a:rPr>
              <a:t>专家视图</a:t>
            </a:r>
            <a:endParaRPr lang="zh-CN" altLang="en-US" sz="2800">
              <a:latin typeface="DFKai-SB" panose="03000509000000000000" charset="-120"/>
              <a:ea typeface="DFKai-SB" panose="03000509000000000000" charset="-120"/>
            </a:endParaRPr>
          </a:p>
        </p:txBody>
      </p:sp>
      <p:pic>
        <p:nvPicPr>
          <p:cNvPr id="2" name="图片 1" descr="专家视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260" y="520700"/>
            <a:ext cx="8954770" cy="6068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47ADD4-10EE-4BB7-BBDA-5C33F1CAF73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61965" y="43942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  <a:sym typeface="+mn-ea"/>
              </a:rPr>
              <a:t>创建脚本</a:t>
            </a:r>
            <a:endParaRPr lang="zh-CN" altLang="en-US" sz="320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  <a:sym typeface="+mn-ea"/>
            </a:endParaRPr>
          </a:p>
        </p:txBody>
      </p:sp>
      <p:pic>
        <p:nvPicPr>
          <p:cNvPr id="11" name="图片 10" descr="录制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835" y="1496060"/>
            <a:ext cx="2781935" cy="2009775"/>
          </a:xfrm>
          <a:prstGeom prst="rect">
            <a:avLst/>
          </a:prstGeom>
        </p:spPr>
      </p:pic>
      <p:pic>
        <p:nvPicPr>
          <p:cNvPr id="12" name="图片 11" descr="录制２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110" y="1119505"/>
            <a:ext cx="6525260" cy="3477260"/>
          </a:xfrm>
          <a:prstGeom prst="rect">
            <a:avLst/>
          </a:prstGeom>
        </p:spPr>
      </p:pic>
      <p:pic>
        <p:nvPicPr>
          <p:cNvPr id="13" name="图片 12" descr="录制３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160" y="2775585"/>
            <a:ext cx="3782060" cy="457200"/>
          </a:xfrm>
          <a:prstGeom prst="rect">
            <a:avLst/>
          </a:prstGeom>
        </p:spPr>
      </p:pic>
      <p:pic>
        <p:nvPicPr>
          <p:cNvPr id="14" name="图片 13" descr="录制４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0" y="1022985"/>
            <a:ext cx="5715635" cy="3858260"/>
          </a:xfrm>
          <a:prstGeom prst="rect">
            <a:avLst/>
          </a:prstGeom>
        </p:spPr>
      </p:pic>
      <p:pic>
        <p:nvPicPr>
          <p:cNvPr id="16" name="图片 15" descr="插入检查点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250" y="1022985"/>
            <a:ext cx="6182360" cy="54298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57020" y="4956810"/>
            <a:ext cx="1042543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DFKai-SB" panose="03000509000000000000" charset="-120"/>
                <a:ea typeface="DFKai-SB" panose="03000509000000000000" charset="-120"/>
              </a:rPr>
              <a:t>标准检查点（Standard Checkpoint）检查对象的属性，如可以检查某个按钮的是否被选取</a:t>
            </a:r>
            <a:endParaRPr lang="zh-CN" altLang="en-US" sz="1600">
              <a:latin typeface="DFKai-SB" panose="03000509000000000000" charset="-120"/>
              <a:ea typeface="DFKai-SB" panose="03000509000000000000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DFKai-SB" panose="03000509000000000000" charset="-120"/>
                <a:ea typeface="DFKai-SB" panose="03000509000000000000" charset="-120"/>
              </a:rPr>
              <a:t>文本检查点（Text Checkpoint）检查网页或窗口中的文字内容是否正确</a:t>
            </a:r>
            <a:endParaRPr lang="zh-CN" altLang="en-US" sz="1600">
              <a:latin typeface="DFKai-SB" panose="03000509000000000000" charset="-120"/>
              <a:ea typeface="DFKai-SB" panose="03000509000000000000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DFKai-SB" panose="03000509000000000000" charset="-120"/>
                <a:ea typeface="DFKai-SB" panose="03000509000000000000" charset="-120"/>
              </a:rPr>
              <a:t>文本区域检查点（Text Area Checkpoint）检查网页或窗口中的文字是否在指定的区域显示</a:t>
            </a:r>
            <a:endParaRPr lang="zh-CN" altLang="en-US" sz="1600">
              <a:latin typeface="DFKai-SB" panose="03000509000000000000" charset="-120"/>
              <a:ea typeface="DFKai-SB" panose="03000509000000000000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DFKai-SB" panose="03000509000000000000" charset="-120"/>
                <a:ea typeface="DFKai-SB" panose="03000509000000000000" charset="-120"/>
              </a:rPr>
              <a:t>位图检查点（Bitmap Checkpoint）检查位图格式的网页或应用程序区域</a:t>
            </a:r>
            <a:endParaRPr lang="zh-CN" altLang="en-US" sz="1600">
              <a:latin typeface="DFKai-SB" panose="03000509000000000000" charset="-120"/>
              <a:ea typeface="DFKai-SB" panose="03000509000000000000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DFKai-SB" panose="03000509000000000000" charset="-120"/>
                <a:ea typeface="DFKai-SB" panose="03000509000000000000" charset="-120"/>
              </a:rPr>
              <a:t>数据库检查点（Database Checkpoint）检查由应用程序访问的数据库到内容</a:t>
            </a:r>
            <a:endParaRPr lang="zh-CN" altLang="en-US" sz="1600">
              <a:latin typeface="DFKai-SB" panose="03000509000000000000" charset="-120"/>
              <a:ea typeface="DFKai-SB" panose="03000509000000000000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DFKai-SB" panose="03000509000000000000" charset="-120"/>
                <a:ea typeface="DFKai-SB" panose="03000509000000000000" charset="-120"/>
              </a:rPr>
              <a:t>可访问性检查点（Accessibility Checkpoint）对网站区域属性进行识别，以检查是否符合可访问性规则的要求</a:t>
            </a:r>
            <a:endParaRPr lang="zh-CN" altLang="en-US" sz="1600">
              <a:latin typeface="DFKai-SB" panose="03000509000000000000" charset="-120"/>
              <a:ea typeface="DFKai-SB" panose="03000509000000000000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47ADD4-10EE-4BB7-BBDA-5C33F1CAF73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378450" y="45847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增强脚本</a:t>
            </a:r>
            <a:endParaRPr lang="zh-CN" altLang="en-US" sz="320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  <a:sym typeface="+mn-ea"/>
            </a:endParaRPr>
          </a:p>
        </p:txBody>
      </p:sp>
      <p:pic>
        <p:nvPicPr>
          <p:cNvPr id="6" name="图片 5" descr="录制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800" y="1195070"/>
            <a:ext cx="4096385" cy="4467860"/>
          </a:xfrm>
          <a:prstGeom prst="rect">
            <a:avLst/>
          </a:prstGeom>
        </p:spPr>
      </p:pic>
      <p:pic>
        <p:nvPicPr>
          <p:cNvPr id="11" name="图片 10" descr="增强脚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042035"/>
            <a:ext cx="10001885" cy="5847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755</Words>
  <Application>WPS 演示</Application>
  <PresentationFormat>自定义</PresentationFormat>
  <Paragraphs>109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Calibri</vt:lpstr>
      <vt:lpstr>Wingdings</vt:lpstr>
      <vt:lpstr>DFKai-SB</vt:lpstr>
      <vt:lpstr>Helvetica</vt:lpstr>
      <vt:lpstr>等线</vt:lpstr>
      <vt:lpstr>Segoe Print</vt:lpstr>
      <vt:lpstr>Arial Unicode MS</vt:lpstr>
      <vt:lpstr>GungsuhChe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向阳</dc:creator>
  <cp:lastModifiedBy>有了线的风筝</cp:lastModifiedBy>
  <cp:revision>241</cp:revision>
  <dcterms:created xsi:type="dcterms:W3CDTF">2016-06-01T05:55:00Z</dcterms:created>
  <dcterms:modified xsi:type="dcterms:W3CDTF">2017-11-07T02:17:07Z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