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host.ur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CAD82-BE90-42E7-A813-97877E57E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B94F1-DA66-AF41-8996-C03B2F51E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ReMOTE</a:t>
            </a:r>
            <a:r>
              <a:rPr lang="en-US" sz="3200" dirty="0">
                <a:solidFill>
                  <a:schemeClr val="bg1"/>
                </a:solidFill>
              </a:rPr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4EAB7-B37E-3C47-9DF6-F88F1B74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2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749A-8317-E74E-925B-5D8D37F8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control far away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B6E2-54FB-5940-A567-4C780A49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ssh</a:t>
            </a:r>
            <a:r>
              <a:rPr lang="en-US" dirty="0"/>
              <a:t> keys)</a:t>
            </a:r>
          </a:p>
          <a:p>
            <a:r>
              <a:rPr lang="en-US" dirty="0" err="1"/>
              <a:t>scp</a:t>
            </a:r>
            <a:endParaRPr lang="en-US" dirty="0"/>
          </a:p>
          <a:p>
            <a:r>
              <a:rPr lang="en-US" dirty="0" err="1"/>
              <a:t>rsync</a:t>
            </a:r>
            <a:endParaRPr lang="en-US" dirty="0"/>
          </a:p>
          <a:p>
            <a:r>
              <a:rPr lang="en-US" dirty="0" err="1"/>
              <a:t>tmux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D49C-B422-7846-883C-BD444BA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SSH: secure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BD6A-9C29-AA46-8BB2-EC939297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username@host.url.edu</a:t>
            </a:r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>
                <a:hlinkClick r:id="rId2"/>
              </a:rPr>
              <a:t>username@host.url.edu</a:t>
            </a:r>
            <a:endParaRPr lang="en-US" dirty="0"/>
          </a:p>
          <a:p>
            <a:pPr lvl="1"/>
            <a:r>
              <a:rPr lang="en-US" dirty="0"/>
              <a:t>Need X11 client running (like </a:t>
            </a:r>
            <a:r>
              <a:rPr lang="en-US" dirty="0" err="1"/>
              <a:t>Xquartz</a:t>
            </a:r>
            <a:r>
              <a:rPr lang="en-US" dirty="0"/>
              <a:t> on mac) </a:t>
            </a:r>
          </a:p>
          <a:p>
            <a:pPr lvl="1"/>
            <a:r>
              <a:rPr lang="en-US" dirty="0"/>
              <a:t>Can access graphical programs like </a:t>
            </a:r>
            <a:r>
              <a:rPr lang="en-US" dirty="0" err="1"/>
              <a:t>pymol</a:t>
            </a:r>
            <a:r>
              <a:rPr lang="en-US" dirty="0"/>
              <a:t> or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username@host.url.edu</a:t>
            </a:r>
            <a:r>
              <a:rPr lang="en-US" dirty="0"/>
              <a:t> &lt;command&gt;</a:t>
            </a:r>
          </a:p>
          <a:p>
            <a:pPr lvl="1"/>
            <a:r>
              <a:rPr lang="en-US" dirty="0"/>
              <a:t>Launch a command on the remote host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andrew@wiggins.med.unc.edu</a:t>
            </a:r>
            <a:r>
              <a:rPr lang="en-US" dirty="0"/>
              <a:t> "cd </a:t>
            </a:r>
            <a:r>
              <a:rPr lang="en-US" dirty="0" err="1"/>
              <a:t>rosetta</a:t>
            </a:r>
            <a:r>
              <a:rPr lang="en-US" dirty="0"/>
              <a:t>/msd_1ubq/; tar -</a:t>
            </a:r>
            <a:r>
              <a:rPr lang="en-US" dirty="0" err="1"/>
              <a:t>czv</a:t>
            </a:r>
            <a:r>
              <a:rPr lang="en-US" dirty="0"/>
              <a:t> </a:t>
            </a:r>
            <a:r>
              <a:rPr lang="en-US" dirty="0" err="1"/>
              <a:t>output_pdbs.tar.gz</a:t>
            </a:r>
            <a:r>
              <a:rPr lang="en-US" dirty="0"/>
              <a:t> *.</a:t>
            </a:r>
            <a:r>
              <a:rPr lang="en-US" dirty="0" err="1"/>
              <a:t>pdb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6758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FE56-79E2-0041-B98A-27673448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4155-6328-034B-B00D-4CFDA5A1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password-less login from one computer to another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-keygen on computer #1 (your laptop)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r>
              <a:rPr lang="en-US" dirty="0"/>
              <a:t> -b 4096 -C </a:t>
            </a:r>
            <a:r>
              <a:rPr lang="en-US" i="1" dirty="0">
                <a:hlinkClick r:id="rId2"/>
              </a:rPr>
              <a:t>your_email@example.com</a:t>
            </a:r>
            <a:endParaRPr lang="en-US" dirty="0"/>
          </a:p>
          <a:p>
            <a:pPr lvl="2"/>
            <a:r>
              <a:rPr lang="en-US" dirty="0"/>
              <a:t>(hit enter a bunch without typing in anything)</a:t>
            </a:r>
          </a:p>
          <a:p>
            <a:pPr lvl="1"/>
            <a:r>
              <a:rPr lang="en-US" dirty="0"/>
              <a:t>creates ~/.</a:t>
            </a:r>
            <a:r>
              <a:rPr lang="en-US" dirty="0" err="1"/>
              <a:t>ssh</a:t>
            </a:r>
            <a:r>
              <a:rPr lang="en-US" dirty="0"/>
              <a:t> directory and two files</a:t>
            </a:r>
          </a:p>
          <a:p>
            <a:pPr lvl="2"/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        </a:t>
            </a:r>
            <a:r>
              <a:rPr lang="en-US" dirty="0">
                <a:sym typeface="Wingdings" pitchFamily="2" charset="2"/>
              </a:rPr>
              <a:t> private key, do not share</a:t>
            </a:r>
            <a:endParaRPr lang="en-US" dirty="0"/>
          </a:p>
          <a:p>
            <a:pPr lvl="2"/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id_rsa.pub</a:t>
            </a:r>
            <a:r>
              <a:rPr lang="en-US" dirty="0"/>
              <a:t> &lt;--- public key,</a:t>
            </a:r>
          </a:p>
          <a:p>
            <a:pPr lvl="2"/>
            <a:r>
              <a:rPr lang="en-US" dirty="0"/>
              <a:t>~/.</a:t>
            </a:r>
            <a:r>
              <a:rPr lang="en-US" dirty="0" err="1"/>
              <a:t>ssh</a:t>
            </a:r>
            <a:r>
              <a:rPr lang="en-US" dirty="0"/>
              <a:t> directory must be </a:t>
            </a:r>
            <a:r>
              <a:rPr lang="en-US" dirty="0" err="1"/>
              <a:t>drwx</a:t>
            </a:r>
            <a:r>
              <a:rPr lang="en-US" dirty="0"/>
              <a:t>----- (700), files in .</a:t>
            </a:r>
            <a:r>
              <a:rPr lang="en-US" dirty="0" err="1"/>
              <a:t>ssh</a:t>
            </a:r>
            <a:r>
              <a:rPr lang="en-US" dirty="0"/>
              <a:t> directory must be –</a:t>
            </a:r>
            <a:r>
              <a:rPr lang="en-US" dirty="0" err="1"/>
              <a:t>rw</a:t>
            </a:r>
            <a:r>
              <a:rPr lang="en-US" dirty="0"/>
              <a:t>------- (600)</a:t>
            </a:r>
          </a:p>
          <a:p>
            <a:pPr lvl="1"/>
            <a:r>
              <a:rPr lang="en-US" dirty="0"/>
              <a:t>copy your </a:t>
            </a:r>
            <a:r>
              <a:rPr lang="en-US" dirty="0" err="1"/>
              <a:t>id_rsa.pub</a:t>
            </a:r>
            <a:r>
              <a:rPr lang="en-US" dirty="0"/>
              <a:t> and paste it into the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file on computer #2 (the remote server)</a:t>
            </a:r>
          </a:p>
        </p:txBody>
      </p:sp>
    </p:spTree>
    <p:extLst>
      <p:ext uri="{BB962C8B-B14F-4D97-AF65-F5344CB8AC3E}">
        <p14:creationId xmlns:p14="http://schemas.microsoft.com/office/powerpoint/2010/main" val="160291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53EA-9E43-CE46-A19C-CF4F01FF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26E8-0A35-9C4E-8075-DE13628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copy</a:t>
            </a:r>
          </a:p>
          <a:p>
            <a:r>
              <a:rPr lang="en-US" dirty="0" err="1"/>
              <a:t>scp</a:t>
            </a:r>
            <a:r>
              <a:rPr lang="en-US" dirty="0"/>
              <a:t> &lt;</a:t>
            </a:r>
            <a:r>
              <a:rPr lang="en-US" dirty="0" err="1"/>
              <a:t>src</a:t>
            </a:r>
            <a:r>
              <a:rPr lang="en-US" dirty="0"/>
              <a:t>&gt; &lt;</a:t>
            </a:r>
            <a:r>
              <a:rPr lang="en-US" dirty="0" err="1"/>
              <a:t>dst</a:t>
            </a:r>
            <a:r>
              <a:rPr lang="en-US" dirty="0"/>
              <a:t>&gt;</a:t>
            </a:r>
          </a:p>
          <a:p>
            <a:r>
              <a:rPr lang="en-US" dirty="0" err="1"/>
              <a:t>scp</a:t>
            </a:r>
            <a:r>
              <a:rPr lang="en-US" dirty="0"/>
              <a:t> –r &lt;</a:t>
            </a:r>
            <a:r>
              <a:rPr lang="en-US" dirty="0" err="1"/>
              <a:t>src</a:t>
            </a:r>
            <a:r>
              <a:rPr lang="en-US" dirty="0"/>
              <a:t>&gt; &lt;</a:t>
            </a:r>
            <a:r>
              <a:rPr lang="en-US" dirty="0" err="1"/>
              <a:t>dst</a:t>
            </a:r>
            <a:r>
              <a:rPr lang="en-US" dirty="0"/>
              <a:t>&gt;</a:t>
            </a:r>
          </a:p>
          <a:p>
            <a:r>
              <a:rPr lang="en-US" dirty="0" err="1"/>
              <a:t>scp</a:t>
            </a:r>
            <a:r>
              <a:rPr lang="en-US" dirty="0"/>
              <a:t> -r </a:t>
            </a:r>
            <a:r>
              <a:rPr lang="en-US" dirty="0" err="1"/>
              <a:t>leaverfa@dogwood.unc.edu:netscr</a:t>
            </a:r>
            <a:r>
              <a:rPr lang="en-US" dirty="0"/>
              <a:t>/</a:t>
            </a:r>
            <a:r>
              <a:rPr lang="en-US" dirty="0" err="1"/>
              <a:t>ortho_nuc</a:t>
            </a:r>
            <a:r>
              <a:rPr lang="en-US" dirty="0"/>
              <a:t>/h3h4/ .</a:t>
            </a:r>
          </a:p>
          <a:p>
            <a:r>
              <a:rPr lang="en-US" dirty="0"/>
              <a:t>Bash supports remote wild-carding (</a:t>
            </a:r>
            <a:r>
              <a:rPr lang="en-US" dirty="0" err="1"/>
              <a:t>zsh</a:t>
            </a:r>
            <a:r>
              <a:rPr lang="en-US" dirty="0"/>
              <a:t> does not?)</a:t>
            </a:r>
          </a:p>
          <a:p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andrew@wiggins.med.unc.edu:rosetta</a:t>
            </a:r>
            <a:r>
              <a:rPr lang="en-US" dirty="0"/>
              <a:t>/1ubqredes/*.</a:t>
            </a:r>
            <a:r>
              <a:rPr lang="en-US" dirty="0" err="1"/>
              <a:t>pdb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5972-451F-6C48-A5D1-F3A13F65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D7B5-C764-C64A-B544-76D975AD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r>
              <a:rPr lang="en-US" dirty="0"/>
              <a:t> &lt;</a:t>
            </a:r>
            <a:r>
              <a:rPr lang="en-US" dirty="0" err="1"/>
              <a:t>src</a:t>
            </a:r>
            <a:r>
              <a:rPr lang="en-US" dirty="0"/>
              <a:t>&gt; &lt;</a:t>
            </a:r>
            <a:r>
              <a:rPr lang="en-US" dirty="0" err="1"/>
              <a:t>dst</a:t>
            </a:r>
            <a:r>
              <a:rPr lang="en-US" dirty="0"/>
              <a:t>&gt;</a:t>
            </a:r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rtv</a:t>
            </a:r>
            <a:r>
              <a:rPr lang="en-US" dirty="0"/>
              <a:t> &lt;</a:t>
            </a:r>
            <a:r>
              <a:rPr lang="en-US" dirty="0" err="1"/>
              <a:t>src</a:t>
            </a:r>
            <a:r>
              <a:rPr lang="en-US" dirty="0"/>
              <a:t>&gt; &lt;</a:t>
            </a:r>
            <a:r>
              <a:rPr lang="en-US" dirty="0" err="1"/>
              <a:t>dst</a:t>
            </a:r>
            <a:r>
              <a:rPr lang="en-US" dirty="0"/>
              <a:t>&gt;</a:t>
            </a:r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rtv</a:t>
            </a:r>
            <a:r>
              <a:rPr lang="en-US" dirty="0"/>
              <a:t> </a:t>
            </a:r>
            <a:r>
              <a:rPr lang="en-US" dirty="0" err="1"/>
              <a:t>leaverfa@dogwood.unc.edu:netscr</a:t>
            </a:r>
            <a:r>
              <a:rPr lang="en-US" dirty="0"/>
              <a:t>/</a:t>
            </a:r>
            <a:r>
              <a:rPr lang="en-US" dirty="0" err="1"/>
              <a:t>ortho_nuc</a:t>
            </a:r>
            <a:r>
              <a:rPr lang="en-US" dirty="0"/>
              <a:t>/h3h4/</a:t>
            </a:r>
            <a:r>
              <a:rPr lang="en-US" dirty="0" err="1"/>
              <a:t>onemutpair_merge_RINC</a:t>
            </a:r>
            <a:r>
              <a:rPr lang="en-US" dirty="0"/>
              <a:t>/ .</a:t>
            </a:r>
          </a:p>
          <a:p>
            <a:r>
              <a:rPr lang="en-US" dirty="0"/>
              <a:t>If bandwidth is an issue (it usually is!) add -z to zip the files</a:t>
            </a:r>
          </a:p>
          <a:p>
            <a:pPr lvl="1"/>
            <a:r>
              <a:rPr lang="en-US" dirty="0" err="1"/>
              <a:t>rsync</a:t>
            </a:r>
            <a:r>
              <a:rPr lang="en-US" dirty="0"/>
              <a:t> –</a:t>
            </a:r>
            <a:r>
              <a:rPr lang="en-US" dirty="0" err="1"/>
              <a:t>rtvz</a:t>
            </a:r>
            <a:r>
              <a:rPr lang="en-US" dirty="0"/>
              <a:t> </a:t>
            </a:r>
            <a:r>
              <a:rPr lang="en-US" dirty="0" err="1"/>
              <a:t>leaverfa@dogwood.unc.edu</a:t>
            </a:r>
            <a:r>
              <a:rPr lang="en-US"/>
              <a:t>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FBEF-5987-D84B-A4B6-2C805030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1FF8-5EBC-4142-9124-AB900778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Multiplexer</a:t>
            </a:r>
          </a:p>
          <a:p>
            <a:r>
              <a:rPr lang="en-US" dirty="0" err="1"/>
              <a:t>tmux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 a</a:t>
            </a:r>
          </a:p>
          <a:p>
            <a:r>
              <a:rPr lang="en-US" dirty="0"/>
              <a:t>Ctrl-b d:  detach from current session</a:t>
            </a:r>
          </a:p>
          <a:p>
            <a:r>
              <a:rPr lang="en-US" dirty="0"/>
              <a:t>Ctrl-b c: create new window</a:t>
            </a:r>
          </a:p>
          <a:p>
            <a:r>
              <a:rPr lang="en-US" dirty="0" err="1"/>
              <a:t>Ctlr</a:t>
            </a:r>
            <a:r>
              <a:rPr lang="en-US" dirty="0"/>
              <a:t>-b 0: switch to window 0</a:t>
            </a:r>
          </a:p>
          <a:p>
            <a:r>
              <a:rPr lang="en-US" dirty="0"/>
              <a:t>Ctrl-b 1: switch to window 1,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FBEF-5987-D84B-A4B6-2C805030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1FF8-5EBC-4142-9124-AB900778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Leaver-Fay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88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2E8E8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454AB8"/>
      </a:accent6>
      <a:hlink>
        <a:srgbClr val="9256C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413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Avenir Next LT Pro</vt:lpstr>
      <vt:lpstr>Wingdings 2</vt:lpstr>
      <vt:lpstr>DividendVTI</vt:lpstr>
      <vt:lpstr>ReMOTE CONTROL</vt:lpstr>
      <vt:lpstr>How CAN we control far away computers?</vt:lpstr>
      <vt:lpstr>SSH: secure shell</vt:lpstr>
      <vt:lpstr>SSH Keys</vt:lpstr>
      <vt:lpstr>scp</vt:lpstr>
      <vt:lpstr>RSYNC</vt:lpstr>
      <vt:lpstr>TMUX</vt:lpstr>
      <vt:lpstr>Slide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</dc:title>
  <dc:creator>Leaver-Fay, Andrew</dc:creator>
  <cp:lastModifiedBy>Deniz Akpinaroglu</cp:lastModifiedBy>
  <cp:revision>17</cp:revision>
  <dcterms:created xsi:type="dcterms:W3CDTF">2020-06-05T11:53:25Z</dcterms:created>
  <dcterms:modified xsi:type="dcterms:W3CDTF">2023-06-13T03:57:42Z</dcterms:modified>
</cp:coreProperties>
</file>