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1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413F-00BA-674F-3166-072B0CCCB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9B867-D4DB-0D42-884E-F13089FD2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B146A-61AF-8952-BA3F-E0D48C5B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D655-2D6D-6D4B-9742-79B987B193A3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300C-B6FB-EA48-221C-0F4DC676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D836F-6F1A-FC1E-F993-A8776DCD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BEB9-D988-8847-A0FF-B0E52D862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0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1D67-82D3-A506-5D7F-24B58725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60944-9CF4-604D-0EB3-4ECB09D7D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FF06C-7FD5-8DF7-11BC-3B6825D2D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D655-2D6D-6D4B-9742-79B987B193A3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C071A-8787-6DEC-258F-5A06A3EA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CED04-BA42-5D27-03E2-EFE28C49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BEB9-D988-8847-A0FF-B0E52D862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7A0E5-37B2-0F0D-09DB-2389B3BB2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A4FFB-0C02-2EC0-D00E-83B14CDF1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6E4BA-A021-7899-E578-CAE830B4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D655-2D6D-6D4B-9742-79B987B193A3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5281B-7E88-FB3E-657D-7D79C433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55713-367F-16B5-5918-3DF4EF1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BEB9-D988-8847-A0FF-B0E52D862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9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CA28-768C-EC84-8C3D-025BB051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9332-C098-5EFC-01C1-02C87A600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EF7F7-BF32-24BF-5290-3AFC1313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D655-2D6D-6D4B-9742-79B987B193A3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9C7E-C176-56C0-D8B3-FE8F4E87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31BD1-1BF6-0494-2157-C9575C4D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BEB9-D988-8847-A0FF-B0E52D862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1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CEFE-FEC1-6437-4B2C-7C3AF2AE4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AD146-5FC6-419B-BEBA-7EF50C50F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D3E6A-E790-1140-5FA9-DF2D87C7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D655-2D6D-6D4B-9742-79B987B193A3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53469-798A-1B20-50C6-59754FA0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24426-008B-4B03-E095-E450EDFC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BEB9-D988-8847-A0FF-B0E52D862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8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483C7-1898-D7A6-9E66-7A4620C0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8302A-0178-2A39-C91D-59EC5655F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52EEF-CFB2-EF58-EABE-51915E19F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CD2AC-ECAC-6935-B7E1-75FC57DF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D655-2D6D-6D4B-9742-79B987B193A3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96085-02A4-79A2-4400-B4EECD9AE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D777A-4996-CE6B-C524-3ADA4E13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BEB9-D988-8847-A0FF-B0E52D862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9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6626-7D6F-32EF-6E2A-39DCCF38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E8FD8-200B-9251-7F5A-E81ECFC34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14991-7324-E1A4-754E-6F48252C3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0D927-AF7C-59E1-EDEA-FD18AE02E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DB986-A9BF-D55E-A3AC-5C452F197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89778-88BE-3E40-8EB9-6ABC1F65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D655-2D6D-6D4B-9742-79B987B193A3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3571F-FE7A-2B0C-E3A0-554A11EC7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2846E-0A25-2A5E-3699-FE02B8C9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BEB9-D988-8847-A0FF-B0E52D862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1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D9EE8-496F-5DF0-3F02-FAC8BD36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A5199-C4D6-C8BF-308E-FFEF0C7F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D655-2D6D-6D4B-9742-79B987B193A3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BF014-96D5-9CF0-79F6-1B3DE4EA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0FC72-1DC2-B7B9-795B-9CCF0946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BEB9-D988-8847-A0FF-B0E52D862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02EAE-0024-EEC4-2CCA-2E3A8254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D655-2D6D-6D4B-9742-79B987B193A3}" type="datetimeFigureOut">
              <a:rPr lang="en-US" smtClean="0"/>
              <a:t>6/12/23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FACB8-9276-724B-58C7-19CF5FC5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16E1B-DC26-6048-D7F2-3320E44B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BEB9-D988-8847-A0FF-B0E52D862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2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DFB32-2840-5388-468C-EC5C539D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A974-4800-A3C9-8DCF-DD197C89F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21471-2F41-B97A-6C27-CE6890288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9F426-FC90-8129-27AA-917C4905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D655-2D6D-6D4B-9742-79B987B193A3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9F83C-43D6-0C6A-0583-A33D8582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A4810-9817-5EE7-F8A6-CD77D26D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BEB9-D988-8847-A0FF-B0E52D862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1EC0-073D-5451-3B8E-6CF69D95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776A7-CEEC-091A-1FD3-DAA3030FC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D7E46-3D2E-2142-75FA-6130D19A0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922DC-D2E7-0B0B-0011-A5A29212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D655-2D6D-6D4B-9742-79B987B193A3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82F7C-1D6B-ABB1-8E52-167F3207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DA49C-6DB3-7948-449F-F97DFDA5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BEB9-D988-8847-A0FF-B0E52D862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6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EB9C8-8A95-DF68-9D23-C6B0F27D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F5CF2-E361-DCB2-33D3-BD6E2F835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DB4C4-4014-117C-6448-0A4F73756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7D655-2D6D-6D4B-9742-79B987B193A3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7BE6E-0C68-355F-8EB9-0F78B4327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ECE93-926B-9F2F-8D98-24CCA983C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1BEB9-D988-8847-A0FF-B0E52D862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4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5F48-15C2-DE08-067B-C3B789306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GPU vs CPU usage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4096D-541C-F110-CBFD-EDD881B686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9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4C4D-2A6A-378E-6027-765C13CC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921" y="0"/>
            <a:ext cx="10604157" cy="1325563"/>
          </a:xfrm>
        </p:spPr>
        <p:txBody>
          <a:bodyPr/>
          <a:lstStyle/>
          <a:p>
            <a:r>
              <a:rPr lang="en-US" dirty="0"/>
              <a:t>The hardware side of things – microprocessors</a:t>
            </a:r>
          </a:p>
        </p:txBody>
      </p:sp>
      <p:pic>
        <p:nvPicPr>
          <p:cNvPr id="1026" name="Picture 2" descr="CPU vs GPU | Definition and FAQs | HEAVY.AI">
            <a:extLst>
              <a:ext uri="{FF2B5EF4-FFF2-40B4-BE49-F238E27FC236}">
                <a16:creationId xmlns:a16="http://schemas.microsoft.com/office/drawing/2014/main" id="{8666CF83-CDB7-ABE3-8F11-E6B804124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26974"/>
            <a:ext cx="6417091" cy="363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076750-07AD-A5B7-7894-7C48948EEF80}"/>
              </a:ext>
            </a:extLst>
          </p:cNvPr>
          <p:cNvSpPr txBox="1"/>
          <p:nvPr/>
        </p:nvSpPr>
        <p:spPr>
          <a:xfrm>
            <a:off x="7361959" y="1128714"/>
            <a:ext cx="39294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CPUs made up of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Arithmetic &amp; Logic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Units</a:t>
            </a:r>
          </a:p>
          <a:p>
            <a:endParaRPr lang="en-US" dirty="0"/>
          </a:p>
          <a:p>
            <a:r>
              <a:rPr lang="en-US" dirty="0"/>
              <a:t>GPUs have many additional circuit components,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 Processing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2" descr="Graphics Card Components Explained in Detail">
            <a:extLst>
              <a:ext uri="{FF2B5EF4-FFF2-40B4-BE49-F238E27FC236}">
                <a16:creationId xmlns:a16="http://schemas.microsoft.com/office/drawing/2014/main" id="{0B3241AB-01D7-579F-A27C-5C3EF074E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125" y="3726359"/>
            <a:ext cx="4580238" cy="310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el Core LGA Package CPU 3D model - TurboSquid 1813881">
            <a:extLst>
              <a:ext uri="{FF2B5EF4-FFF2-40B4-BE49-F238E27FC236}">
                <a16:creationId xmlns:a16="http://schemas.microsoft.com/office/drawing/2014/main" id="{ECBD2844-80E7-BD39-6023-E996473EB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21" y="5396749"/>
            <a:ext cx="2597780" cy="146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944B56-1854-1B5A-8F60-6BC4256A7848}"/>
              </a:ext>
            </a:extLst>
          </p:cNvPr>
          <p:cNvSpPr txBox="1"/>
          <p:nvPr/>
        </p:nvSpPr>
        <p:spPr>
          <a:xfrm>
            <a:off x="793921" y="4981371"/>
            <a:ext cx="702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CPU = Central Processing Unit                  GPU = Graphics Processing Unit </a:t>
            </a:r>
          </a:p>
        </p:txBody>
      </p:sp>
    </p:spTree>
    <p:extLst>
      <p:ext uri="{BB962C8B-B14F-4D97-AF65-F5344CB8AC3E}">
        <p14:creationId xmlns:p14="http://schemas.microsoft.com/office/powerpoint/2010/main" val="248189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03F8-F2A6-EA92-FE94-F3A5DC26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parallelize in code?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C5267-410A-F074-6939-6C52315B9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3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4C4D-2A6A-378E-6027-765C13CC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921" y="0"/>
            <a:ext cx="10604157" cy="1325563"/>
          </a:xfrm>
        </p:spPr>
        <p:txBody>
          <a:bodyPr/>
          <a:lstStyle/>
          <a:p>
            <a:r>
              <a:rPr lang="en-US" dirty="0"/>
              <a:t>What do we use CPUs vs GPUs for?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739D4-C10C-EFE1-9850-1913F9FD6944}"/>
              </a:ext>
            </a:extLst>
          </p:cNvPr>
          <p:cNvSpPr txBox="1"/>
          <p:nvPr/>
        </p:nvSpPr>
        <p:spPr>
          <a:xfrm>
            <a:off x="793921" y="1325563"/>
            <a:ext cx="106041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CPUs: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Can process all main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Run process serially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Are best for processing one large task</a:t>
            </a:r>
          </a:p>
          <a:p>
            <a:endParaRPr lang="en-US" sz="3200" dirty="0"/>
          </a:p>
          <a:p>
            <a:r>
              <a:rPr lang="en-US" sz="3200" dirty="0"/>
              <a:t>GPUs: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Handle graphics-related tasks (such as video rendition)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Run a large number of operations at the same time (in parallel)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Are best for processing many small tasks in parallel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512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03F8-F2A6-EA92-FE94-F3A5DC26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want to train a machine learning model?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C5267-410A-F074-6939-6C52315B9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7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4C4D-2A6A-378E-6027-765C13CC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921" y="0"/>
            <a:ext cx="10604157" cy="1325563"/>
          </a:xfrm>
        </p:spPr>
        <p:txBody>
          <a:bodyPr/>
          <a:lstStyle/>
          <a:p>
            <a:r>
              <a:rPr lang="en-US" dirty="0"/>
              <a:t>Slide Credit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739D4-C10C-EFE1-9850-1913F9FD6944}"/>
              </a:ext>
            </a:extLst>
          </p:cNvPr>
          <p:cNvSpPr txBox="1"/>
          <p:nvPr/>
        </p:nvSpPr>
        <p:spPr>
          <a:xfrm>
            <a:off x="793921" y="1325563"/>
            <a:ext cx="10604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Deniz </a:t>
            </a:r>
            <a:r>
              <a:rPr lang="en-US" sz="3200" dirty="0" err="1"/>
              <a:t>Akpinaroglu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9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130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GPU vs CPU usage</vt:lpstr>
      <vt:lpstr>The hardware side of things – microprocessors</vt:lpstr>
      <vt:lpstr>What can we parallelize in code?</vt:lpstr>
      <vt:lpstr>What do we use CPUs vs GPUs for?</vt:lpstr>
      <vt:lpstr>What if we want to train a machine learning model?</vt:lpstr>
      <vt:lpstr>Slide Credit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vs CPU usage</dc:title>
  <dc:creator>Deniz Akpinaroglu</dc:creator>
  <cp:lastModifiedBy>Deniz Akpinaroglu</cp:lastModifiedBy>
  <cp:revision>7</cp:revision>
  <dcterms:created xsi:type="dcterms:W3CDTF">2023-06-07T22:40:27Z</dcterms:created>
  <dcterms:modified xsi:type="dcterms:W3CDTF">2023-06-13T04:05:52Z</dcterms:modified>
</cp:coreProperties>
</file>