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1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1eb33cb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1eb33cb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1eb33cb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1eb33cb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b9c6604b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b9c6604b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c1eb33cb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c1eb33cb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1eb33c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c1eb33c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1eb33c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c1eb33c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5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1eb33cb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1eb33cb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b9c6604b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b9c6604b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b9c6604b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b9c6604b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1eb33c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1eb33c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1eb33cb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1eb33cb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1eb33cb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1eb33cb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b9c6604b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b9c6604b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9c6604b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9c6604b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6023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Searching Energy Minima by Minimization and Monte Carlo Sampling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sampling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536630"/>
            <a:ext cx="8520600" cy="5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methods are a broad class of random number based numerical methods. Monte Carlo sampling can be used for exploring a big variable space. Monte Carlo sampling algorithms in Rosetta usually have the following format.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monte_carlo_sampling(initial_state, kT, N_iteration):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current_state = initial_state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for i in range(N_iteration):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new_state = random_state(current_state)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fe_delta = free_energy(new_state) - free_energy(current_state)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fe_delta &lt; 0 or uniform(1) &lt; exp(-fe_delta / kT):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current_state = new_state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32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parameter kT is critical for a Monte Carlo sampling. 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kT is big, large energy barriers can be passed.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kT is small, the trajectory will converge to local minima.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simulated annealing is a Monte Carlo sampling during which the temperature kT is gradually decreased. If the cooling down is infinitely slow, the global minimum is guaranteed to be reached.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50" y="4894628"/>
            <a:ext cx="47625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Boltzmann distribution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equilibrium, the probability of finding a system at state i is proportional to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exp(- E</a:t>
            </a:r>
            <a:r>
              <a:rPr lang="en" baseline="-25000"/>
              <a:t>i</a:t>
            </a:r>
            <a:r>
              <a:rPr lang="en"/>
              <a:t> / (k * T))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E</a:t>
            </a:r>
            <a:r>
              <a:rPr lang="en" baseline="-25000"/>
              <a:t>i</a:t>
            </a:r>
            <a:r>
              <a:rPr lang="en"/>
              <a:t> is the free energy of the state, k is the Boltzmann constant and T is the temperature. This distribution is called Boltzmann distribution.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of simulated annealing in Rosetta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 is widely used in Rosetta, including the following protocols: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chain repacking/design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Folding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Docking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modeling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 novo backbone design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Hydrogen bonding network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function ramping</a:t>
            </a: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simulated annealing, the temperature is ramped from high to low values. This concept can be generalized for ramping score function terms in order to balance: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Jumping over energy barriers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Converging to energy minima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widely used FastRelax protocol ramps the repulsion score term.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Slide Credit</a:t>
            </a:r>
            <a:endParaRPr dirty="0"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Xingjie</a:t>
            </a:r>
            <a:r>
              <a:rPr lang="en-US" dirty="0"/>
              <a:t> Pan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2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Anfinsen's dogma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5342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environmental conditions (temperature, solvent concentration and composition, etc.) at which folding occurs, the native structure is a unique, stable and kinetically accessible minimum of the free energy.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Exceptions: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Prions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Intrinsically disordered proteins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00" y="1840625"/>
            <a:ext cx="3363400" cy="34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059025" y="6505500"/>
            <a:ext cx="23178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wikipedia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based protein structure prediction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structure of a protein can be solved by finding its global free energy minimum.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predict_structure(sequence):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return min(all_conformations, key=free_energy)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side chain design problem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protein backbone, how to find a sequence of amino acids that folds into this backbone structure?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side_chain_design(bb_structure):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seq in all_sequences: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bb_structure == predict_structure(seq):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return seq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free energy hypothesis for design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1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confined region in the conformational space, i.e. only sample side chains / backbone conformations near the starting structure.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the free energy minima for the product space of sequences and confined conformations.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side_chain_design_practical(structure):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Return min(all_sequences_and_confined_conformations,</a:t>
            </a:r>
            <a:endParaRPr/>
          </a:p>
          <a:p>
            <a:pPr marL="137160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key=free_energy)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Minimization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4576500" cy="20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Rosetta, minimization is a deterministic process that searches a local minimum.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Minimization cannot go through energy barriers.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700" y="1259825"/>
            <a:ext cx="3570575" cy="16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320525" y="6335150"/>
            <a:ext cx="41586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cmm.cit.nih.gov,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 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750" y="2942731"/>
            <a:ext cx="3233519" cy="323351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3926400"/>
            <a:ext cx="4576500" cy="20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minimization algorithms in Rosetta choose a vector as the descent direction, determine a step along that vector, then choose a new direction and repeat.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rugged free energy landscape of macromolecules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884725"/>
            <a:ext cx="3883500" cy="4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free energy landscapes in both conformational space and sequence space are rugged.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find (get close to) the global minima, methods should be able to go cross free energy barriers.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600" y="1987729"/>
            <a:ext cx="4644001" cy="395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5662275" y="6420250"/>
            <a:ext cx="41586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from www.mpbenowitz.work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protein sequence/structure space is huge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searching space is huge. Consider a 100 AA protein and assume each AA has 3 conformations. The total number of conformations is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 baseline="30000"/>
              <a:t>100</a:t>
            </a:r>
            <a:r>
              <a:rPr lang="en"/>
              <a:t> ≈ 10</a:t>
            </a:r>
            <a:r>
              <a:rPr lang="en" baseline="30000"/>
              <a:t>48</a:t>
            </a:r>
            <a:endParaRPr baseline="30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speed of the most powerful supercomputer (cluster) Summit is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 baseline="30000"/>
              <a:t>17</a:t>
            </a:r>
            <a:r>
              <a:rPr lang="en"/>
              <a:t> Flop/s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go through all the states, it takes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10</a:t>
            </a:r>
            <a:r>
              <a:rPr lang="en" baseline="30000"/>
              <a:t>31</a:t>
            </a:r>
            <a:r>
              <a:rPr lang="en"/>
              <a:t> s ≈ 10</a:t>
            </a:r>
            <a:r>
              <a:rPr lang="en" baseline="30000"/>
              <a:t>23</a:t>
            </a:r>
            <a:r>
              <a:rPr lang="en"/>
              <a:t> years &gt;&gt; the age of the universe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Levinthal’s paradox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100 AA protein has more than 10</a:t>
            </a:r>
            <a:r>
              <a:rPr lang="en" baseline="30000"/>
              <a:t>48</a:t>
            </a:r>
            <a:r>
              <a:rPr lang="en"/>
              <a:t> states. The frequency of hydrogen vibration is about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 baseline="30000"/>
              <a:t>16</a:t>
            </a:r>
            <a:r>
              <a:rPr lang="en"/>
              <a:t> s</a:t>
            </a:r>
            <a:r>
              <a:rPr lang="en" baseline="30000"/>
              <a:t>-1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is an upper bound for the number of states sampled in a second. However, a lot of proteins fold into their native states within 1 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must be folding pathways through which the global minimum can be quickly reached.</a:t>
            </a:r>
            <a:endParaRPr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842</Words>
  <Application>Microsoft Macintosh PowerPoint</Application>
  <PresentationFormat>On-screen Show (4:3)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Searching Energy Minima by Minimization and Monte Carlo Sampling</vt:lpstr>
      <vt:lpstr>Anfinsen's dogma</vt:lpstr>
      <vt:lpstr>Physics based protein structure prediction</vt:lpstr>
      <vt:lpstr>The side chain design problem</vt:lpstr>
      <vt:lpstr>The free energy hypothesis for design</vt:lpstr>
      <vt:lpstr>Minimization</vt:lpstr>
      <vt:lpstr>The rugged free energy landscape of macromolecules</vt:lpstr>
      <vt:lpstr>The protein sequence/structure space is huge</vt:lpstr>
      <vt:lpstr>Levinthal’s paradox</vt:lpstr>
      <vt:lpstr>Monte Carlo sampling</vt:lpstr>
      <vt:lpstr>Simulated annealing</vt:lpstr>
      <vt:lpstr>Boltzmann distribution</vt:lpstr>
      <vt:lpstr>The application of simulated annealing in Rosetta</vt:lpstr>
      <vt:lpstr>Score function ramping</vt:lpstr>
      <vt:lpstr>Slide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Energy Minima by Minimization and Monte Carlo Sampling</dc:title>
  <cp:lastModifiedBy>Deniz Akpinaroglu</cp:lastModifiedBy>
  <cp:revision>6</cp:revision>
  <dcterms:modified xsi:type="dcterms:W3CDTF">2023-07-11T18:47:24Z</dcterms:modified>
</cp:coreProperties>
</file>