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1"/>
  </p:normalViewPr>
  <p:slideViewPr>
    <p:cSldViewPr snapToGrid="0">
      <p:cViewPr varScale="1">
        <p:scale>
          <a:sx n="104" d="100"/>
          <a:sy n="104" d="100"/>
        </p:scale>
        <p:origin x="1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2895305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2895305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c2895305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c2895305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6b3b93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6b3b93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d6b3b93a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d6b3b93a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6b3b93a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6b3b93a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2895305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2895305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2895305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c2895305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Macromolecules with Movers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Mover class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Conceptually: a mover is a class that can modifies a pose.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Technically: a mover is a class that is derived from the Mover class.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of established Rosetta protocols are wrapped as movers.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documentation of movers can be found on the wiki: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https://www.rosettacommons.org/docs/latest/scripting_documentation/RosettaScripts/Movers/Movers-RosettaScripts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34204"/>
            <a:ext cx="8679900" cy="362633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51830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Simple usage pattern: initialize -&gt; configure -&gt; apply(pose)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72950" y="3939700"/>
            <a:ext cx="8852100" cy="232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34204"/>
            <a:ext cx="8679900" cy="362633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51830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Simple usage pattern: initialize -&gt; configure -&gt; apply(pose)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72950" y="5009750"/>
            <a:ext cx="8852100" cy="125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34204"/>
            <a:ext cx="8679900" cy="362633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51830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Simple usage pattern: initialize -&gt; configure -&gt; apply(pose)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72950" y="5362375"/>
            <a:ext cx="8852100" cy="9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34204"/>
            <a:ext cx="8679900" cy="362633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51830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Simple usage pattern: initialize -&gt; configure -&gt; apply(pose)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ways for initializing movers 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536628"/>
            <a:ext cx="85206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Movers can be called using either the python style: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3443228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Or the Rosetta scripts style: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50" y="2188825"/>
            <a:ext cx="7821000" cy="10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50" y="3981299"/>
            <a:ext cx="7821000" cy="152236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445450" y="569925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Some of the movers may only be accessible by the Rosetta script style.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Macintosh PowerPoint</Application>
  <PresentationFormat>On-screen Show (4:3)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Modeling Macromolecules with Movers</vt:lpstr>
      <vt:lpstr>The Mover class</vt:lpstr>
      <vt:lpstr>An example</vt:lpstr>
      <vt:lpstr>An example</vt:lpstr>
      <vt:lpstr>An example</vt:lpstr>
      <vt:lpstr>An example</vt:lpstr>
      <vt:lpstr>Alternative ways for initializing movers 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Macromolecules with Movers</dc:title>
  <cp:lastModifiedBy>Deniz Akpinaroglu</cp:lastModifiedBy>
  <cp:revision>1</cp:revision>
  <dcterms:modified xsi:type="dcterms:W3CDTF">2023-06-06T17:03:09Z</dcterms:modified>
</cp:coreProperties>
</file>