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80" r:id="rId2"/>
  </p:sldMasterIdLst>
  <p:notesMasterIdLst>
    <p:notesMasterId r:id="rId24"/>
  </p:notesMasterIdLst>
  <p:sldIdLst>
    <p:sldId id="260" r:id="rId3"/>
    <p:sldId id="315" r:id="rId4"/>
    <p:sldId id="314" r:id="rId5"/>
    <p:sldId id="289" r:id="rId6"/>
    <p:sldId id="316" r:id="rId7"/>
    <p:sldId id="333" r:id="rId8"/>
    <p:sldId id="324" r:id="rId9"/>
    <p:sldId id="319" r:id="rId10"/>
    <p:sldId id="337" r:id="rId11"/>
    <p:sldId id="340" r:id="rId12"/>
    <p:sldId id="341" r:id="rId13"/>
    <p:sldId id="342" r:id="rId14"/>
    <p:sldId id="323" r:id="rId15"/>
    <p:sldId id="332" r:id="rId16"/>
    <p:sldId id="339" r:id="rId17"/>
    <p:sldId id="335" r:id="rId18"/>
    <p:sldId id="331" r:id="rId19"/>
    <p:sldId id="281" r:id="rId20"/>
    <p:sldId id="304" r:id="rId21"/>
    <p:sldId id="334" r:id="rId22"/>
    <p:sldId id="265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4156" userDrawn="1">
          <p15:clr>
            <a:srgbClr val="A4A3A4"/>
          </p15:clr>
        </p15:guide>
        <p15:guide id="4" orient="horz" pos="187" userDrawn="1">
          <p15:clr>
            <a:srgbClr val="A4A3A4"/>
          </p15:clr>
        </p15:guide>
        <p15:guide id="5" pos="7491" userDrawn="1">
          <p15:clr>
            <a:srgbClr val="A4A3A4"/>
          </p15:clr>
        </p15:guide>
        <p15:guide id="6" pos="16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云轩" initials="刘云轩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BDD4"/>
    <a:srgbClr val="87B0C7"/>
    <a:srgbClr val="90B9D1"/>
    <a:srgbClr val="F4925C"/>
    <a:srgbClr val="556C92"/>
    <a:srgbClr val="294B7D"/>
    <a:srgbClr val="D3D4D6"/>
    <a:srgbClr val="124C50"/>
    <a:srgbClr val="FFFFFF"/>
    <a:srgbClr val="DB7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94693"/>
  </p:normalViewPr>
  <p:slideViewPr>
    <p:cSldViewPr snapToGrid="0" snapToObjects="1">
      <p:cViewPr varScale="1">
        <p:scale>
          <a:sx n="82" d="100"/>
          <a:sy n="82" d="100"/>
        </p:scale>
        <p:origin x="-258" y="-90"/>
      </p:cViewPr>
      <p:guideLst>
        <p:guide orient="horz" pos="2160"/>
        <p:guide orient="horz" pos="4156"/>
        <p:guide orient="horz" pos="187"/>
        <p:guide pos="3840"/>
        <p:guide pos="7491"/>
        <p:guide pos="16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BFB29-E845-43DA-9C66-FEAC51527806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D3D76-8748-43E7-921F-3DC1B5B43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625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D3D76-8748-43E7-921F-3DC1B5B43AF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126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007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007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007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843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007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007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007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8431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D3D76-8748-43E7-921F-3DC1B5B43AF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2299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857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20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3928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D3D76-8748-43E7-921F-3DC1B5B43AF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875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202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9EF4E-73A8-4E5D-BF7F-600FD0F8D062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1312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838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20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007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580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007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0281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42B1-D278-4E51-A271-6D683C342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78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42B1-D278-4E51-A271-6D683C342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043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42B1-D278-4E51-A271-6D683C342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523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42B1-D278-4E51-A271-6D683C342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7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42B1-D278-4E51-A271-6D683C342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352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42B1-D278-4E51-A271-6D683C342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452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42B1-D278-4E51-A271-6D683C342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548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42B1-D278-4E51-A271-6D683C342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30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94BD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27288" y="64034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fld id="{D2E042B1-D278-4E51-A271-6D683C34216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826" y="237744"/>
            <a:ext cx="1057215" cy="10701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622384">
            <a:off x="9921116" y="5458905"/>
            <a:ext cx="759682" cy="104241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737665">
            <a:off x="7824786" y="6132210"/>
            <a:ext cx="542327" cy="74416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737665">
            <a:off x="10715665" y="6207383"/>
            <a:ext cx="542327" cy="74416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793517">
            <a:off x="8814626" y="6132209"/>
            <a:ext cx="542327" cy="74416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793517">
            <a:off x="11591786" y="5837943"/>
            <a:ext cx="542327" cy="74416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793517">
            <a:off x="7122127" y="5891499"/>
            <a:ext cx="335560" cy="46044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793517">
            <a:off x="7156562" y="6231769"/>
            <a:ext cx="335560" cy="46044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793517">
            <a:off x="7667974" y="5990858"/>
            <a:ext cx="335560" cy="46044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555872">
            <a:off x="8444592" y="5944399"/>
            <a:ext cx="542327" cy="744166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59839" y="5980113"/>
            <a:ext cx="920383" cy="93162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3558" y="5621296"/>
            <a:ext cx="1057215" cy="107012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2490" y="6225610"/>
            <a:ext cx="920383" cy="93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45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91083" y="64034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fld id="{D2E042B1-D278-4E51-A271-6D683C3421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Pr>
        <a:solidFill>
          <a:srgbClr val="87B0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 userDrawn="1"/>
        </p:nvSpPr>
        <p:spPr>
          <a:xfrm>
            <a:off x="10356554" y="612810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28" name="图片 2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4267226">
            <a:off x="2451918" y="378687"/>
            <a:ext cx="582909" cy="799852"/>
          </a:xfrm>
          <a:prstGeom prst="rect">
            <a:avLst/>
          </a:prstGeom>
        </p:spPr>
      </p:pic>
      <p:sp>
        <p:nvSpPr>
          <p:cNvPr id="14" name="燕尾形 13"/>
          <p:cNvSpPr/>
          <p:nvPr userDrawn="1"/>
        </p:nvSpPr>
        <p:spPr>
          <a:xfrm>
            <a:off x="10775632" y="5692616"/>
            <a:ext cx="192021" cy="192021"/>
          </a:xfrm>
          <a:prstGeom prst="chevron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2358" y="5921369"/>
            <a:ext cx="651742" cy="65970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9776" y="5770583"/>
            <a:ext cx="923049" cy="93432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7608" y="6290327"/>
            <a:ext cx="469567" cy="47530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1690" y="5486400"/>
            <a:ext cx="745486" cy="75458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7856502">
            <a:off x="9991028" y="6283764"/>
            <a:ext cx="375710" cy="51553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04921">
            <a:off x="11838878" y="5997659"/>
            <a:ext cx="375710" cy="51553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61" y="590324"/>
            <a:ext cx="651742" cy="65970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66" y="1338811"/>
            <a:ext cx="469567" cy="475301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3821" y="-4957"/>
            <a:ext cx="923049" cy="93432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3723" y="831356"/>
            <a:ext cx="469567" cy="475301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7611" y="314418"/>
            <a:ext cx="745486" cy="754589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6409616">
            <a:off x="748426" y="926026"/>
            <a:ext cx="375710" cy="515539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6409616">
            <a:off x="471690" y="222294"/>
            <a:ext cx="375710" cy="51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7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4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1805" y="427269"/>
            <a:ext cx="11896856" cy="4660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867" b="1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第一部分  点击此处输入您的标题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2274D81-BE9C-4C9D-8371-8BC208C7A87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ED5F6FF-76A1-4CE1-A727-BAA53E4938F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11232571" y="6282448"/>
            <a:ext cx="958165" cy="384043"/>
            <a:chOff x="8424428" y="4716750"/>
            <a:chExt cx="718624" cy="288032"/>
          </a:xfrm>
          <a:solidFill>
            <a:srgbClr val="BFBFBF"/>
          </a:solidFill>
        </p:grpSpPr>
        <p:sp>
          <p:nvSpPr>
            <p:cNvPr id="9" name="圆角矩形 8"/>
            <p:cNvSpPr/>
            <p:nvPr userDrawn="1"/>
          </p:nvSpPr>
          <p:spPr>
            <a:xfrm>
              <a:off x="8424428" y="4716750"/>
              <a:ext cx="468052" cy="2880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8820472" y="4948014"/>
              <a:ext cx="322580" cy="567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11300686" y="6248767"/>
            <a:ext cx="471604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E71900-10A2-4CC6-8A82-1659C4480C15}" type="slidenum">
              <a:rPr lang="zh-CN" altLang="en-US" sz="2133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endParaRPr lang="zh-CN" altLang="en-US" sz="2133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623509" y="670091"/>
            <a:ext cx="400751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7654305" y="670091"/>
            <a:ext cx="400751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72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42B1-D278-4E51-A271-6D683C342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73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42B1-D278-4E51-A271-6D683C342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79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42B1-D278-4E51-A271-6D683C342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81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62" r:id="rId3"/>
    <p:sldLayoutId id="2147483692" r:id="rId4"/>
    <p:sldLayoutId id="2147483693" r:id="rId5"/>
    <p:sldLayoutId id="214748369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042B1-D278-4E51-A271-6D683C342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18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exercise/dist/untitled1.ex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20.png"/><Relationship Id="rId5" Type="http://schemas.openxmlformats.org/officeDocument/2006/relationships/image" Target="../media/image5.png"/><Relationship Id="rId10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20.png"/><Relationship Id="rId5" Type="http://schemas.openxmlformats.org/officeDocument/2006/relationships/image" Target="../media/image5.png"/><Relationship Id="rId10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D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6773" y="560763"/>
            <a:ext cx="1140089" cy="156440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66" y="5305840"/>
            <a:ext cx="1140089" cy="1564400"/>
          </a:xfrm>
          <a:prstGeom prst="rect">
            <a:avLst/>
          </a:prstGeom>
        </p:spPr>
      </p:pic>
      <p:cxnSp>
        <p:nvCxnSpPr>
          <p:cNvPr id="16" name="直接连接符 15"/>
          <p:cNvCxnSpPr/>
          <p:nvPr/>
        </p:nvCxnSpPr>
        <p:spPr>
          <a:xfrm>
            <a:off x="4542158" y="3381478"/>
            <a:ext cx="64795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2192000" y="9372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849" y="3594663"/>
            <a:ext cx="1752897" cy="177430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2274" y="3115860"/>
            <a:ext cx="873910" cy="884582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515" y="1006461"/>
            <a:ext cx="1752897" cy="177430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3407" y="691840"/>
            <a:ext cx="1752897" cy="1774303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768150">
            <a:off x="582271" y="2841792"/>
            <a:ext cx="629473" cy="863746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442191">
            <a:off x="1880666" y="901555"/>
            <a:ext cx="629473" cy="863746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257810">
            <a:off x="11328806" y="1798861"/>
            <a:ext cx="629473" cy="863746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768150">
            <a:off x="2135204" y="3952323"/>
            <a:ext cx="375710" cy="515539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768150">
            <a:off x="1771999" y="2541530"/>
            <a:ext cx="375710" cy="515539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768150">
            <a:off x="2858625" y="2855592"/>
            <a:ext cx="375710" cy="515539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768150">
            <a:off x="3770457" y="3170576"/>
            <a:ext cx="375710" cy="515539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768150">
            <a:off x="3508702" y="2514043"/>
            <a:ext cx="375710" cy="515539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768150">
            <a:off x="1329094" y="5548777"/>
            <a:ext cx="629473" cy="863746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1980" y="3416373"/>
            <a:ext cx="989387" cy="1001469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63430" y="2629268"/>
            <a:ext cx="958326" cy="970029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7216" y="5073205"/>
            <a:ext cx="873910" cy="884582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768150">
            <a:off x="1941346" y="4627482"/>
            <a:ext cx="375710" cy="515539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768150">
            <a:off x="2458384" y="4471378"/>
            <a:ext cx="629473" cy="86374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844373" y="2279983"/>
            <a:ext cx="617729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8000" b="1">
                <a:solidFill>
                  <a:schemeClr val="bg1"/>
                </a:solidFill>
                <a:cs typeface="+mn-ea"/>
              </a:defRPr>
            </a:lvl1pPr>
          </a:lstStyle>
          <a:p>
            <a:r>
              <a:rPr lang="zh-CN" altLang="en-US" sz="5400" dirty="0" smtClean="0"/>
              <a:t>全球天气查询</a:t>
            </a:r>
            <a:r>
              <a:rPr lang="en-US" altLang="zh-CN" sz="5400" dirty="0" smtClean="0"/>
              <a:t>APP</a:t>
            </a:r>
            <a:endParaRPr lang="zh-CN" altLang="en-US" sz="5400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2841" y="2015459"/>
            <a:ext cx="873910" cy="884582"/>
          </a:xfrm>
          <a:prstGeom prst="rect">
            <a:avLst/>
          </a:prstGeom>
        </p:spPr>
      </p:pic>
      <p:sp>
        <p:nvSpPr>
          <p:cNvPr id="46" name="MH_Text_1"/>
          <p:cNvSpPr txBox="1"/>
          <p:nvPr/>
        </p:nvSpPr>
        <p:spPr>
          <a:xfrm>
            <a:off x="8754895" y="3594663"/>
            <a:ext cx="2266770" cy="774700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n-ea"/>
                <a:cs typeface="+mn-ea"/>
              </a:rPr>
              <a:t>导师：余强</a:t>
            </a:r>
            <a:endParaRPr lang="en-US" altLang="zh-CN" sz="3200" b="1" dirty="0" smtClean="0">
              <a:solidFill>
                <a:schemeClr val="bg1"/>
              </a:solidFill>
              <a:latin typeface="+mn-ea"/>
              <a:cs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n-ea"/>
                <a:cs typeface="+mn-ea"/>
              </a:rPr>
              <a:t>       徐</a:t>
            </a:r>
            <a:r>
              <a:rPr lang="zh-CN" altLang="en-US" sz="3200" b="1" dirty="0">
                <a:solidFill>
                  <a:schemeClr val="bg1"/>
                </a:solidFill>
                <a:latin typeface="+mn-ea"/>
                <a:cs typeface="+mn-ea"/>
              </a:rPr>
              <a:t>思静</a:t>
            </a:r>
          </a:p>
        </p:txBody>
      </p:sp>
    </p:spTree>
    <p:extLst>
      <p:ext uri="{BB962C8B-B14F-4D97-AF65-F5344CB8AC3E}">
        <p14:creationId xmlns:p14="http://schemas.microsoft.com/office/powerpoint/2010/main" val="32157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8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8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3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300"/>
                            </p:stCondLst>
                            <p:childTnLst>
                              <p:par>
                                <p:cTn id="9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800"/>
                            </p:stCondLst>
                            <p:childTnLst>
                              <p:par>
                                <p:cTn id="10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4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352881" y="4608943"/>
            <a:ext cx="1347937" cy="1345229"/>
            <a:chOff x="5186121" y="3507044"/>
            <a:chExt cx="1010953" cy="1008922"/>
          </a:xfrm>
        </p:grpSpPr>
        <p:sp>
          <p:nvSpPr>
            <p:cNvPr id="47" name="Freeform 12"/>
            <p:cNvSpPr/>
            <p:nvPr/>
          </p:nvSpPr>
          <p:spPr bwMode="auto">
            <a:xfrm flipH="1">
              <a:off x="5369846" y="4249282"/>
              <a:ext cx="141757" cy="266684"/>
            </a:xfrm>
            <a:custGeom>
              <a:avLst/>
              <a:gdLst>
                <a:gd name="T0" fmla="*/ 20 w 152"/>
                <a:gd name="T1" fmla="*/ 0 h 286"/>
                <a:gd name="T2" fmla="*/ 0 w 152"/>
                <a:gd name="T3" fmla="*/ 149 h 286"/>
                <a:gd name="T4" fmla="*/ 139 w 152"/>
                <a:gd name="T5" fmla="*/ 286 h 286"/>
                <a:gd name="T6" fmla="*/ 152 w 152"/>
                <a:gd name="T7" fmla="*/ 132 h 286"/>
                <a:gd name="T8" fmla="*/ 20 w 152"/>
                <a:gd name="T9" fmla="*/ 0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286">
                  <a:moveTo>
                    <a:pt x="20" y="0"/>
                  </a:moveTo>
                  <a:lnTo>
                    <a:pt x="0" y="149"/>
                  </a:lnTo>
                  <a:lnTo>
                    <a:pt x="139" y="286"/>
                  </a:lnTo>
                  <a:lnTo>
                    <a:pt x="152" y="13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8" name="Freeform 13"/>
            <p:cNvSpPr/>
            <p:nvPr/>
          </p:nvSpPr>
          <p:spPr bwMode="auto">
            <a:xfrm flipH="1">
              <a:off x="5369846" y="4249282"/>
              <a:ext cx="141757" cy="266684"/>
            </a:xfrm>
            <a:custGeom>
              <a:avLst/>
              <a:gdLst>
                <a:gd name="T0" fmla="*/ 20 w 152"/>
                <a:gd name="T1" fmla="*/ 0 h 286"/>
                <a:gd name="T2" fmla="*/ 0 w 152"/>
                <a:gd name="T3" fmla="*/ 149 h 286"/>
                <a:gd name="T4" fmla="*/ 139 w 152"/>
                <a:gd name="T5" fmla="*/ 286 h 286"/>
                <a:gd name="T6" fmla="*/ 152 w 152"/>
                <a:gd name="T7" fmla="*/ 132 h 286"/>
                <a:gd name="T8" fmla="*/ 20 w 152"/>
                <a:gd name="T9" fmla="*/ 0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286">
                  <a:moveTo>
                    <a:pt x="20" y="0"/>
                  </a:moveTo>
                  <a:lnTo>
                    <a:pt x="0" y="149"/>
                  </a:lnTo>
                  <a:lnTo>
                    <a:pt x="139" y="286"/>
                  </a:lnTo>
                  <a:lnTo>
                    <a:pt x="152" y="132"/>
                  </a:lnTo>
                  <a:lnTo>
                    <a:pt x="2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9" name="Freeform 14"/>
            <p:cNvSpPr/>
            <p:nvPr/>
          </p:nvSpPr>
          <p:spPr bwMode="auto">
            <a:xfrm flipH="1">
              <a:off x="5186121" y="4189605"/>
              <a:ext cx="265795" cy="141734"/>
            </a:xfrm>
            <a:custGeom>
              <a:avLst/>
              <a:gdLst>
                <a:gd name="T0" fmla="*/ 0 w 285"/>
                <a:gd name="T1" fmla="*/ 22 h 152"/>
                <a:gd name="T2" fmla="*/ 149 w 285"/>
                <a:gd name="T3" fmla="*/ 0 h 152"/>
                <a:gd name="T4" fmla="*/ 285 w 285"/>
                <a:gd name="T5" fmla="*/ 139 h 152"/>
                <a:gd name="T6" fmla="*/ 131 w 285"/>
                <a:gd name="T7" fmla="*/ 152 h 152"/>
                <a:gd name="T8" fmla="*/ 0 w 285"/>
                <a:gd name="T9" fmla="*/ 22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5" h="152">
                  <a:moveTo>
                    <a:pt x="0" y="22"/>
                  </a:moveTo>
                  <a:lnTo>
                    <a:pt x="149" y="0"/>
                  </a:lnTo>
                  <a:lnTo>
                    <a:pt x="285" y="139"/>
                  </a:lnTo>
                  <a:lnTo>
                    <a:pt x="131" y="15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0" name="Freeform 15"/>
            <p:cNvSpPr/>
            <p:nvPr/>
          </p:nvSpPr>
          <p:spPr bwMode="auto">
            <a:xfrm flipH="1">
              <a:off x="5186121" y="4189605"/>
              <a:ext cx="265795" cy="141734"/>
            </a:xfrm>
            <a:custGeom>
              <a:avLst/>
              <a:gdLst>
                <a:gd name="T0" fmla="*/ 0 w 285"/>
                <a:gd name="T1" fmla="*/ 22 h 152"/>
                <a:gd name="T2" fmla="*/ 149 w 285"/>
                <a:gd name="T3" fmla="*/ 0 h 152"/>
                <a:gd name="T4" fmla="*/ 285 w 285"/>
                <a:gd name="T5" fmla="*/ 139 h 152"/>
                <a:gd name="T6" fmla="*/ 131 w 285"/>
                <a:gd name="T7" fmla="*/ 152 h 152"/>
                <a:gd name="T8" fmla="*/ 0 w 285"/>
                <a:gd name="T9" fmla="*/ 22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5" h="152">
                  <a:moveTo>
                    <a:pt x="0" y="22"/>
                  </a:moveTo>
                  <a:lnTo>
                    <a:pt x="149" y="0"/>
                  </a:lnTo>
                  <a:lnTo>
                    <a:pt x="285" y="139"/>
                  </a:lnTo>
                  <a:lnTo>
                    <a:pt x="131" y="152"/>
                  </a:lnTo>
                  <a:lnTo>
                    <a:pt x="0" y="22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1" name="Freeform 16"/>
            <p:cNvSpPr/>
            <p:nvPr/>
          </p:nvSpPr>
          <p:spPr bwMode="auto">
            <a:xfrm flipH="1">
              <a:off x="5453781" y="4286581"/>
              <a:ext cx="933" cy="186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1 w 1"/>
                <a:gd name="T5" fmla="*/ 2 h 2"/>
                <a:gd name="T6" fmla="*/ 0 w 1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0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2" name="Freeform 17"/>
            <p:cNvSpPr/>
            <p:nvPr/>
          </p:nvSpPr>
          <p:spPr bwMode="auto">
            <a:xfrm flipH="1">
              <a:off x="5453781" y="4286581"/>
              <a:ext cx="933" cy="186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1 w 1"/>
                <a:gd name="T5" fmla="*/ 2 h 2"/>
                <a:gd name="T6" fmla="*/ 0 w 1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0"/>
                  </a:lnTo>
                  <a:lnTo>
                    <a:pt x="1" y="2"/>
                  </a:lnTo>
                  <a:lnTo>
                    <a:pt x="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3" name="Freeform 18"/>
            <p:cNvSpPr/>
            <p:nvPr/>
          </p:nvSpPr>
          <p:spPr bwMode="auto">
            <a:xfrm flipH="1">
              <a:off x="5450050" y="4286581"/>
              <a:ext cx="24248" cy="145464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9 h 156"/>
                <a:gd name="T4" fmla="*/ 8 w 26"/>
                <a:gd name="T5" fmla="*/ 156 h 156"/>
                <a:gd name="T6" fmla="*/ 26 w 26"/>
                <a:gd name="T7" fmla="*/ 8 h 156"/>
                <a:gd name="T8" fmla="*/ 22 w 26"/>
                <a:gd name="T9" fmla="*/ 2 h 156"/>
                <a:gd name="T10" fmla="*/ 21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26" y="8"/>
                  </a:lnTo>
                  <a:lnTo>
                    <a:pt x="22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4" name="Freeform 19"/>
            <p:cNvSpPr/>
            <p:nvPr/>
          </p:nvSpPr>
          <p:spPr bwMode="auto">
            <a:xfrm flipH="1">
              <a:off x="5450050" y="4286581"/>
              <a:ext cx="24248" cy="145464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9 h 156"/>
                <a:gd name="T4" fmla="*/ 8 w 26"/>
                <a:gd name="T5" fmla="*/ 156 h 156"/>
                <a:gd name="T6" fmla="*/ 26 w 26"/>
                <a:gd name="T7" fmla="*/ 8 h 156"/>
                <a:gd name="T8" fmla="*/ 22 w 26"/>
                <a:gd name="T9" fmla="*/ 2 h 156"/>
                <a:gd name="T10" fmla="*/ 21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26" y="8"/>
                  </a:lnTo>
                  <a:lnTo>
                    <a:pt x="22" y="2"/>
                  </a:lnTo>
                  <a:lnTo>
                    <a:pt x="21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5" name="Freeform 20"/>
            <p:cNvSpPr>
              <a:spLocks noEditPoints="1"/>
            </p:cNvSpPr>
            <p:nvPr/>
          </p:nvSpPr>
          <p:spPr bwMode="auto">
            <a:xfrm flipH="1">
              <a:off x="5410881" y="4327609"/>
              <a:ext cx="22383" cy="145464"/>
            </a:xfrm>
            <a:custGeom>
              <a:avLst/>
              <a:gdLst>
                <a:gd name="T0" fmla="*/ 0 w 24"/>
                <a:gd name="T1" fmla="*/ 149 h 156"/>
                <a:gd name="T2" fmla="*/ 0 w 24"/>
                <a:gd name="T3" fmla="*/ 149 h 156"/>
                <a:gd name="T4" fmla="*/ 8 w 24"/>
                <a:gd name="T5" fmla="*/ 156 h 156"/>
                <a:gd name="T6" fmla="*/ 8 w 24"/>
                <a:gd name="T7" fmla="*/ 156 h 156"/>
                <a:gd name="T8" fmla="*/ 0 w 24"/>
                <a:gd name="T9" fmla="*/ 149 h 156"/>
                <a:gd name="T10" fmla="*/ 21 w 24"/>
                <a:gd name="T11" fmla="*/ 0 h 156"/>
                <a:gd name="T12" fmla="*/ 21 w 24"/>
                <a:gd name="T13" fmla="*/ 0 h 156"/>
                <a:gd name="T14" fmla="*/ 24 w 24"/>
                <a:gd name="T15" fmla="*/ 4 h 156"/>
                <a:gd name="T16" fmla="*/ 21 w 24"/>
                <a:gd name="T17" fmla="*/ 0 h 1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" h="156">
                  <a:moveTo>
                    <a:pt x="0" y="149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0" y="149"/>
                  </a:lnTo>
                  <a:close/>
                  <a:moveTo>
                    <a:pt x="21" y="0"/>
                  </a:moveTo>
                  <a:lnTo>
                    <a:pt x="21" y="0"/>
                  </a:lnTo>
                  <a:lnTo>
                    <a:pt x="24" y="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6" name="Freeform 21"/>
            <p:cNvSpPr>
              <a:spLocks noEditPoints="1"/>
            </p:cNvSpPr>
            <p:nvPr/>
          </p:nvSpPr>
          <p:spPr bwMode="auto">
            <a:xfrm flipH="1">
              <a:off x="5410881" y="4327609"/>
              <a:ext cx="22383" cy="145464"/>
            </a:xfrm>
            <a:custGeom>
              <a:avLst/>
              <a:gdLst>
                <a:gd name="T0" fmla="*/ 0 w 24"/>
                <a:gd name="T1" fmla="*/ 149 h 156"/>
                <a:gd name="T2" fmla="*/ 0 w 24"/>
                <a:gd name="T3" fmla="*/ 149 h 156"/>
                <a:gd name="T4" fmla="*/ 8 w 24"/>
                <a:gd name="T5" fmla="*/ 156 h 156"/>
                <a:gd name="T6" fmla="*/ 8 w 24"/>
                <a:gd name="T7" fmla="*/ 156 h 156"/>
                <a:gd name="T8" fmla="*/ 0 w 24"/>
                <a:gd name="T9" fmla="*/ 149 h 156"/>
                <a:gd name="T10" fmla="*/ 21 w 24"/>
                <a:gd name="T11" fmla="*/ 0 h 156"/>
                <a:gd name="T12" fmla="*/ 21 w 24"/>
                <a:gd name="T13" fmla="*/ 0 h 156"/>
                <a:gd name="T14" fmla="*/ 24 w 24"/>
                <a:gd name="T15" fmla="*/ 4 h 156"/>
                <a:gd name="T16" fmla="*/ 21 w 24"/>
                <a:gd name="T17" fmla="*/ 0 h 1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" h="156">
                  <a:moveTo>
                    <a:pt x="0" y="149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0" y="149"/>
                  </a:lnTo>
                  <a:moveTo>
                    <a:pt x="21" y="0"/>
                  </a:moveTo>
                  <a:lnTo>
                    <a:pt x="21" y="0"/>
                  </a:lnTo>
                  <a:lnTo>
                    <a:pt x="24" y="4"/>
                  </a:lnTo>
                  <a:lnTo>
                    <a:pt x="21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7" name="Freeform 22"/>
            <p:cNvSpPr/>
            <p:nvPr/>
          </p:nvSpPr>
          <p:spPr bwMode="auto">
            <a:xfrm flipH="1">
              <a:off x="5409015" y="4327609"/>
              <a:ext cx="24248" cy="145464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9 h 156"/>
                <a:gd name="T4" fmla="*/ 8 w 26"/>
                <a:gd name="T5" fmla="*/ 156 h 156"/>
                <a:gd name="T6" fmla="*/ 26 w 26"/>
                <a:gd name="T7" fmla="*/ 8 h 156"/>
                <a:gd name="T8" fmla="*/ 24 w 26"/>
                <a:gd name="T9" fmla="*/ 4 h 156"/>
                <a:gd name="T10" fmla="*/ 21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Freeform 23"/>
            <p:cNvSpPr/>
            <p:nvPr/>
          </p:nvSpPr>
          <p:spPr bwMode="auto">
            <a:xfrm flipH="1">
              <a:off x="5409015" y="4327609"/>
              <a:ext cx="24248" cy="145464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9 h 156"/>
                <a:gd name="T4" fmla="*/ 8 w 26"/>
                <a:gd name="T5" fmla="*/ 156 h 156"/>
                <a:gd name="T6" fmla="*/ 26 w 26"/>
                <a:gd name="T7" fmla="*/ 8 h 156"/>
                <a:gd name="T8" fmla="*/ 24 w 26"/>
                <a:gd name="T9" fmla="*/ 4 h 156"/>
                <a:gd name="T10" fmla="*/ 21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1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Freeform 24"/>
            <p:cNvSpPr>
              <a:spLocks noEditPoints="1"/>
            </p:cNvSpPr>
            <p:nvPr/>
          </p:nvSpPr>
          <p:spPr bwMode="auto">
            <a:xfrm flipH="1">
              <a:off x="5226223" y="4274459"/>
              <a:ext cx="152016" cy="22379"/>
            </a:xfrm>
            <a:custGeom>
              <a:avLst/>
              <a:gdLst>
                <a:gd name="T0" fmla="*/ 7 w 163"/>
                <a:gd name="T1" fmla="*/ 15 h 24"/>
                <a:gd name="T2" fmla="*/ 0 w 163"/>
                <a:gd name="T3" fmla="*/ 17 h 24"/>
                <a:gd name="T4" fmla="*/ 7 w 163"/>
                <a:gd name="T5" fmla="*/ 24 h 24"/>
                <a:gd name="T6" fmla="*/ 15 w 163"/>
                <a:gd name="T7" fmla="*/ 24 h 24"/>
                <a:gd name="T8" fmla="*/ 7 w 163"/>
                <a:gd name="T9" fmla="*/ 15 h 24"/>
                <a:gd name="T10" fmla="*/ 160 w 163"/>
                <a:gd name="T11" fmla="*/ 0 h 24"/>
                <a:gd name="T12" fmla="*/ 160 w 163"/>
                <a:gd name="T13" fmla="*/ 0 h 24"/>
                <a:gd name="T14" fmla="*/ 163 w 163"/>
                <a:gd name="T15" fmla="*/ 4 h 24"/>
                <a:gd name="T16" fmla="*/ 160 w 163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3" h="24">
                  <a:moveTo>
                    <a:pt x="7" y="15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5" y="24"/>
                  </a:lnTo>
                  <a:lnTo>
                    <a:pt x="7" y="15"/>
                  </a:lnTo>
                  <a:close/>
                  <a:moveTo>
                    <a:pt x="160" y="0"/>
                  </a:moveTo>
                  <a:lnTo>
                    <a:pt x="160" y="0"/>
                  </a:lnTo>
                  <a:lnTo>
                    <a:pt x="163" y="4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0" name="Freeform 25"/>
            <p:cNvSpPr>
              <a:spLocks noEditPoints="1"/>
            </p:cNvSpPr>
            <p:nvPr/>
          </p:nvSpPr>
          <p:spPr bwMode="auto">
            <a:xfrm flipH="1">
              <a:off x="5226223" y="4274459"/>
              <a:ext cx="152016" cy="22379"/>
            </a:xfrm>
            <a:custGeom>
              <a:avLst/>
              <a:gdLst>
                <a:gd name="T0" fmla="*/ 7 w 163"/>
                <a:gd name="T1" fmla="*/ 15 h 24"/>
                <a:gd name="T2" fmla="*/ 0 w 163"/>
                <a:gd name="T3" fmla="*/ 17 h 24"/>
                <a:gd name="T4" fmla="*/ 7 w 163"/>
                <a:gd name="T5" fmla="*/ 24 h 24"/>
                <a:gd name="T6" fmla="*/ 15 w 163"/>
                <a:gd name="T7" fmla="*/ 24 h 24"/>
                <a:gd name="T8" fmla="*/ 7 w 163"/>
                <a:gd name="T9" fmla="*/ 15 h 24"/>
                <a:gd name="T10" fmla="*/ 160 w 163"/>
                <a:gd name="T11" fmla="*/ 0 h 24"/>
                <a:gd name="T12" fmla="*/ 160 w 163"/>
                <a:gd name="T13" fmla="*/ 0 h 24"/>
                <a:gd name="T14" fmla="*/ 163 w 163"/>
                <a:gd name="T15" fmla="*/ 4 h 24"/>
                <a:gd name="T16" fmla="*/ 160 w 163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3" h="24">
                  <a:moveTo>
                    <a:pt x="7" y="15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5" y="24"/>
                  </a:lnTo>
                  <a:lnTo>
                    <a:pt x="7" y="15"/>
                  </a:lnTo>
                  <a:moveTo>
                    <a:pt x="160" y="0"/>
                  </a:moveTo>
                  <a:lnTo>
                    <a:pt x="160" y="0"/>
                  </a:lnTo>
                  <a:lnTo>
                    <a:pt x="163" y="4"/>
                  </a:lnTo>
                  <a:lnTo>
                    <a:pt x="16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1" name="Freeform 26"/>
            <p:cNvSpPr/>
            <p:nvPr/>
          </p:nvSpPr>
          <p:spPr bwMode="auto">
            <a:xfrm flipH="1">
              <a:off x="5224358" y="4274459"/>
              <a:ext cx="147353" cy="22379"/>
            </a:xfrm>
            <a:custGeom>
              <a:avLst/>
              <a:gdLst>
                <a:gd name="T0" fmla="*/ 153 w 158"/>
                <a:gd name="T1" fmla="*/ 0 h 24"/>
                <a:gd name="T2" fmla="*/ 0 w 158"/>
                <a:gd name="T3" fmla="*/ 15 h 24"/>
                <a:gd name="T4" fmla="*/ 8 w 158"/>
                <a:gd name="T5" fmla="*/ 24 h 24"/>
                <a:gd name="T6" fmla="*/ 158 w 158"/>
                <a:gd name="T7" fmla="*/ 6 h 24"/>
                <a:gd name="T8" fmla="*/ 156 w 158"/>
                <a:gd name="T9" fmla="*/ 4 h 24"/>
                <a:gd name="T10" fmla="*/ 153 w 15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8" h="24">
                  <a:moveTo>
                    <a:pt x="153" y="0"/>
                  </a:moveTo>
                  <a:lnTo>
                    <a:pt x="0" y="15"/>
                  </a:lnTo>
                  <a:lnTo>
                    <a:pt x="8" y="24"/>
                  </a:lnTo>
                  <a:lnTo>
                    <a:pt x="158" y="6"/>
                  </a:lnTo>
                  <a:lnTo>
                    <a:pt x="156" y="4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2" name="Freeform 27"/>
            <p:cNvSpPr/>
            <p:nvPr/>
          </p:nvSpPr>
          <p:spPr bwMode="auto">
            <a:xfrm flipH="1">
              <a:off x="5224358" y="4274459"/>
              <a:ext cx="147353" cy="22379"/>
            </a:xfrm>
            <a:custGeom>
              <a:avLst/>
              <a:gdLst>
                <a:gd name="T0" fmla="*/ 153 w 158"/>
                <a:gd name="T1" fmla="*/ 0 h 24"/>
                <a:gd name="T2" fmla="*/ 0 w 158"/>
                <a:gd name="T3" fmla="*/ 15 h 24"/>
                <a:gd name="T4" fmla="*/ 8 w 158"/>
                <a:gd name="T5" fmla="*/ 24 h 24"/>
                <a:gd name="T6" fmla="*/ 158 w 158"/>
                <a:gd name="T7" fmla="*/ 6 h 24"/>
                <a:gd name="T8" fmla="*/ 156 w 158"/>
                <a:gd name="T9" fmla="*/ 4 h 24"/>
                <a:gd name="T10" fmla="*/ 153 w 15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8" h="24">
                  <a:moveTo>
                    <a:pt x="153" y="0"/>
                  </a:moveTo>
                  <a:lnTo>
                    <a:pt x="0" y="15"/>
                  </a:lnTo>
                  <a:lnTo>
                    <a:pt x="8" y="24"/>
                  </a:lnTo>
                  <a:lnTo>
                    <a:pt x="158" y="6"/>
                  </a:lnTo>
                  <a:lnTo>
                    <a:pt x="156" y="4"/>
                  </a:lnTo>
                  <a:lnTo>
                    <a:pt x="153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3" name="Freeform 28"/>
            <p:cNvSpPr>
              <a:spLocks noEditPoints="1"/>
            </p:cNvSpPr>
            <p:nvPr/>
          </p:nvSpPr>
          <p:spPr bwMode="auto">
            <a:xfrm flipH="1">
              <a:off x="5273786" y="4226903"/>
              <a:ext cx="150151" cy="22379"/>
            </a:xfrm>
            <a:custGeom>
              <a:avLst/>
              <a:gdLst>
                <a:gd name="T0" fmla="*/ 5 w 161"/>
                <a:gd name="T1" fmla="*/ 17 h 24"/>
                <a:gd name="T2" fmla="*/ 0 w 161"/>
                <a:gd name="T3" fmla="*/ 17 h 24"/>
                <a:gd name="T4" fmla="*/ 7 w 161"/>
                <a:gd name="T5" fmla="*/ 24 h 24"/>
                <a:gd name="T6" fmla="*/ 12 w 161"/>
                <a:gd name="T7" fmla="*/ 24 h 24"/>
                <a:gd name="T8" fmla="*/ 5 w 161"/>
                <a:gd name="T9" fmla="*/ 17 h 24"/>
                <a:gd name="T10" fmla="*/ 159 w 161"/>
                <a:gd name="T11" fmla="*/ 0 h 24"/>
                <a:gd name="T12" fmla="*/ 159 w 161"/>
                <a:gd name="T13" fmla="*/ 0 h 24"/>
                <a:gd name="T14" fmla="*/ 161 w 161"/>
                <a:gd name="T15" fmla="*/ 2 h 24"/>
                <a:gd name="T16" fmla="*/ 159 w 161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1" h="24">
                  <a:moveTo>
                    <a:pt x="5" y="17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2" y="24"/>
                  </a:lnTo>
                  <a:lnTo>
                    <a:pt x="5" y="17"/>
                  </a:lnTo>
                  <a:close/>
                  <a:moveTo>
                    <a:pt x="159" y="0"/>
                  </a:moveTo>
                  <a:lnTo>
                    <a:pt x="159" y="0"/>
                  </a:lnTo>
                  <a:lnTo>
                    <a:pt x="161" y="2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4" name="Freeform 29"/>
            <p:cNvSpPr>
              <a:spLocks noEditPoints="1"/>
            </p:cNvSpPr>
            <p:nvPr/>
          </p:nvSpPr>
          <p:spPr bwMode="auto">
            <a:xfrm flipH="1">
              <a:off x="5273786" y="4226903"/>
              <a:ext cx="150151" cy="22379"/>
            </a:xfrm>
            <a:custGeom>
              <a:avLst/>
              <a:gdLst>
                <a:gd name="T0" fmla="*/ 5 w 161"/>
                <a:gd name="T1" fmla="*/ 17 h 24"/>
                <a:gd name="T2" fmla="*/ 0 w 161"/>
                <a:gd name="T3" fmla="*/ 17 h 24"/>
                <a:gd name="T4" fmla="*/ 7 w 161"/>
                <a:gd name="T5" fmla="*/ 24 h 24"/>
                <a:gd name="T6" fmla="*/ 12 w 161"/>
                <a:gd name="T7" fmla="*/ 24 h 24"/>
                <a:gd name="T8" fmla="*/ 5 w 161"/>
                <a:gd name="T9" fmla="*/ 17 h 24"/>
                <a:gd name="T10" fmla="*/ 159 w 161"/>
                <a:gd name="T11" fmla="*/ 0 h 24"/>
                <a:gd name="T12" fmla="*/ 159 w 161"/>
                <a:gd name="T13" fmla="*/ 0 h 24"/>
                <a:gd name="T14" fmla="*/ 161 w 161"/>
                <a:gd name="T15" fmla="*/ 2 h 24"/>
                <a:gd name="T16" fmla="*/ 159 w 161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1" h="24">
                  <a:moveTo>
                    <a:pt x="5" y="17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2" y="24"/>
                  </a:lnTo>
                  <a:lnTo>
                    <a:pt x="5" y="17"/>
                  </a:lnTo>
                  <a:moveTo>
                    <a:pt x="159" y="0"/>
                  </a:moveTo>
                  <a:lnTo>
                    <a:pt x="159" y="0"/>
                  </a:lnTo>
                  <a:lnTo>
                    <a:pt x="161" y="2"/>
                  </a:lnTo>
                  <a:lnTo>
                    <a:pt x="159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5" name="Freeform 30"/>
            <p:cNvSpPr/>
            <p:nvPr/>
          </p:nvSpPr>
          <p:spPr bwMode="auto">
            <a:xfrm flipH="1">
              <a:off x="5270056" y="4226903"/>
              <a:ext cx="149218" cy="22379"/>
            </a:xfrm>
            <a:custGeom>
              <a:avLst/>
              <a:gdLst>
                <a:gd name="T0" fmla="*/ 154 w 160"/>
                <a:gd name="T1" fmla="*/ 0 h 24"/>
                <a:gd name="T2" fmla="*/ 0 w 160"/>
                <a:gd name="T3" fmla="*/ 17 h 24"/>
                <a:gd name="T4" fmla="*/ 7 w 160"/>
                <a:gd name="T5" fmla="*/ 24 h 24"/>
                <a:gd name="T6" fmla="*/ 160 w 160"/>
                <a:gd name="T7" fmla="*/ 7 h 24"/>
                <a:gd name="T8" fmla="*/ 156 w 160"/>
                <a:gd name="T9" fmla="*/ 2 h 24"/>
                <a:gd name="T10" fmla="*/ 154 w 160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0" h="24">
                  <a:moveTo>
                    <a:pt x="154" y="0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60" y="7"/>
                  </a:lnTo>
                  <a:lnTo>
                    <a:pt x="156" y="2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6" name="Freeform 31"/>
            <p:cNvSpPr/>
            <p:nvPr/>
          </p:nvSpPr>
          <p:spPr bwMode="auto">
            <a:xfrm flipH="1">
              <a:off x="5270056" y="4226903"/>
              <a:ext cx="149218" cy="22379"/>
            </a:xfrm>
            <a:custGeom>
              <a:avLst/>
              <a:gdLst>
                <a:gd name="T0" fmla="*/ 154 w 160"/>
                <a:gd name="T1" fmla="*/ 0 h 24"/>
                <a:gd name="T2" fmla="*/ 0 w 160"/>
                <a:gd name="T3" fmla="*/ 17 h 24"/>
                <a:gd name="T4" fmla="*/ 7 w 160"/>
                <a:gd name="T5" fmla="*/ 24 h 24"/>
                <a:gd name="T6" fmla="*/ 160 w 160"/>
                <a:gd name="T7" fmla="*/ 7 h 24"/>
                <a:gd name="T8" fmla="*/ 156 w 160"/>
                <a:gd name="T9" fmla="*/ 2 h 24"/>
                <a:gd name="T10" fmla="*/ 154 w 160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0" h="24">
                  <a:moveTo>
                    <a:pt x="154" y="0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60" y="7"/>
                  </a:lnTo>
                  <a:lnTo>
                    <a:pt x="156" y="2"/>
                  </a:lnTo>
                  <a:lnTo>
                    <a:pt x="154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7" name="Freeform 32"/>
            <p:cNvSpPr/>
            <p:nvPr/>
          </p:nvSpPr>
          <p:spPr bwMode="auto">
            <a:xfrm flipH="1">
              <a:off x="5329743" y="3507044"/>
              <a:ext cx="867331" cy="865323"/>
            </a:xfrm>
            <a:custGeom>
              <a:avLst/>
              <a:gdLst>
                <a:gd name="T0" fmla="*/ 81 w 507"/>
                <a:gd name="T1" fmla="*/ 31 h 506"/>
                <a:gd name="T2" fmla="*/ 81 w 507"/>
                <a:gd name="T3" fmla="*/ 31 h 506"/>
                <a:gd name="T4" fmla="*/ 0 w 507"/>
                <a:gd name="T5" fmla="*/ 0 h 506"/>
                <a:gd name="T6" fmla="*/ 37 w 507"/>
                <a:gd name="T7" fmla="*/ 79 h 506"/>
                <a:gd name="T8" fmla="*/ 37 w 507"/>
                <a:gd name="T9" fmla="*/ 79 h 506"/>
                <a:gd name="T10" fmla="*/ 888 w 507"/>
                <a:gd name="T11" fmla="*/ 928 h 506"/>
                <a:gd name="T12" fmla="*/ 930 w 507"/>
                <a:gd name="T13" fmla="*/ 884 h 506"/>
                <a:gd name="T14" fmla="*/ 81 w 507"/>
                <a:gd name="T15" fmla="*/ 31 h 50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07" h="506">
                  <a:moveTo>
                    <a:pt x="44" y="17"/>
                  </a:moveTo>
                  <a:cubicBezTo>
                    <a:pt x="44" y="17"/>
                    <a:pt x="44" y="17"/>
                    <a:pt x="44" y="17"/>
                  </a:cubicBezTo>
                  <a:cubicBezTo>
                    <a:pt x="41" y="14"/>
                    <a:pt x="0" y="0"/>
                    <a:pt x="0" y="0"/>
                  </a:cubicBezTo>
                  <a:cubicBezTo>
                    <a:pt x="0" y="0"/>
                    <a:pt x="16" y="40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484" y="506"/>
                    <a:pt x="484" y="506"/>
                    <a:pt x="484" y="506"/>
                  </a:cubicBezTo>
                  <a:cubicBezTo>
                    <a:pt x="507" y="482"/>
                    <a:pt x="507" y="482"/>
                    <a:pt x="507" y="482"/>
                  </a:cubicBezTo>
                  <a:lnTo>
                    <a:pt x="44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681379" y="2981469"/>
            <a:ext cx="1347939" cy="1343985"/>
            <a:chOff x="5107781" y="2781590"/>
            <a:chExt cx="1010954" cy="1007989"/>
          </a:xfrm>
        </p:grpSpPr>
        <p:sp>
          <p:nvSpPr>
            <p:cNvPr id="40" name="Freeform 5"/>
            <p:cNvSpPr/>
            <p:nvPr/>
          </p:nvSpPr>
          <p:spPr bwMode="auto">
            <a:xfrm flipH="1">
              <a:off x="5292439" y="3523828"/>
              <a:ext cx="141757" cy="265751"/>
            </a:xfrm>
            <a:custGeom>
              <a:avLst/>
              <a:gdLst>
                <a:gd name="T0" fmla="*/ 22 w 152"/>
                <a:gd name="T1" fmla="*/ 0 h 285"/>
                <a:gd name="T2" fmla="*/ 0 w 152"/>
                <a:gd name="T3" fmla="*/ 149 h 285"/>
                <a:gd name="T4" fmla="*/ 139 w 152"/>
                <a:gd name="T5" fmla="*/ 285 h 285"/>
                <a:gd name="T6" fmla="*/ 152 w 152"/>
                <a:gd name="T7" fmla="*/ 131 h 285"/>
                <a:gd name="T8" fmla="*/ 22 w 152"/>
                <a:gd name="T9" fmla="*/ 0 h 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285">
                  <a:moveTo>
                    <a:pt x="22" y="0"/>
                  </a:moveTo>
                  <a:lnTo>
                    <a:pt x="0" y="149"/>
                  </a:lnTo>
                  <a:lnTo>
                    <a:pt x="139" y="285"/>
                  </a:lnTo>
                  <a:lnTo>
                    <a:pt x="152" y="131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1" name="Freeform 6"/>
            <p:cNvSpPr/>
            <p:nvPr/>
          </p:nvSpPr>
          <p:spPr bwMode="auto">
            <a:xfrm flipH="1">
              <a:off x="5292439" y="3523828"/>
              <a:ext cx="141757" cy="265751"/>
            </a:xfrm>
            <a:custGeom>
              <a:avLst/>
              <a:gdLst>
                <a:gd name="T0" fmla="*/ 22 w 152"/>
                <a:gd name="T1" fmla="*/ 0 h 285"/>
                <a:gd name="T2" fmla="*/ 0 w 152"/>
                <a:gd name="T3" fmla="*/ 149 h 285"/>
                <a:gd name="T4" fmla="*/ 139 w 152"/>
                <a:gd name="T5" fmla="*/ 285 h 285"/>
                <a:gd name="T6" fmla="*/ 152 w 152"/>
                <a:gd name="T7" fmla="*/ 131 h 285"/>
                <a:gd name="T8" fmla="*/ 22 w 152"/>
                <a:gd name="T9" fmla="*/ 0 h 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285">
                  <a:moveTo>
                    <a:pt x="22" y="0"/>
                  </a:moveTo>
                  <a:lnTo>
                    <a:pt x="0" y="149"/>
                  </a:lnTo>
                  <a:lnTo>
                    <a:pt x="139" y="285"/>
                  </a:lnTo>
                  <a:lnTo>
                    <a:pt x="152" y="131"/>
                  </a:lnTo>
                  <a:lnTo>
                    <a:pt x="22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2" name="Freeform 7"/>
            <p:cNvSpPr/>
            <p:nvPr/>
          </p:nvSpPr>
          <p:spPr bwMode="auto">
            <a:xfrm flipH="1">
              <a:off x="5107781" y="3464151"/>
              <a:ext cx="266728" cy="141734"/>
            </a:xfrm>
            <a:custGeom>
              <a:avLst/>
              <a:gdLst>
                <a:gd name="T0" fmla="*/ 0 w 286"/>
                <a:gd name="T1" fmla="*/ 22 h 152"/>
                <a:gd name="T2" fmla="*/ 150 w 286"/>
                <a:gd name="T3" fmla="*/ 0 h 152"/>
                <a:gd name="T4" fmla="*/ 286 w 286"/>
                <a:gd name="T5" fmla="*/ 139 h 152"/>
                <a:gd name="T6" fmla="*/ 132 w 286"/>
                <a:gd name="T7" fmla="*/ 152 h 152"/>
                <a:gd name="T8" fmla="*/ 0 w 286"/>
                <a:gd name="T9" fmla="*/ 22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6" h="152">
                  <a:moveTo>
                    <a:pt x="0" y="22"/>
                  </a:moveTo>
                  <a:lnTo>
                    <a:pt x="150" y="0"/>
                  </a:lnTo>
                  <a:lnTo>
                    <a:pt x="286" y="139"/>
                  </a:lnTo>
                  <a:lnTo>
                    <a:pt x="132" y="15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3" name="Freeform 8"/>
            <p:cNvSpPr/>
            <p:nvPr/>
          </p:nvSpPr>
          <p:spPr bwMode="auto">
            <a:xfrm flipH="1">
              <a:off x="5107781" y="3464151"/>
              <a:ext cx="266728" cy="141734"/>
            </a:xfrm>
            <a:custGeom>
              <a:avLst/>
              <a:gdLst>
                <a:gd name="T0" fmla="*/ 0 w 286"/>
                <a:gd name="T1" fmla="*/ 22 h 152"/>
                <a:gd name="T2" fmla="*/ 150 w 286"/>
                <a:gd name="T3" fmla="*/ 0 h 152"/>
                <a:gd name="T4" fmla="*/ 286 w 286"/>
                <a:gd name="T5" fmla="*/ 139 h 152"/>
                <a:gd name="T6" fmla="*/ 132 w 286"/>
                <a:gd name="T7" fmla="*/ 152 h 152"/>
                <a:gd name="T8" fmla="*/ 0 w 286"/>
                <a:gd name="T9" fmla="*/ 22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6" h="152">
                  <a:moveTo>
                    <a:pt x="0" y="22"/>
                  </a:moveTo>
                  <a:lnTo>
                    <a:pt x="150" y="0"/>
                  </a:lnTo>
                  <a:lnTo>
                    <a:pt x="286" y="139"/>
                  </a:lnTo>
                  <a:lnTo>
                    <a:pt x="132" y="152"/>
                  </a:lnTo>
                  <a:lnTo>
                    <a:pt x="0" y="22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4" name="Freeform 9"/>
            <p:cNvSpPr/>
            <p:nvPr/>
          </p:nvSpPr>
          <p:spPr bwMode="auto">
            <a:xfrm flipH="1">
              <a:off x="5191716" y="3501449"/>
              <a:ext cx="148286" cy="22379"/>
            </a:xfrm>
            <a:custGeom>
              <a:avLst/>
              <a:gdLst>
                <a:gd name="T0" fmla="*/ 154 w 159"/>
                <a:gd name="T1" fmla="*/ 0 h 24"/>
                <a:gd name="T2" fmla="*/ 0 w 159"/>
                <a:gd name="T3" fmla="*/ 17 h 24"/>
                <a:gd name="T4" fmla="*/ 7 w 159"/>
                <a:gd name="T5" fmla="*/ 24 h 24"/>
                <a:gd name="T6" fmla="*/ 159 w 159"/>
                <a:gd name="T7" fmla="*/ 8 h 24"/>
                <a:gd name="T8" fmla="*/ 154 w 159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9" h="24">
                  <a:moveTo>
                    <a:pt x="154" y="0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59" y="8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5" name="Freeform 10"/>
            <p:cNvSpPr/>
            <p:nvPr/>
          </p:nvSpPr>
          <p:spPr bwMode="auto">
            <a:xfrm flipH="1">
              <a:off x="5191716" y="3501449"/>
              <a:ext cx="148286" cy="22379"/>
            </a:xfrm>
            <a:custGeom>
              <a:avLst/>
              <a:gdLst>
                <a:gd name="T0" fmla="*/ 154 w 159"/>
                <a:gd name="T1" fmla="*/ 0 h 24"/>
                <a:gd name="T2" fmla="*/ 0 w 159"/>
                <a:gd name="T3" fmla="*/ 17 h 24"/>
                <a:gd name="T4" fmla="*/ 7 w 159"/>
                <a:gd name="T5" fmla="*/ 24 h 24"/>
                <a:gd name="T6" fmla="*/ 159 w 159"/>
                <a:gd name="T7" fmla="*/ 8 h 24"/>
                <a:gd name="T8" fmla="*/ 154 w 159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9" h="24">
                  <a:moveTo>
                    <a:pt x="154" y="0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59" y="8"/>
                  </a:lnTo>
                  <a:lnTo>
                    <a:pt x="154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6" name="Freeform 11"/>
            <p:cNvSpPr/>
            <p:nvPr/>
          </p:nvSpPr>
          <p:spPr bwMode="auto">
            <a:xfrm flipH="1">
              <a:off x="5251404" y="2781590"/>
              <a:ext cx="867331" cy="864391"/>
            </a:xfrm>
            <a:custGeom>
              <a:avLst/>
              <a:gdLst>
                <a:gd name="T0" fmla="*/ 79 w 507"/>
                <a:gd name="T1" fmla="*/ 31 h 505"/>
                <a:gd name="T2" fmla="*/ 79 w 507"/>
                <a:gd name="T3" fmla="*/ 31 h 505"/>
                <a:gd name="T4" fmla="*/ 0 w 507"/>
                <a:gd name="T5" fmla="*/ 0 h 505"/>
                <a:gd name="T6" fmla="*/ 35 w 507"/>
                <a:gd name="T7" fmla="*/ 79 h 505"/>
                <a:gd name="T8" fmla="*/ 35 w 507"/>
                <a:gd name="T9" fmla="*/ 79 h 505"/>
                <a:gd name="T10" fmla="*/ 886 w 507"/>
                <a:gd name="T11" fmla="*/ 927 h 505"/>
                <a:gd name="T12" fmla="*/ 930 w 507"/>
                <a:gd name="T13" fmla="*/ 885 h 505"/>
                <a:gd name="T14" fmla="*/ 79 w 507"/>
                <a:gd name="T15" fmla="*/ 31 h 5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07" h="505">
                  <a:moveTo>
                    <a:pt x="43" y="17"/>
                  </a:moveTo>
                  <a:cubicBezTo>
                    <a:pt x="43" y="17"/>
                    <a:pt x="43" y="17"/>
                    <a:pt x="43" y="17"/>
                  </a:cubicBezTo>
                  <a:cubicBezTo>
                    <a:pt x="40" y="14"/>
                    <a:pt x="0" y="0"/>
                    <a:pt x="0" y="0"/>
                  </a:cubicBezTo>
                  <a:cubicBezTo>
                    <a:pt x="0" y="0"/>
                    <a:pt x="15" y="40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483" y="505"/>
                    <a:pt x="483" y="505"/>
                    <a:pt x="483" y="505"/>
                  </a:cubicBezTo>
                  <a:cubicBezTo>
                    <a:pt x="507" y="482"/>
                    <a:pt x="507" y="482"/>
                    <a:pt x="507" y="482"/>
                  </a:cubicBezTo>
                  <a:cubicBezTo>
                    <a:pt x="43" y="17"/>
                    <a:pt x="43" y="17"/>
                    <a:pt x="43" y="1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8" name="Freeform 33"/>
            <p:cNvSpPr/>
            <p:nvPr/>
          </p:nvSpPr>
          <p:spPr bwMode="auto">
            <a:xfrm flipH="1">
              <a:off x="5372643" y="3562059"/>
              <a:ext cx="24248" cy="145464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8 h 156"/>
                <a:gd name="T4" fmla="*/ 7 w 26"/>
                <a:gd name="T5" fmla="*/ 156 h 156"/>
                <a:gd name="T6" fmla="*/ 26 w 26"/>
                <a:gd name="T7" fmla="*/ 7 h 156"/>
                <a:gd name="T8" fmla="*/ 24 w 26"/>
                <a:gd name="T9" fmla="*/ 1 h 156"/>
                <a:gd name="T10" fmla="*/ 20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8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4" y="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9" name="Freeform 34"/>
            <p:cNvSpPr/>
            <p:nvPr/>
          </p:nvSpPr>
          <p:spPr bwMode="auto">
            <a:xfrm flipH="1">
              <a:off x="5372643" y="3562059"/>
              <a:ext cx="24248" cy="145464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8 h 156"/>
                <a:gd name="T4" fmla="*/ 7 w 26"/>
                <a:gd name="T5" fmla="*/ 156 h 156"/>
                <a:gd name="T6" fmla="*/ 26 w 26"/>
                <a:gd name="T7" fmla="*/ 7 h 156"/>
                <a:gd name="T8" fmla="*/ 24 w 26"/>
                <a:gd name="T9" fmla="*/ 1 h 156"/>
                <a:gd name="T10" fmla="*/ 20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8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4" y="1"/>
                  </a:lnTo>
                  <a:lnTo>
                    <a:pt x="2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0" name="Freeform 35"/>
            <p:cNvSpPr/>
            <p:nvPr/>
          </p:nvSpPr>
          <p:spPr bwMode="auto">
            <a:xfrm flipH="1">
              <a:off x="5374509" y="3562059"/>
              <a:ext cx="3730" cy="932"/>
            </a:xfrm>
            <a:custGeom>
              <a:avLst/>
              <a:gdLst>
                <a:gd name="T0" fmla="*/ 0 w 4"/>
                <a:gd name="T1" fmla="*/ 0 h 1"/>
                <a:gd name="T2" fmla="*/ 0 w 4"/>
                <a:gd name="T3" fmla="*/ 0 h 1"/>
                <a:gd name="T4" fmla="*/ 4 w 4"/>
                <a:gd name="T5" fmla="*/ 1 h 1"/>
                <a:gd name="T6" fmla="*/ 0 w 4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1" name="Freeform 36"/>
            <p:cNvSpPr/>
            <p:nvPr/>
          </p:nvSpPr>
          <p:spPr bwMode="auto">
            <a:xfrm flipH="1">
              <a:off x="5374509" y="3562059"/>
              <a:ext cx="3730" cy="932"/>
            </a:xfrm>
            <a:custGeom>
              <a:avLst/>
              <a:gdLst>
                <a:gd name="T0" fmla="*/ 0 w 4"/>
                <a:gd name="T1" fmla="*/ 0 h 1"/>
                <a:gd name="T2" fmla="*/ 0 w 4"/>
                <a:gd name="T3" fmla="*/ 0 h 1"/>
                <a:gd name="T4" fmla="*/ 4 w 4"/>
                <a:gd name="T5" fmla="*/ 1 h 1"/>
                <a:gd name="T6" fmla="*/ 0 w 4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lnTo>
                    <a:pt x="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2" name="Freeform 37"/>
            <p:cNvSpPr/>
            <p:nvPr/>
          </p:nvSpPr>
          <p:spPr bwMode="auto">
            <a:xfrm flipH="1">
              <a:off x="5347463" y="3741092"/>
              <a:ext cx="6528" cy="7460"/>
            </a:xfrm>
            <a:custGeom>
              <a:avLst/>
              <a:gdLst>
                <a:gd name="T0" fmla="*/ 0 w 7"/>
                <a:gd name="T1" fmla="*/ 0 h 8"/>
                <a:gd name="T2" fmla="*/ 0 w 7"/>
                <a:gd name="T3" fmla="*/ 0 h 8"/>
                <a:gd name="T4" fmla="*/ 7 w 7"/>
                <a:gd name="T5" fmla="*/ 8 h 8"/>
                <a:gd name="T6" fmla="*/ 7 w 7"/>
                <a:gd name="T7" fmla="*/ 8 h 8"/>
                <a:gd name="T8" fmla="*/ 0 w 7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8">
                  <a:moveTo>
                    <a:pt x="0" y="0"/>
                  </a:moveTo>
                  <a:lnTo>
                    <a:pt x="0" y="0"/>
                  </a:lnTo>
                  <a:lnTo>
                    <a:pt x="7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3" name="Freeform 38"/>
            <p:cNvSpPr/>
            <p:nvPr/>
          </p:nvSpPr>
          <p:spPr bwMode="auto">
            <a:xfrm flipH="1">
              <a:off x="5347463" y="3741092"/>
              <a:ext cx="6528" cy="7460"/>
            </a:xfrm>
            <a:custGeom>
              <a:avLst/>
              <a:gdLst>
                <a:gd name="T0" fmla="*/ 0 w 7"/>
                <a:gd name="T1" fmla="*/ 0 h 8"/>
                <a:gd name="T2" fmla="*/ 0 w 7"/>
                <a:gd name="T3" fmla="*/ 0 h 8"/>
                <a:gd name="T4" fmla="*/ 7 w 7"/>
                <a:gd name="T5" fmla="*/ 8 h 8"/>
                <a:gd name="T6" fmla="*/ 7 w 7"/>
                <a:gd name="T7" fmla="*/ 8 h 8"/>
                <a:gd name="T8" fmla="*/ 0 w 7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8">
                  <a:moveTo>
                    <a:pt x="0" y="0"/>
                  </a:moveTo>
                  <a:lnTo>
                    <a:pt x="0" y="0"/>
                  </a:lnTo>
                  <a:lnTo>
                    <a:pt x="7" y="8"/>
                  </a:lnTo>
                  <a:lnTo>
                    <a:pt x="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4" name="Freeform 39"/>
            <p:cNvSpPr/>
            <p:nvPr/>
          </p:nvSpPr>
          <p:spPr bwMode="auto">
            <a:xfrm flipH="1">
              <a:off x="5329743" y="3603087"/>
              <a:ext cx="24248" cy="145464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8 h 156"/>
                <a:gd name="T4" fmla="*/ 7 w 26"/>
                <a:gd name="T5" fmla="*/ 156 h 156"/>
                <a:gd name="T6" fmla="*/ 26 w 26"/>
                <a:gd name="T7" fmla="*/ 7 h 156"/>
                <a:gd name="T8" fmla="*/ 22 w 26"/>
                <a:gd name="T9" fmla="*/ 3 h 156"/>
                <a:gd name="T10" fmla="*/ 20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8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2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5" name="Freeform 40"/>
            <p:cNvSpPr/>
            <p:nvPr/>
          </p:nvSpPr>
          <p:spPr bwMode="auto">
            <a:xfrm flipH="1">
              <a:off x="5329743" y="3603087"/>
              <a:ext cx="24248" cy="145464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8 h 156"/>
                <a:gd name="T4" fmla="*/ 7 w 26"/>
                <a:gd name="T5" fmla="*/ 156 h 156"/>
                <a:gd name="T6" fmla="*/ 26 w 26"/>
                <a:gd name="T7" fmla="*/ 7 h 156"/>
                <a:gd name="T8" fmla="*/ 22 w 26"/>
                <a:gd name="T9" fmla="*/ 3 h 156"/>
                <a:gd name="T10" fmla="*/ 20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8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2" y="3"/>
                  </a:lnTo>
                  <a:lnTo>
                    <a:pt x="2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Freeform 41"/>
            <p:cNvSpPr/>
            <p:nvPr/>
          </p:nvSpPr>
          <p:spPr bwMode="auto">
            <a:xfrm flipH="1">
              <a:off x="5333474" y="3603087"/>
              <a:ext cx="1865" cy="2797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0 w 2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0" y="0"/>
                  </a:lnTo>
                  <a:lnTo>
                    <a:pt x="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7" name="Freeform 42"/>
            <p:cNvSpPr/>
            <p:nvPr/>
          </p:nvSpPr>
          <p:spPr bwMode="auto">
            <a:xfrm flipH="1">
              <a:off x="5333474" y="3603087"/>
              <a:ext cx="1865" cy="2797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0 w 2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0" y="0"/>
                  </a:lnTo>
                  <a:lnTo>
                    <a:pt x="2" y="3"/>
                  </a:lnTo>
                  <a:lnTo>
                    <a:pt x="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8" name="Freeform 43"/>
            <p:cNvSpPr>
              <a:spLocks noEditPoints="1"/>
            </p:cNvSpPr>
            <p:nvPr/>
          </p:nvSpPr>
          <p:spPr bwMode="auto">
            <a:xfrm flipH="1">
              <a:off x="5148816" y="3549937"/>
              <a:ext cx="145488" cy="22379"/>
            </a:xfrm>
            <a:custGeom>
              <a:avLst/>
              <a:gdLst>
                <a:gd name="T0" fmla="*/ 0 w 156"/>
                <a:gd name="T1" fmla="*/ 14 h 24"/>
                <a:gd name="T2" fmla="*/ 0 w 156"/>
                <a:gd name="T3" fmla="*/ 14 h 24"/>
                <a:gd name="T4" fmla="*/ 7 w 156"/>
                <a:gd name="T5" fmla="*/ 24 h 24"/>
                <a:gd name="T6" fmla="*/ 9 w 156"/>
                <a:gd name="T7" fmla="*/ 24 h 24"/>
                <a:gd name="T8" fmla="*/ 0 w 156"/>
                <a:gd name="T9" fmla="*/ 14 h 24"/>
                <a:gd name="T10" fmla="*/ 152 w 156"/>
                <a:gd name="T11" fmla="*/ 0 h 24"/>
                <a:gd name="T12" fmla="*/ 152 w 156"/>
                <a:gd name="T13" fmla="*/ 0 h 24"/>
                <a:gd name="T14" fmla="*/ 156 w 156"/>
                <a:gd name="T15" fmla="*/ 2 h 24"/>
                <a:gd name="T16" fmla="*/ 152 w 156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6" h="24">
                  <a:moveTo>
                    <a:pt x="0" y="14"/>
                  </a:moveTo>
                  <a:lnTo>
                    <a:pt x="0" y="14"/>
                  </a:lnTo>
                  <a:lnTo>
                    <a:pt x="7" y="24"/>
                  </a:lnTo>
                  <a:lnTo>
                    <a:pt x="9" y="24"/>
                  </a:lnTo>
                  <a:lnTo>
                    <a:pt x="0" y="14"/>
                  </a:lnTo>
                  <a:close/>
                  <a:moveTo>
                    <a:pt x="152" y="0"/>
                  </a:moveTo>
                  <a:lnTo>
                    <a:pt x="152" y="0"/>
                  </a:lnTo>
                  <a:lnTo>
                    <a:pt x="156" y="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Freeform 44"/>
            <p:cNvSpPr>
              <a:spLocks noEditPoints="1"/>
            </p:cNvSpPr>
            <p:nvPr/>
          </p:nvSpPr>
          <p:spPr bwMode="auto">
            <a:xfrm flipH="1">
              <a:off x="5148816" y="3549937"/>
              <a:ext cx="145488" cy="22379"/>
            </a:xfrm>
            <a:custGeom>
              <a:avLst/>
              <a:gdLst>
                <a:gd name="T0" fmla="*/ 0 w 156"/>
                <a:gd name="T1" fmla="*/ 14 h 24"/>
                <a:gd name="T2" fmla="*/ 0 w 156"/>
                <a:gd name="T3" fmla="*/ 14 h 24"/>
                <a:gd name="T4" fmla="*/ 7 w 156"/>
                <a:gd name="T5" fmla="*/ 24 h 24"/>
                <a:gd name="T6" fmla="*/ 9 w 156"/>
                <a:gd name="T7" fmla="*/ 24 h 24"/>
                <a:gd name="T8" fmla="*/ 0 w 156"/>
                <a:gd name="T9" fmla="*/ 14 h 24"/>
                <a:gd name="T10" fmla="*/ 152 w 156"/>
                <a:gd name="T11" fmla="*/ 0 h 24"/>
                <a:gd name="T12" fmla="*/ 152 w 156"/>
                <a:gd name="T13" fmla="*/ 0 h 24"/>
                <a:gd name="T14" fmla="*/ 156 w 156"/>
                <a:gd name="T15" fmla="*/ 2 h 24"/>
                <a:gd name="T16" fmla="*/ 152 w 156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6" h="24">
                  <a:moveTo>
                    <a:pt x="0" y="14"/>
                  </a:moveTo>
                  <a:lnTo>
                    <a:pt x="0" y="14"/>
                  </a:lnTo>
                  <a:lnTo>
                    <a:pt x="7" y="24"/>
                  </a:lnTo>
                  <a:lnTo>
                    <a:pt x="9" y="24"/>
                  </a:lnTo>
                  <a:lnTo>
                    <a:pt x="0" y="14"/>
                  </a:lnTo>
                  <a:moveTo>
                    <a:pt x="152" y="0"/>
                  </a:moveTo>
                  <a:lnTo>
                    <a:pt x="152" y="0"/>
                  </a:lnTo>
                  <a:lnTo>
                    <a:pt x="156" y="2"/>
                  </a:lnTo>
                  <a:lnTo>
                    <a:pt x="152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Freeform 45"/>
            <p:cNvSpPr/>
            <p:nvPr/>
          </p:nvSpPr>
          <p:spPr bwMode="auto">
            <a:xfrm flipH="1">
              <a:off x="5145086" y="3549937"/>
              <a:ext cx="149218" cy="22379"/>
            </a:xfrm>
            <a:custGeom>
              <a:avLst/>
              <a:gdLst>
                <a:gd name="T0" fmla="*/ 152 w 160"/>
                <a:gd name="T1" fmla="*/ 0 h 24"/>
                <a:gd name="T2" fmla="*/ 0 w 160"/>
                <a:gd name="T3" fmla="*/ 14 h 24"/>
                <a:gd name="T4" fmla="*/ 9 w 160"/>
                <a:gd name="T5" fmla="*/ 24 h 24"/>
                <a:gd name="T6" fmla="*/ 160 w 160"/>
                <a:gd name="T7" fmla="*/ 5 h 24"/>
                <a:gd name="T8" fmla="*/ 156 w 160"/>
                <a:gd name="T9" fmla="*/ 2 h 24"/>
                <a:gd name="T10" fmla="*/ 152 w 160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0" h="24">
                  <a:moveTo>
                    <a:pt x="152" y="0"/>
                  </a:moveTo>
                  <a:lnTo>
                    <a:pt x="0" y="14"/>
                  </a:lnTo>
                  <a:lnTo>
                    <a:pt x="9" y="24"/>
                  </a:lnTo>
                  <a:lnTo>
                    <a:pt x="160" y="5"/>
                  </a:lnTo>
                  <a:lnTo>
                    <a:pt x="156" y="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1" name="Freeform 46"/>
            <p:cNvSpPr/>
            <p:nvPr/>
          </p:nvSpPr>
          <p:spPr bwMode="auto">
            <a:xfrm flipH="1">
              <a:off x="5145086" y="3549937"/>
              <a:ext cx="149218" cy="22379"/>
            </a:xfrm>
            <a:custGeom>
              <a:avLst/>
              <a:gdLst>
                <a:gd name="T0" fmla="*/ 152 w 160"/>
                <a:gd name="T1" fmla="*/ 0 h 24"/>
                <a:gd name="T2" fmla="*/ 0 w 160"/>
                <a:gd name="T3" fmla="*/ 14 h 24"/>
                <a:gd name="T4" fmla="*/ 9 w 160"/>
                <a:gd name="T5" fmla="*/ 24 h 24"/>
                <a:gd name="T6" fmla="*/ 160 w 160"/>
                <a:gd name="T7" fmla="*/ 5 h 24"/>
                <a:gd name="T8" fmla="*/ 156 w 160"/>
                <a:gd name="T9" fmla="*/ 2 h 24"/>
                <a:gd name="T10" fmla="*/ 152 w 160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0" h="24">
                  <a:moveTo>
                    <a:pt x="152" y="0"/>
                  </a:moveTo>
                  <a:lnTo>
                    <a:pt x="0" y="14"/>
                  </a:lnTo>
                  <a:lnTo>
                    <a:pt x="9" y="24"/>
                  </a:lnTo>
                  <a:lnTo>
                    <a:pt x="160" y="5"/>
                  </a:lnTo>
                  <a:lnTo>
                    <a:pt x="156" y="2"/>
                  </a:lnTo>
                  <a:lnTo>
                    <a:pt x="152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2" name="Freeform 47"/>
            <p:cNvSpPr/>
            <p:nvPr/>
          </p:nvSpPr>
          <p:spPr bwMode="auto">
            <a:xfrm flipH="1">
              <a:off x="5287776" y="3562992"/>
              <a:ext cx="11191" cy="9325"/>
            </a:xfrm>
            <a:custGeom>
              <a:avLst/>
              <a:gdLst>
                <a:gd name="T0" fmla="*/ 5 w 12"/>
                <a:gd name="T1" fmla="*/ 0 h 10"/>
                <a:gd name="T2" fmla="*/ 0 w 12"/>
                <a:gd name="T3" fmla="*/ 2 h 10"/>
                <a:gd name="T4" fmla="*/ 7 w 12"/>
                <a:gd name="T5" fmla="*/ 10 h 10"/>
                <a:gd name="T6" fmla="*/ 12 w 12"/>
                <a:gd name="T7" fmla="*/ 10 h 10"/>
                <a:gd name="T8" fmla="*/ 5 w 12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10">
                  <a:moveTo>
                    <a:pt x="5" y="0"/>
                  </a:moveTo>
                  <a:lnTo>
                    <a:pt x="0" y="2"/>
                  </a:lnTo>
                  <a:lnTo>
                    <a:pt x="7" y="10"/>
                  </a:lnTo>
                  <a:lnTo>
                    <a:pt x="12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3" name="Freeform 48"/>
            <p:cNvSpPr/>
            <p:nvPr/>
          </p:nvSpPr>
          <p:spPr bwMode="auto">
            <a:xfrm flipH="1">
              <a:off x="5287776" y="3562992"/>
              <a:ext cx="11191" cy="9325"/>
            </a:xfrm>
            <a:custGeom>
              <a:avLst/>
              <a:gdLst>
                <a:gd name="T0" fmla="*/ 5 w 12"/>
                <a:gd name="T1" fmla="*/ 0 h 10"/>
                <a:gd name="T2" fmla="*/ 0 w 12"/>
                <a:gd name="T3" fmla="*/ 2 h 10"/>
                <a:gd name="T4" fmla="*/ 7 w 12"/>
                <a:gd name="T5" fmla="*/ 10 h 10"/>
                <a:gd name="T6" fmla="*/ 12 w 12"/>
                <a:gd name="T7" fmla="*/ 10 h 10"/>
                <a:gd name="T8" fmla="*/ 5 w 12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10">
                  <a:moveTo>
                    <a:pt x="5" y="0"/>
                  </a:moveTo>
                  <a:lnTo>
                    <a:pt x="0" y="2"/>
                  </a:lnTo>
                  <a:lnTo>
                    <a:pt x="7" y="10"/>
                  </a:lnTo>
                  <a:lnTo>
                    <a:pt x="12" y="10"/>
                  </a:lnTo>
                  <a:lnTo>
                    <a:pt x="5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008552" y="4617939"/>
            <a:ext cx="1347937" cy="1346472"/>
            <a:chOff x="6073970" y="3409136"/>
            <a:chExt cx="1010953" cy="1009854"/>
          </a:xfrm>
        </p:grpSpPr>
        <p:sp>
          <p:nvSpPr>
            <p:cNvPr id="84" name="Freeform 49"/>
            <p:cNvSpPr/>
            <p:nvPr/>
          </p:nvSpPr>
          <p:spPr bwMode="auto">
            <a:xfrm flipH="1">
              <a:off x="6259560" y="4151374"/>
              <a:ext cx="141757" cy="267616"/>
            </a:xfrm>
            <a:custGeom>
              <a:avLst/>
              <a:gdLst>
                <a:gd name="T0" fmla="*/ 22 w 152"/>
                <a:gd name="T1" fmla="*/ 0 h 287"/>
                <a:gd name="T2" fmla="*/ 0 w 152"/>
                <a:gd name="T3" fmla="*/ 149 h 287"/>
                <a:gd name="T4" fmla="*/ 140 w 152"/>
                <a:gd name="T5" fmla="*/ 287 h 287"/>
                <a:gd name="T6" fmla="*/ 152 w 152"/>
                <a:gd name="T7" fmla="*/ 132 h 287"/>
                <a:gd name="T8" fmla="*/ 22 w 152"/>
                <a:gd name="T9" fmla="*/ 0 h 2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287">
                  <a:moveTo>
                    <a:pt x="22" y="0"/>
                  </a:moveTo>
                  <a:lnTo>
                    <a:pt x="0" y="149"/>
                  </a:lnTo>
                  <a:lnTo>
                    <a:pt x="140" y="287"/>
                  </a:lnTo>
                  <a:lnTo>
                    <a:pt x="152" y="13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5" name="Freeform 50"/>
            <p:cNvSpPr/>
            <p:nvPr/>
          </p:nvSpPr>
          <p:spPr bwMode="auto">
            <a:xfrm flipH="1">
              <a:off x="6259560" y="4151374"/>
              <a:ext cx="141757" cy="267616"/>
            </a:xfrm>
            <a:custGeom>
              <a:avLst/>
              <a:gdLst>
                <a:gd name="T0" fmla="*/ 22 w 152"/>
                <a:gd name="T1" fmla="*/ 0 h 287"/>
                <a:gd name="T2" fmla="*/ 0 w 152"/>
                <a:gd name="T3" fmla="*/ 149 h 287"/>
                <a:gd name="T4" fmla="*/ 140 w 152"/>
                <a:gd name="T5" fmla="*/ 287 h 287"/>
                <a:gd name="T6" fmla="*/ 152 w 152"/>
                <a:gd name="T7" fmla="*/ 132 h 287"/>
                <a:gd name="T8" fmla="*/ 22 w 152"/>
                <a:gd name="T9" fmla="*/ 0 h 2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287">
                  <a:moveTo>
                    <a:pt x="22" y="0"/>
                  </a:moveTo>
                  <a:lnTo>
                    <a:pt x="0" y="149"/>
                  </a:lnTo>
                  <a:lnTo>
                    <a:pt x="140" y="287"/>
                  </a:lnTo>
                  <a:lnTo>
                    <a:pt x="152" y="132"/>
                  </a:lnTo>
                  <a:lnTo>
                    <a:pt x="22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6" name="Freeform 51"/>
            <p:cNvSpPr/>
            <p:nvPr/>
          </p:nvSpPr>
          <p:spPr bwMode="auto">
            <a:xfrm flipH="1">
              <a:off x="6073970" y="4091697"/>
              <a:ext cx="267660" cy="141734"/>
            </a:xfrm>
            <a:custGeom>
              <a:avLst/>
              <a:gdLst>
                <a:gd name="T0" fmla="*/ 0 w 287"/>
                <a:gd name="T1" fmla="*/ 22 h 152"/>
                <a:gd name="T2" fmla="*/ 151 w 287"/>
                <a:gd name="T3" fmla="*/ 0 h 152"/>
                <a:gd name="T4" fmla="*/ 287 w 287"/>
                <a:gd name="T5" fmla="*/ 140 h 152"/>
                <a:gd name="T6" fmla="*/ 133 w 287"/>
                <a:gd name="T7" fmla="*/ 152 h 152"/>
                <a:gd name="T8" fmla="*/ 0 w 287"/>
                <a:gd name="T9" fmla="*/ 22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7" h="152">
                  <a:moveTo>
                    <a:pt x="0" y="22"/>
                  </a:moveTo>
                  <a:lnTo>
                    <a:pt x="151" y="0"/>
                  </a:lnTo>
                  <a:lnTo>
                    <a:pt x="287" y="140"/>
                  </a:lnTo>
                  <a:lnTo>
                    <a:pt x="133" y="15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7" name="Freeform 52"/>
            <p:cNvSpPr/>
            <p:nvPr/>
          </p:nvSpPr>
          <p:spPr bwMode="auto">
            <a:xfrm flipH="1">
              <a:off x="6073970" y="4091697"/>
              <a:ext cx="267660" cy="141734"/>
            </a:xfrm>
            <a:custGeom>
              <a:avLst/>
              <a:gdLst>
                <a:gd name="T0" fmla="*/ 0 w 287"/>
                <a:gd name="T1" fmla="*/ 22 h 152"/>
                <a:gd name="T2" fmla="*/ 151 w 287"/>
                <a:gd name="T3" fmla="*/ 0 h 152"/>
                <a:gd name="T4" fmla="*/ 287 w 287"/>
                <a:gd name="T5" fmla="*/ 140 h 152"/>
                <a:gd name="T6" fmla="*/ 133 w 287"/>
                <a:gd name="T7" fmla="*/ 152 h 152"/>
                <a:gd name="T8" fmla="*/ 0 w 287"/>
                <a:gd name="T9" fmla="*/ 22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7" h="152">
                  <a:moveTo>
                    <a:pt x="0" y="22"/>
                  </a:moveTo>
                  <a:lnTo>
                    <a:pt x="151" y="0"/>
                  </a:lnTo>
                  <a:lnTo>
                    <a:pt x="287" y="140"/>
                  </a:lnTo>
                  <a:lnTo>
                    <a:pt x="133" y="152"/>
                  </a:lnTo>
                  <a:lnTo>
                    <a:pt x="0" y="22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8" name="Freeform 53"/>
            <p:cNvSpPr/>
            <p:nvPr/>
          </p:nvSpPr>
          <p:spPr bwMode="auto">
            <a:xfrm flipH="1">
              <a:off x="6342563" y="4189605"/>
              <a:ext cx="0" cy="1865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Freeform 54"/>
            <p:cNvSpPr/>
            <p:nvPr/>
          </p:nvSpPr>
          <p:spPr bwMode="auto">
            <a:xfrm flipH="1">
              <a:off x="6342563" y="4189605"/>
              <a:ext cx="0" cy="1865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0" name="Freeform 55"/>
            <p:cNvSpPr/>
            <p:nvPr/>
          </p:nvSpPr>
          <p:spPr bwMode="auto">
            <a:xfrm flipH="1">
              <a:off x="6337899" y="4189605"/>
              <a:ext cx="24248" cy="145464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8 h 156"/>
                <a:gd name="T4" fmla="*/ 8 w 26"/>
                <a:gd name="T5" fmla="*/ 156 h 156"/>
                <a:gd name="T6" fmla="*/ 26 w 26"/>
                <a:gd name="T7" fmla="*/ 7 h 156"/>
                <a:gd name="T8" fmla="*/ 21 w 26"/>
                <a:gd name="T9" fmla="*/ 2 h 156"/>
                <a:gd name="T10" fmla="*/ 21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1" name="Freeform 56"/>
            <p:cNvSpPr/>
            <p:nvPr/>
          </p:nvSpPr>
          <p:spPr bwMode="auto">
            <a:xfrm flipH="1">
              <a:off x="6337899" y="4189605"/>
              <a:ext cx="24248" cy="145464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8 h 156"/>
                <a:gd name="T4" fmla="*/ 8 w 26"/>
                <a:gd name="T5" fmla="*/ 156 h 156"/>
                <a:gd name="T6" fmla="*/ 26 w 26"/>
                <a:gd name="T7" fmla="*/ 7 h 156"/>
                <a:gd name="T8" fmla="*/ 21 w 26"/>
                <a:gd name="T9" fmla="*/ 2 h 156"/>
                <a:gd name="T10" fmla="*/ 21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21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2" name="Freeform 57"/>
            <p:cNvSpPr>
              <a:spLocks noEditPoints="1"/>
            </p:cNvSpPr>
            <p:nvPr/>
          </p:nvSpPr>
          <p:spPr bwMode="auto">
            <a:xfrm flipH="1">
              <a:off x="6300595" y="4230633"/>
              <a:ext cx="20518" cy="145464"/>
            </a:xfrm>
            <a:custGeom>
              <a:avLst/>
              <a:gdLst>
                <a:gd name="T0" fmla="*/ 0 w 22"/>
                <a:gd name="T1" fmla="*/ 148 h 156"/>
                <a:gd name="T2" fmla="*/ 0 w 22"/>
                <a:gd name="T3" fmla="*/ 148 h 156"/>
                <a:gd name="T4" fmla="*/ 8 w 22"/>
                <a:gd name="T5" fmla="*/ 156 h 156"/>
                <a:gd name="T6" fmla="*/ 8 w 22"/>
                <a:gd name="T7" fmla="*/ 156 h 156"/>
                <a:gd name="T8" fmla="*/ 0 w 22"/>
                <a:gd name="T9" fmla="*/ 148 h 156"/>
                <a:gd name="T10" fmla="*/ 21 w 22"/>
                <a:gd name="T11" fmla="*/ 0 h 156"/>
                <a:gd name="T12" fmla="*/ 21 w 22"/>
                <a:gd name="T13" fmla="*/ 0 h 156"/>
                <a:gd name="T14" fmla="*/ 22 w 22"/>
                <a:gd name="T15" fmla="*/ 3 h 156"/>
                <a:gd name="T16" fmla="*/ 21 w 22"/>
                <a:gd name="T17" fmla="*/ 0 h 1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" h="156">
                  <a:moveTo>
                    <a:pt x="0" y="148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0" y="148"/>
                  </a:lnTo>
                  <a:close/>
                  <a:moveTo>
                    <a:pt x="21" y="0"/>
                  </a:moveTo>
                  <a:lnTo>
                    <a:pt x="21" y="0"/>
                  </a:lnTo>
                  <a:lnTo>
                    <a:pt x="22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3" name="Freeform 58"/>
            <p:cNvSpPr>
              <a:spLocks noEditPoints="1"/>
            </p:cNvSpPr>
            <p:nvPr/>
          </p:nvSpPr>
          <p:spPr bwMode="auto">
            <a:xfrm flipH="1">
              <a:off x="6300595" y="4230633"/>
              <a:ext cx="20518" cy="145464"/>
            </a:xfrm>
            <a:custGeom>
              <a:avLst/>
              <a:gdLst>
                <a:gd name="T0" fmla="*/ 0 w 22"/>
                <a:gd name="T1" fmla="*/ 148 h 156"/>
                <a:gd name="T2" fmla="*/ 0 w 22"/>
                <a:gd name="T3" fmla="*/ 148 h 156"/>
                <a:gd name="T4" fmla="*/ 8 w 22"/>
                <a:gd name="T5" fmla="*/ 156 h 156"/>
                <a:gd name="T6" fmla="*/ 8 w 22"/>
                <a:gd name="T7" fmla="*/ 156 h 156"/>
                <a:gd name="T8" fmla="*/ 0 w 22"/>
                <a:gd name="T9" fmla="*/ 148 h 156"/>
                <a:gd name="T10" fmla="*/ 21 w 22"/>
                <a:gd name="T11" fmla="*/ 0 h 156"/>
                <a:gd name="T12" fmla="*/ 21 w 22"/>
                <a:gd name="T13" fmla="*/ 0 h 156"/>
                <a:gd name="T14" fmla="*/ 22 w 22"/>
                <a:gd name="T15" fmla="*/ 3 h 156"/>
                <a:gd name="T16" fmla="*/ 21 w 22"/>
                <a:gd name="T17" fmla="*/ 0 h 1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" h="156">
                  <a:moveTo>
                    <a:pt x="0" y="148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0" y="148"/>
                  </a:lnTo>
                  <a:moveTo>
                    <a:pt x="21" y="0"/>
                  </a:moveTo>
                  <a:lnTo>
                    <a:pt x="21" y="0"/>
                  </a:lnTo>
                  <a:lnTo>
                    <a:pt x="22" y="3"/>
                  </a:lnTo>
                  <a:lnTo>
                    <a:pt x="21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4" name="Freeform 59"/>
            <p:cNvSpPr/>
            <p:nvPr/>
          </p:nvSpPr>
          <p:spPr bwMode="auto">
            <a:xfrm flipH="1">
              <a:off x="6296864" y="4230633"/>
              <a:ext cx="24248" cy="145464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8 h 156"/>
                <a:gd name="T4" fmla="*/ 8 w 26"/>
                <a:gd name="T5" fmla="*/ 156 h 156"/>
                <a:gd name="T6" fmla="*/ 26 w 26"/>
                <a:gd name="T7" fmla="*/ 7 h 156"/>
                <a:gd name="T8" fmla="*/ 22 w 26"/>
                <a:gd name="T9" fmla="*/ 3 h 156"/>
                <a:gd name="T10" fmla="*/ 21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26" y="7"/>
                  </a:lnTo>
                  <a:lnTo>
                    <a:pt x="22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5" name="Freeform 60"/>
            <p:cNvSpPr/>
            <p:nvPr/>
          </p:nvSpPr>
          <p:spPr bwMode="auto">
            <a:xfrm flipH="1">
              <a:off x="6296864" y="4230633"/>
              <a:ext cx="24248" cy="145464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8 h 156"/>
                <a:gd name="T4" fmla="*/ 8 w 26"/>
                <a:gd name="T5" fmla="*/ 156 h 156"/>
                <a:gd name="T6" fmla="*/ 26 w 26"/>
                <a:gd name="T7" fmla="*/ 7 h 156"/>
                <a:gd name="T8" fmla="*/ 22 w 26"/>
                <a:gd name="T9" fmla="*/ 3 h 156"/>
                <a:gd name="T10" fmla="*/ 21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26" y="7"/>
                  </a:lnTo>
                  <a:lnTo>
                    <a:pt x="22" y="3"/>
                  </a:lnTo>
                  <a:lnTo>
                    <a:pt x="21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6" name="Freeform 61"/>
            <p:cNvSpPr>
              <a:spLocks noEditPoints="1"/>
            </p:cNvSpPr>
            <p:nvPr/>
          </p:nvSpPr>
          <p:spPr bwMode="auto">
            <a:xfrm flipH="1">
              <a:off x="6115005" y="4177483"/>
              <a:ext cx="151084" cy="22379"/>
            </a:xfrm>
            <a:custGeom>
              <a:avLst/>
              <a:gdLst>
                <a:gd name="T0" fmla="*/ 7 w 162"/>
                <a:gd name="T1" fmla="*/ 16 h 24"/>
                <a:gd name="T2" fmla="*/ 0 w 162"/>
                <a:gd name="T3" fmla="*/ 16 h 24"/>
                <a:gd name="T4" fmla="*/ 7 w 162"/>
                <a:gd name="T5" fmla="*/ 24 h 24"/>
                <a:gd name="T6" fmla="*/ 15 w 162"/>
                <a:gd name="T7" fmla="*/ 24 h 24"/>
                <a:gd name="T8" fmla="*/ 7 w 162"/>
                <a:gd name="T9" fmla="*/ 16 h 24"/>
                <a:gd name="T10" fmla="*/ 160 w 162"/>
                <a:gd name="T11" fmla="*/ 0 h 24"/>
                <a:gd name="T12" fmla="*/ 160 w 162"/>
                <a:gd name="T13" fmla="*/ 0 h 24"/>
                <a:gd name="T14" fmla="*/ 162 w 162"/>
                <a:gd name="T15" fmla="*/ 2 h 24"/>
                <a:gd name="T16" fmla="*/ 160 w 162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2" h="24">
                  <a:moveTo>
                    <a:pt x="7" y="16"/>
                  </a:moveTo>
                  <a:lnTo>
                    <a:pt x="0" y="16"/>
                  </a:lnTo>
                  <a:lnTo>
                    <a:pt x="7" y="24"/>
                  </a:lnTo>
                  <a:lnTo>
                    <a:pt x="15" y="24"/>
                  </a:lnTo>
                  <a:lnTo>
                    <a:pt x="7" y="16"/>
                  </a:lnTo>
                  <a:close/>
                  <a:moveTo>
                    <a:pt x="160" y="0"/>
                  </a:moveTo>
                  <a:lnTo>
                    <a:pt x="160" y="0"/>
                  </a:lnTo>
                  <a:lnTo>
                    <a:pt x="162" y="2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7" name="Freeform 62"/>
            <p:cNvSpPr>
              <a:spLocks noEditPoints="1"/>
            </p:cNvSpPr>
            <p:nvPr/>
          </p:nvSpPr>
          <p:spPr bwMode="auto">
            <a:xfrm flipH="1">
              <a:off x="6115005" y="4177483"/>
              <a:ext cx="151084" cy="22379"/>
            </a:xfrm>
            <a:custGeom>
              <a:avLst/>
              <a:gdLst>
                <a:gd name="T0" fmla="*/ 7 w 162"/>
                <a:gd name="T1" fmla="*/ 16 h 24"/>
                <a:gd name="T2" fmla="*/ 0 w 162"/>
                <a:gd name="T3" fmla="*/ 16 h 24"/>
                <a:gd name="T4" fmla="*/ 7 w 162"/>
                <a:gd name="T5" fmla="*/ 24 h 24"/>
                <a:gd name="T6" fmla="*/ 15 w 162"/>
                <a:gd name="T7" fmla="*/ 24 h 24"/>
                <a:gd name="T8" fmla="*/ 7 w 162"/>
                <a:gd name="T9" fmla="*/ 16 h 24"/>
                <a:gd name="T10" fmla="*/ 160 w 162"/>
                <a:gd name="T11" fmla="*/ 0 h 24"/>
                <a:gd name="T12" fmla="*/ 160 w 162"/>
                <a:gd name="T13" fmla="*/ 0 h 24"/>
                <a:gd name="T14" fmla="*/ 162 w 162"/>
                <a:gd name="T15" fmla="*/ 2 h 24"/>
                <a:gd name="T16" fmla="*/ 160 w 162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2" h="24">
                  <a:moveTo>
                    <a:pt x="7" y="16"/>
                  </a:moveTo>
                  <a:lnTo>
                    <a:pt x="0" y="16"/>
                  </a:lnTo>
                  <a:lnTo>
                    <a:pt x="7" y="24"/>
                  </a:lnTo>
                  <a:lnTo>
                    <a:pt x="15" y="24"/>
                  </a:lnTo>
                  <a:lnTo>
                    <a:pt x="7" y="16"/>
                  </a:lnTo>
                  <a:moveTo>
                    <a:pt x="160" y="0"/>
                  </a:moveTo>
                  <a:lnTo>
                    <a:pt x="160" y="0"/>
                  </a:lnTo>
                  <a:lnTo>
                    <a:pt x="162" y="2"/>
                  </a:lnTo>
                  <a:lnTo>
                    <a:pt x="16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8" name="Freeform 63"/>
            <p:cNvSpPr/>
            <p:nvPr/>
          </p:nvSpPr>
          <p:spPr bwMode="auto">
            <a:xfrm flipH="1">
              <a:off x="6112207" y="4177483"/>
              <a:ext cx="147353" cy="22379"/>
            </a:xfrm>
            <a:custGeom>
              <a:avLst/>
              <a:gdLst>
                <a:gd name="T0" fmla="*/ 153 w 158"/>
                <a:gd name="T1" fmla="*/ 0 h 24"/>
                <a:gd name="T2" fmla="*/ 0 w 158"/>
                <a:gd name="T3" fmla="*/ 16 h 24"/>
                <a:gd name="T4" fmla="*/ 8 w 158"/>
                <a:gd name="T5" fmla="*/ 24 h 24"/>
                <a:gd name="T6" fmla="*/ 158 w 158"/>
                <a:gd name="T7" fmla="*/ 7 h 24"/>
                <a:gd name="T8" fmla="*/ 155 w 158"/>
                <a:gd name="T9" fmla="*/ 2 h 24"/>
                <a:gd name="T10" fmla="*/ 153 w 15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8" h="24">
                  <a:moveTo>
                    <a:pt x="153" y="0"/>
                  </a:moveTo>
                  <a:lnTo>
                    <a:pt x="0" y="16"/>
                  </a:lnTo>
                  <a:lnTo>
                    <a:pt x="8" y="24"/>
                  </a:lnTo>
                  <a:lnTo>
                    <a:pt x="158" y="7"/>
                  </a:lnTo>
                  <a:lnTo>
                    <a:pt x="155" y="2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9" name="Freeform 64"/>
            <p:cNvSpPr/>
            <p:nvPr/>
          </p:nvSpPr>
          <p:spPr bwMode="auto">
            <a:xfrm flipH="1">
              <a:off x="6112207" y="4177483"/>
              <a:ext cx="147353" cy="22379"/>
            </a:xfrm>
            <a:custGeom>
              <a:avLst/>
              <a:gdLst>
                <a:gd name="T0" fmla="*/ 153 w 158"/>
                <a:gd name="T1" fmla="*/ 0 h 24"/>
                <a:gd name="T2" fmla="*/ 0 w 158"/>
                <a:gd name="T3" fmla="*/ 16 h 24"/>
                <a:gd name="T4" fmla="*/ 8 w 158"/>
                <a:gd name="T5" fmla="*/ 24 h 24"/>
                <a:gd name="T6" fmla="*/ 158 w 158"/>
                <a:gd name="T7" fmla="*/ 7 h 24"/>
                <a:gd name="T8" fmla="*/ 155 w 158"/>
                <a:gd name="T9" fmla="*/ 2 h 24"/>
                <a:gd name="T10" fmla="*/ 153 w 15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8" h="24">
                  <a:moveTo>
                    <a:pt x="153" y="0"/>
                  </a:moveTo>
                  <a:lnTo>
                    <a:pt x="0" y="16"/>
                  </a:lnTo>
                  <a:lnTo>
                    <a:pt x="8" y="24"/>
                  </a:lnTo>
                  <a:lnTo>
                    <a:pt x="158" y="7"/>
                  </a:lnTo>
                  <a:lnTo>
                    <a:pt x="155" y="2"/>
                  </a:lnTo>
                  <a:lnTo>
                    <a:pt x="153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Freeform 65"/>
            <p:cNvSpPr>
              <a:spLocks noEditPoints="1"/>
            </p:cNvSpPr>
            <p:nvPr/>
          </p:nvSpPr>
          <p:spPr bwMode="auto">
            <a:xfrm flipH="1">
              <a:off x="6163501" y="4130860"/>
              <a:ext cx="150151" cy="22379"/>
            </a:xfrm>
            <a:custGeom>
              <a:avLst/>
              <a:gdLst>
                <a:gd name="T0" fmla="*/ 7 w 161"/>
                <a:gd name="T1" fmla="*/ 15 h 24"/>
                <a:gd name="T2" fmla="*/ 0 w 161"/>
                <a:gd name="T3" fmla="*/ 15 h 24"/>
                <a:gd name="T4" fmla="*/ 9 w 161"/>
                <a:gd name="T5" fmla="*/ 24 h 24"/>
                <a:gd name="T6" fmla="*/ 14 w 161"/>
                <a:gd name="T7" fmla="*/ 22 h 24"/>
                <a:gd name="T8" fmla="*/ 7 w 161"/>
                <a:gd name="T9" fmla="*/ 15 h 24"/>
                <a:gd name="T10" fmla="*/ 161 w 161"/>
                <a:gd name="T11" fmla="*/ 0 h 24"/>
                <a:gd name="T12" fmla="*/ 161 w 161"/>
                <a:gd name="T13" fmla="*/ 0 h 24"/>
                <a:gd name="T14" fmla="*/ 161 w 161"/>
                <a:gd name="T15" fmla="*/ 0 h 24"/>
                <a:gd name="T16" fmla="*/ 161 w 161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1" h="24">
                  <a:moveTo>
                    <a:pt x="7" y="15"/>
                  </a:moveTo>
                  <a:lnTo>
                    <a:pt x="0" y="15"/>
                  </a:lnTo>
                  <a:lnTo>
                    <a:pt x="9" y="24"/>
                  </a:lnTo>
                  <a:lnTo>
                    <a:pt x="14" y="22"/>
                  </a:lnTo>
                  <a:lnTo>
                    <a:pt x="7" y="15"/>
                  </a:lnTo>
                  <a:close/>
                  <a:moveTo>
                    <a:pt x="161" y="0"/>
                  </a:moveTo>
                  <a:lnTo>
                    <a:pt x="161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1" name="Freeform 66"/>
            <p:cNvSpPr>
              <a:spLocks noEditPoints="1"/>
            </p:cNvSpPr>
            <p:nvPr/>
          </p:nvSpPr>
          <p:spPr bwMode="auto">
            <a:xfrm flipH="1">
              <a:off x="6163501" y="4130860"/>
              <a:ext cx="150151" cy="22379"/>
            </a:xfrm>
            <a:custGeom>
              <a:avLst/>
              <a:gdLst>
                <a:gd name="T0" fmla="*/ 7 w 161"/>
                <a:gd name="T1" fmla="*/ 15 h 24"/>
                <a:gd name="T2" fmla="*/ 0 w 161"/>
                <a:gd name="T3" fmla="*/ 15 h 24"/>
                <a:gd name="T4" fmla="*/ 9 w 161"/>
                <a:gd name="T5" fmla="*/ 24 h 24"/>
                <a:gd name="T6" fmla="*/ 14 w 161"/>
                <a:gd name="T7" fmla="*/ 22 h 24"/>
                <a:gd name="T8" fmla="*/ 7 w 161"/>
                <a:gd name="T9" fmla="*/ 15 h 24"/>
                <a:gd name="T10" fmla="*/ 161 w 161"/>
                <a:gd name="T11" fmla="*/ 0 h 24"/>
                <a:gd name="T12" fmla="*/ 161 w 161"/>
                <a:gd name="T13" fmla="*/ 0 h 24"/>
                <a:gd name="T14" fmla="*/ 161 w 161"/>
                <a:gd name="T15" fmla="*/ 0 h 24"/>
                <a:gd name="T16" fmla="*/ 161 w 161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1" h="24">
                  <a:moveTo>
                    <a:pt x="7" y="15"/>
                  </a:moveTo>
                  <a:lnTo>
                    <a:pt x="0" y="15"/>
                  </a:lnTo>
                  <a:lnTo>
                    <a:pt x="9" y="24"/>
                  </a:lnTo>
                  <a:lnTo>
                    <a:pt x="14" y="22"/>
                  </a:lnTo>
                  <a:lnTo>
                    <a:pt x="7" y="15"/>
                  </a:lnTo>
                  <a:moveTo>
                    <a:pt x="161" y="0"/>
                  </a:moveTo>
                  <a:lnTo>
                    <a:pt x="161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2" name="Freeform 67"/>
            <p:cNvSpPr/>
            <p:nvPr/>
          </p:nvSpPr>
          <p:spPr bwMode="auto">
            <a:xfrm flipH="1">
              <a:off x="6157905" y="4130860"/>
              <a:ext cx="149218" cy="20514"/>
            </a:xfrm>
            <a:custGeom>
              <a:avLst/>
              <a:gdLst>
                <a:gd name="T0" fmla="*/ 154 w 160"/>
                <a:gd name="T1" fmla="*/ 0 h 22"/>
                <a:gd name="T2" fmla="*/ 0 w 160"/>
                <a:gd name="T3" fmla="*/ 15 h 22"/>
                <a:gd name="T4" fmla="*/ 7 w 160"/>
                <a:gd name="T5" fmla="*/ 22 h 22"/>
                <a:gd name="T6" fmla="*/ 160 w 160"/>
                <a:gd name="T7" fmla="*/ 6 h 22"/>
                <a:gd name="T8" fmla="*/ 154 w 160"/>
                <a:gd name="T9" fmla="*/ 0 h 22"/>
                <a:gd name="T10" fmla="*/ 154 w 160"/>
                <a:gd name="T11" fmla="*/ 0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0" h="22">
                  <a:moveTo>
                    <a:pt x="154" y="0"/>
                  </a:moveTo>
                  <a:lnTo>
                    <a:pt x="0" y="15"/>
                  </a:lnTo>
                  <a:lnTo>
                    <a:pt x="7" y="22"/>
                  </a:lnTo>
                  <a:lnTo>
                    <a:pt x="160" y="6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Freeform 68"/>
            <p:cNvSpPr/>
            <p:nvPr/>
          </p:nvSpPr>
          <p:spPr bwMode="auto">
            <a:xfrm flipH="1">
              <a:off x="6157905" y="4130860"/>
              <a:ext cx="149218" cy="20514"/>
            </a:xfrm>
            <a:custGeom>
              <a:avLst/>
              <a:gdLst>
                <a:gd name="T0" fmla="*/ 154 w 160"/>
                <a:gd name="T1" fmla="*/ 0 h 22"/>
                <a:gd name="T2" fmla="*/ 0 w 160"/>
                <a:gd name="T3" fmla="*/ 15 h 22"/>
                <a:gd name="T4" fmla="*/ 7 w 160"/>
                <a:gd name="T5" fmla="*/ 22 h 22"/>
                <a:gd name="T6" fmla="*/ 160 w 160"/>
                <a:gd name="T7" fmla="*/ 6 h 22"/>
                <a:gd name="T8" fmla="*/ 154 w 160"/>
                <a:gd name="T9" fmla="*/ 0 h 22"/>
                <a:gd name="T10" fmla="*/ 154 w 160"/>
                <a:gd name="T11" fmla="*/ 0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0" h="22">
                  <a:moveTo>
                    <a:pt x="154" y="0"/>
                  </a:moveTo>
                  <a:lnTo>
                    <a:pt x="0" y="15"/>
                  </a:lnTo>
                  <a:lnTo>
                    <a:pt x="7" y="22"/>
                  </a:lnTo>
                  <a:lnTo>
                    <a:pt x="160" y="6"/>
                  </a:lnTo>
                  <a:lnTo>
                    <a:pt x="154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Freeform 69"/>
            <p:cNvSpPr/>
            <p:nvPr/>
          </p:nvSpPr>
          <p:spPr bwMode="auto">
            <a:xfrm flipH="1">
              <a:off x="6217592" y="3409136"/>
              <a:ext cx="867331" cy="865323"/>
            </a:xfrm>
            <a:custGeom>
              <a:avLst/>
              <a:gdLst>
                <a:gd name="T0" fmla="*/ 81 w 507"/>
                <a:gd name="T1" fmla="*/ 33 h 506"/>
                <a:gd name="T2" fmla="*/ 81 w 507"/>
                <a:gd name="T3" fmla="*/ 33 h 506"/>
                <a:gd name="T4" fmla="*/ 0 w 507"/>
                <a:gd name="T5" fmla="*/ 0 h 506"/>
                <a:gd name="T6" fmla="*/ 35 w 507"/>
                <a:gd name="T7" fmla="*/ 81 h 506"/>
                <a:gd name="T8" fmla="*/ 35 w 507"/>
                <a:gd name="T9" fmla="*/ 81 h 506"/>
                <a:gd name="T10" fmla="*/ 886 w 507"/>
                <a:gd name="T11" fmla="*/ 928 h 506"/>
                <a:gd name="T12" fmla="*/ 930 w 507"/>
                <a:gd name="T13" fmla="*/ 884 h 506"/>
                <a:gd name="T14" fmla="*/ 81 w 507"/>
                <a:gd name="T15" fmla="*/ 33 h 50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07" h="506">
                  <a:moveTo>
                    <a:pt x="44" y="18"/>
                  </a:moveTo>
                  <a:cubicBezTo>
                    <a:pt x="44" y="18"/>
                    <a:pt x="44" y="18"/>
                    <a:pt x="44" y="18"/>
                  </a:cubicBezTo>
                  <a:cubicBezTo>
                    <a:pt x="40" y="14"/>
                    <a:pt x="0" y="0"/>
                    <a:pt x="0" y="0"/>
                  </a:cubicBezTo>
                  <a:cubicBezTo>
                    <a:pt x="0" y="0"/>
                    <a:pt x="16" y="40"/>
                    <a:pt x="19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483" y="506"/>
                    <a:pt x="483" y="506"/>
                    <a:pt x="483" y="506"/>
                  </a:cubicBezTo>
                  <a:cubicBezTo>
                    <a:pt x="507" y="482"/>
                    <a:pt x="507" y="482"/>
                    <a:pt x="507" y="482"/>
                  </a:cubicBezTo>
                  <a:lnTo>
                    <a:pt x="44" y="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105" name="Oval 70"/>
          <p:cNvSpPr>
            <a:spLocks noChangeArrowheads="1"/>
          </p:cNvSpPr>
          <p:nvPr/>
        </p:nvSpPr>
        <p:spPr bwMode="auto">
          <a:xfrm flipH="1">
            <a:off x="8118848" y="1485802"/>
            <a:ext cx="2873696" cy="2870735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pPr eaLnBrk="1" hangingPunct="1"/>
            <a:endParaRPr lang="zh-CN" altLang="zh-CN" sz="2400">
              <a:solidFill>
                <a:schemeClr val="bg1"/>
              </a:solidFill>
            </a:endParaRPr>
          </a:p>
        </p:txBody>
      </p:sp>
      <p:sp>
        <p:nvSpPr>
          <p:cNvPr id="106" name="Oval 71"/>
          <p:cNvSpPr>
            <a:spLocks noChangeArrowheads="1"/>
          </p:cNvSpPr>
          <p:nvPr/>
        </p:nvSpPr>
        <p:spPr bwMode="auto">
          <a:xfrm flipH="1">
            <a:off x="8413555" y="1780459"/>
            <a:ext cx="2285527" cy="228266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z="2400">
              <a:solidFill>
                <a:schemeClr val="bg1"/>
              </a:solidFill>
            </a:endParaRPr>
          </a:p>
        </p:txBody>
      </p:sp>
      <p:sp>
        <p:nvSpPr>
          <p:cNvPr id="107" name="Freeform 72"/>
          <p:cNvSpPr>
            <a:spLocks noEditPoints="1"/>
          </p:cNvSpPr>
          <p:nvPr/>
        </p:nvSpPr>
        <p:spPr bwMode="auto">
          <a:xfrm flipH="1">
            <a:off x="8360084" y="1725755"/>
            <a:ext cx="2391224" cy="2392072"/>
          </a:xfrm>
          <a:custGeom>
            <a:avLst/>
            <a:gdLst>
              <a:gd name="T0" fmla="*/ 524 w 1048"/>
              <a:gd name="T1" fmla="*/ 0 h 1049"/>
              <a:gd name="T2" fmla="*/ 0 w 1048"/>
              <a:gd name="T3" fmla="*/ 525 h 1049"/>
              <a:gd name="T4" fmla="*/ 506 w 1048"/>
              <a:gd name="T5" fmla="*/ 1049 h 1049"/>
              <a:gd name="T6" fmla="*/ 524 w 1048"/>
              <a:gd name="T7" fmla="*/ 1049 h 1049"/>
              <a:gd name="T8" fmla="*/ 547 w 1048"/>
              <a:gd name="T9" fmla="*/ 1048 h 1049"/>
              <a:gd name="T10" fmla="*/ 1048 w 1048"/>
              <a:gd name="T11" fmla="*/ 525 h 1049"/>
              <a:gd name="T12" fmla="*/ 524 w 1048"/>
              <a:gd name="T13" fmla="*/ 0 h 1049"/>
              <a:gd name="T14" fmla="*/ 547 w 1048"/>
              <a:gd name="T15" fmla="*/ 1001 h 1049"/>
              <a:gd name="T16" fmla="*/ 524 w 1048"/>
              <a:gd name="T17" fmla="*/ 1002 h 1049"/>
              <a:gd name="T18" fmla="*/ 506 w 1048"/>
              <a:gd name="T19" fmla="*/ 1002 h 1049"/>
              <a:gd name="T20" fmla="*/ 47 w 1048"/>
              <a:gd name="T21" fmla="*/ 525 h 1049"/>
              <a:gd name="T22" fmla="*/ 524 w 1048"/>
              <a:gd name="T23" fmla="*/ 47 h 1049"/>
              <a:gd name="T24" fmla="*/ 1002 w 1048"/>
              <a:gd name="T25" fmla="*/ 525 h 1049"/>
              <a:gd name="T26" fmla="*/ 547 w 1048"/>
              <a:gd name="T27" fmla="*/ 1001 h 1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48" h="1049">
                <a:moveTo>
                  <a:pt x="524" y="0"/>
                </a:moveTo>
                <a:cubicBezTo>
                  <a:pt x="235" y="0"/>
                  <a:pt x="0" y="235"/>
                  <a:pt x="0" y="525"/>
                </a:cubicBezTo>
                <a:cubicBezTo>
                  <a:pt x="0" y="808"/>
                  <a:pt x="225" y="1039"/>
                  <a:pt x="506" y="1049"/>
                </a:cubicBezTo>
                <a:cubicBezTo>
                  <a:pt x="512" y="1049"/>
                  <a:pt x="518" y="1049"/>
                  <a:pt x="524" y="1049"/>
                </a:cubicBezTo>
                <a:cubicBezTo>
                  <a:pt x="532" y="1049"/>
                  <a:pt x="539" y="1049"/>
                  <a:pt x="547" y="1048"/>
                </a:cubicBezTo>
                <a:cubicBezTo>
                  <a:pt x="826" y="1036"/>
                  <a:pt x="1048" y="806"/>
                  <a:pt x="1048" y="525"/>
                </a:cubicBezTo>
                <a:cubicBezTo>
                  <a:pt x="1048" y="235"/>
                  <a:pt x="813" y="0"/>
                  <a:pt x="524" y="0"/>
                </a:cubicBezTo>
                <a:moveTo>
                  <a:pt x="547" y="1001"/>
                </a:moveTo>
                <a:cubicBezTo>
                  <a:pt x="539" y="1002"/>
                  <a:pt x="532" y="1002"/>
                  <a:pt x="524" y="1002"/>
                </a:cubicBezTo>
                <a:cubicBezTo>
                  <a:pt x="518" y="1002"/>
                  <a:pt x="512" y="1002"/>
                  <a:pt x="506" y="1002"/>
                </a:cubicBezTo>
                <a:cubicBezTo>
                  <a:pt x="251" y="992"/>
                  <a:pt x="47" y="782"/>
                  <a:pt x="47" y="525"/>
                </a:cubicBezTo>
                <a:cubicBezTo>
                  <a:pt x="47" y="261"/>
                  <a:pt x="261" y="47"/>
                  <a:pt x="524" y="47"/>
                </a:cubicBezTo>
                <a:cubicBezTo>
                  <a:pt x="788" y="47"/>
                  <a:pt x="1002" y="261"/>
                  <a:pt x="1002" y="525"/>
                </a:cubicBezTo>
                <a:cubicBezTo>
                  <a:pt x="1002" y="780"/>
                  <a:pt x="800" y="989"/>
                  <a:pt x="547" y="1001"/>
                </a:cubicBezTo>
              </a:path>
            </a:pathLst>
          </a:custGeom>
          <a:solidFill>
            <a:srgbClr val="87B0C7"/>
          </a:soli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08" name="Freeform 73"/>
          <p:cNvSpPr>
            <a:spLocks noEditPoints="1"/>
          </p:cNvSpPr>
          <p:nvPr/>
        </p:nvSpPr>
        <p:spPr bwMode="auto">
          <a:xfrm flipH="1">
            <a:off x="8629922" y="1999277"/>
            <a:ext cx="1851551" cy="1845028"/>
          </a:xfrm>
          <a:custGeom>
            <a:avLst/>
            <a:gdLst>
              <a:gd name="T0" fmla="*/ 745 w 812"/>
              <a:gd name="T1" fmla="*/ 0 h 809"/>
              <a:gd name="T2" fmla="*/ 0 w 812"/>
              <a:gd name="T3" fmla="*/ 743 h 809"/>
              <a:gd name="T4" fmla="*/ 745 w 812"/>
              <a:gd name="T5" fmla="*/ 1484 h 809"/>
              <a:gd name="T6" fmla="*/ 1489 w 812"/>
              <a:gd name="T7" fmla="*/ 743 h 809"/>
              <a:gd name="T8" fmla="*/ 745 w 812"/>
              <a:gd name="T9" fmla="*/ 0 h 809"/>
              <a:gd name="T10" fmla="*/ 745 w 812"/>
              <a:gd name="T11" fmla="*/ 1398 h 809"/>
              <a:gd name="T12" fmla="*/ 86 w 812"/>
              <a:gd name="T13" fmla="*/ 743 h 809"/>
              <a:gd name="T14" fmla="*/ 745 w 812"/>
              <a:gd name="T15" fmla="*/ 86 h 809"/>
              <a:gd name="T16" fmla="*/ 1405 w 812"/>
              <a:gd name="T17" fmla="*/ 743 h 809"/>
              <a:gd name="T18" fmla="*/ 745 w 812"/>
              <a:gd name="T19" fmla="*/ 1398 h 8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12" h="809">
                <a:moveTo>
                  <a:pt x="406" y="0"/>
                </a:moveTo>
                <a:cubicBezTo>
                  <a:pt x="182" y="0"/>
                  <a:pt x="0" y="182"/>
                  <a:pt x="0" y="405"/>
                </a:cubicBezTo>
                <a:cubicBezTo>
                  <a:pt x="0" y="627"/>
                  <a:pt x="182" y="809"/>
                  <a:pt x="406" y="809"/>
                </a:cubicBezTo>
                <a:cubicBezTo>
                  <a:pt x="630" y="809"/>
                  <a:pt x="812" y="627"/>
                  <a:pt x="812" y="405"/>
                </a:cubicBezTo>
                <a:cubicBezTo>
                  <a:pt x="812" y="182"/>
                  <a:pt x="630" y="0"/>
                  <a:pt x="406" y="0"/>
                </a:cubicBezTo>
                <a:moveTo>
                  <a:pt x="406" y="762"/>
                </a:moveTo>
                <a:cubicBezTo>
                  <a:pt x="208" y="762"/>
                  <a:pt x="47" y="602"/>
                  <a:pt x="47" y="405"/>
                </a:cubicBezTo>
                <a:cubicBezTo>
                  <a:pt x="47" y="207"/>
                  <a:pt x="208" y="47"/>
                  <a:pt x="406" y="47"/>
                </a:cubicBezTo>
                <a:cubicBezTo>
                  <a:pt x="604" y="47"/>
                  <a:pt x="766" y="207"/>
                  <a:pt x="766" y="405"/>
                </a:cubicBezTo>
                <a:cubicBezTo>
                  <a:pt x="766" y="602"/>
                  <a:pt x="604" y="762"/>
                  <a:pt x="406" y="762"/>
                </a:cubicBezTo>
              </a:path>
            </a:pathLst>
          </a:custGeom>
          <a:solidFill>
            <a:srgbClr val="87B0C7"/>
          </a:solidFill>
          <a:ln>
            <a:noFill/>
          </a:ln>
          <a:extLst/>
        </p:spPr>
        <p:txBody>
          <a:bodyPr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09" name="Freeform 74"/>
          <p:cNvSpPr>
            <a:spLocks noEditPoints="1"/>
          </p:cNvSpPr>
          <p:nvPr/>
        </p:nvSpPr>
        <p:spPr bwMode="auto">
          <a:xfrm flipH="1">
            <a:off x="8898514" y="2275285"/>
            <a:ext cx="1314364" cy="1293012"/>
          </a:xfrm>
          <a:custGeom>
            <a:avLst/>
            <a:gdLst>
              <a:gd name="T0" fmla="*/ 529 w 576"/>
              <a:gd name="T1" fmla="*/ 0 h 567"/>
              <a:gd name="T2" fmla="*/ 0 w 576"/>
              <a:gd name="T3" fmla="*/ 521 h 567"/>
              <a:gd name="T4" fmla="*/ 529 w 576"/>
              <a:gd name="T5" fmla="*/ 1040 h 567"/>
              <a:gd name="T6" fmla="*/ 1057 w 576"/>
              <a:gd name="T7" fmla="*/ 521 h 567"/>
              <a:gd name="T8" fmla="*/ 529 w 576"/>
              <a:gd name="T9" fmla="*/ 0 h 567"/>
              <a:gd name="T10" fmla="*/ 529 w 576"/>
              <a:gd name="T11" fmla="*/ 956 h 567"/>
              <a:gd name="T12" fmla="*/ 86 w 576"/>
              <a:gd name="T13" fmla="*/ 521 h 567"/>
              <a:gd name="T14" fmla="*/ 529 w 576"/>
              <a:gd name="T15" fmla="*/ 84 h 567"/>
              <a:gd name="T16" fmla="*/ 971 w 576"/>
              <a:gd name="T17" fmla="*/ 521 h 567"/>
              <a:gd name="T18" fmla="*/ 529 w 576"/>
              <a:gd name="T19" fmla="*/ 956 h 56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76" h="567">
                <a:moveTo>
                  <a:pt x="288" y="0"/>
                </a:moveTo>
                <a:cubicBezTo>
                  <a:pt x="129" y="0"/>
                  <a:pt x="0" y="127"/>
                  <a:pt x="0" y="284"/>
                </a:cubicBezTo>
                <a:cubicBezTo>
                  <a:pt x="0" y="440"/>
                  <a:pt x="129" y="567"/>
                  <a:pt x="288" y="567"/>
                </a:cubicBezTo>
                <a:cubicBezTo>
                  <a:pt x="447" y="567"/>
                  <a:pt x="576" y="440"/>
                  <a:pt x="576" y="284"/>
                </a:cubicBezTo>
                <a:cubicBezTo>
                  <a:pt x="576" y="127"/>
                  <a:pt x="447" y="0"/>
                  <a:pt x="288" y="0"/>
                </a:cubicBezTo>
                <a:moveTo>
                  <a:pt x="288" y="521"/>
                </a:moveTo>
                <a:cubicBezTo>
                  <a:pt x="155" y="521"/>
                  <a:pt x="47" y="414"/>
                  <a:pt x="47" y="284"/>
                </a:cubicBezTo>
                <a:cubicBezTo>
                  <a:pt x="47" y="153"/>
                  <a:pt x="155" y="46"/>
                  <a:pt x="288" y="46"/>
                </a:cubicBezTo>
                <a:cubicBezTo>
                  <a:pt x="421" y="46"/>
                  <a:pt x="529" y="153"/>
                  <a:pt x="529" y="284"/>
                </a:cubicBezTo>
                <a:cubicBezTo>
                  <a:pt x="529" y="414"/>
                  <a:pt x="421" y="521"/>
                  <a:pt x="288" y="521"/>
                </a:cubicBezTo>
              </a:path>
            </a:pathLst>
          </a:custGeom>
          <a:solidFill>
            <a:srgbClr val="87B0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10" name="Freeform 75"/>
          <p:cNvSpPr>
            <a:spLocks noEditPoints="1"/>
          </p:cNvSpPr>
          <p:nvPr/>
        </p:nvSpPr>
        <p:spPr bwMode="auto">
          <a:xfrm flipH="1">
            <a:off x="9168351" y="2548807"/>
            <a:ext cx="774692" cy="745968"/>
          </a:xfrm>
          <a:custGeom>
            <a:avLst/>
            <a:gdLst>
              <a:gd name="T0" fmla="*/ 312 w 340"/>
              <a:gd name="T1" fmla="*/ 0 h 327"/>
              <a:gd name="T2" fmla="*/ 0 w 340"/>
              <a:gd name="T3" fmla="*/ 301 h 327"/>
              <a:gd name="T4" fmla="*/ 312 w 340"/>
              <a:gd name="T5" fmla="*/ 600 h 327"/>
              <a:gd name="T6" fmla="*/ 623 w 340"/>
              <a:gd name="T7" fmla="*/ 301 h 327"/>
              <a:gd name="T8" fmla="*/ 312 w 340"/>
              <a:gd name="T9" fmla="*/ 0 h 327"/>
              <a:gd name="T10" fmla="*/ 312 w 340"/>
              <a:gd name="T11" fmla="*/ 516 h 327"/>
              <a:gd name="T12" fmla="*/ 86 w 340"/>
              <a:gd name="T13" fmla="*/ 301 h 327"/>
              <a:gd name="T14" fmla="*/ 312 w 340"/>
              <a:gd name="T15" fmla="*/ 86 h 327"/>
              <a:gd name="T16" fmla="*/ 537 w 340"/>
              <a:gd name="T17" fmla="*/ 301 h 327"/>
              <a:gd name="T18" fmla="*/ 312 w 340"/>
              <a:gd name="T19" fmla="*/ 516 h 3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40" h="327">
                <a:moveTo>
                  <a:pt x="170" y="0"/>
                </a:moveTo>
                <a:cubicBezTo>
                  <a:pt x="76" y="0"/>
                  <a:pt x="0" y="73"/>
                  <a:pt x="0" y="164"/>
                </a:cubicBezTo>
                <a:cubicBezTo>
                  <a:pt x="0" y="254"/>
                  <a:pt x="76" y="327"/>
                  <a:pt x="170" y="327"/>
                </a:cubicBezTo>
                <a:cubicBezTo>
                  <a:pt x="264" y="327"/>
                  <a:pt x="340" y="254"/>
                  <a:pt x="340" y="164"/>
                </a:cubicBezTo>
                <a:cubicBezTo>
                  <a:pt x="340" y="73"/>
                  <a:pt x="264" y="0"/>
                  <a:pt x="170" y="0"/>
                </a:cubicBezTo>
                <a:moveTo>
                  <a:pt x="170" y="281"/>
                </a:moveTo>
                <a:cubicBezTo>
                  <a:pt x="102" y="281"/>
                  <a:pt x="47" y="228"/>
                  <a:pt x="47" y="164"/>
                </a:cubicBezTo>
                <a:cubicBezTo>
                  <a:pt x="47" y="99"/>
                  <a:pt x="102" y="47"/>
                  <a:pt x="170" y="47"/>
                </a:cubicBezTo>
                <a:cubicBezTo>
                  <a:pt x="238" y="47"/>
                  <a:pt x="293" y="99"/>
                  <a:pt x="293" y="164"/>
                </a:cubicBezTo>
                <a:cubicBezTo>
                  <a:pt x="293" y="228"/>
                  <a:pt x="238" y="281"/>
                  <a:pt x="170" y="281"/>
                </a:cubicBezTo>
              </a:path>
            </a:pathLst>
          </a:custGeom>
          <a:solidFill>
            <a:srgbClr val="87B0C7"/>
          </a:solidFill>
          <a:ln>
            <a:noFill/>
          </a:ln>
          <a:extLst/>
        </p:spPr>
        <p:txBody>
          <a:bodyPr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11" name="Oval 76"/>
          <p:cNvSpPr>
            <a:spLocks noChangeArrowheads="1"/>
          </p:cNvSpPr>
          <p:nvPr/>
        </p:nvSpPr>
        <p:spPr bwMode="auto">
          <a:xfrm flipH="1">
            <a:off x="9405857" y="2781300"/>
            <a:ext cx="284759" cy="279739"/>
          </a:xfrm>
          <a:prstGeom prst="ellipse">
            <a:avLst/>
          </a:prstGeom>
          <a:solidFill>
            <a:srgbClr val="87B0C7"/>
          </a:solidFill>
          <a:ln>
            <a:noFill/>
          </a:ln>
          <a:extLst/>
        </p:spPr>
        <p:txBody>
          <a:bodyPr/>
          <a:lstStyle/>
          <a:p>
            <a:pPr eaLnBrk="1" hangingPunct="1"/>
            <a:endParaRPr lang="zh-CN" altLang="zh-CN" sz="2400">
              <a:solidFill>
                <a:schemeClr val="bg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274285" y="2882006"/>
            <a:ext cx="1315607" cy="1315391"/>
            <a:chOff x="6598099" y="2161504"/>
            <a:chExt cx="986705" cy="986543"/>
          </a:xfrm>
        </p:grpSpPr>
        <p:sp>
          <p:nvSpPr>
            <p:cNvPr id="112" name="Freeform 77"/>
            <p:cNvSpPr/>
            <p:nvPr/>
          </p:nvSpPr>
          <p:spPr bwMode="auto">
            <a:xfrm flipH="1">
              <a:off x="6780891" y="2883228"/>
              <a:ext cx="141757" cy="264819"/>
            </a:xfrm>
            <a:custGeom>
              <a:avLst/>
              <a:gdLst>
                <a:gd name="T0" fmla="*/ 20 w 152"/>
                <a:gd name="T1" fmla="*/ 0 h 284"/>
                <a:gd name="T2" fmla="*/ 0 w 152"/>
                <a:gd name="T3" fmla="*/ 148 h 284"/>
                <a:gd name="T4" fmla="*/ 139 w 152"/>
                <a:gd name="T5" fmla="*/ 284 h 284"/>
                <a:gd name="T6" fmla="*/ 152 w 152"/>
                <a:gd name="T7" fmla="*/ 130 h 284"/>
                <a:gd name="T8" fmla="*/ 20 w 152"/>
                <a:gd name="T9" fmla="*/ 0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284">
                  <a:moveTo>
                    <a:pt x="20" y="0"/>
                  </a:moveTo>
                  <a:lnTo>
                    <a:pt x="0" y="148"/>
                  </a:lnTo>
                  <a:lnTo>
                    <a:pt x="139" y="284"/>
                  </a:lnTo>
                  <a:lnTo>
                    <a:pt x="152" y="13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13" name="Freeform 78"/>
            <p:cNvSpPr/>
            <p:nvPr/>
          </p:nvSpPr>
          <p:spPr bwMode="auto">
            <a:xfrm flipH="1">
              <a:off x="6780891" y="2883228"/>
              <a:ext cx="141757" cy="264819"/>
            </a:xfrm>
            <a:custGeom>
              <a:avLst/>
              <a:gdLst>
                <a:gd name="T0" fmla="*/ 20 w 152"/>
                <a:gd name="T1" fmla="*/ 0 h 284"/>
                <a:gd name="T2" fmla="*/ 0 w 152"/>
                <a:gd name="T3" fmla="*/ 148 h 284"/>
                <a:gd name="T4" fmla="*/ 139 w 152"/>
                <a:gd name="T5" fmla="*/ 284 h 284"/>
                <a:gd name="T6" fmla="*/ 152 w 152"/>
                <a:gd name="T7" fmla="*/ 130 h 284"/>
                <a:gd name="T8" fmla="*/ 20 w 152"/>
                <a:gd name="T9" fmla="*/ 0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284">
                  <a:moveTo>
                    <a:pt x="20" y="0"/>
                  </a:moveTo>
                  <a:lnTo>
                    <a:pt x="0" y="148"/>
                  </a:lnTo>
                  <a:lnTo>
                    <a:pt x="139" y="284"/>
                  </a:lnTo>
                  <a:lnTo>
                    <a:pt x="152" y="130"/>
                  </a:lnTo>
                  <a:lnTo>
                    <a:pt x="2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14" name="Freeform 79"/>
            <p:cNvSpPr/>
            <p:nvPr/>
          </p:nvSpPr>
          <p:spPr bwMode="auto">
            <a:xfrm flipH="1">
              <a:off x="6598099" y="2820753"/>
              <a:ext cx="264862" cy="142666"/>
            </a:xfrm>
            <a:custGeom>
              <a:avLst/>
              <a:gdLst>
                <a:gd name="T0" fmla="*/ 0 w 284"/>
                <a:gd name="T1" fmla="*/ 23 h 153"/>
                <a:gd name="T2" fmla="*/ 149 w 284"/>
                <a:gd name="T3" fmla="*/ 0 h 153"/>
                <a:gd name="T4" fmla="*/ 284 w 284"/>
                <a:gd name="T5" fmla="*/ 142 h 153"/>
                <a:gd name="T6" fmla="*/ 130 w 284"/>
                <a:gd name="T7" fmla="*/ 153 h 153"/>
                <a:gd name="T8" fmla="*/ 0 w 284"/>
                <a:gd name="T9" fmla="*/ 23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4" h="153">
                  <a:moveTo>
                    <a:pt x="0" y="23"/>
                  </a:moveTo>
                  <a:lnTo>
                    <a:pt x="149" y="0"/>
                  </a:lnTo>
                  <a:lnTo>
                    <a:pt x="284" y="142"/>
                  </a:lnTo>
                  <a:lnTo>
                    <a:pt x="130" y="15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15" name="Freeform 80"/>
            <p:cNvSpPr/>
            <p:nvPr/>
          </p:nvSpPr>
          <p:spPr bwMode="auto">
            <a:xfrm flipH="1">
              <a:off x="6598099" y="2820753"/>
              <a:ext cx="264862" cy="142666"/>
            </a:xfrm>
            <a:custGeom>
              <a:avLst/>
              <a:gdLst>
                <a:gd name="T0" fmla="*/ 0 w 284"/>
                <a:gd name="T1" fmla="*/ 23 h 153"/>
                <a:gd name="T2" fmla="*/ 149 w 284"/>
                <a:gd name="T3" fmla="*/ 0 h 153"/>
                <a:gd name="T4" fmla="*/ 284 w 284"/>
                <a:gd name="T5" fmla="*/ 142 h 153"/>
                <a:gd name="T6" fmla="*/ 130 w 284"/>
                <a:gd name="T7" fmla="*/ 153 h 153"/>
                <a:gd name="T8" fmla="*/ 0 w 284"/>
                <a:gd name="T9" fmla="*/ 23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4" h="153">
                  <a:moveTo>
                    <a:pt x="0" y="23"/>
                  </a:moveTo>
                  <a:lnTo>
                    <a:pt x="149" y="0"/>
                  </a:lnTo>
                  <a:lnTo>
                    <a:pt x="284" y="142"/>
                  </a:lnTo>
                  <a:lnTo>
                    <a:pt x="130" y="153"/>
                  </a:lnTo>
                  <a:lnTo>
                    <a:pt x="0" y="23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16" name="Freeform 81"/>
            <p:cNvSpPr/>
            <p:nvPr/>
          </p:nvSpPr>
          <p:spPr bwMode="auto">
            <a:xfrm flipH="1">
              <a:off x="6861096" y="2918662"/>
              <a:ext cx="24248" cy="145464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9 h 156"/>
                <a:gd name="T4" fmla="*/ 7 w 26"/>
                <a:gd name="T5" fmla="*/ 156 h 156"/>
                <a:gd name="T6" fmla="*/ 26 w 26"/>
                <a:gd name="T7" fmla="*/ 7 h 156"/>
                <a:gd name="T8" fmla="*/ 22 w 26"/>
                <a:gd name="T9" fmla="*/ 4 h 156"/>
                <a:gd name="T10" fmla="*/ 20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9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2" y="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17" name="Freeform 82"/>
            <p:cNvSpPr/>
            <p:nvPr/>
          </p:nvSpPr>
          <p:spPr bwMode="auto">
            <a:xfrm flipH="1">
              <a:off x="6861096" y="2918662"/>
              <a:ext cx="24248" cy="145464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9 h 156"/>
                <a:gd name="T4" fmla="*/ 7 w 26"/>
                <a:gd name="T5" fmla="*/ 156 h 156"/>
                <a:gd name="T6" fmla="*/ 26 w 26"/>
                <a:gd name="T7" fmla="*/ 7 h 156"/>
                <a:gd name="T8" fmla="*/ 22 w 26"/>
                <a:gd name="T9" fmla="*/ 4 h 156"/>
                <a:gd name="T10" fmla="*/ 20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9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2" y="4"/>
                  </a:lnTo>
                  <a:lnTo>
                    <a:pt x="2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18" name="Freeform 83"/>
            <p:cNvSpPr/>
            <p:nvPr/>
          </p:nvSpPr>
          <p:spPr bwMode="auto">
            <a:xfrm flipH="1">
              <a:off x="6837781" y="3098626"/>
              <a:ext cx="6528" cy="6527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0 h 7"/>
                <a:gd name="T4" fmla="*/ 7 w 7"/>
                <a:gd name="T5" fmla="*/ 7 h 7"/>
                <a:gd name="T6" fmla="*/ 7 w 7"/>
                <a:gd name="T7" fmla="*/ 7 h 7"/>
                <a:gd name="T8" fmla="*/ 0 w 7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19" name="Freeform 84"/>
            <p:cNvSpPr/>
            <p:nvPr/>
          </p:nvSpPr>
          <p:spPr bwMode="auto">
            <a:xfrm flipH="1">
              <a:off x="6837781" y="3098626"/>
              <a:ext cx="6528" cy="6527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0 h 7"/>
                <a:gd name="T4" fmla="*/ 7 w 7"/>
                <a:gd name="T5" fmla="*/ 7 h 7"/>
                <a:gd name="T6" fmla="*/ 7 w 7"/>
                <a:gd name="T7" fmla="*/ 7 h 7"/>
                <a:gd name="T8" fmla="*/ 0 w 7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0" name="Freeform 85"/>
            <p:cNvSpPr/>
            <p:nvPr/>
          </p:nvSpPr>
          <p:spPr bwMode="auto">
            <a:xfrm flipH="1">
              <a:off x="6820061" y="2961555"/>
              <a:ext cx="24248" cy="143599"/>
            </a:xfrm>
            <a:custGeom>
              <a:avLst/>
              <a:gdLst>
                <a:gd name="T0" fmla="*/ 20 w 26"/>
                <a:gd name="T1" fmla="*/ 0 h 154"/>
                <a:gd name="T2" fmla="*/ 0 w 26"/>
                <a:gd name="T3" fmla="*/ 147 h 154"/>
                <a:gd name="T4" fmla="*/ 7 w 26"/>
                <a:gd name="T5" fmla="*/ 154 h 154"/>
                <a:gd name="T6" fmla="*/ 26 w 26"/>
                <a:gd name="T7" fmla="*/ 5 h 154"/>
                <a:gd name="T8" fmla="*/ 24 w 26"/>
                <a:gd name="T9" fmla="*/ 2 h 154"/>
                <a:gd name="T10" fmla="*/ 20 w 26"/>
                <a:gd name="T11" fmla="*/ 0 h 1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4">
                  <a:moveTo>
                    <a:pt x="20" y="0"/>
                  </a:moveTo>
                  <a:lnTo>
                    <a:pt x="0" y="147"/>
                  </a:lnTo>
                  <a:lnTo>
                    <a:pt x="7" y="154"/>
                  </a:lnTo>
                  <a:lnTo>
                    <a:pt x="26" y="5"/>
                  </a:lnTo>
                  <a:lnTo>
                    <a:pt x="24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1" name="Freeform 86"/>
            <p:cNvSpPr/>
            <p:nvPr/>
          </p:nvSpPr>
          <p:spPr bwMode="auto">
            <a:xfrm flipH="1">
              <a:off x="6820061" y="2961555"/>
              <a:ext cx="24248" cy="143599"/>
            </a:xfrm>
            <a:custGeom>
              <a:avLst/>
              <a:gdLst>
                <a:gd name="T0" fmla="*/ 20 w 26"/>
                <a:gd name="T1" fmla="*/ 0 h 154"/>
                <a:gd name="T2" fmla="*/ 0 w 26"/>
                <a:gd name="T3" fmla="*/ 147 h 154"/>
                <a:gd name="T4" fmla="*/ 7 w 26"/>
                <a:gd name="T5" fmla="*/ 154 h 154"/>
                <a:gd name="T6" fmla="*/ 26 w 26"/>
                <a:gd name="T7" fmla="*/ 5 h 154"/>
                <a:gd name="T8" fmla="*/ 24 w 26"/>
                <a:gd name="T9" fmla="*/ 2 h 154"/>
                <a:gd name="T10" fmla="*/ 20 w 26"/>
                <a:gd name="T11" fmla="*/ 0 h 1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4">
                  <a:moveTo>
                    <a:pt x="20" y="0"/>
                  </a:moveTo>
                  <a:lnTo>
                    <a:pt x="0" y="147"/>
                  </a:lnTo>
                  <a:lnTo>
                    <a:pt x="7" y="154"/>
                  </a:lnTo>
                  <a:lnTo>
                    <a:pt x="26" y="5"/>
                  </a:lnTo>
                  <a:lnTo>
                    <a:pt x="24" y="2"/>
                  </a:lnTo>
                  <a:lnTo>
                    <a:pt x="2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2" name="Freeform 87"/>
            <p:cNvSpPr/>
            <p:nvPr/>
          </p:nvSpPr>
          <p:spPr bwMode="auto">
            <a:xfrm flipH="1">
              <a:off x="6628875" y="2906540"/>
              <a:ext cx="12124" cy="7460"/>
            </a:xfrm>
            <a:custGeom>
              <a:avLst/>
              <a:gdLst>
                <a:gd name="T0" fmla="*/ 4 w 13"/>
                <a:gd name="T1" fmla="*/ 0 h 8"/>
                <a:gd name="T2" fmla="*/ 0 w 13"/>
                <a:gd name="T3" fmla="*/ 0 h 8"/>
                <a:gd name="T4" fmla="*/ 6 w 13"/>
                <a:gd name="T5" fmla="*/ 8 h 8"/>
                <a:gd name="T6" fmla="*/ 13 w 13"/>
                <a:gd name="T7" fmla="*/ 6 h 8"/>
                <a:gd name="T8" fmla="*/ 4 w 13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8">
                  <a:moveTo>
                    <a:pt x="4" y="0"/>
                  </a:moveTo>
                  <a:lnTo>
                    <a:pt x="0" y="0"/>
                  </a:lnTo>
                  <a:lnTo>
                    <a:pt x="6" y="8"/>
                  </a:lnTo>
                  <a:lnTo>
                    <a:pt x="13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3" name="Freeform 88"/>
            <p:cNvSpPr/>
            <p:nvPr/>
          </p:nvSpPr>
          <p:spPr bwMode="auto">
            <a:xfrm flipH="1">
              <a:off x="6628875" y="2906540"/>
              <a:ext cx="12124" cy="7460"/>
            </a:xfrm>
            <a:custGeom>
              <a:avLst/>
              <a:gdLst>
                <a:gd name="T0" fmla="*/ 4 w 13"/>
                <a:gd name="T1" fmla="*/ 0 h 8"/>
                <a:gd name="T2" fmla="*/ 0 w 13"/>
                <a:gd name="T3" fmla="*/ 0 h 8"/>
                <a:gd name="T4" fmla="*/ 6 w 13"/>
                <a:gd name="T5" fmla="*/ 8 h 8"/>
                <a:gd name="T6" fmla="*/ 13 w 13"/>
                <a:gd name="T7" fmla="*/ 6 h 8"/>
                <a:gd name="T8" fmla="*/ 4 w 13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8">
                  <a:moveTo>
                    <a:pt x="4" y="0"/>
                  </a:moveTo>
                  <a:lnTo>
                    <a:pt x="0" y="0"/>
                  </a:lnTo>
                  <a:lnTo>
                    <a:pt x="6" y="8"/>
                  </a:lnTo>
                  <a:lnTo>
                    <a:pt x="13" y="6"/>
                  </a:lnTo>
                  <a:lnTo>
                    <a:pt x="4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4" name="Freeform 89"/>
            <p:cNvSpPr/>
            <p:nvPr/>
          </p:nvSpPr>
          <p:spPr bwMode="auto">
            <a:xfrm flipH="1">
              <a:off x="6775296" y="2922391"/>
              <a:ext cx="7461" cy="6527"/>
            </a:xfrm>
            <a:custGeom>
              <a:avLst/>
              <a:gdLst>
                <a:gd name="T0" fmla="*/ 0 w 8"/>
                <a:gd name="T1" fmla="*/ 0 h 7"/>
                <a:gd name="T2" fmla="*/ 0 w 8"/>
                <a:gd name="T3" fmla="*/ 0 h 7"/>
                <a:gd name="T4" fmla="*/ 8 w 8"/>
                <a:gd name="T5" fmla="*/ 7 h 7"/>
                <a:gd name="T6" fmla="*/ 8 w 8"/>
                <a:gd name="T7" fmla="*/ 7 h 7"/>
                <a:gd name="T8" fmla="*/ 0 w 8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5" name="Freeform 90"/>
            <p:cNvSpPr/>
            <p:nvPr/>
          </p:nvSpPr>
          <p:spPr bwMode="auto">
            <a:xfrm flipH="1">
              <a:off x="6775296" y="2922391"/>
              <a:ext cx="7461" cy="6527"/>
            </a:xfrm>
            <a:custGeom>
              <a:avLst/>
              <a:gdLst>
                <a:gd name="T0" fmla="*/ 0 w 8"/>
                <a:gd name="T1" fmla="*/ 0 h 7"/>
                <a:gd name="T2" fmla="*/ 0 w 8"/>
                <a:gd name="T3" fmla="*/ 0 h 7"/>
                <a:gd name="T4" fmla="*/ 8 w 8"/>
                <a:gd name="T5" fmla="*/ 7 h 7"/>
                <a:gd name="T6" fmla="*/ 8 w 8"/>
                <a:gd name="T7" fmla="*/ 7 h 7"/>
                <a:gd name="T8" fmla="*/ 0 w 8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8" y="7"/>
                  </a:lnTo>
                  <a:lnTo>
                    <a:pt x="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6" name="Freeform 91"/>
            <p:cNvSpPr/>
            <p:nvPr/>
          </p:nvSpPr>
          <p:spPr bwMode="auto">
            <a:xfrm flipH="1">
              <a:off x="6635403" y="2906540"/>
              <a:ext cx="147353" cy="22379"/>
            </a:xfrm>
            <a:custGeom>
              <a:avLst/>
              <a:gdLst>
                <a:gd name="T0" fmla="*/ 152 w 158"/>
                <a:gd name="T1" fmla="*/ 0 h 24"/>
                <a:gd name="T2" fmla="*/ 0 w 158"/>
                <a:gd name="T3" fmla="*/ 17 h 24"/>
                <a:gd name="T4" fmla="*/ 8 w 158"/>
                <a:gd name="T5" fmla="*/ 24 h 24"/>
                <a:gd name="T6" fmla="*/ 158 w 158"/>
                <a:gd name="T7" fmla="*/ 8 h 24"/>
                <a:gd name="T8" fmla="*/ 152 w 158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8" h="24">
                  <a:moveTo>
                    <a:pt x="152" y="0"/>
                  </a:moveTo>
                  <a:lnTo>
                    <a:pt x="0" y="17"/>
                  </a:lnTo>
                  <a:lnTo>
                    <a:pt x="8" y="24"/>
                  </a:lnTo>
                  <a:lnTo>
                    <a:pt x="158" y="8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7" name="Freeform 92"/>
            <p:cNvSpPr/>
            <p:nvPr/>
          </p:nvSpPr>
          <p:spPr bwMode="auto">
            <a:xfrm flipH="1">
              <a:off x="6635403" y="2906540"/>
              <a:ext cx="147353" cy="22379"/>
            </a:xfrm>
            <a:custGeom>
              <a:avLst/>
              <a:gdLst>
                <a:gd name="T0" fmla="*/ 152 w 158"/>
                <a:gd name="T1" fmla="*/ 0 h 24"/>
                <a:gd name="T2" fmla="*/ 0 w 158"/>
                <a:gd name="T3" fmla="*/ 17 h 24"/>
                <a:gd name="T4" fmla="*/ 8 w 158"/>
                <a:gd name="T5" fmla="*/ 24 h 24"/>
                <a:gd name="T6" fmla="*/ 158 w 158"/>
                <a:gd name="T7" fmla="*/ 8 h 24"/>
                <a:gd name="T8" fmla="*/ 152 w 158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8" h="24">
                  <a:moveTo>
                    <a:pt x="152" y="0"/>
                  </a:moveTo>
                  <a:lnTo>
                    <a:pt x="0" y="17"/>
                  </a:lnTo>
                  <a:lnTo>
                    <a:pt x="8" y="24"/>
                  </a:lnTo>
                  <a:lnTo>
                    <a:pt x="158" y="8"/>
                  </a:lnTo>
                  <a:lnTo>
                    <a:pt x="152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8" name="Freeform 93"/>
            <p:cNvSpPr/>
            <p:nvPr/>
          </p:nvSpPr>
          <p:spPr bwMode="auto">
            <a:xfrm flipH="1">
              <a:off x="6676438" y="2860849"/>
              <a:ext cx="10259" cy="4662"/>
            </a:xfrm>
            <a:custGeom>
              <a:avLst/>
              <a:gdLst>
                <a:gd name="T0" fmla="*/ 4 w 11"/>
                <a:gd name="T1" fmla="*/ 0 h 5"/>
                <a:gd name="T2" fmla="*/ 0 w 11"/>
                <a:gd name="T3" fmla="*/ 0 h 5"/>
                <a:gd name="T4" fmla="*/ 5 w 11"/>
                <a:gd name="T5" fmla="*/ 5 h 5"/>
                <a:gd name="T6" fmla="*/ 11 w 11"/>
                <a:gd name="T7" fmla="*/ 5 h 5"/>
                <a:gd name="T8" fmla="*/ 4 w 11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5">
                  <a:moveTo>
                    <a:pt x="4" y="0"/>
                  </a:moveTo>
                  <a:lnTo>
                    <a:pt x="0" y="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9" name="Freeform 94"/>
            <p:cNvSpPr/>
            <p:nvPr/>
          </p:nvSpPr>
          <p:spPr bwMode="auto">
            <a:xfrm flipH="1">
              <a:off x="6676438" y="2860849"/>
              <a:ext cx="10259" cy="4662"/>
            </a:xfrm>
            <a:custGeom>
              <a:avLst/>
              <a:gdLst>
                <a:gd name="T0" fmla="*/ 4 w 11"/>
                <a:gd name="T1" fmla="*/ 0 h 5"/>
                <a:gd name="T2" fmla="*/ 0 w 11"/>
                <a:gd name="T3" fmla="*/ 0 h 5"/>
                <a:gd name="T4" fmla="*/ 5 w 11"/>
                <a:gd name="T5" fmla="*/ 5 h 5"/>
                <a:gd name="T6" fmla="*/ 11 w 11"/>
                <a:gd name="T7" fmla="*/ 5 h 5"/>
                <a:gd name="T8" fmla="*/ 4 w 11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5">
                  <a:moveTo>
                    <a:pt x="4" y="0"/>
                  </a:moveTo>
                  <a:lnTo>
                    <a:pt x="0" y="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4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0" name="Freeform 95"/>
            <p:cNvSpPr/>
            <p:nvPr/>
          </p:nvSpPr>
          <p:spPr bwMode="auto">
            <a:xfrm flipH="1">
              <a:off x="6682034" y="2860849"/>
              <a:ext cx="148286" cy="20514"/>
            </a:xfrm>
            <a:custGeom>
              <a:avLst/>
              <a:gdLst>
                <a:gd name="T0" fmla="*/ 154 w 159"/>
                <a:gd name="T1" fmla="*/ 0 h 22"/>
                <a:gd name="T2" fmla="*/ 0 w 159"/>
                <a:gd name="T3" fmla="*/ 14 h 22"/>
                <a:gd name="T4" fmla="*/ 7 w 159"/>
                <a:gd name="T5" fmla="*/ 22 h 22"/>
                <a:gd name="T6" fmla="*/ 159 w 159"/>
                <a:gd name="T7" fmla="*/ 5 h 22"/>
                <a:gd name="T8" fmla="*/ 154 w 159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9" h="22">
                  <a:moveTo>
                    <a:pt x="154" y="0"/>
                  </a:moveTo>
                  <a:lnTo>
                    <a:pt x="0" y="14"/>
                  </a:lnTo>
                  <a:lnTo>
                    <a:pt x="7" y="22"/>
                  </a:lnTo>
                  <a:lnTo>
                    <a:pt x="159" y="5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1" name="Freeform 96"/>
            <p:cNvSpPr/>
            <p:nvPr/>
          </p:nvSpPr>
          <p:spPr bwMode="auto">
            <a:xfrm flipH="1">
              <a:off x="6682034" y="2860849"/>
              <a:ext cx="148286" cy="20514"/>
            </a:xfrm>
            <a:custGeom>
              <a:avLst/>
              <a:gdLst>
                <a:gd name="T0" fmla="*/ 154 w 159"/>
                <a:gd name="T1" fmla="*/ 0 h 22"/>
                <a:gd name="T2" fmla="*/ 0 w 159"/>
                <a:gd name="T3" fmla="*/ 14 h 22"/>
                <a:gd name="T4" fmla="*/ 7 w 159"/>
                <a:gd name="T5" fmla="*/ 22 h 22"/>
                <a:gd name="T6" fmla="*/ 159 w 159"/>
                <a:gd name="T7" fmla="*/ 5 h 22"/>
                <a:gd name="T8" fmla="*/ 154 w 159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9" h="22">
                  <a:moveTo>
                    <a:pt x="154" y="0"/>
                  </a:moveTo>
                  <a:lnTo>
                    <a:pt x="0" y="14"/>
                  </a:lnTo>
                  <a:lnTo>
                    <a:pt x="7" y="22"/>
                  </a:lnTo>
                  <a:lnTo>
                    <a:pt x="159" y="5"/>
                  </a:lnTo>
                  <a:lnTo>
                    <a:pt x="154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2" name="Freeform 97"/>
            <p:cNvSpPr/>
            <p:nvPr/>
          </p:nvSpPr>
          <p:spPr bwMode="auto">
            <a:xfrm flipH="1">
              <a:off x="6741721" y="2161504"/>
              <a:ext cx="843083" cy="842944"/>
            </a:xfrm>
            <a:custGeom>
              <a:avLst/>
              <a:gdLst>
                <a:gd name="T0" fmla="*/ 55 w 493"/>
                <a:gd name="T1" fmla="*/ 9 h 493"/>
                <a:gd name="T2" fmla="*/ 55 w 493"/>
                <a:gd name="T3" fmla="*/ 9 h 493"/>
                <a:gd name="T4" fmla="*/ 31 w 493"/>
                <a:gd name="T5" fmla="*/ 0 h 493"/>
                <a:gd name="T6" fmla="*/ 0 w 493"/>
                <a:gd name="T7" fmla="*/ 31 h 493"/>
                <a:gd name="T8" fmla="*/ 11 w 493"/>
                <a:gd name="T9" fmla="*/ 57 h 493"/>
                <a:gd name="T10" fmla="*/ 11 w 493"/>
                <a:gd name="T11" fmla="*/ 57 h 493"/>
                <a:gd name="T12" fmla="*/ 862 w 493"/>
                <a:gd name="T13" fmla="*/ 904 h 493"/>
                <a:gd name="T14" fmla="*/ 904 w 493"/>
                <a:gd name="T15" fmla="*/ 860 h 493"/>
                <a:gd name="T16" fmla="*/ 55 w 493"/>
                <a:gd name="T17" fmla="*/ 9 h 4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3" h="493">
                  <a:moveTo>
                    <a:pt x="30" y="5"/>
                  </a:moveTo>
                  <a:cubicBezTo>
                    <a:pt x="30" y="5"/>
                    <a:pt x="30" y="5"/>
                    <a:pt x="30" y="5"/>
                  </a:cubicBezTo>
                  <a:cubicBezTo>
                    <a:pt x="27" y="2"/>
                    <a:pt x="22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3"/>
                    <a:pt x="2" y="28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470" y="493"/>
                    <a:pt x="470" y="493"/>
                    <a:pt x="470" y="493"/>
                  </a:cubicBezTo>
                  <a:cubicBezTo>
                    <a:pt x="493" y="469"/>
                    <a:pt x="493" y="469"/>
                    <a:pt x="493" y="469"/>
                  </a:cubicBezTo>
                  <a:cubicBezTo>
                    <a:pt x="30" y="5"/>
                    <a:pt x="30" y="5"/>
                    <a:pt x="30" y="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133" name="Freeform 98"/>
          <p:cNvSpPr/>
          <p:nvPr/>
        </p:nvSpPr>
        <p:spPr bwMode="auto">
          <a:xfrm flipH="1">
            <a:off x="10532455" y="3907713"/>
            <a:ext cx="72123" cy="73353"/>
          </a:xfrm>
          <a:custGeom>
            <a:avLst/>
            <a:gdLst>
              <a:gd name="T0" fmla="*/ 5 w 32"/>
              <a:gd name="T1" fmla="*/ 0 h 32"/>
              <a:gd name="T2" fmla="*/ 0 w 32"/>
              <a:gd name="T3" fmla="*/ 6 h 32"/>
              <a:gd name="T4" fmla="*/ 24 w 32"/>
              <a:gd name="T5" fmla="*/ 31 h 32"/>
              <a:gd name="T6" fmla="*/ 53 w 32"/>
              <a:gd name="T7" fmla="*/ 59 h 32"/>
              <a:gd name="T8" fmla="*/ 58 w 32"/>
              <a:gd name="T9" fmla="*/ 53 h 32"/>
              <a:gd name="T10" fmla="*/ 5 w 32"/>
              <a:gd name="T11" fmla="*/ 0 h 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" h="32"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4" y="8"/>
                  <a:pt x="8" y="12"/>
                  <a:pt x="13" y="17"/>
                </a:cubicBezTo>
                <a:cubicBezTo>
                  <a:pt x="18" y="22"/>
                  <a:pt x="24" y="27"/>
                  <a:pt x="29" y="32"/>
                </a:cubicBezTo>
                <a:cubicBezTo>
                  <a:pt x="32" y="29"/>
                  <a:pt x="32" y="29"/>
                  <a:pt x="32" y="29"/>
                </a:cubicBezTo>
                <a:cubicBezTo>
                  <a:pt x="22" y="20"/>
                  <a:pt x="12" y="10"/>
                  <a:pt x="3" y="0"/>
                </a:cubicBezTo>
              </a:path>
            </a:pathLst>
          </a:custGeom>
          <a:solidFill>
            <a:srgbClr val="C9C8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34" name="Freeform 106"/>
          <p:cNvSpPr/>
          <p:nvPr/>
        </p:nvSpPr>
        <p:spPr bwMode="auto">
          <a:xfrm flipH="1">
            <a:off x="9528961" y="2904385"/>
            <a:ext cx="60931" cy="77084"/>
          </a:xfrm>
          <a:custGeom>
            <a:avLst/>
            <a:gdLst>
              <a:gd name="T0" fmla="*/ 4 w 27"/>
              <a:gd name="T1" fmla="*/ 0 h 34"/>
              <a:gd name="T2" fmla="*/ 0 w 27"/>
              <a:gd name="T3" fmla="*/ 4 h 34"/>
              <a:gd name="T4" fmla="*/ 0 w 27"/>
              <a:gd name="T5" fmla="*/ 13 h 34"/>
              <a:gd name="T6" fmla="*/ 11 w 27"/>
              <a:gd name="T7" fmla="*/ 38 h 34"/>
              <a:gd name="T8" fmla="*/ 11 w 27"/>
              <a:gd name="T9" fmla="*/ 38 h 34"/>
              <a:gd name="T10" fmla="*/ 34 w 27"/>
              <a:gd name="T11" fmla="*/ 62 h 34"/>
              <a:gd name="T12" fmla="*/ 49 w 27"/>
              <a:gd name="T13" fmla="*/ 46 h 34"/>
              <a:gd name="T14" fmla="*/ 27 w 27"/>
              <a:gd name="T15" fmla="*/ 27 h 34"/>
              <a:gd name="T16" fmla="*/ 4 w 27"/>
              <a:gd name="T17" fmla="*/ 0 h 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7" h="34">
                <a:moveTo>
                  <a:pt x="2" y="0"/>
                </a:moveTo>
                <a:cubicBezTo>
                  <a:pt x="0" y="2"/>
                  <a:pt x="0" y="2"/>
                  <a:pt x="0" y="2"/>
                </a:cubicBezTo>
                <a:cubicBezTo>
                  <a:pt x="0" y="3"/>
                  <a:pt x="0" y="5"/>
                  <a:pt x="0" y="7"/>
                </a:cubicBezTo>
                <a:cubicBezTo>
                  <a:pt x="0" y="13"/>
                  <a:pt x="2" y="18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19" y="34"/>
                  <a:pt x="19" y="34"/>
                  <a:pt x="19" y="34"/>
                </a:cubicBezTo>
                <a:cubicBezTo>
                  <a:pt x="27" y="25"/>
                  <a:pt x="27" y="25"/>
                  <a:pt x="27" y="25"/>
                </a:cubicBezTo>
                <a:cubicBezTo>
                  <a:pt x="15" y="15"/>
                  <a:pt x="15" y="15"/>
                  <a:pt x="15" y="15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rgbClr val="5D48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55" name="Content Placeholder 2"/>
          <p:cNvSpPr txBox="1"/>
          <p:nvPr/>
        </p:nvSpPr>
        <p:spPr bwMode="auto">
          <a:xfrm>
            <a:off x="1586445" y="2198392"/>
            <a:ext cx="4298951" cy="6064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067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" name="Content Placeholder 2"/>
          <p:cNvSpPr txBox="1"/>
          <p:nvPr/>
        </p:nvSpPr>
        <p:spPr bwMode="auto">
          <a:xfrm>
            <a:off x="1618195" y="3204866"/>
            <a:ext cx="4298951" cy="6064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067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1" name="Content Placeholder 2"/>
          <p:cNvSpPr txBox="1"/>
          <p:nvPr/>
        </p:nvSpPr>
        <p:spPr bwMode="auto">
          <a:xfrm>
            <a:off x="1586445" y="4190705"/>
            <a:ext cx="4298951" cy="6064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067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12192000" y="9372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135" name="文本框 74"/>
          <p:cNvSpPr txBox="1"/>
          <p:nvPr/>
        </p:nvSpPr>
        <p:spPr>
          <a:xfrm>
            <a:off x="1186774" y="595980"/>
            <a:ext cx="626432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chemeClr val="bg1"/>
                </a:solidFill>
              </a:rPr>
              <a:t>二、</a:t>
            </a:r>
            <a:r>
              <a:rPr lang="zh-CN" altLang="zh-CN" sz="2800" b="1" dirty="0" smtClean="0">
                <a:solidFill>
                  <a:schemeClr val="bg1"/>
                </a:solidFill>
              </a:rPr>
              <a:t>联网</a:t>
            </a:r>
            <a:endParaRPr lang="zh-CN" altLang="zh-CN" sz="2800" b="1" dirty="0">
              <a:solidFill>
                <a:schemeClr val="bg1"/>
              </a:solidFill>
            </a:endParaRPr>
          </a:p>
          <a:p>
            <a:r>
              <a:rPr lang="zh-CN" altLang="zh-CN" sz="2800" b="1" dirty="0">
                <a:solidFill>
                  <a:schemeClr val="bg1"/>
                </a:solidFill>
              </a:rPr>
              <a:t>（</a:t>
            </a:r>
            <a:r>
              <a:rPr lang="en-US" altLang="zh-CN" sz="2800" b="1" dirty="0">
                <a:solidFill>
                  <a:schemeClr val="bg1"/>
                </a:solidFill>
              </a:rPr>
              <a:t>1</a:t>
            </a:r>
            <a:r>
              <a:rPr lang="zh-CN" altLang="zh-CN" sz="2800" b="1" dirty="0">
                <a:solidFill>
                  <a:schemeClr val="bg1"/>
                </a:solidFill>
              </a:rPr>
              <a:t>）通过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Anaconda</a:t>
            </a:r>
            <a:r>
              <a:rPr lang="zh-CN" altLang="zh-CN" sz="2800" b="1" dirty="0" smtClean="0">
                <a:solidFill>
                  <a:schemeClr val="bg1"/>
                </a:solidFill>
              </a:rPr>
              <a:t>建</a:t>
            </a:r>
            <a:r>
              <a:rPr lang="zh-CN" altLang="zh-CN" sz="2800" b="1" dirty="0">
                <a:solidFill>
                  <a:schemeClr val="bg1"/>
                </a:solidFill>
              </a:rPr>
              <a:t>一个</a:t>
            </a:r>
            <a:r>
              <a:rPr lang="en-US" altLang="zh-CN" sz="2800" b="1" dirty="0">
                <a:solidFill>
                  <a:schemeClr val="bg1"/>
                </a:solidFill>
              </a:rPr>
              <a:t>python</a:t>
            </a:r>
            <a:r>
              <a:rPr lang="zh-CN" altLang="zh-CN" sz="2800" b="1" dirty="0" smtClean="0">
                <a:solidFill>
                  <a:schemeClr val="bg1"/>
                </a:solidFill>
              </a:rPr>
              <a:t>文件</a:t>
            </a:r>
            <a:endParaRPr lang="zh-CN" altLang="zh-CN" sz="2800" b="1" dirty="0">
              <a:solidFill>
                <a:schemeClr val="bg1"/>
              </a:solidFill>
            </a:endParaRPr>
          </a:p>
          <a:p>
            <a:r>
              <a:rPr lang="zh-CN" altLang="zh-CN" sz="2800" b="1" dirty="0">
                <a:solidFill>
                  <a:schemeClr val="bg1"/>
                </a:solidFill>
              </a:rPr>
              <a:t>（</a:t>
            </a:r>
            <a:r>
              <a:rPr lang="en-US" altLang="zh-CN" sz="2800" b="1" dirty="0">
                <a:solidFill>
                  <a:schemeClr val="bg1"/>
                </a:solidFill>
              </a:rPr>
              <a:t>2</a:t>
            </a:r>
            <a:r>
              <a:rPr lang="zh-CN" altLang="zh-CN" sz="2800" b="1" dirty="0">
                <a:solidFill>
                  <a:schemeClr val="bg1"/>
                </a:solidFill>
              </a:rPr>
              <a:t>）引入包</a:t>
            </a:r>
            <a:r>
              <a:rPr lang="en-US" altLang="zh-CN" sz="2800" b="1" dirty="0">
                <a:solidFill>
                  <a:schemeClr val="bg1"/>
                </a:solidFill>
              </a:rPr>
              <a:t>import urllib.request as r</a:t>
            </a:r>
            <a:endParaRPr lang="zh-CN" altLang="zh-CN" sz="2800" b="1" dirty="0">
              <a:solidFill>
                <a:schemeClr val="bg1"/>
              </a:solidFill>
            </a:endParaRPr>
          </a:p>
          <a:p>
            <a:r>
              <a:rPr lang="zh-CN" altLang="zh-CN" sz="2800" b="1" dirty="0">
                <a:solidFill>
                  <a:schemeClr val="bg1"/>
                </a:solidFill>
              </a:rPr>
              <a:t>（</a:t>
            </a:r>
            <a:r>
              <a:rPr lang="en-US" altLang="zh-CN" sz="2800" b="1" dirty="0">
                <a:solidFill>
                  <a:schemeClr val="bg1"/>
                </a:solidFill>
              </a:rPr>
              <a:t>3</a:t>
            </a:r>
            <a:r>
              <a:rPr lang="zh-CN" altLang="zh-CN" sz="2800" b="1" dirty="0">
                <a:solidFill>
                  <a:schemeClr val="bg1"/>
                </a:solidFill>
              </a:rPr>
              <a:t>）</a:t>
            </a:r>
            <a:r>
              <a:rPr lang="en-US" altLang="zh-CN" sz="2800" dirty="0">
                <a:solidFill>
                  <a:schemeClr val="bg1"/>
                </a:solidFill>
              </a:rPr>
              <a:t>url="http://api.openweathermap.org/data/2.5/</a:t>
            </a:r>
            <a:r>
              <a:rPr lang="en-US" altLang="zh-CN" sz="2800" dirty="0" err="1">
                <a:solidFill>
                  <a:schemeClr val="bg1"/>
                </a:solidFill>
              </a:rPr>
              <a:t>weather?q</a:t>
            </a:r>
            <a:r>
              <a:rPr lang="en-US" altLang="zh-CN" sz="2800" dirty="0">
                <a:solidFill>
                  <a:schemeClr val="bg1"/>
                </a:solidFill>
              </a:rPr>
              <a:t>=</a:t>
            </a:r>
            <a:r>
              <a:rPr lang="en-US" altLang="zh-CN" sz="2800" dirty="0" err="1">
                <a:solidFill>
                  <a:schemeClr val="bg1"/>
                </a:solidFill>
              </a:rPr>
              <a:t>chengdu&amp;mode</a:t>
            </a:r>
            <a:r>
              <a:rPr lang="en-US" altLang="zh-CN" sz="2800" dirty="0">
                <a:solidFill>
                  <a:schemeClr val="bg1"/>
                </a:solidFill>
              </a:rPr>
              <a:t>=</a:t>
            </a:r>
            <a:r>
              <a:rPr lang="en-US" altLang="zh-CN" sz="2800" dirty="0" err="1">
                <a:solidFill>
                  <a:schemeClr val="bg1"/>
                </a:solidFill>
              </a:rPr>
              <a:t>json&amp;units</a:t>
            </a:r>
            <a:r>
              <a:rPr lang="en-US" altLang="zh-CN" sz="2800" dirty="0">
                <a:solidFill>
                  <a:schemeClr val="bg1"/>
                </a:solidFill>
              </a:rPr>
              <a:t>=</a:t>
            </a:r>
            <a:r>
              <a:rPr lang="en-US" altLang="zh-CN" sz="2800" dirty="0" err="1">
                <a:solidFill>
                  <a:schemeClr val="bg1"/>
                </a:solidFill>
              </a:rPr>
              <a:t>metric&amp;lang</a:t>
            </a:r>
            <a:r>
              <a:rPr lang="en-US" altLang="zh-CN" sz="2800" dirty="0">
                <a:solidFill>
                  <a:schemeClr val="bg1"/>
                </a:solidFill>
              </a:rPr>
              <a:t>=</a:t>
            </a:r>
            <a:r>
              <a:rPr lang="en-US" altLang="zh-CN" sz="2800" dirty="0" err="1">
                <a:solidFill>
                  <a:schemeClr val="bg1"/>
                </a:solidFill>
              </a:rPr>
              <a:t>zh_cn&amp;APPID</a:t>
            </a:r>
            <a:r>
              <a:rPr lang="en-US" altLang="zh-CN" sz="2800" dirty="0">
                <a:solidFill>
                  <a:schemeClr val="bg1"/>
                </a:solidFill>
              </a:rPr>
              <a:t>=6a67ed641c0fda8b69715c43518b6996 "</a:t>
            </a:r>
            <a:endParaRPr lang="zh-CN" altLang="zh-CN" sz="2800" dirty="0">
              <a:solidFill>
                <a:schemeClr val="bg1"/>
              </a:solidFill>
            </a:endParaRPr>
          </a:p>
          <a:p>
            <a:r>
              <a:rPr lang="zh-CN" altLang="zh-CN" sz="2800" b="1" dirty="0">
                <a:solidFill>
                  <a:schemeClr val="bg1"/>
                </a:solidFill>
              </a:rPr>
              <a:t>（</a:t>
            </a:r>
            <a:r>
              <a:rPr lang="en-US" altLang="zh-CN" sz="2800" b="1" dirty="0">
                <a:solidFill>
                  <a:schemeClr val="bg1"/>
                </a:solidFill>
              </a:rPr>
              <a:t>4</a:t>
            </a:r>
            <a:r>
              <a:rPr lang="zh-CN" altLang="zh-CN" sz="2800" b="1" dirty="0">
                <a:solidFill>
                  <a:schemeClr val="bg1"/>
                </a:solidFill>
              </a:rPr>
              <a:t>）</a:t>
            </a:r>
            <a:r>
              <a:rPr lang="en-US" altLang="zh-CN" sz="2800" dirty="0">
                <a:solidFill>
                  <a:schemeClr val="bg1"/>
                </a:solidFill>
              </a:rPr>
              <a:t>info=</a:t>
            </a:r>
            <a:r>
              <a:rPr lang="en-US" altLang="zh-CN" sz="2800" dirty="0" err="1">
                <a:solidFill>
                  <a:schemeClr val="bg1"/>
                </a:solidFill>
              </a:rPr>
              <a:t>r.urlopen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dirty="0" err="1">
                <a:solidFill>
                  <a:schemeClr val="bg1"/>
                </a:solidFill>
              </a:rPr>
              <a:t>address.format</a:t>
            </a:r>
            <a:r>
              <a:rPr lang="en-US" altLang="zh-CN" sz="2800" dirty="0">
                <a:solidFill>
                  <a:schemeClr val="bg1"/>
                </a:solidFill>
              </a:rPr>
              <a:t>(city)).read().decode('utf-8','ignore') </a:t>
            </a:r>
            <a:endParaRPr lang="zh-CN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14683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1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33" grpId="0" animBg="1"/>
      <p:bldP spid="134" grpId="0" animBg="1"/>
      <p:bldP spid="155" grpId="0"/>
      <p:bldP spid="153" grpId="0"/>
      <p:bldP spid="151" grpId="0"/>
      <p:bldP spid="136" grpId="0"/>
      <p:bldP spid="1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352881" y="4608943"/>
            <a:ext cx="1347937" cy="1345229"/>
            <a:chOff x="5186121" y="3507044"/>
            <a:chExt cx="1010953" cy="1008922"/>
          </a:xfrm>
        </p:grpSpPr>
        <p:sp>
          <p:nvSpPr>
            <p:cNvPr id="47" name="Freeform 12"/>
            <p:cNvSpPr/>
            <p:nvPr/>
          </p:nvSpPr>
          <p:spPr bwMode="auto">
            <a:xfrm flipH="1">
              <a:off x="5369846" y="4249282"/>
              <a:ext cx="141757" cy="266684"/>
            </a:xfrm>
            <a:custGeom>
              <a:avLst/>
              <a:gdLst>
                <a:gd name="T0" fmla="*/ 20 w 152"/>
                <a:gd name="T1" fmla="*/ 0 h 286"/>
                <a:gd name="T2" fmla="*/ 0 w 152"/>
                <a:gd name="T3" fmla="*/ 149 h 286"/>
                <a:gd name="T4" fmla="*/ 139 w 152"/>
                <a:gd name="T5" fmla="*/ 286 h 286"/>
                <a:gd name="T6" fmla="*/ 152 w 152"/>
                <a:gd name="T7" fmla="*/ 132 h 286"/>
                <a:gd name="T8" fmla="*/ 20 w 152"/>
                <a:gd name="T9" fmla="*/ 0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286">
                  <a:moveTo>
                    <a:pt x="20" y="0"/>
                  </a:moveTo>
                  <a:lnTo>
                    <a:pt x="0" y="149"/>
                  </a:lnTo>
                  <a:lnTo>
                    <a:pt x="139" y="286"/>
                  </a:lnTo>
                  <a:lnTo>
                    <a:pt x="152" y="13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8" name="Freeform 13"/>
            <p:cNvSpPr/>
            <p:nvPr/>
          </p:nvSpPr>
          <p:spPr bwMode="auto">
            <a:xfrm flipH="1">
              <a:off x="5369846" y="4249282"/>
              <a:ext cx="141757" cy="266684"/>
            </a:xfrm>
            <a:custGeom>
              <a:avLst/>
              <a:gdLst>
                <a:gd name="T0" fmla="*/ 20 w 152"/>
                <a:gd name="T1" fmla="*/ 0 h 286"/>
                <a:gd name="T2" fmla="*/ 0 w 152"/>
                <a:gd name="T3" fmla="*/ 149 h 286"/>
                <a:gd name="T4" fmla="*/ 139 w 152"/>
                <a:gd name="T5" fmla="*/ 286 h 286"/>
                <a:gd name="T6" fmla="*/ 152 w 152"/>
                <a:gd name="T7" fmla="*/ 132 h 286"/>
                <a:gd name="T8" fmla="*/ 20 w 152"/>
                <a:gd name="T9" fmla="*/ 0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286">
                  <a:moveTo>
                    <a:pt x="20" y="0"/>
                  </a:moveTo>
                  <a:lnTo>
                    <a:pt x="0" y="149"/>
                  </a:lnTo>
                  <a:lnTo>
                    <a:pt x="139" y="286"/>
                  </a:lnTo>
                  <a:lnTo>
                    <a:pt x="152" y="132"/>
                  </a:lnTo>
                  <a:lnTo>
                    <a:pt x="2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9" name="Freeform 14"/>
            <p:cNvSpPr/>
            <p:nvPr/>
          </p:nvSpPr>
          <p:spPr bwMode="auto">
            <a:xfrm flipH="1">
              <a:off x="5186121" y="4189605"/>
              <a:ext cx="265795" cy="141734"/>
            </a:xfrm>
            <a:custGeom>
              <a:avLst/>
              <a:gdLst>
                <a:gd name="T0" fmla="*/ 0 w 285"/>
                <a:gd name="T1" fmla="*/ 22 h 152"/>
                <a:gd name="T2" fmla="*/ 149 w 285"/>
                <a:gd name="T3" fmla="*/ 0 h 152"/>
                <a:gd name="T4" fmla="*/ 285 w 285"/>
                <a:gd name="T5" fmla="*/ 139 h 152"/>
                <a:gd name="T6" fmla="*/ 131 w 285"/>
                <a:gd name="T7" fmla="*/ 152 h 152"/>
                <a:gd name="T8" fmla="*/ 0 w 285"/>
                <a:gd name="T9" fmla="*/ 22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5" h="152">
                  <a:moveTo>
                    <a:pt x="0" y="22"/>
                  </a:moveTo>
                  <a:lnTo>
                    <a:pt x="149" y="0"/>
                  </a:lnTo>
                  <a:lnTo>
                    <a:pt x="285" y="139"/>
                  </a:lnTo>
                  <a:lnTo>
                    <a:pt x="131" y="15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0" name="Freeform 15"/>
            <p:cNvSpPr/>
            <p:nvPr/>
          </p:nvSpPr>
          <p:spPr bwMode="auto">
            <a:xfrm flipH="1">
              <a:off x="5186121" y="4189605"/>
              <a:ext cx="265795" cy="141734"/>
            </a:xfrm>
            <a:custGeom>
              <a:avLst/>
              <a:gdLst>
                <a:gd name="T0" fmla="*/ 0 w 285"/>
                <a:gd name="T1" fmla="*/ 22 h 152"/>
                <a:gd name="T2" fmla="*/ 149 w 285"/>
                <a:gd name="T3" fmla="*/ 0 h 152"/>
                <a:gd name="T4" fmla="*/ 285 w 285"/>
                <a:gd name="T5" fmla="*/ 139 h 152"/>
                <a:gd name="T6" fmla="*/ 131 w 285"/>
                <a:gd name="T7" fmla="*/ 152 h 152"/>
                <a:gd name="T8" fmla="*/ 0 w 285"/>
                <a:gd name="T9" fmla="*/ 22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5" h="152">
                  <a:moveTo>
                    <a:pt x="0" y="22"/>
                  </a:moveTo>
                  <a:lnTo>
                    <a:pt x="149" y="0"/>
                  </a:lnTo>
                  <a:lnTo>
                    <a:pt x="285" y="139"/>
                  </a:lnTo>
                  <a:lnTo>
                    <a:pt x="131" y="152"/>
                  </a:lnTo>
                  <a:lnTo>
                    <a:pt x="0" y="22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1" name="Freeform 16"/>
            <p:cNvSpPr/>
            <p:nvPr/>
          </p:nvSpPr>
          <p:spPr bwMode="auto">
            <a:xfrm flipH="1">
              <a:off x="5453781" y="4286581"/>
              <a:ext cx="933" cy="186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1 w 1"/>
                <a:gd name="T5" fmla="*/ 2 h 2"/>
                <a:gd name="T6" fmla="*/ 0 w 1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0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2" name="Freeform 17"/>
            <p:cNvSpPr/>
            <p:nvPr/>
          </p:nvSpPr>
          <p:spPr bwMode="auto">
            <a:xfrm flipH="1">
              <a:off x="5453781" y="4286581"/>
              <a:ext cx="933" cy="186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1 w 1"/>
                <a:gd name="T5" fmla="*/ 2 h 2"/>
                <a:gd name="T6" fmla="*/ 0 w 1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0"/>
                  </a:lnTo>
                  <a:lnTo>
                    <a:pt x="1" y="2"/>
                  </a:lnTo>
                  <a:lnTo>
                    <a:pt x="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3" name="Freeform 18"/>
            <p:cNvSpPr/>
            <p:nvPr/>
          </p:nvSpPr>
          <p:spPr bwMode="auto">
            <a:xfrm flipH="1">
              <a:off x="5450050" y="4286581"/>
              <a:ext cx="24248" cy="145464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9 h 156"/>
                <a:gd name="T4" fmla="*/ 8 w 26"/>
                <a:gd name="T5" fmla="*/ 156 h 156"/>
                <a:gd name="T6" fmla="*/ 26 w 26"/>
                <a:gd name="T7" fmla="*/ 8 h 156"/>
                <a:gd name="T8" fmla="*/ 22 w 26"/>
                <a:gd name="T9" fmla="*/ 2 h 156"/>
                <a:gd name="T10" fmla="*/ 21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26" y="8"/>
                  </a:lnTo>
                  <a:lnTo>
                    <a:pt x="22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4" name="Freeform 19"/>
            <p:cNvSpPr/>
            <p:nvPr/>
          </p:nvSpPr>
          <p:spPr bwMode="auto">
            <a:xfrm flipH="1">
              <a:off x="5450050" y="4286581"/>
              <a:ext cx="24248" cy="145464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9 h 156"/>
                <a:gd name="T4" fmla="*/ 8 w 26"/>
                <a:gd name="T5" fmla="*/ 156 h 156"/>
                <a:gd name="T6" fmla="*/ 26 w 26"/>
                <a:gd name="T7" fmla="*/ 8 h 156"/>
                <a:gd name="T8" fmla="*/ 22 w 26"/>
                <a:gd name="T9" fmla="*/ 2 h 156"/>
                <a:gd name="T10" fmla="*/ 21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26" y="8"/>
                  </a:lnTo>
                  <a:lnTo>
                    <a:pt x="22" y="2"/>
                  </a:lnTo>
                  <a:lnTo>
                    <a:pt x="21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5" name="Freeform 20"/>
            <p:cNvSpPr>
              <a:spLocks noEditPoints="1"/>
            </p:cNvSpPr>
            <p:nvPr/>
          </p:nvSpPr>
          <p:spPr bwMode="auto">
            <a:xfrm flipH="1">
              <a:off x="5410881" y="4327609"/>
              <a:ext cx="22383" cy="145464"/>
            </a:xfrm>
            <a:custGeom>
              <a:avLst/>
              <a:gdLst>
                <a:gd name="T0" fmla="*/ 0 w 24"/>
                <a:gd name="T1" fmla="*/ 149 h 156"/>
                <a:gd name="T2" fmla="*/ 0 w 24"/>
                <a:gd name="T3" fmla="*/ 149 h 156"/>
                <a:gd name="T4" fmla="*/ 8 w 24"/>
                <a:gd name="T5" fmla="*/ 156 h 156"/>
                <a:gd name="T6" fmla="*/ 8 w 24"/>
                <a:gd name="T7" fmla="*/ 156 h 156"/>
                <a:gd name="T8" fmla="*/ 0 w 24"/>
                <a:gd name="T9" fmla="*/ 149 h 156"/>
                <a:gd name="T10" fmla="*/ 21 w 24"/>
                <a:gd name="T11" fmla="*/ 0 h 156"/>
                <a:gd name="T12" fmla="*/ 21 w 24"/>
                <a:gd name="T13" fmla="*/ 0 h 156"/>
                <a:gd name="T14" fmla="*/ 24 w 24"/>
                <a:gd name="T15" fmla="*/ 4 h 156"/>
                <a:gd name="T16" fmla="*/ 21 w 24"/>
                <a:gd name="T17" fmla="*/ 0 h 1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" h="156">
                  <a:moveTo>
                    <a:pt x="0" y="149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0" y="149"/>
                  </a:lnTo>
                  <a:close/>
                  <a:moveTo>
                    <a:pt x="21" y="0"/>
                  </a:moveTo>
                  <a:lnTo>
                    <a:pt x="21" y="0"/>
                  </a:lnTo>
                  <a:lnTo>
                    <a:pt x="24" y="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6" name="Freeform 21"/>
            <p:cNvSpPr>
              <a:spLocks noEditPoints="1"/>
            </p:cNvSpPr>
            <p:nvPr/>
          </p:nvSpPr>
          <p:spPr bwMode="auto">
            <a:xfrm flipH="1">
              <a:off x="5410881" y="4327609"/>
              <a:ext cx="22383" cy="145464"/>
            </a:xfrm>
            <a:custGeom>
              <a:avLst/>
              <a:gdLst>
                <a:gd name="T0" fmla="*/ 0 w 24"/>
                <a:gd name="T1" fmla="*/ 149 h 156"/>
                <a:gd name="T2" fmla="*/ 0 w 24"/>
                <a:gd name="T3" fmla="*/ 149 h 156"/>
                <a:gd name="T4" fmla="*/ 8 w 24"/>
                <a:gd name="T5" fmla="*/ 156 h 156"/>
                <a:gd name="T6" fmla="*/ 8 w 24"/>
                <a:gd name="T7" fmla="*/ 156 h 156"/>
                <a:gd name="T8" fmla="*/ 0 w 24"/>
                <a:gd name="T9" fmla="*/ 149 h 156"/>
                <a:gd name="T10" fmla="*/ 21 w 24"/>
                <a:gd name="T11" fmla="*/ 0 h 156"/>
                <a:gd name="T12" fmla="*/ 21 w 24"/>
                <a:gd name="T13" fmla="*/ 0 h 156"/>
                <a:gd name="T14" fmla="*/ 24 w 24"/>
                <a:gd name="T15" fmla="*/ 4 h 156"/>
                <a:gd name="T16" fmla="*/ 21 w 24"/>
                <a:gd name="T17" fmla="*/ 0 h 1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" h="156">
                  <a:moveTo>
                    <a:pt x="0" y="149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0" y="149"/>
                  </a:lnTo>
                  <a:moveTo>
                    <a:pt x="21" y="0"/>
                  </a:moveTo>
                  <a:lnTo>
                    <a:pt x="21" y="0"/>
                  </a:lnTo>
                  <a:lnTo>
                    <a:pt x="24" y="4"/>
                  </a:lnTo>
                  <a:lnTo>
                    <a:pt x="21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7" name="Freeform 22"/>
            <p:cNvSpPr/>
            <p:nvPr/>
          </p:nvSpPr>
          <p:spPr bwMode="auto">
            <a:xfrm flipH="1">
              <a:off x="5409015" y="4327609"/>
              <a:ext cx="24248" cy="145464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9 h 156"/>
                <a:gd name="T4" fmla="*/ 8 w 26"/>
                <a:gd name="T5" fmla="*/ 156 h 156"/>
                <a:gd name="T6" fmla="*/ 26 w 26"/>
                <a:gd name="T7" fmla="*/ 8 h 156"/>
                <a:gd name="T8" fmla="*/ 24 w 26"/>
                <a:gd name="T9" fmla="*/ 4 h 156"/>
                <a:gd name="T10" fmla="*/ 21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Freeform 23"/>
            <p:cNvSpPr/>
            <p:nvPr/>
          </p:nvSpPr>
          <p:spPr bwMode="auto">
            <a:xfrm flipH="1">
              <a:off x="5409015" y="4327609"/>
              <a:ext cx="24248" cy="145464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9 h 156"/>
                <a:gd name="T4" fmla="*/ 8 w 26"/>
                <a:gd name="T5" fmla="*/ 156 h 156"/>
                <a:gd name="T6" fmla="*/ 26 w 26"/>
                <a:gd name="T7" fmla="*/ 8 h 156"/>
                <a:gd name="T8" fmla="*/ 24 w 26"/>
                <a:gd name="T9" fmla="*/ 4 h 156"/>
                <a:gd name="T10" fmla="*/ 21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1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Freeform 24"/>
            <p:cNvSpPr>
              <a:spLocks noEditPoints="1"/>
            </p:cNvSpPr>
            <p:nvPr/>
          </p:nvSpPr>
          <p:spPr bwMode="auto">
            <a:xfrm flipH="1">
              <a:off x="5226223" y="4274459"/>
              <a:ext cx="152016" cy="22379"/>
            </a:xfrm>
            <a:custGeom>
              <a:avLst/>
              <a:gdLst>
                <a:gd name="T0" fmla="*/ 7 w 163"/>
                <a:gd name="T1" fmla="*/ 15 h 24"/>
                <a:gd name="T2" fmla="*/ 0 w 163"/>
                <a:gd name="T3" fmla="*/ 17 h 24"/>
                <a:gd name="T4" fmla="*/ 7 w 163"/>
                <a:gd name="T5" fmla="*/ 24 h 24"/>
                <a:gd name="T6" fmla="*/ 15 w 163"/>
                <a:gd name="T7" fmla="*/ 24 h 24"/>
                <a:gd name="T8" fmla="*/ 7 w 163"/>
                <a:gd name="T9" fmla="*/ 15 h 24"/>
                <a:gd name="T10" fmla="*/ 160 w 163"/>
                <a:gd name="T11" fmla="*/ 0 h 24"/>
                <a:gd name="T12" fmla="*/ 160 w 163"/>
                <a:gd name="T13" fmla="*/ 0 h 24"/>
                <a:gd name="T14" fmla="*/ 163 w 163"/>
                <a:gd name="T15" fmla="*/ 4 h 24"/>
                <a:gd name="T16" fmla="*/ 160 w 163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3" h="24">
                  <a:moveTo>
                    <a:pt x="7" y="15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5" y="24"/>
                  </a:lnTo>
                  <a:lnTo>
                    <a:pt x="7" y="15"/>
                  </a:lnTo>
                  <a:close/>
                  <a:moveTo>
                    <a:pt x="160" y="0"/>
                  </a:moveTo>
                  <a:lnTo>
                    <a:pt x="160" y="0"/>
                  </a:lnTo>
                  <a:lnTo>
                    <a:pt x="163" y="4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0" name="Freeform 25"/>
            <p:cNvSpPr>
              <a:spLocks noEditPoints="1"/>
            </p:cNvSpPr>
            <p:nvPr/>
          </p:nvSpPr>
          <p:spPr bwMode="auto">
            <a:xfrm flipH="1">
              <a:off x="5226223" y="4274459"/>
              <a:ext cx="152016" cy="22379"/>
            </a:xfrm>
            <a:custGeom>
              <a:avLst/>
              <a:gdLst>
                <a:gd name="T0" fmla="*/ 7 w 163"/>
                <a:gd name="T1" fmla="*/ 15 h 24"/>
                <a:gd name="T2" fmla="*/ 0 w 163"/>
                <a:gd name="T3" fmla="*/ 17 h 24"/>
                <a:gd name="T4" fmla="*/ 7 w 163"/>
                <a:gd name="T5" fmla="*/ 24 h 24"/>
                <a:gd name="T6" fmla="*/ 15 w 163"/>
                <a:gd name="T7" fmla="*/ 24 h 24"/>
                <a:gd name="T8" fmla="*/ 7 w 163"/>
                <a:gd name="T9" fmla="*/ 15 h 24"/>
                <a:gd name="T10" fmla="*/ 160 w 163"/>
                <a:gd name="T11" fmla="*/ 0 h 24"/>
                <a:gd name="T12" fmla="*/ 160 w 163"/>
                <a:gd name="T13" fmla="*/ 0 h 24"/>
                <a:gd name="T14" fmla="*/ 163 w 163"/>
                <a:gd name="T15" fmla="*/ 4 h 24"/>
                <a:gd name="T16" fmla="*/ 160 w 163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3" h="24">
                  <a:moveTo>
                    <a:pt x="7" y="15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5" y="24"/>
                  </a:lnTo>
                  <a:lnTo>
                    <a:pt x="7" y="15"/>
                  </a:lnTo>
                  <a:moveTo>
                    <a:pt x="160" y="0"/>
                  </a:moveTo>
                  <a:lnTo>
                    <a:pt x="160" y="0"/>
                  </a:lnTo>
                  <a:lnTo>
                    <a:pt x="163" y="4"/>
                  </a:lnTo>
                  <a:lnTo>
                    <a:pt x="16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1" name="Freeform 26"/>
            <p:cNvSpPr/>
            <p:nvPr/>
          </p:nvSpPr>
          <p:spPr bwMode="auto">
            <a:xfrm flipH="1">
              <a:off x="5224358" y="4274459"/>
              <a:ext cx="147353" cy="22379"/>
            </a:xfrm>
            <a:custGeom>
              <a:avLst/>
              <a:gdLst>
                <a:gd name="T0" fmla="*/ 153 w 158"/>
                <a:gd name="T1" fmla="*/ 0 h 24"/>
                <a:gd name="T2" fmla="*/ 0 w 158"/>
                <a:gd name="T3" fmla="*/ 15 h 24"/>
                <a:gd name="T4" fmla="*/ 8 w 158"/>
                <a:gd name="T5" fmla="*/ 24 h 24"/>
                <a:gd name="T6" fmla="*/ 158 w 158"/>
                <a:gd name="T7" fmla="*/ 6 h 24"/>
                <a:gd name="T8" fmla="*/ 156 w 158"/>
                <a:gd name="T9" fmla="*/ 4 h 24"/>
                <a:gd name="T10" fmla="*/ 153 w 15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8" h="24">
                  <a:moveTo>
                    <a:pt x="153" y="0"/>
                  </a:moveTo>
                  <a:lnTo>
                    <a:pt x="0" y="15"/>
                  </a:lnTo>
                  <a:lnTo>
                    <a:pt x="8" y="24"/>
                  </a:lnTo>
                  <a:lnTo>
                    <a:pt x="158" y="6"/>
                  </a:lnTo>
                  <a:lnTo>
                    <a:pt x="156" y="4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2" name="Freeform 27"/>
            <p:cNvSpPr/>
            <p:nvPr/>
          </p:nvSpPr>
          <p:spPr bwMode="auto">
            <a:xfrm flipH="1">
              <a:off x="5224358" y="4274459"/>
              <a:ext cx="147353" cy="22379"/>
            </a:xfrm>
            <a:custGeom>
              <a:avLst/>
              <a:gdLst>
                <a:gd name="T0" fmla="*/ 153 w 158"/>
                <a:gd name="T1" fmla="*/ 0 h 24"/>
                <a:gd name="T2" fmla="*/ 0 w 158"/>
                <a:gd name="T3" fmla="*/ 15 h 24"/>
                <a:gd name="T4" fmla="*/ 8 w 158"/>
                <a:gd name="T5" fmla="*/ 24 h 24"/>
                <a:gd name="T6" fmla="*/ 158 w 158"/>
                <a:gd name="T7" fmla="*/ 6 h 24"/>
                <a:gd name="T8" fmla="*/ 156 w 158"/>
                <a:gd name="T9" fmla="*/ 4 h 24"/>
                <a:gd name="T10" fmla="*/ 153 w 15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8" h="24">
                  <a:moveTo>
                    <a:pt x="153" y="0"/>
                  </a:moveTo>
                  <a:lnTo>
                    <a:pt x="0" y="15"/>
                  </a:lnTo>
                  <a:lnTo>
                    <a:pt x="8" y="24"/>
                  </a:lnTo>
                  <a:lnTo>
                    <a:pt x="158" y="6"/>
                  </a:lnTo>
                  <a:lnTo>
                    <a:pt x="156" y="4"/>
                  </a:lnTo>
                  <a:lnTo>
                    <a:pt x="153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3" name="Freeform 28"/>
            <p:cNvSpPr>
              <a:spLocks noEditPoints="1"/>
            </p:cNvSpPr>
            <p:nvPr/>
          </p:nvSpPr>
          <p:spPr bwMode="auto">
            <a:xfrm flipH="1">
              <a:off x="5273786" y="4226903"/>
              <a:ext cx="150151" cy="22379"/>
            </a:xfrm>
            <a:custGeom>
              <a:avLst/>
              <a:gdLst>
                <a:gd name="T0" fmla="*/ 5 w 161"/>
                <a:gd name="T1" fmla="*/ 17 h 24"/>
                <a:gd name="T2" fmla="*/ 0 w 161"/>
                <a:gd name="T3" fmla="*/ 17 h 24"/>
                <a:gd name="T4" fmla="*/ 7 w 161"/>
                <a:gd name="T5" fmla="*/ 24 h 24"/>
                <a:gd name="T6" fmla="*/ 12 w 161"/>
                <a:gd name="T7" fmla="*/ 24 h 24"/>
                <a:gd name="T8" fmla="*/ 5 w 161"/>
                <a:gd name="T9" fmla="*/ 17 h 24"/>
                <a:gd name="T10" fmla="*/ 159 w 161"/>
                <a:gd name="T11" fmla="*/ 0 h 24"/>
                <a:gd name="T12" fmla="*/ 159 w 161"/>
                <a:gd name="T13" fmla="*/ 0 h 24"/>
                <a:gd name="T14" fmla="*/ 161 w 161"/>
                <a:gd name="T15" fmla="*/ 2 h 24"/>
                <a:gd name="T16" fmla="*/ 159 w 161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1" h="24">
                  <a:moveTo>
                    <a:pt x="5" y="17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2" y="24"/>
                  </a:lnTo>
                  <a:lnTo>
                    <a:pt x="5" y="17"/>
                  </a:lnTo>
                  <a:close/>
                  <a:moveTo>
                    <a:pt x="159" y="0"/>
                  </a:moveTo>
                  <a:lnTo>
                    <a:pt x="159" y="0"/>
                  </a:lnTo>
                  <a:lnTo>
                    <a:pt x="161" y="2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4" name="Freeform 29"/>
            <p:cNvSpPr>
              <a:spLocks noEditPoints="1"/>
            </p:cNvSpPr>
            <p:nvPr/>
          </p:nvSpPr>
          <p:spPr bwMode="auto">
            <a:xfrm flipH="1">
              <a:off x="5273786" y="4226903"/>
              <a:ext cx="150151" cy="22379"/>
            </a:xfrm>
            <a:custGeom>
              <a:avLst/>
              <a:gdLst>
                <a:gd name="T0" fmla="*/ 5 w 161"/>
                <a:gd name="T1" fmla="*/ 17 h 24"/>
                <a:gd name="T2" fmla="*/ 0 w 161"/>
                <a:gd name="T3" fmla="*/ 17 h 24"/>
                <a:gd name="T4" fmla="*/ 7 w 161"/>
                <a:gd name="T5" fmla="*/ 24 h 24"/>
                <a:gd name="T6" fmla="*/ 12 w 161"/>
                <a:gd name="T7" fmla="*/ 24 h 24"/>
                <a:gd name="T8" fmla="*/ 5 w 161"/>
                <a:gd name="T9" fmla="*/ 17 h 24"/>
                <a:gd name="T10" fmla="*/ 159 w 161"/>
                <a:gd name="T11" fmla="*/ 0 h 24"/>
                <a:gd name="T12" fmla="*/ 159 w 161"/>
                <a:gd name="T13" fmla="*/ 0 h 24"/>
                <a:gd name="T14" fmla="*/ 161 w 161"/>
                <a:gd name="T15" fmla="*/ 2 h 24"/>
                <a:gd name="T16" fmla="*/ 159 w 161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1" h="24">
                  <a:moveTo>
                    <a:pt x="5" y="17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2" y="24"/>
                  </a:lnTo>
                  <a:lnTo>
                    <a:pt x="5" y="17"/>
                  </a:lnTo>
                  <a:moveTo>
                    <a:pt x="159" y="0"/>
                  </a:moveTo>
                  <a:lnTo>
                    <a:pt x="159" y="0"/>
                  </a:lnTo>
                  <a:lnTo>
                    <a:pt x="161" y="2"/>
                  </a:lnTo>
                  <a:lnTo>
                    <a:pt x="159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5" name="Freeform 30"/>
            <p:cNvSpPr/>
            <p:nvPr/>
          </p:nvSpPr>
          <p:spPr bwMode="auto">
            <a:xfrm flipH="1">
              <a:off x="5270056" y="4226903"/>
              <a:ext cx="149218" cy="22379"/>
            </a:xfrm>
            <a:custGeom>
              <a:avLst/>
              <a:gdLst>
                <a:gd name="T0" fmla="*/ 154 w 160"/>
                <a:gd name="T1" fmla="*/ 0 h 24"/>
                <a:gd name="T2" fmla="*/ 0 w 160"/>
                <a:gd name="T3" fmla="*/ 17 h 24"/>
                <a:gd name="T4" fmla="*/ 7 w 160"/>
                <a:gd name="T5" fmla="*/ 24 h 24"/>
                <a:gd name="T6" fmla="*/ 160 w 160"/>
                <a:gd name="T7" fmla="*/ 7 h 24"/>
                <a:gd name="T8" fmla="*/ 156 w 160"/>
                <a:gd name="T9" fmla="*/ 2 h 24"/>
                <a:gd name="T10" fmla="*/ 154 w 160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0" h="24">
                  <a:moveTo>
                    <a:pt x="154" y="0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60" y="7"/>
                  </a:lnTo>
                  <a:lnTo>
                    <a:pt x="156" y="2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6" name="Freeform 31"/>
            <p:cNvSpPr/>
            <p:nvPr/>
          </p:nvSpPr>
          <p:spPr bwMode="auto">
            <a:xfrm flipH="1">
              <a:off x="5270056" y="4226903"/>
              <a:ext cx="149218" cy="22379"/>
            </a:xfrm>
            <a:custGeom>
              <a:avLst/>
              <a:gdLst>
                <a:gd name="T0" fmla="*/ 154 w 160"/>
                <a:gd name="T1" fmla="*/ 0 h 24"/>
                <a:gd name="T2" fmla="*/ 0 w 160"/>
                <a:gd name="T3" fmla="*/ 17 h 24"/>
                <a:gd name="T4" fmla="*/ 7 w 160"/>
                <a:gd name="T5" fmla="*/ 24 h 24"/>
                <a:gd name="T6" fmla="*/ 160 w 160"/>
                <a:gd name="T7" fmla="*/ 7 h 24"/>
                <a:gd name="T8" fmla="*/ 156 w 160"/>
                <a:gd name="T9" fmla="*/ 2 h 24"/>
                <a:gd name="T10" fmla="*/ 154 w 160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0" h="24">
                  <a:moveTo>
                    <a:pt x="154" y="0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60" y="7"/>
                  </a:lnTo>
                  <a:lnTo>
                    <a:pt x="156" y="2"/>
                  </a:lnTo>
                  <a:lnTo>
                    <a:pt x="154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7" name="Freeform 32"/>
            <p:cNvSpPr/>
            <p:nvPr/>
          </p:nvSpPr>
          <p:spPr bwMode="auto">
            <a:xfrm flipH="1">
              <a:off x="5329743" y="3507044"/>
              <a:ext cx="867331" cy="865323"/>
            </a:xfrm>
            <a:custGeom>
              <a:avLst/>
              <a:gdLst>
                <a:gd name="T0" fmla="*/ 81 w 507"/>
                <a:gd name="T1" fmla="*/ 31 h 506"/>
                <a:gd name="T2" fmla="*/ 81 w 507"/>
                <a:gd name="T3" fmla="*/ 31 h 506"/>
                <a:gd name="T4" fmla="*/ 0 w 507"/>
                <a:gd name="T5" fmla="*/ 0 h 506"/>
                <a:gd name="T6" fmla="*/ 37 w 507"/>
                <a:gd name="T7" fmla="*/ 79 h 506"/>
                <a:gd name="T8" fmla="*/ 37 w 507"/>
                <a:gd name="T9" fmla="*/ 79 h 506"/>
                <a:gd name="T10" fmla="*/ 888 w 507"/>
                <a:gd name="T11" fmla="*/ 928 h 506"/>
                <a:gd name="T12" fmla="*/ 930 w 507"/>
                <a:gd name="T13" fmla="*/ 884 h 506"/>
                <a:gd name="T14" fmla="*/ 81 w 507"/>
                <a:gd name="T15" fmla="*/ 31 h 50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07" h="506">
                  <a:moveTo>
                    <a:pt x="44" y="17"/>
                  </a:moveTo>
                  <a:cubicBezTo>
                    <a:pt x="44" y="17"/>
                    <a:pt x="44" y="17"/>
                    <a:pt x="44" y="17"/>
                  </a:cubicBezTo>
                  <a:cubicBezTo>
                    <a:pt x="41" y="14"/>
                    <a:pt x="0" y="0"/>
                    <a:pt x="0" y="0"/>
                  </a:cubicBezTo>
                  <a:cubicBezTo>
                    <a:pt x="0" y="0"/>
                    <a:pt x="16" y="40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484" y="506"/>
                    <a:pt x="484" y="506"/>
                    <a:pt x="484" y="506"/>
                  </a:cubicBezTo>
                  <a:cubicBezTo>
                    <a:pt x="507" y="482"/>
                    <a:pt x="507" y="482"/>
                    <a:pt x="507" y="482"/>
                  </a:cubicBezTo>
                  <a:lnTo>
                    <a:pt x="44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681379" y="2981469"/>
            <a:ext cx="1347939" cy="1343985"/>
            <a:chOff x="5107781" y="2781590"/>
            <a:chExt cx="1010954" cy="1007989"/>
          </a:xfrm>
        </p:grpSpPr>
        <p:sp>
          <p:nvSpPr>
            <p:cNvPr id="40" name="Freeform 5"/>
            <p:cNvSpPr/>
            <p:nvPr/>
          </p:nvSpPr>
          <p:spPr bwMode="auto">
            <a:xfrm flipH="1">
              <a:off x="5292439" y="3523828"/>
              <a:ext cx="141757" cy="265751"/>
            </a:xfrm>
            <a:custGeom>
              <a:avLst/>
              <a:gdLst>
                <a:gd name="T0" fmla="*/ 22 w 152"/>
                <a:gd name="T1" fmla="*/ 0 h 285"/>
                <a:gd name="T2" fmla="*/ 0 w 152"/>
                <a:gd name="T3" fmla="*/ 149 h 285"/>
                <a:gd name="T4" fmla="*/ 139 w 152"/>
                <a:gd name="T5" fmla="*/ 285 h 285"/>
                <a:gd name="T6" fmla="*/ 152 w 152"/>
                <a:gd name="T7" fmla="*/ 131 h 285"/>
                <a:gd name="T8" fmla="*/ 22 w 152"/>
                <a:gd name="T9" fmla="*/ 0 h 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285">
                  <a:moveTo>
                    <a:pt x="22" y="0"/>
                  </a:moveTo>
                  <a:lnTo>
                    <a:pt x="0" y="149"/>
                  </a:lnTo>
                  <a:lnTo>
                    <a:pt x="139" y="285"/>
                  </a:lnTo>
                  <a:lnTo>
                    <a:pt x="152" y="131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1" name="Freeform 6"/>
            <p:cNvSpPr/>
            <p:nvPr/>
          </p:nvSpPr>
          <p:spPr bwMode="auto">
            <a:xfrm flipH="1">
              <a:off x="5292439" y="3523828"/>
              <a:ext cx="141757" cy="265751"/>
            </a:xfrm>
            <a:custGeom>
              <a:avLst/>
              <a:gdLst>
                <a:gd name="T0" fmla="*/ 22 w 152"/>
                <a:gd name="T1" fmla="*/ 0 h 285"/>
                <a:gd name="T2" fmla="*/ 0 w 152"/>
                <a:gd name="T3" fmla="*/ 149 h 285"/>
                <a:gd name="T4" fmla="*/ 139 w 152"/>
                <a:gd name="T5" fmla="*/ 285 h 285"/>
                <a:gd name="T6" fmla="*/ 152 w 152"/>
                <a:gd name="T7" fmla="*/ 131 h 285"/>
                <a:gd name="T8" fmla="*/ 22 w 152"/>
                <a:gd name="T9" fmla="*/ 0 h 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285">
                  <a:moveTo>
                    <a:pt x="22" y="0"/>
                  </a:moveTo>
                  <a:lnTo>
                    <a:pt x="0" y="149"/>
                  </a:lnTo>
                  <a:lnTo>
                    <a:pt x="139" y="285"/>
                  </a:lnTo>
                  <a:lnTo>
                    <a:pt x="152" y="131"/>
                  </a:lnTo>
                  <a:lnTo>
                    <a:pt x="22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2" name="Freeform 7"/>
            <p:cNvSpPr/>
            <p:nvPr/>
          </p:nvSpPr>
          <p:spPr bwMode="auto">
            <a:xfrm flipH="1">
              <a:off x="5107781" y="3464151"/>
              <a:ext cx="266728" cy="141734"/>
            </a:xfrm>
            <a:custGeom>
              <a:avLst/>
              <a:gdLst>
                <a:gd name="T0" fmla="*/ 0 w 286"/>
                <a:gd name="T1" fmla="*/ 22 h 152"/>
                <a:gd name="T2" fmla="*/ 150 w 286"/>
                <a:gd name="T3" fmla="*/ 0 h 152"/>
                <a:gd name="T4" fmla="*/ 286 w 286"/>
                <a:gd name="T5" fmla="*/ 139 h 152"/>
                <a:gd name="T6" fmla="*/ 132 w 286"/>
                <a:gd name="T7" fmla="*/ 152 h 152"/>
                <a:gd name="T8" fmla="*/ 0 w 286"/>
                <a:gd name="T9" fmla="*/ 22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6" h="152">
                  <a:moveTo>
                    <a:pt x="0" y="22"/>
                  </a:moveTo>
                  <a:lnTo>
                    <a:pt x="150" y="0"/>
                  </a:lnTo>
                  <a:lnTo>
                    <a:pt x="286" y="139"/>
                  </a:lnTo>
                  <a:lnTo>
                    <a:pt x="132" y="15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3" name="Freeform 8"/>
            <p:cNvSpPr/>
            <p:nvPr/>
          </p:nvSpPr>
          <p:spPr bwMode="auto">
            <a:xfrm flipH="1">
              <a:off x="5107781" y="3464151"/>
              <a:ext cx="266728" cy="141734"/>
            </a:xfrm>
            <a:custGeom>
              <a:avLst/>
              <a:gdLst>
                <a:gd name="T0" fmla="*/ 0 w 286"/>
                <a:gd name="T1" fmla="*/ 22 h 152"/>
                <a:gd name="T2" fmla="*/ 150 w 286"/>
                <a:gd name="T3" fmla="*/ 0 h 152"/>
                <a:gd name="T4" fmla="*/ 286 w 286"/>
                <a:gd name="T5" fmla="*/ 139 h 152"/>
                <a:gd name="T6" fmla="*/ 132 w 286"/>
                <a:gd name="T7" fmla="*/ 152 h 152"/>
                <a:gd name="T8" fmla="*/ 0 w 286"/>
                <a:gd name="T9" fmla="*/ 22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6" h="152">
                  <a:moveTo>
                    <a:pt x="0" y="22"/>
                  </a:moveTo>
                  <a:lnTo>
                    <a:pt x="150" y="0"/>
                  </a:lnTo>
                  <a:lnTo>
                    <a:pt x="286" y="139"/>
                  </a:lnTo>
                  <a:lnTo>
                    <a:pt x="132" y="152"/>
                  </a:lnTo>
                  <a:lnTo>
                    <a:pt x="0" y="22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4" name="Freeform 9"/>
            <p:cNvSpPr/>
            <p:nvPr/>
          </p:nvSpPr>
          <p:spPr bwMode="auto">
            <a:xfrm flipH="1">
              <a:off x="5191716" y="3501449"/>
              <a:ext cx="148286" cy="22379"/>
            </a:xfrm>
            <a:custGeom>
              <a:avLst/>
              <a:gdLst>
                <a:gd name="T0" fmla="*/ 154 w 159"/>
                <a:gd name="T1" fmla="*/ 0 h 24"/>
                <a:gd name="T2" fmla="*/ 0 w 159"/>
                <a:gd name="T3" fmla="*/ 17 h 24"/>
                <a:gd name="T4" fmla="*/ 7 w 159"/>
                <a:gd name="T5" fmla="*/ 24 h 24"/>
                <a:gd name="T6" fmla="*/ 159 w 159"/>
                <a:gd name="T7" fmla="*/ 8 h 24"/>
                <a:gd name="T8" fmla="*/ 154 w 159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9" h="24">
                  <a:moveTo>
                    <a:pt x="154" y="0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59" y="8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5" name="Freeform 10"/>
            <p:cNvSpPr/>
            <p:nvPr/>
          </p:nvSpPr>
          <p:spPr bwMode="auto">
            <a:xfrm flipH="1">
              <a:off x="5191716" y="3501449"/>
              <a:ext cx="148286" cy="22379"/>
            </a:xfrm>
            <a:custGeom>
              <a:avLst/>
              <a:gdLst>
                <a:gd name="T0" fmla="*/ 154 w 159"/>
                <a:gd name="T1" fmla="*/ 0 h 24"/>
                <a:gd name="T2" fmla="*/ 0 w 159"/>
                <a:gd name="T3" fmla="*/ 17 h 24"/>
                <a:gd name="T4" fmla="*/ 7 w 159"/>
                <a:gd name="T5" fmla="*/ 24 h 24"/>
                <a:gd name="T6" fmla="*/ 159 w 159"/>
                <a:gd name="T7" fmla="*/ 8 h 24"/>
                <a:gd name="T8" fmla="*/ 154 w 159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9" h="24">
                  <a:moveTo>
                    <a:pt x="154" y="0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59" y="8"/>
                  </a:lnTo>
                  <a:lnTo>
                    <a:pt x="154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6" name="Freeform 11"/>
            <p:cNvSpPr/>
            <p:nvPr/>
          </p:nvSpPr>
          <p:spPr bwMode="auto">
            <a:xfrm flipH="1">
              <a:off x="5251404" y="2781590"/>
              <a:ext cx="867331" cy="864391"/>
            </a:xfrm>
            <a:custGeom>
              <a:avLst/>
              <a:gdLst>
                <a:gd name="T0" fmla="*/ 79 w 507"/>
                <a:gd name="T1" fmla="*/ 31 h 505"/>
                <a:gd name="T2" fmla="*/ 79 w 507"/>
                <a:gd name="T3" fmla="*/ 31 h 505"/>
                <a:gd name="T4" fmla="*/ 0 w 507"/>
                <a:gd name="T5" fmla="*/ 0 h 505"/>
                <a:gd name="T6" fmla="*/ 35 w 507"/>
                <a:gd name="T7" fmla="*/ 79 h 505"/>
                <a:gd name="T8" fmla="*/ 35 w 507"/>
                <a:gd name="T9" fmla="*/ 79 h 505"/>
                <a:gd name="T10" fmla="*/ 886 w 507"/>
                <a:gd name="T11" fmla="*/ 927 h 505"/>
                <a:gd name="T12" fmla="*/ 930 w 507"/>
                <a:gd name="T13" fmla="*/ 885 h 505"/>
                <a:gd name="T14" fmla="*/ 79 w 507"/>
                <a:gd name="T15" fmla="*/ 31 h 5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07" h="505">
                  <a:moveTo>
                    <a:pt x="43" y="17"/>
                  </a:moveTo>
                  <a:cubicBezTo>
                    <a:pt x="43" y="17"/>
                    <a:pt x="43" y="17"/>
                    <a:pt x="43" y="17"/>
                  </a:cubicBezTo>
                  <a:cubicBezTo>
                    <a:pt x="40" y="14"/>
                    <a:pt x="0" y="0"/>
                    <a:pt x="0" y="0"/>
                  </a:cubicBezTo>
                  <a:cubicBezTo>
                    <a:pt x="0" y="0"/>
                    <a:pt x="15" y="40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483" y="505"/>
                    <a:pt x="483" y="505"/>
                    <a:pt x="483" y="505"/>
                  </a:cubicBezTo>
                  <a:cubicBezTo>
                    <a:pt x="507" y="482"/>
                    <a:pt x="507" y="482"/>
                    <a:pt x="507" y="482"/>
                  </a:cubicBezTo>
                  <a:cubicBezTo>
                    <a:pt x="43" y="17"/>
                    <a:pt x="43" y="17"/>
                    <a:pt x="43" y="1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8" name="Freeform 33"/>
            <p:cNvSpPr/>
            <p:nvPr/>
          </p:nvSpPr>
          <p:spPr bwMode="auto">
            <a:xfrm flipH="1">
              <a:off x="5372643" y="3562059"/>
              <a:ext cx="24248" cy="145464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8 h 156"/>
                <a:gd name="T4" fmla="*/ 7 w 26"/>
                <a:gd name="T5" fmla="*/ 156 h 156"/>
                <a:gd name="T6" fmla="*/ 26 w 26"/>
                <a:gd name="T7" fmla="*/ 7 h 156"/>
                <a:gd name="T8" fmla="*/ 24 w 26"/>
                <a:gd name="T9" fmla="*/ 1 h 156"/>
                <a:gd name="T10" fmla="*/ 20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8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4" y="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9" name="Freeform 34"/>
            <p:cNvSpPr/>
            <p:nvPr/>
          </p:nvSpPr>
          <p:spPr bwMode="auto">
            <a:xfrm flipH="1">
              <a:off x="5372643" y="3562059"/>
              <a:ext cx="24248" cy="145464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8 h 156"/>
                <a:gd name="T4" fmla="*/ 7 w 26"/>
                <a:gd name="T5" fmla="*/ 156 h 156"/>
                <a:gd name="T6" fmla="*/ 26 w 26"/>
                <a:gd name="T7" fmla="*/ 7 h 156"/>
                <a:gd name="T8" fmla="*/ 24 w 26"/>
                <a:gd name="T9" fmla="*/ 1 h 156"/>
                <a:gd name="T10" fmla="*/ 20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8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4" y="1"/>
                  </a:lnTo>
                  <a:lnTo>
                    <a:pt x="2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0" name="Freeform 35"/>
            <p:cNvSpPr/>
            <p:nvPr/>
          </p:nvSpPr>
          <p:spPr bwMode="auto">
            <a:xfrm flipH="1">
              <a:off x="5374509" y="3562059"/>
              <a:ext cx="3730" cy="932"/>
            </a:xfrm>
            <a:custGeom>
              <a:avLst/>
              <a:gdLst>
                <a:gd name="T0" fmla="*/ 0 w 4"/>
                <a:gd name="T1" fmla="*/ 0 h 1"/>
                <a:gd name="T2" fmla="*/ 0 w 4"/>
                <a:gd name="T3" fmla="*/ 0 h 1"/>
                <a:gd name="T4" fmla="*/ 4 w 4"/>
                <a:gd name="T5" fmla="*/ 1 h 1"/>
                <a:gd name="T6" fmla="*/ 0 w 4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1" name="Freeform 36"/>
            <p:cNvSpPr/>
            <p:nvPr/>
          </p:nvSpPr>
          <p:spPr bwMode="auto">
            <a:xfrm flipH="1">
              <a:off x="5374509" y="3562059"/>
              <a:ext cx="3730" cy="932"/>
            </a:xfrm>
            <a:custGeom>
              <a:avLst/>
              <a:gdLst>
                <a:gd name="T0" fmla="*/ 0 w 4"/>
                <a:gd name="T1" fmla="*/ 0 h 1"/>
                <a:gd name="T2" fmla="*/ 0 w 4"/>
                <a:gd name="T3" fmla="*/ 0 h 1"/>
                <a:gd name="T4" fmla="*/ 4 w 4"/>
                <a:gd name="T5" fmla="*/ 1 h 1"/>
                <a:gd name="T6" fmla="*/ 0 w 4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lnTo>
                    <a:pt x="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2" name="Freeform 37"/>
            <p:cNvSpPr/>
            <p:nvPr/>
          </p:nvSpPr>
          <p:spPr bwMode="auto">
            <a:xfrm flipH="1">
              <a:off x="5347463" y="3741092"/>
              <a:ext cx="6528" cy="7460"/>
            </a:xfrm>
            <a:custGeom>
              <a:avLst/>
              <a:gdLst>
                <a:gd name="T0" fmla="*/ 0 w 7"/>
                <a:gd name="T1" fmla="*/ 0 h 8"/>
                <a:gd name="T2" fmla="*/ 0 w 7"/>
                <a:gd name="T3" fmla="*/ 0 h 8"/>
                <a:gd name="T4" fmla="*/ 7 w 7"/>
                <a:gd name="T5" fmla="*/ 8 h 8"/>
                <a:gd name="T6" fmla="*/ 7 w 7"/>
                <a:gd name="T7" fmla="*/ 8 h 8"/>
                <a:gd name="T8" fmla="*/ 0 w 7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8">
                  <a:moveTo>
                    <a:pt x="0" y="0"/>
                  </a:moveTo>
                  <a:lnTo>
                    <a:pt x="0" y="0"/>
                  </a:lnTo>
                  <a:lnTo>
                    <a:pt x="7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3" name="Freeform 38"/>
            <p:cNvSpPr/>
            <p:nvPr/>
          </p:nvSpPr>
          <p:spPr bwMode="auto">
            <a:xfrm flipH="1">
              <a:off x="5347463" y="3741092"/>
              <a:ext cx="6528" cy="7460"/>
            </a:xfrm>
            <a:custGeom>
              <a:avLst/>
              <a:gdLst>
                <a:gd name="T0" fmla="*/ 0 w 7"/>
                <a:gd name="T1" fmla="*/ 0 h 8"/>
                <a:gd name="T2" fmla="*/ 0 w 7"/>
                <a:gd name="T3" fmla="*/ 0 h 8"/>
                <a:gd name="T4" fmla="*/ 7 w 7"/>
                <a:gd name="T5" fmla="*/ 8 h 8"/>
                <a:gd name="T6" fmla="*/ 7 w 7"/>
                <a:gd name="T7" fmla="*/ 8 h 8"/>
                <a:gd name="T8" fmla="*/ 0 w 7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8">
                  <a:moveTo>
                    <a:pt x="0" y="0"/>
                  </a:moveTo>
                  <a:lnTo>
                    <a:pt x="0" y="0"/>
                  </a:lnTo>
                  <a:lnTo>
                    <a:pt x="7" y="8"/>
                  </a:lnTo>
                  <a:lnTo>
                    <a:pt x="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4" name="Freeform 39"/>
            <p:cNvSpPr/>
            <p:nvPr/>
          </p:nvSpPr>
          <p:spPr bwMode="auto">
            <a:xfrm flipH="1">
              <a:off x="5329743" y="3603087"/>
              <a:ext cx="24248" cy="145464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8 h 156"/>
                <a:gd name="T4" fmla="*/ 7 w 26"/>
                <a:gd name="T5" fmla="*/ 156 h 156"/>
                <a:gd name="T6" fmla="*/ 26 w 26"/>
                <a:gd name="T7" fmla="*/ 7 h 156"/>
                <a:gd name="T8" fmla="*/ 22 w 26"/>
                <a:gd name="T9" fmla="*/ 3 h 156"/>
                <a:gd name="T10" fmla="*/ 20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8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2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5" name="Freeform 40"/>
            <p:cNvSpPr/>
            <p:nvPr/>
          </p:nvSpPr>
          <p:spPr bwMode="auto">
            <a:xfrm flipH="1">
              <a:off x="5329743" y="3603087"/>
              <a:ext cx="24248" cy="145464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8 h 156"/>
                <a:gd name="T4" fmla="*/ 7 w 26"/>
                <a:gd name="T5" fmla="*/ 156 h 156"/>
                <a:gd name="T6" fmla="*/ 26 w 26"/>
                <a:gd name="T7" fmla="*/ 7 h 156"/>
                <a:gd name="T8" fmla="*/ 22 w 26"/>
                <a:gd name="T9" fmla="*/ 3 h 156"/>
                <a:gd name="T10" fmla="*/ 20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8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2" y="3"/>
                  </a:lnTo>
                  <a:lnTo>
                    <a:pt x="2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Freeform 41"/>
            <p:cNvSpPr/>
            <p:nvPr/>
          </p:nvSpPr>
          <p:spPr bwMode="auto">
            <a:xfrm flipH="1">
              <a:off x="5333474" y="3603087"/>
              <a:ext cx="1865" cy="2797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0 w 2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0" y="0"/>
                  </a:lnTo>
                  <a:lnTo>
                    <a:pt x="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7" name="Freeform 42"/>
            <p:cNvSpPr/>
            <p:nvPr/>
          </p:nvSpPr>
          <p:spPr bwMode="auto">
            <a:xfrm flipH="1">
              <a:off x="5333474" y="3603087"/>
              <a:ext cx="1865" cy="2797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0 w 2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0" y="0"/>
                  </a:lnTo>
                  <a:lnTo>
                    <a:pt x="2" y="3"/>
                  </a:lnTo>
                  <a:lnTo>
                    <a:pt x="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8" name="Freeform 43"/>
            <p:cNvSpPr>
              <a:spLocks noEditPoints="1"/>
            </p:cNvSpPr>
            <p:nvPr/>
          </p:nvSpPr>
          <p:spPr bwMode="auto">
            <a:xfrm flipH="1">
              <a:off x="5148816" y="3549937"/>
              <a:ext cx="145488" cy="22379"/>
            </a:xfrm>
            <a:custGeom>
              <a:avLst/>
              <a:gdLst>
                <a:gd name="T0" fmla="*/ 0 w 156"/>
                <a:gd name="T1" fmla="*/ 14 h 24"/>
                <a:gd name="T2" fmla="*/ 0 w 156"/>
                <a:gd name="T3" fmla="*/ 14 h 24"/>
                <a:gd name="T4" fmla="*/ 7 w 156"/>
                <a:gd name="T5" fmla="*/ 24 h 24"/>
                <a:gd name="T6" fmla="*/ 9 w 156"/>
                <a:gd name="T7" fmla="*/ 24 h 24"/>
                <a:gd name="T8" fmla="*/ 0 w 156"/>
                <a:gd name="T9" fmla="*/ 14 h 24"/>
                <a:gd name="T10" fmla="*/ 152 w 156"/>
                <a:gd name="T11" fmla="*/ 0 h 24"/>
                <a:gd name="T12" fmla="*/ 152 w 156"/>
                <a:gd name="T13" fmla="*/ 0 h 24"/>
                <a:gd name="T14" fmla="*/ 156 w 156"/>
                <a:gd name="T15" fmla="*/ 2 h 24"/>
                <a:gd name="T16" fmla="*/ 152 w 156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6" h="24">
                  <a:moveTo>
                    <a:pt x="0" y="14"/>
                  </a:moveTo>
                  <a:lnTo>
                    <a:pt x="0" y="14"/>
                  </a:lnTo>
                  <a:lnTo>
                    <a:pt x="7" y="24"/>
                  </a:lnTo>
                  <a:lnTo>
                    <a:pt x="9" y="24"/>
                  </a:lnTo>
                  <a:lnTo>
                    <a:pt x="0" y="14"/>
                  </a:lnTo>
                  <a:close/>
                  <a:moveTo>
                    <a:pt x="152" y="0"/>
                  </a:moveTo>
                  <a:lnTo>
                    <a:pt x="152" y="0"/>
                  </a:lnTo>
                  <a:lnTo>
                    <a:pt x="156" y="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Freeform 44"/>
            <p:cNvSpPr>
              <a:spLocks noEditPoints="1"/>
            </p:cNvSpPr>
            <p:nvPr/>
          </p:nvSpPr>
          <p:spPr bwMode="auto">
            <a:xfrm flipH="1">
              <a:off x="5148816" y="3549937"/>
              <a:ext cx="145488" cy="22379"/>
            </a:xfrm>
            <a:custGeom>
              <a:avLst/>
              <a:gdLst>
                <a:gd name="T0" fmla="*/ 0 w 156"/>
                <a:gd name="T1" fmla="*/ 14 h 24"/>
                <a:gd name="T2" fmla="*/ 0 w 156"/>
                <a:gd name="T3" fmla="*/ 14 h 24"/>
                <a:gd name="T4" fmla="*/ 7 w 156"/>
                <a:gd name="T5" fmla="*/ 24 h 24"/>
                <a:gd name="T6" fmla="*/ 9 w 156"/>
                <a:gd name="T7" fmla="*/ 24 h 24"/>
                <a:gd name="T8" fmla="*/ 0 w 156"/>
                <a:gd name="T9" fmla="*/ 14 h 24"/>
                <a:gd name="T10" fmla="*/ 152 w 156"/>
                <a:gd name="T11" fmla="*/ 0 h 24"/>
                <a:gd name="T12" fmla="*/ 152 w 156"/>
                <a:gd name="T13" fmla="*/ 0 h 24"/>
                <a:gd name="T14" fmla="*/ 156 w 156"/>
                <a:gd name="T15" fmla="*/ 2 h 24"/>
                <a:gd name="T16" fmla="*/ 152 w 156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6" h="24">
                  <a:moveTo>
                    <a:pt x="0" y="14"/>
                  </a:moveTo>
                  <a:lnTo>
                    <a:pt x="0" y="14"/>
                  </a:lnTo>
                  <a:lnTo>
                    <a:pt x="7" y="24"/>
                  </a:lnTo>
                  <a:lnTo>
                    <a:pt x="9" y="24"/>
                  </a:lnTo>
                  <a:lnTo>
                    <a:pt x="0" y="14"/>
                  </a:lnTo>
                  <a:moveTo>
                    <a:pt x="152" y="0"/>
                  </a:moveTo>
                  <a:lnTo>
                    <a:pt x="152" y="0"/>
                  </a:lnTo>
                  <a:lnTo>
                    <a:pt x="156" y="2"/>
                  </a:lnTo>
                  <a:lnTo>
                    <a:pt x="152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Freeform 45"/>
            <p:cNvSpPr/>
            <p:nvPr/>
          </p:nvSpPr>
          <p:spPr bwMode="auto">
            <a:xfrm flipH="1">
              <a:off x="5145086" y="3549937"/>
              <a:ext cx="149218" cy="22379"/>
            </a:xfrm>
            <a:custGeom>
              <a:avLst/>
              <a:gdLst>
                <a:gd name="T0" fmla="*/ 152 w 160"/>
                <a:gd name="T1" fmla="*/ 0 h 24"/>
                <a:gd name="T2" fmla="*/ 0 w 160"/>
                <a:gd name="T3" fmla="*/ 14 h 24"/>
                <a:gd name="T4" fmla="*/ 9 w 160"/>
                <a:gd name="T5" fmla="*/ 24 h 24"/>
                <a:gd name="T6" fmla="*/ 160 w 160"/>
                <a:gd name="T7" fmla="*/ 5 h 24"/>
                <a:gd name="T8" fmla="*/ 156 w 160"/>
                <a:gd name="T9" fmla="*/ 2 h 24"/>
                <a:gd name="T10" fmla="*/ 152 w 160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0" h="24">
                  <a:moveTo>
                    <a:pt x="152" y="0"/>
                  </a:moveTo>
                  <a:lnTo>
                    <a:pt x="0" y="14"/>
                  </a:lnTo>
                  <a:lnTo>
                    <a:pt x="9" y="24"/>
                  </a:lnTo>
                  <a:lnTo>
                    <a:pt x="160" y="5"/>
                  </a:lnTo>
                  <a:lnTo>
                    <a:pt x="156" y="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1" name="Freeform 46"/>
            <p:cNvSpPr/>
            <p:nvPr/>
          </p:nvSpPr>
          <p:spPr bwMode="auto">
            <a:xfrm flipH="1">
              <a:off x="5145086" y="3549937"/>
              <a:ext cx="149218" cy="22379"/>
            </a:xfrm>
            <a:custGeom>
              <a:avLst/>
              <a:gdLst>
                <a:gd name="T0" fmla="*/ 152 w 160"/>
                <a:gd name="T1" fmla="*/ 0 h 24"/>
                <a:gd name="T2" fmla="*/ 0 w 160"/>
                <a:gd name="T3" fmla="*/ 14 h 24"/>
                <a:gd name="T4" fmla="*/ 9 w 160"/>
                <a:gd name="T5" fmla="*/ 24 h 24"/>
                <a:gd name="T6" fmla="*/ 160 w 160"/>
                <a:gd name="T7" fmla="*/ 5 h 24"/>
                <a:gd name="T8" fmla="*/ 156 w 160"/>
                <a:gd name="T9" fmla="*/ 2 h 24"/>
                <a:gd name="T10" fmla="*/ 152 w 160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0" h="24">
                  <a:moveTo>
                    <a:pt x="152" y="0"/>
                  </a:moveTo>
                  <a:lnTo>
                    <a:pt x="0" y="14"/>
                  </a:lnTo>
                  <a:lnTo>
                    <a:pt x="9" y="24"/>
                  </a:lnTo>
                  <a:lnTo>
                    <a:pt x="160" y="5"/>
                  </a:lnTo>
                  <a:lnTo>
                    <a:pt x="156" y="2"/>
                  </a:lnTo>
                  <a:lnTo>
                    <a:pt x="152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2" name="Freeform 47"/>
            <p:cNvSpPr/>
            <p:nvPr/>
          </p:nvSpPr>
          <p:spPr bwMode="auto">
            <a:xfrm flipH="1">
              <a:off x="5287776" y="3562992"/>
              <a:ext cx="11191" cy="9325"/>
            </a:xfrm>
            <a:custGeom>
              <a:avLst/>
              <a:gdLst>
                <a:gd name="T0" fmla="*/ 5 w 12"/>
                <a:gd name="T1" fmla="*/ 0 h 10"/>
                <a:gd name="T2" fmla="*/ 0 w 12"/>
                <a:gd name="T3" fmla="*/ 2 h 10"/>
                <a:gd name="T4" fmla="*/ 7 w 12"/>
                <a:gd name="T5" fmla="*/ 10 h 10"/>
                <a:gd name="T6" fmla="*/ 12 w 12"/>
                <a:gd name="T7" fmla="*/ 10 h 10"/>
                <a:gd name="T8" fmla="*/ 5 w 12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10">
                  <a:moveTo>
                    <a:pt x="5" y="0"/>
                  </a:moveTo>
                  <a:lnTo>
                    <a:pt x="0" y="2"/>
                  </a:lnTo>
                  <a:lnTo>
                    <a:pt x="7" y="10"/>
                  </a:lnTo>
                  <a:lnTo>
                    <a:pt x="12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3" name="Freeform 48"/>
            <p:cNvSpPr/>
            <p:nvPr/>
          </p:nvSpPr>
          <p:spPr bwMode="auto">
            <a:xfrm flipH="1">
              <a:off x="5287776" y="3562992"/>
              <a:ext cx="11191" cy="9325"/>
            </a:xfrm>
            <a:custGeom>
              <a:avLst/>
              <a:gdLst>
                <a:gd name="T0" fmla="*/ 5 w 12"/>
                <a:gd name="T1" fmla="*/ 0 h 10"/>
                <a:gd name="T2" fmla="*/ 0 w 12"/>
                <a:gd name="T3" fmla="*/ 2 h 10"/>
                <a:gd name="T4" fmla="*/ 7 w 12"/>
                <a:gd name="T5" fmla="*/ 10 h 10"/>
                <a:gd name="T6" fmla="*/ 12 w 12"/>
                <a:gd name="T7" fmla="*/ 10 h 10"/>
                <a:gd name="T8" fmla="*/ 5 w 12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10">
                  <a:moveTo>
                    <a:pt x="5" y="0"/>
                  </a:moveTo>
                  <a:lnTo>
                    <a:pt x="0" y="2"/>
                  </a:lnTo>
                  <a:lnTo>
                    <a:pt x="7" y="10"/>
                  </a:lnTo>
                  <a:lnTo>
                    <a:pt x="12" y="10"/>
                  </a:lnTo>
                  <a:lnTo>
                    <a:pt x="5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008552" y="4617939"/>
            <a:ext cx="1347937" cy="1346472"/>
            <a:chOff x="6073970" y="3409136"/>
            <a:chExt cx="1010953" cy="1009854"/>
          </a:xfrm>
        </p:grpSpPr>
        <p:sp>
          <p:nvSpPr>
            <p:cNvPr id="84" name="Freeform 49"/>
            <p:cNvSpPr/>
            <p:nvPr/>
          </p:nvSpPr>
          <p:spPr bwMode="auto">
            <a:xfrm flipH="1">
              <a:off x="6259560" y="4151374"/>
              <a:ext cx="141757" cy="267616"/>
            </a:xfrm>
            <a:custGeom>
              <a:avLst/>
              <a:gdLst>
                <a:gd name="T0" fmla="*/ 22 w 152"/>
                <a:gd name="T1" fmla="*/ 0 h 287"/>
                <a:gd name="T2" fmla="*/ 0 w 152"/>
                <a:gd name="T3" fmla="*/ 149 h 287"/>
                <a:gd name="T4" fmla="*/ 140 w 152"/>
                <a:gd name="T5" fmla="*/ 287 h 287"/>
                <a:gd name="T6" fmla="*/ 152 w 152"/>
                <a:gd name="T7" fmla="*/ 132 h 287"/>
                <a:gd name="T8" fmla="*/ 22 w 152"/>
                <a:gd name="T9" fmla="*/ 0 h 2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287">
                  <a:moveTo>
                    <a:pt x="22" y="0"/>
                  </a:moveTo>
                  <a:lnTo>
                    <a:pt x="0" y="149"/>
                  </a:lnTo>
                  <a:lnTo>
                    <a:pt x="140" y="287"/>
                  </a:lnTo>
                  <a:lnTo>
                    <a:pt x="152" y="13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5" name="Freeform 50"/>
            <p:cNvSpPr/>
            <p:nvPr/>
          </p:nvSpPr>
          <p:spPr bwMode="auto">
            <a:xfrm flipH="1">
              <a:off x="6259560" y="4151374"/>
              <a:ext cx="141757" cy="267616"/>
            </a:xfrm>
            <a:custGeom>
              <a:avLst/>
              <a:gdLst>
                <a:gd name="T0" fmla="*/ 22 w 152"/>
                <a:gd name="T1" fmla="*/ 0 h 287"/>
                <a:gd name="T2" fmla="*/ 0 w 152"/>
                <a:gd name="T3" fmla="*/ 149 h 287"/>
                <a:gd name="T4" fmla="*/ 140 w 152"/>
                <a:gd name="T5" fmla="*/ 287 h 287"/>
                <a:gd name="T6" fmla="*/ 152 w 152"/>
                <a:gd name="T7" fmla="*/ 132 h 287"/>
                <a:gd name="T8" fmla="*/ 22 w 152"/>
                <a:gd name="T9" fmla="*/ 0 h 2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287">
                  <a:moveTo>
                    <a:pt x="22" y="0"/>
                  </a:moveTo>
                  <a:lnTo>
                    <a:pt x="0" y="149"/>
                  </a:lnTo>
                  <a:lnTo>
                    <a:pt x="140" y="287"/>
                  </a:lnTo>
                  <a:lnTo>
                    <a:pt x="152" y="132"/>
                  </a:lnTo>
                  <a:lnTo>
                    <a:pt x="22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6" name="Freeform 51"/>
            <p:cNvSpPr/>
            <p:nvPr/>
          </p:nvSpPr>
          <p:spPr bwMode="auto">
            <a:xfrm flipH="1">
              <a:off x="6073970" y="4091697"/>
              <a:ext cx="267660" cy="141734"/>
            </a:xfrm>
            <a:custGeom>
              <a:avLst/>
              <a:gdLst>
                <a:gd name="T0" fmla="*/ 0 w 287"/>
                <a:gd name="T1" fmla="*/ 22 h 152"/>
                <a:gd name="T2" fmla="*/ 151 w 287"/>
                <a:gd name="T3" fmla="*/ 0 h 152"/>
                <a:gd name="T4" fmla="*/ 287 w 287"/>
                <a:gd name="T5" fmla="*/ 140 h 152"/>
                <a:gd name="T6" fmla="*/ 133 w 287"/>
                <a:gd name="T7" fmla="*/ 152 h 152"/>
                <a:gd name="T8" fmla="*/ 0 w 287"/>
                <a:gd name="T9" fmla="*/ 22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7" h="152">
                  <a:moveTo>
                    <a:pt x="0" y="22"/>
                  </a:moveTo>
                  <a:lnTo>
                    <a:pt x="151" y="0"/>
                  </a:lnTo>
                  <a:lnTo>
                    <a:pt x="287" y="140"/>
                  </a:lnTo>
                  <a:lnTo>
                    <a:pt x="133" y="15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7" name="Freeform 52"/>
            <p:cNvSpPr/>
            <p:nvPr/>
          </p:nvSpPr>
          <p:spPr bwMode="auto">
            <a:xfrm flipH="1">
              <a:off x="6073970" y="4091697"/>
              <a:ext cx="267660" cy="141734"/>
            </a:xfrm>
            <a:custGeom>
              <a:avLst/>
              <a:gdLst>
                <a:gd name="T0" fmla="*/ 0 w 287"/>
                <a:gd name="T1" fmla="*/ 22 h 152"/>
                <a:gd name="T2" fmla="*/ 151 w 287"/>
                <a:gd name="T3" fmla="*/ 0 h 152"/>
                <a:gd name="T4" fmla="*/ 287 w 287"/>
                <a:gd name="T5" fmla="*/ 140 h 152"/>
                <a:gd name="T6" fmla="*/ 133 w 287"/>
                <a:gd name="T7" fmla="*/ 152 h 152"/>
                <a:gd name="T8" fmla="*/ 0 w 287"/>
                <a:gd name="T9" fmla="*/ 22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7" h="152">
                  <a:moveTo>
                    <a:pt x="0" y="22"/>
                  </a:moveTo>
                  <a:lnTo>
                    <a:pt x="151" y="0"/>
                  </a:lnTo>
                  <a:lnTo>
                    <a:pt x="287" y="140"/>
                  </a:lnTo>
                  <a:lnTo>
                    <a:pt x="133" y="152"/>
                  </a:lnTo>
                  <a:lnTo>
                    <a:pt x="0" y="22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8" name="Freeform 53"/>
            <p:cNvSpPr/>
            <p:nvPr/>
          </p:nvSpPr>
          <p:spPr bwMode="auto">
            <a:xfrm flipH="1">
              <a:off x="6342563" y="4189605"/>
              <a:ext cx="0" cy="1865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Freeform 54"/>
            <p:cNvSpPr/>
            <p:nvPr/>
          </p:nvSpPr>
          <p:spPr bwMode="auto">
            <a:xfrm flipH="1">
              <a:off x="6342563" y="4189605"/>
              <a:ext cx="0" cy="1865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0" name="Freeform 55"/>
            <p:cNvSpPr/>
            <p:nvPr/>
          </p:nvSpPr>
          <p:spPr bwMode="auto">
            <a:xfrm flipH="1">
              <a:off x="6337899" y="4189605"/>
              <a:ext cx="24248" cy="145464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8 h 156"/>
                <a:gd name="T4" fmla="*/ 8 w 26"/>
                <a:gd name="T5" fmla="*/ 156 h 156"/>
                <a:gd name="T6" fmla="*/ 26 w 26"/>
                <a:gd name="T7" fmla="*/ 7 h 156"/>
                <a:gd name="T8" fmla="*/ 21 w 26"/>
                <a:gd name="T9" fmla="*/ 2 h 156"/>
                <a:gd name="T10" fmla="*/ 21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1" name="Freeform 56"/>
            <p:cNvSpPr/>
            <p:nvPr/>
          </p:nvSpPr>
          <p:spPr bwMode="auto">
            <a:xfrm flipH="1">
              <a:off x="6337899" y="4189605"/>
              <a:ext cx="24248" cy="145464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8 h 156"/>
                <a:gd name="T4" fmla="*/ 8 w 26"/>
                <a:gd name="T5" fmla="*/ 156 h 156"/>
                <a:gd name="T6" fmla="*/ 26 w 26"/>
                <a:gd name="T7" fmla="*/ 7 h 156"/>
                <a:gd name="T8" fmla="*/ 21 w 26"/>
                <a:gd name="T9" fmla="*/ 2 h 156"/>
                <a:gd name="T10" fmla="*/ 21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21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2" name="Freeform 57"/>
            <p:cNvSpPr>
              <a:spLocks noEditPoints="1"/>
            </p:cNvSpPr>
            <p:nvPr/>
          </p:nvSpPr>
          <p:spPr bwMode="auto">
            <a:xfrm flipH="1">
              <a:off x="6300595" y="4230633"/>
              <a:ext cx="20518" cy="145464"/>
            </a:xfrm>
            <a:custGeom>
              <a:avLst/>
              <a:gdLst>
                <a:gd name="T0" fmla="*/ 0 w 22"/>
                <a:gd name="T1" fmla="*/ 148 h 156"/>
                <a:gd name="T2" fmla="*/ 0 w 22"/>
                <a:gd name="T3" fmla="*/ 148 h 156"/>
                <a:gd name="T4" fmla="*/ 8 w 22"/>
                <a:gd name="T5" fmla="*/ 156 h 156"/>
                <a:gd name="T6" fmla="*/ 8 w 22"/>
                <a:gd name="T7" fmla="*/ 156 h 156"/>
                <a:gd name="T8" fmla="*/ 0 w 22"/>
                <a:gd name="T9" fmla="*/ 148 h 156"/>
                <a:gd name="T10" fmla="*/ 21 w 22"/>
                <a:gd name="T11" fmla="*/ 0 h 156"/>
                <a:gd name="T12" fmla="*/ 21 w 22"/>
                <a:gd name="T13" fmla="*/ 0 h 156"/>
                <a:gd name="T14" fmla="*/ 22 w 22"/>
                <a:gd name="T15" fmla="*/ 3 h 156"/>
                <a:gd name="T16" fmla="*/ 21 w 22"/>
                <a:gd name="T17" fmla="*/ 0 h 1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" h="156">
                  <a:moveTo>
                    <a:pt x="0" y="148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0" y="148"/>
                  </a:lnTo>
                  <a:close/>
                  <a:moveTo>
                    <a:pt x="21" y="0"/>
                  </a:moveTo>
                  <a:lnTo>
                    <a:pt x="21" y="0"/>
                  </a:lnTo>
                  <a:lnTo>
                    <a:pt x="22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3" name="Freeform 58"/>
            <p:cNvSpPr>
              <a:spLocks noEditPoints="1"/>
            </p:cNvSpPr>
            <p:nvPr/>
          </p:nvSpPr>
          <p:spPr bwMode="auto">
            <a:xfrm flipH="1">
              <a:off x="6300595" y="4230633"/>
              <a:ext cx="20518" cy="145464"/>
            </a:xfrm>
            <a:custGeom>
              <a:avLst/>
              <a:gdLst>
                <a:gd name="T0" fmla="*/ 0 w 22"/>
                <a:gd name="T1" fmla="*/ 148 h 156"/>
                <a:gd name="T2" fmla="*/ 0 w 22"/>
                <a:gd name="T3" fmla="*/ 148 h 156"/>
                <a:gd name="T4" fmla="*/ 8 w 22"/>
                <a:gd name="T5" fmla="*/ 156 h 156"/>
                <a:gd name="T6" fmla="*/ 8 w 22"/>
                <a:gd name="T7" fmla="*/ 156 h 156"/>
                <a:gd name="T8" fmla="*/ 0 w 22"/>
                <a:gd name="T9" fmla="*/ 148 h 156"/>
                <a:gd name="T10" fmla="*/ 21 w 22"/>
                <a:gd name="T11" fmla="*/ 0 h 156"/>
                <a:gd name="T12" fmla="*/ 21 w 22"/>
                <a:gd name="T13" fmla="*/ 0 h 156"/>
                <a:gd name="T14" fmla="*/ 22 w 22"/>
                <a:gd name="T15" fmla="*/ 3 h 156"/>
                <a:gd name="T16" fmla="*/ 21 w 22"/>
                <a:gd name="T17" fmla="*/ 0 h 1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" h="156">
                  <a:moveTo>
                    <a:pt x="0" y="148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0" y="148"/>
                  </a:lnTo>
                  <a:moveTo>
                    <a:pt x="21" y="0"/>
                  </a:moveTo>
                  <a:lnTo>
                    <a:pt x="21" y="0"/>
                  </a:lnTo>
                  <a:lnTo>
                    <a:pt x="22" y="3"/>
                  </a:lnTo>
                  <a:lnTo>
                    <a:pt x="21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4" name="Freeform 59"/>
            <p:cNvSpPr/>
            <p:nvPr/>
          </p:nvSpPr>
          <p:spPr bwMode="auto">
            <a:xfrm flipH="1">
              <a:off x="6296864" y="4230633"/>
              <a:ext cx="24248" cy="145464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8 h 156"/>
                <a:gd name="T4" fmla="*/ 8 w 26"/>
                <a:gd name="T5" fmla="*/ 156 h 156"/>
                <a:gd name="T6" fmla="*/ 26 w 26"/>
                <a:gd name="T7" fmla="*/ 7 h 156"/>
                <a:gd name="T8" fmla="*/ 22 w 26"/>
                <a:gd name="T9" fmla="*/ 3 h 156"/>
                <a:gd name="T10" fmla="*/ 21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26" y="7"/>
                  </a:lnTo>
                  <a:lnTo>
                    <a:pt x="22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5" name="Freeform 60"/>
            <p:cNvSpPr/>
            <p:nvPr/>
          </p:nvSpPr>
          <p:spPr bwMode="auto">
            <a:xfrm flipH="1">
              <a:off x="6296864" y="4230633"/>
              <a:ext cx="24248" cy="145464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8 h 156"/>
                <a:gd name="T4" fmla="*/ 8 w 26"/>
                <a:gd name="T5" fmla="*/ 156 h 156"/>
                <a:gd name="T6" fmla="*/ 26 w 26"/>
                <a:gd name="T7" fmla="*/ 7 h 156"/>
                <a:gd name="T8" fmla="*/ 22 w 26"/>
                <a:gd name="T9" fmla="*/ 3 h 156"/>
                <a:gd name="T10" fmla="*/ 21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26" y="7"/>
                  </a:lnTo>
                  <a:lnTo>
                    <a:pt x="22" y="3"/>
                  </a:lnTo>
                  <a:lnTo>
                    <a:pt x="21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6" name="Freeform 61"/>
            <p:cNvSpPr>
              <a:spLocks noEditPoints="1"/>
            </p:cNvSpPr>
            <p:nvPr/>
          </p:nvSpPr>
          <p:spPr bwMode="auto">
            <a:xfrm flipH="1">
              <a:off x="6115005" y="4177483"/>
              <a:ext cx="151084" cy="22379"/>
            </a:xfrm>
            <a:custGeom>
              <a:avLst/>
              <a:gdLst>
                <a:gd name="T0" fmla="*/ 7 w 162"/>
                <a:gd name="T1" fmla="*/ 16 h 24"/>
                <a:gd name="T2" fmla="*/ 0 w 162"/>
                <a:gd name="T3" fmla="*/ 16 h 24"/>
                <a:gd name="T4" fmla="*/ 7 w 162"/>
                <a:gd name="T5" fmla="*/ 24 h 24"/>
                <a:gd name="T6" fmla="*/ 15 w 162"/>
                <a:gd name="T7" fmla="*/ 24 h 24"/>
                <a:gd name="T8" fmla="*/ 7 w 162"/>
                <a:gd name="T9" fmla="*/ 16 h 24"/>
                <a:gd name="T10" fmla="*/ 160 w 162"/>
                <a:gd name="T11" fmla="*/ 0 h 24"/>
                <a:gd name="T12" fmla="*/ 160 w 162"/>
                <a:gd name="T13" fmla="*/ 0 h 24"/>
                <a:gd name="T14" fmla="*/ 162 w 162"/>
                <a:gd name="T15" fmla="*/ 2 h 24"/>
                <a:gd name="T16" fmla="*/ 160 w 162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2" h="24">
                  <a:moveTo>
                    <a:pt x="7" y="16"/>
                  </a:moveTo>
                  <a:lnTo>
                    <a:pt x="0" y="16"/>
                  </a:lnTo>
                  <a:lnTo>
                    <a:pt x="7" y="24"/>
                  </a:lnTo>
                  <a:lnTo>
                    <a:pt x="15" y="24"/>
                  </a:lnTo>
                  <a:lnTo>
                    <a:pt x="7" y="16"/>
                  </a:lnTo>
                  <a:close/>
                  <a:moveTo>
                    <a:pt x="160" y="0"/>
                  </a:moveTo>
                  <a:lnTo>
                    <a:pt x="160" y="0"/>
                  </a:lnTo>
                  <a:lnTo>
                    <a:pt x="162" y="2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7" name="Freeform 62"/>
            <p:cNvSpPr>
              <a:spLocks noEditPoints="1"/>
            </p:cNvSpPr>
            <p:nvPr/>
          </p:nvSpPr>
          <p:spPr bwMode="auto">
            <a:xfrm flipH="1">
              <a:off x="6115005" y="4177483"/>
              <a:ext cx="151084" cy="22379"/>
            </a:xfrm>
            <a:custGeom>
              <a:avLst/>
              <a:gdLst>
                <a:gd name="T0" fmla="*/ 7 w 162"/>
                <a:gd name="T1" fmla="*/ 16 h 24"/>
                <a:gd name="T2" fmla="*/ 0 w 162"/>
                <a:gd name="T3" fmla="*/ 16 h 24"/>
                <a:gd name="T4" fmla="*/ 7 w 162"/>
                <a:gd name="T5" fmla="*/ 24 h 24"/>
                <a:gd name="T6" fmla="*/ 15 w 162"/>
                <a:gd name="T7" fmla="*/ 24 h 24"/>
                <a:gd name="T8" fmla="*/ 7 w 162"/>
                <a:gd name="T9" fmla="*/ 16 h 24"/>
                <a:gd name="T10" fmla="*/ 160 w 162"/>
                <a:gd name="T11" fmla="*/ 0 h 24"/>
                <a:gd name="T12" fmla="*/ 160 w 162"/>
                <a:gd name="T13" fmla="*/ 0 h 24"/>
                <a:gd name="T14" fmla="*/ 162 w 162"/>
                <a:gd name="T15" fmla="*/ 2 h 24"/>
                <a:gd name="T16" fmla="*/ 160 w 162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2" h="24">
                  <a:moveTo>
                    <a:pt x="7" y="16"/>
                  </a:moveTo>
                  <a:lnTo>
                    <a:pt x="0" y="16"/>
                  </a:lnTo>
                  <a:lnTo>
                    <a:pt x="7" y="24"/>
                  </a:lnTo>
                  <a:lnTo>
                    <a:pt x="15" y="24"/>
                  </a:lnTo>
                  <a:lnTo>
                    <a:pt x="7" y="16"/>
                  </a:lnTo>
                  <a:moveTo>
                    <a:pt x="160" y="0"/>
                  </a:moveTo>
                  <a:lnTo>
                    <a:pt x="160" y="0"/>
                  </a:lnTo>
                  <a:lnTo>
                    <a:pt x="162" y="2"/>
                  </a:lnTo>
                  <a:lnTo>
                    <a:pt x="16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8" name="Freeform 63"/>
            <p:cNvSpPr/>
            <p:nvPr/>
          </p:nvSpPr>
          <p:spPr bwMode="auto">
            <a:xfrm flipH="1">
              <a:off x="6112207" y="4177483"/>
              <a:ext cx="147353" cy="22379"/>
            </a:xfrm>
            <a:custGeom>
              <a:avLst/>
              <a:gdLst>
                <a:gd name="T0" fmla="*/ 153 w 158"/>
                <a:gd name="T1" fmla="*/ 0 h 24"/>
                <a:gd name="T2" fmla="*/ 0 w 158"/>
                <a:gd name="T3" fmla="*/ 16 h 24"/>
                <a:gd name="T4" fmla="*/ 8 w 158"/>
                <a:gd name="T5" fmla="*/ 24 h 24"/>
                <a:gd name="T6" fmla="*/ 158 w 158"/>
                <a:gd name="T7" fmla="*/ 7 h 24"/>
                <a:gd name="T8" fmla="*/ 155 w 158"/>
                <a:gd name="T9" fmla="*/ 2 h 24"/>
                <a:gd name="T10" fmla="*/ 153 w 15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8" h="24">
                  <a:moveTo>
                    <a:pt x="153" y="0"/>
                  </a:moveTo>
                  <a:lnTo>
                    <a:pt x="0" y="16"/>
                  </a:lnTo>
                  <a:lnTo>
                    <a:pt x="8" y="24"/>
                  </a:lnTo>
                  <a:lnTo>
                    <a:pt x="158" y="7"/>
                  </a:lnTo>
                  <a:lnTo>
                    <a:pt x="155" y="2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9" name="Freeform 64"/>
            <p:cNvSpPr/>
            <p:nvPr/>
          </p:nvSpPr>
          <p:spPr bwMode="auto">
            <a:xfrm flipH="1">
              <a:off x="6112207" y="4177483"/>
              <a:ext cx="147353" cy="22379"/>
            </a:xfrm>
            <a:custGeom>
              <a:avLst/>
              <a:gdLst>
                <a:gd name="T0" fmla="*/ 153 w 158"/>
                <a:gd name="T1" fmla="*/ 0 h 24"/>
                <a:gd name="T2" fmla="*/ 0 w 158"/>
                <a:gd name="T3" fmla="*/ 16 h 24"/>
                <a:gd name="T4" fmla="*/ 8 w 158"/>
                <a:gd name="T5" fmla="*/ 24 h 24"/>
                <a:gd name="T6" fmla="*/ 158 w 158"/>
                <a:gd name="T7" fmla="*/ 7 h 24"/>
                <a:gd name="T8" fmla="*/ 155 w 158"/>
                <a:gd name="T9" fmla="*/ 2 h 24"/>
                <a:gd name="T10" fmla="*/ 153 w 15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8" h="24">
                  <a:moveTo>
                    <a:pt x="153" y="0"/>
                  </a:moveTo>
                  <a:lnTo>
                    <a:pt x="0" y="16"/>
                  </a:lnTo>
                  <a:lnTo>
                    <a:pt x="8" y="24"/>
                  </a:lnTo>
                  <a:lnTo>
                    <a:pt x="158" y="7"/>
                  </a:lnTo>
                  <a:lnTo>
                    <a:pt x="155" y="2"/>
                  </a:lnTo>
                  <a:lnTo>
                    <a:pt x="153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Freeform 65"/>
            <p:cNvSpPr>
              <a:spLocks noEditPoints="1"/>
            </p:cNvSpPr>
            <p:nvPr/>
          </p:nvSpPr>
          <p:spPr bwMode="auto">
            <a:xfrm flipH="1">
              <a:off x="6163501" y="4130860"/>
              <a:ext cx="150151" cy="22379"/>
            </a:xfrm>
            <a:custGeom>
              <a:avLst/>
              <a:gdLst>
                <a:gd name="T0" fmla="*/ 7 w 161"/>
                <a:gd name="T1" fmla="*/ 15 h 24"/>
                <a:gd name="T2" fmla="*/ 0 w 161"/>
                <a:gd name="T3" fmla="*/ 15 h 24"/>
                <a:gd name="T4" fmla="*/ 9 w 161"/>
                <a:gd name="T5" fmla="*/ 24 h 24"/>
                <a:gd name="T6" fmla="*/ 14 w 161"/>
                <a:gd name="T7" fmla="*/ 22 h 24"/>
                <a:gd name="T8" fmla="*/ 7 w 161"/>
                <a:gd name="T9" fmla="*/ 15 h 24"/>
                <a:gd name="T10" fmla="*/ 161 w 161"/>
                <a:gd name="T11" fmla="*/ 0 h 24"/>
                <a:gd name="T12" fmla="*/ 161 w 161"/>
                <a:gd name="T13" fmla="*/ 0 h 24"/>
                <a:gd name="T14" fmla="*/ 161 w 161"/>
                <a:gd name="T15" fmla="*/ 0 h 24"/>
                <a:gd name="T16" fmla="*/ 161 w 161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1" h="24">
                  <a:moveTo>
                    <a:pt x="7" y="15"/>
                  </a:moveTo>
                  <a:lnTo>
                    <a:pt x="0" y="15"/>
                  </a:lnTo>
                  <a:lnTo>
                    <a:pt x="9" y="24"/>
                  </a:lnTo>
                  <a:lnTo>
                    <a:pt x="14" y="22"/>
                  </a:lnTo>
                  <a:lnTo>
                    <a:pt x="7" y="15"/>
                  </a:lnTo>
                  <a:close/>
                  <a:moveTo>
                    <a:pt x="161" y="0"/>
                  </a:moveTo>
                  <a:lnTo>
                    <a:pt x="161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1" name="Freeform 66"/>
            <p:cNvSpPr>
              <a:spLocks noEditPoints="1"/>
            </p:cNvSpPr>
            <p:nvPr/>
          </p:nvSpPr>
          <p:spPr bwMode="auto">
            <a:xfrm flipH="1">
              <a:off x="6163501" y="4130860"/>
              <a:ext cx="150151" cy="22379"/>
            </a:xfrm>
            <a:custGeom>
              <a:avLst/>
              <a:gdLst>
                <a:gd name="T0" fmla="*/ 7 w 161"/>
                <a:gd name="T1" fmla="*/ 15 h 24"/>
                <a:gd name="T2" fmla="*/ 0 w 161"/>
                <a:gd name="T3" fmla="*/ 15 h 24"/>
                <a:gd name="T4" fmla="*/ 9 w 161"/>
                <a:gd name="T5" fmla="*/ 24 h 24"/>
                <a:gd name="T6" fmla="*/ 14 w 161"/>
                <a:gd name="T7" fmla="*/ 22 h 24"/>
                <a:gd name="T8" fmla="*/ 7 w 161"/>
                <a:gd name="T9" fmla="*/ 15 h 24"/>
                <a:gd name="T10" fmla="*/ 161 w 161"/>
                <a:gd name="T11" fmla="*/ 0 h 24"/>
                <a:gd name="T12" fmla="*/ 161 w 161"/>
                <a:gd name="T13" fmla="*/ 0 h 24"/>
                <a:gd name="T14" fmla="*/ 161 w 161"/>
                <a:gd name="T15" fmla="*/ 0 h 24"/>
                <a:gd name="T16" fmla="*/ 161 w 161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1" h="24">
                  <a:moveTo>
                    <a:pt x="7" y="15"/>
                  </a:moveTo>
                  <a:lnTo>
                    <a:pt x="0" y="15"/>
                  </a:lnTo>
                  <a:lnTo>
                    <a:pt x="9" y="24"/>
                  </a:lnTo>
                  <a:lnTo>
                    <a:pt x="14" y="22"/>
                  </a:lnTo>
                  <a:lnTo>
                    <a:pt x="7" y="15"/>
                  </a:lnTo>
                  <a:moveTo>
                    <a:pt x="161" y="0"/>
                  </a:moveTo>
                  <a:lnTo>
                    <a:pt x="161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2" name="Freeform 67"/>
            <p:cNvSpPr/>
            <p:nvPr/>
          </p:nvSpPr>
          <p:spPr bwMode="auto">
            <a:xfrm flipH="1">
              <a:off x="6157905" y="4130860"/>
              <a:ext cx="149218" cy="20514"/>
            </a:xfrm>
            <a:custGeom>
              <a:avLst/>
              <a:gdLst>
                <a:gd name="T0" fmla="*/ 154 w 160"/>
                <a:gd name="T1" fmla="*/ 0 h 22"/>
                <a:gd name="T2" fmla="*/ 0 w 160"/>
                <a:gd name="T3" fmla="*/ 15 h 22"/>
                <a:gd name="T4" fmla="*/ 7 w 160"/>
                <a:gd name="T5" fmla="*/ 22 h 22"/>
                <a:gd name="T6" fmla="*/ 160 w 160"/>
                <a:gd name="T7" fmla="*/ 6 h 22"/>
                <a:gd name="T8" fmla="*/ 154 w 160"/>
                <a:gd name="T9" fmla="*/ 0 h 22"/>
                <a:gd name="T10" fmla="*/ 154 w 160"/>
                <a:gd name="T11" fmla="*/ 0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0" h="22">
                  <a:moveTo>
                    <a:pt x="154" y="0"/>
                  </a:moveTo>
                  <a:lnTo>
                    <a:pt x="0" y="15"/>
                  </a:lnTo>
                  <a:lnTo>
                    <a:pt x="7" y="22"/>
                  </a:lnTo>
                  <a:lnTo>
                    <a:pt x="160" y="6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Freeform 68"/>
            <p:cNvSpPr/>
            <p:nvPr/>
          </p:nvSpPr>
          <p:spPr bwMode="auto">
            <a:xfrm flipH="1">
              <a:off x="6157905" y="4130860"/>
              <a:ext cx="149218" cy="20514"/>
            </a:xfrm>
            <a:custGeom>
              <a:avLst/>
              <a:gdLst>
                <a:gd name="T0" fmla="*/ 154 w 160"/>
                <a:gd name="T1" fmla="*/ 0 h 22"/>
                <a:gd name="T2" fmla="*/ 0 w 160"/>
                <a:gd name="T3" fmla="*/ 15 h 22"/>
                <a:gd name="T4" fmla="*/ 7 w 160"/>
                <a:gd name="T5" fmla="*/ 22 h 22"/>
                <a:gd name="T6" fmla="*/ 160 w 160"/>
                <a:gd name="T7" fmla="*/ 6 h 22"/>
                <a:gd name="T8" fmla="*/ 154 w 160"/>
                <a:gd name="T9" fmla="*/ 0 h 22"/>
                <a:gd name="T10" fmla="*/ 154 w 160"/>
                <a:gd name="T11" fmla="*/ 0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0" h="22">
                  <a:moveTo>
                    <a:pt x="154" y="0"/>
                  </a:moveTo>
                  <a:lnTo>
                    <a:pt x="0" y="15"/>
                  </a:lnTo>
                  <a:lnTo>
                    <a:pt x="7" y="22"/>
                  </a:lnTo>
                  <a:lnTo>
                    <a:pt x="160" y="6"/>
                  </a:lnTo>
                  <a:lnTo>
                    <a:pt x="154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Freeform 69"/>
            <p:cNvSpPr/>
            <p:nvPr/>
          </p:nvSpPr>
          <p:spPr bwMode="auto">
            <a:xfrm flipH="1">
              <a:off x="6217592" y="3409136"/>
              <a:ext cx="867331" cy="865323"/>
            </a:xfrm>
            <a:custGeom>
              <a:avLst/>
              <a:gdLst>
                <a:gd name="T0" fmla="*/ 81 w 507"/>
                <a:gd name="T1" fmla="*/ 33 h 506"/>
                <a:gd name="T2" fmla="*/ 81 w 507"/>
                <a:gd name="T3" fmla="*/ 33 h 506"/>
                <a:gd name="T4" fmla="*/ 0 w 507"/>
                <a:gd name="T5" fmla="*/ 0 h 506"/>
                <a:gd name="T6" fmla="*/ 35 w 507"/>
                <a:gd name="T7" fmla="*/ 81 h 506"/>
                <a:gd name="T8" fmla="*/ 35 w 507"/>
                <a:gd name="T9" fmla="*/ 81 h 506"/>
                <a:gd name="T10" fmla="*/ 886 w 507"/>
                <a:gd name="T11" fmla="*/ 928 h 506"/>
                <a:gd name="T12" fmla="*/ 930 w 507"/>
                <a:gd name="T13" fmla="*/ 884 h 506"/>
                <a:gd name="T14" fmla="*/ 81 w 507"/>
                <a:gd name="T15" fmla="*/ 33 h 50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07" h="506">
                  <a:moveTo>
                    <a:pt x="44" y="18"/>
                  </a:moveTo>
                  <a:cubicBezTo>
                    <a:pt x="44" y="18"/>
                    <a:pt x="44" y="18"/>
                    <a:pt x="44" y="18"/>
                  </a:cubicBezTo>
                  <a:cubicBezTo>
                    <a:pt x="40" y="14"/>
                    <a:pt x="0" y="0"/>
                    <a:pt x="0" y="0"/>
                  </a:cubicBezTo>
                  <a:cubicBezTo>
                    <a:pt x="0" y="0"/>
                    <a:pt x="16" y="40"/>
                    <a:pt x="19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483" y="506"/>
                    <a:pt x="483" y="506"/>
                    <a:pt x="483" y="506"/>
                  </a:cubicBezTo>
                  <a:cubicBezTo>
                    <a:pt x="507" y="482"/>
                    <a:pt x="507" y="482"/>
                    <a:pt x="507" y="482"/>
                  </a:cubicBezTo>
                  <a:lnTo>
                    <a:pt x="44" y="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105" name="Oval 70"/>
          <p:cNvSpPr>
            <a:spLocks noChangeArrowheads="1"/>
          </p:cNvSpPr>
          <p:nvPr/>
        </p:nvSpPr>
        <p:spPr bwMode="auto">
          <a:xfrm flipH="1">
            <a:off x="8118848" y="1485802"/>
            <a:ext cx="2873696" cy="2870735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pPr eaLnBrk="1" hangingPunct="1"/>
            <a:endParaRPr lang="zh-CN" altLang="zh-CN" sz="2400">
              <a:solidFill>
                <a:schemeClr val="bg1"/>
              </a:solidFill>
            </a:endParaRPr>
          </a:p>
        </p:txBody>
      </p:sp>
      <p:sp>
        <p:nvSpPr>
          <p:cNvPr id="106" name="Oval 71"/>
          <p:cNvSpPr>
            <a:spLocks noChangeArrowheads="1"/>
          </p:cNvSpPr>
          <p:nvPr/>
        </p:nvSpPr>
        <p:spPr bwMode="auto">
          <a:xfrm flipH="1">
            <a:off x="8413555" y="1780459"/>
            <a:ext cx="2285527" cy="228266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z="2400">
              <a:solidFill>
                <a:schemeClr val="bg1"/>
              </a:solidFill>
            </a:endParaRPr>
          </a:p>
        </p:txBody>
      </p:sp>
      <p:sp>
        <p:nvSpPr>
          <p:cNvPr id="107" name="Freeform 72"/>
          <p:cNvSpPr>
            <a:spLocks noEditPoints="1"/>
          </p:cNvSpPr>
          <p:nvPr/>
        </p:nvSpPr>
        <p:spPr bwMode="auto">
          <a:xfrm flipH="1">
            <a:off x="8360084" y="1725755"/>
            <a:ext cx="2391224" cy="2392072"/>
          </a:xfrm>
          <a:custGeom>
            <a:avLst/>
            <a:gdLst>
              <a:gd name="T0" fmla="*/ 524 w 1048"/>
              <a:gd name="T1" fmla="*/ 0 h 1049"/>
              <a:gd name="T2" fmla="*/ 0 w 1048"/>
              <a:gd name="T3" fmla="*/ 525 h 1049"/>
              <a:gd name="T4" fmla="*/ 506 w 1048"/>
              <a:gd name="T5" fmla="*/ 1049 h 1049"/>
              <a:gd name="T6" fmla="*/ 524 w 1048"/>
              <a:gd name="T7" fmla="*/ 1049 h 1049"/>
              <a:gd name="T8" fmla="*/ 547 w 1048"/>
              <a:gd name="T9" fmla="*/ 1048 h 1049"/>
              <a:gd name="T10" fmla="*/ 1048 w 1048"/>
              <a:gd name="T11" fmla="*/ 525 h 1049"/>
              <a:gd name="T12" fmla="*/ 524 w 1048"/>
              <a:gd name="T13" fmla="*/ 0 h 1049"/>
              <a:gd name="T14" fmla="*/ 547 w 1048"/>
              <a:gd name="T15" fmla="*/ 1001 h 1049"/>
              <a:gd name="T16" fmla="*/ 524 w 1048"/>
              <a:gd name="T17" fmla="*/ 1002 h 1049"/>
              <a:gd name="T18" fmla="*/ 506 w 1048"/>
              <a:gd name="T19" fmla="*/ 1002 h 1049"/>
              <a:gd name="T20" fmla="*/ 47 w 1048"/>
              <a:gd name="T21" fmla="*/ 525 h 1049"/>
              <a:gd name="T22" fmla="*/ 524 w 1048"/>
              <a:gd name="T23" fmla="*/ 47 h 1049"/>
              <a:gd name="T24" fmla="*/ 1002 w 1048"/>
              <a:gd name="T25" fmla="*/ 525 h 1049"/>
              <a:gd name="T26" fmla="*/ 547 w 1048"/>
              <a:gd name="T27" fmla="*/ 1001 h 1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48" h="1049">
                <a:moveTo>
                  <a:pt x="524" y="0"/>
                </a:moveTo>
                <a:cubicBezTo>
                  <a:pt x="235" y="0"/>
                  <a:pt x="0" y="235"/>
                  <a:pt x="0" y="525"/>
                </a:cubicBezTo>
                <a:cubicBezTo>
                  <a:pt x="0" y="808"/>
                  <a:pt x="225" y="1039"/>
                  <a:pt x="506" y="1049"/>
                </a:cubicBezTo>
                <a:cubicBezTo>
                  <a:pt x="512" y="1049"/>
                  <a:pt x="518" y="1049"/>
                  <a:pt x="524" y="1049"/>
                </a:cubicBezTo>
                <a:cubicBezTo>
                  <a:pt x="532" y="1049"/>
                  <a:pt x="539" y="1049"/>
                  <a:pt x="547" y="1048"/>
                </a:cubicBezTo>
                <a:cubicBezTo>
                  <a:pt x="826" y="1036"/>
                  <a:pt x="1048" y="806"/>
                  <a:pt x="1048" y="525"/>
                </a:cubicBezTo>
                <a:cubicBezTo>
                  <a:pt x="1048" y="235"/>
                  <a:pt x="813" y="0"/>
                  <a:pt x="524" y="0"/>
                </a:cubicBezTo>
                <a:moveTo>
                  <a:pt x="547" y="1001"/>
                </a:moveTo>
                <a:cubicBezTo>
                  <a:pt x="539" y="1002"/>
                  <a:pt x="532" y="1002"/>
                  <a:pt x="524" y="1002"/>
                </a:cubicBezTo>
                <a:cubicBezTo>
                  <a:pt x="518" y="1002"/>
                  <a:pt x="512" y="1002"/>
                  <a:pt x="506" y="1002"/>
                </a:cubicBezTo>
                <a:cubicBezTo>
                  <a:pt x="251" y="992"/>
                  <a:pt x="47" y="782"/>
                  <a:pt x="47" y="525"/>
                </a:cubicBezTo>
                <a:cubicBezTo>
                  <a:pt x="47" y="261"/>
                  <a:pt x="261" y="47"/>
                  <a:pt x="524" y="47"/>
                </a:cubicBezTo>
                <a:cubicBezTo>
                  <a:pt x="788" y="47"/>
                  <a:pt x="1002" y="261"/>
                  <a:pt x="1002" y="525"/>
                </a:cubicBezTo>
                <a:cubicBezTo>
                  <a:pt x="1002" y="780"/>
                  <a:pt x="800" y="989"/>
                  <a:pt x="547" y="1001"/>
                </a:cubicBezTo>
              </a:path>
            </a:pathLst>
          </a:custGeom>
          <a:solidFill>
            <a:srgbClr val="87B0C7"/>
          </a:soli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08" name="Freeform 73"/>
          <p:cNvSpPr>
            <a:spLocks noEditPoints="1"/>
          </p:cNvSpPr>
          <p:nvPr/>
        </p:nvSpPr>
        <p:spPr bwMode="auto">
          <a:xfrm flipH="1">
            <a:off x="8629922" y="1999277"/>
            <a:ext cx="1851551" cy="1845028"/>
          </a:xfrm>
          <a:custGeom>
            <a:avLst/>
            <a:gdLst>
              <a:gd name="T0" fmla="*/ 745 w 812"/>
              <a:gd name="T1" fmla="*/ 0 h 809"/>
              <a:gd name="T2" fmla="*/ 0 w 812"/>
              <a:gd name="T3" fmla="*/ 743 h 809"/>
              <a:gd name="T4" fmla="*/ 745 w 812"/>
              <a:gd name="T5" fmla="*/ 1484 h 809"/>
              <a:gd name="T6" fmla="*/ 1489 w 812"/>
              <a:gd name="T7" fmla="*/ 743 h 809"/>
              <a:gd name="T8" fmla="*/ 745 w 812"/>
              <a:gd name="T9" fmla="*/ 0 h 809"/>
              <a:gd name="T10" fmla="*/ 745 w 812"/>
              <a:gd name="T11" fmla="*/ 1398 h 809"/>
              <a:gd name="T12" fmla="*/ 86 w 812"/>
              <a:gd name="T13" fmla="*/ 743 h 809"/>
              <a:gd name="T14" fmla="*/ 745 w 812"/>
              <a:gd name="T15" fmla="*/ 86 h 809"/>
              <a:gd name="T16" fmla="*/ 1405 w 812"/>
              <a:gd name="T17" fmla="*/ 743 h 809"/>
              <a:gd name="T18" fmla="*/ 745 w 812"/>
              <a:gd name="T19" fmla="*/ 1398 h 8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12" h="809">
                <a:moveTo>
                  <a:pt x="406" y="0"/>
                </a:moveTo>
                <a:cubicBezTo>
                  <a:pt x="182" y="0"/>
                  <a:pt x="0" y="182"/>
                  <a:pt x="0" y="405"/>
                </a:cubicBezTo>
                <a:cubicBezTo>
                  <a:pt x="0" y="627"/>
                  <a:pt x="182" y="809"/>
                  <a:pt x="406" y="809"/>
                </a:cubicBezTo>
                <a:cubicBezTo>
                  <a:pt x="630" y="809"/>
                  <a:pt x="812" y="627"/>
                  <a:pt x="812" y="405"/>
                </a:cubicBezTo>
                <a:cubicBezTo>
                  <a:pt x="812" y="182"/>
                  <a:pt x="630" y="0"/>
                  <a:pt x="406" y="0"/>
                </a:cubicBezTo>
                <a:moveTo>
                  <a:pt x="406" y="762"/>
                </a:moveTo>
                <a:cubicBezTo>
                  <a:pt x="208" y="762"/>
                  <a:pt x="47" y="602"/>
                  <a:pt x="47" y="405"/>
                </a:cubicBezTo>
                <a:cubicBezTo>
                  <a:pt x="47" y="207"/>
                  <a:pt x="208" y="47"/>
                  <a:pt x="406" y="47"/>
                </a:cubicBezTo>
                <a:cubicBezTo>
                  <a:pt x="604" y="47"/>
                  <a:pt x="766" y="207"/>
                  <a:pt x="766" y="405"/>
                </a:cubicBezTo>
                <a:cubicBezTo>
                  <a:pt x="766" y="602"/>
                  <a:pt x="604" y="762"/>
                  <a:pt x="406" y="762"/>
                </a:cubicBezTo>
              </a:path>
            </a:pathLst>
          </a:custGeom>
          <a:solidFill>
            <a:srgbClr val="87B0C7"/>
          </a:solidFill>
          <a:ln>
            <a:noFill/>
          </a:ln>
          <a:extLst/>
        </p:spPr>
        <p:txBody>
          <a:bodyPr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09" name="Freeform 74"/>
          <p:cNvSpPr>
            <a:spLocks noEditPoints="1"/>
          </p:cNvSpPr>
          <p:nvPr/>
        </p:nvSpPr>
        <p:spPr bwMode="auto">
          <a:xfrm flipH="1">
            <a:off x="8898514" y="2275285"/>
            <a:ext cx="1314364" cy="1293012"/>
          </a:xfrm>
          <a:custGeom>
            <a:avLst/>
            <a:gdLst>
              <a:gd name="T0" fmla="*/ 529 w 576"/>
              <a:gd name="T1" fmla="*/ 0 h 567"/>
              <a:gd name="T2" fmla="*/ 0 w 576"/>
              <a:gd name="T3" fmla="*/ 521 h 567"/>
              <a:gd name="T4" fmla="*/ 529 w 576"/>
              <a:gd name="T5" fmla="*/ 1040 h 567"/>
              <a:gd name="T6" fmla="*/ 1057 w 576"/>
              <a:gd name="T7" fmla="*/ 521 h 567"/>
              <a:gd name="T8" fmla="*/ 529 w 576"/>
              <a:gd name="T9" fmla="*/ 0 h 567"/>
              <a:gd name="T10" fmla="*/ 529 w 576"/>
              <a:gd name="T11" fmla="*/ 956 h 567"/>
              <a:gd name="T12" fmla="*/ 86 w 576"/>
              <a:gd name="T13" fmla="*/ 521 h 567"/>
              <a:gd name="T14" fmla="*/ 529 w 576"/>
              <a:gd name="T15" fmla="*/ 84 h 567"/>
              <a:gd name="T16" fmla="*/ 971 w 576"/>
              <a:gd name="T17" fmla="*/ 521 h 567"/>
              <a:gd name="T18" fmla="*/ 529 w 576"/>
              <a:gd name="T19" fmla="*/ 956 h 56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76" h="567">
                <a:moveTo>
                  <a:pt x="288" y="0"/>
                </a:moveTo>
                <a:cubicBezTo>
                  <a:pt x="129" y="0"/>
                  <a:pt x="0" y="127"/>
                  <a:pt x="0" y="284"/>
                </a:cubicBezTo>
                <a:cubicBezTo>
                  <a:pt x="0" y="440"/>
                  <a:pt x="129" y="567"/>
                  <a:pt x="288" y="567"/>
                </a:cubicBezTo>
                <a:cubicBezTo>
                  <a:pt x="447" y="567"/>
                  <a:pt x="576" y="440"/>
                  <a:pt x="576" y="284"/>
                </a:cubicBezTo>
                <a:cubicBezTo>
                  <a:pt x="576" y="127"/>
                  <a:pt x="447" y="0"/>
                  <a:pt x="288" y="0"/>
                </a:cubicBezTo>
                <a:moveTo>
                  <a:pt x="288" y="521"/>
                </a:moveTo>
                <a:cubicBezTo>
                  <a:pt x="155" y="521"/>
                  <a:pt x="47" y="414"/>
                  <a:pt x="47" y="284"/>
                </a:cubicBezTo>
                <a:cubicBezTo>
                  <a:pt x="47" y="153"/>
                  <a:pt x="155" y="46"/>
                  <a:pt x="288" y="46"/>
                </a:cubicBezTo>
                <a:cubicBezTo>
                  <a:pt x="421" y="46"/>
                  <a:pt x="529" y="153"/>
                  <a:pt x="529" y="284"/>
                </a:cubicBezTo>
                <a:cubicBezTo>
                  <a:pt x="529" y="414"/>
                  <a:pt x="421" y="521"/>
                  <a:pt x="288" y="521"/>
                </a:cubicBezTo>
              </a:path>
            </a:pathLst>
          </a:custGeom>
          <a:solidFill>
            <a:srgbClr val="87B0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10" name="Freeform 75"/>
          <p:cNvSpPr>
            <a:spLocks noEditPoints="1"/>
          </p:cNvSpPr>
          <p:nvPr/>
        </p:nvSpPr>
        <p:spPr bwMode="auto">
          <a:xfrm flipH="1">
            <a:off x="9168351" y="2548807"/>
            <a:ext cx="774692" cy="745968"/>
          </a:xfrm>
          <a:custGeom>
            <a:avLst/>
            <a:gdLst>
              <a:gd name="T0" fmla="*/ 312 w 340"/>
              <a:gd name="T1" fmla="*/ 0 h 327"/>
              <a:gd name="T2" fmla="*/ 0 w 340"/>
              <a:gd name="T3" fmla="*/ 301 h 327"/>
              <a:gd name="T4" fmla="*/ 312 w 340"/>
              <a:gd name="T5" fmla="*/ 600 h 327"/>
              <a:gd name="T6" fmla="*/ 623 w 340"/>
              <a:gd name="T7" fmla="*/ 301 h 327"/>
              <a:gd name="T8" fmla="*/ 312 w 340"/>
              <a:gd name="T9" fmla="*/ 0 h 327"/>
              <a:gd name="T10" fmla="*/ 312 w 340"/>
              <a:gd name="T11" fmla="*/ 516 h 327"/>
              <a:gd name="T12" fmla="*/ 86 w 340"/>
              <a:gd name="T13" fmla="*/ 301 h 327"/>
              <a:gd name="T14" fmla="*/ 312 w 340"/>
              <a:gd name="T15" fmla="*/ 86 h 327"/>
              <a:gd name="T16" fmla="*/ 537 w 340"/>
              <a:gd name="T17" fmla="*/ 301 h 327"/>
              <a:gd name="T18" fmla="*/ 312 w 340"/>
              <a:gd name="T19" fmla="*/ 516 h 3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40" h="327">
                <a:moveTo>
                  <a:pt x="170" y="0"/>
                </a:moveTo>
                <a:cubicBezTo>
                  <a:pt x="76" y="0"/>
                  <a:pt x="0" y="73"/>
                  <a:pt x="0" y="164"/>
                </a:cubicBezTo>
                <a:cubicBezTo>
                  <a:pt x="0" y="254"/>
                  <a:pt x="76" y="327"/>
                  <a:pt x="170" y="327"/>
                </a:cubicBezTo>
                <a:cubicBezTo>
                  <a:pt x="264" y="327"/>
                  <a:pt x="340" y="254"/>
                  <a:pt x="340" y="164"/>
                </a:cubicBezTo>
                <a:cubicBezTo>
                  <a:pt x="340" y="73"/>
                  <a:pt x="264" y="0"/>
                  <a:pt x="170" y="0"/>
                </a:cubicBezTo>
                <a:moveTo>
                  <a:pt x="170" y="281"/>
                </a:moveTo>
                <a:cubicBezTo>
                  <a:pt x="102" y="281"/>
                  <a:pt x="47" y="228"/>
                  <a:pt x="47" y="164"/>
                </a:cubicBezTo>
                <a:cubicBezTo>
                  <a:pt x="47" y="99"/>
                  <a:pt x="102" y="47"/>
                  <a:pt x="170" y="47"/>
                </a:cubicBezTo>
                <a:cubicBezTo>
                  <a:pt x="238" y="47"/>
                  <a:pt x="293" y="99"/>
                  <a:pt x="293" y="164"/>
                </a:cubicBezTo>
                <a:cubicBezTo>
                  <a:pt x="293" y="228"/>
                  <a:pt x="238" y="281"/>
                  <a:pt x="170" y="281"/>
                </a:cubicBezTo>
              </a:path>
            </a:pathLst>
          </a:custGeom>
          <a:solidFill>
            <a:srgbClr val="87B0C7"/>
          </a:solidFill>
          <a:ln>
            <a:noFill/>
          </a:ln>
          <a:extLst/>
        </p:spPr>
        <p:txBody>
          <a:bodyPr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11" name="Oval 76"/>
          <p:cNvSpPr>
            <a:spLocks noChangeArrowheads="1"/>
          </p:cNvSpPr>
          <p:nvPr/>
        </p:nvSpPr>
        <p:spPr bwMode="auto">
          <a:xfrm flipH="1">
            <a:off x="9405857" y="2781300"/>
            <a:ext cx="284759" cy="279739"/>
          </a:xfrm>
          <a:prstGeom prst="ellipse">
            <a:avLst/>
          </a:prstGeom>
          <a:solidFill>
            <a:srgbClr val="87B0C7"/>
          </a:solidFill>
          <a:ln>
            <a:noFill/>
          </a:ln>
          <a:extLst/>
        </p:spPr>
        <p:txBody>
          <a:bodyPr/>
          <a:lstStyle/>
          <a:p>
            <a:pPr eaLnBrk="1" hangingPunct="1"/>
            <a:endParaRPr lang="zh-CN" altLang="zh-CN" sz="2400">
              <a:solidFill>
                <a:schemeClr val="bg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274285" y="2882006"/>
            <a:ext cx="1315607" cy="1315391"/>
            <a:chOff x="6598099" y="2161504"/>
            <a:chExt cx="986705" cy="986543"/>
          </a:xfrm>
        </p:grpSpPr>
        <p:sp>
          <p:nvSpPr>
            <p:cNvPr id="112" name="Freeform 77"/>
            <p:cNvSpPr/>
            <p:nvPr/>
          </p:nvSpPr>
          <p:spPr bwMode="auto">
            <a:xfrm flipH="1">
              <a:off x="6780891" y="2883228"/>
              <a:ext cx="141757" cy="264819"/>
            </a:xfrm>
            <a:custGeom>
              <a:avLst/>
              <a:gdLst>
                <a:gd name="T0" fmla="*/ 20 w 152"/>
                <a:gd name="T1" fmla="*/ 0 h 284"/>
                <a:gd name="T2" fmla="*/ 0 w 152"/>
                <a:gd name="T3" fmla="*/ 148 h 284"/>
                <a:gd name="T4" fmla="*/ 139 w 152"/>
                <a:gd name="T5" fmla="*/ 284 h 284"/>
                <a:gd name="T6" fmla="*/ 152 w 152"/>
                <a:gd name="T7" fmla="*/ 130 h 284"/>
                <a:gd name="T8" fmla="*/ 20 w 152"/>
                <a:gd name="T9" fmla="*/ 0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284">
                  <a:moveTo>
                    <a:pt x="20" y="0"/>
                  </a:moveTo>
                  <a:lnTo>
                    <a:pt x="0" y="148"/>
                  </a:lnTo>
                  <a:lnTo>
                    <a:pt x="139" y="284"/>
                  </a:lnTo>
                  <a:lnTo>
                    <a:pt x="152" y="13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13" name="Freeform 78"/>
            <p:cNvSpPr/>
            <p:nvPr/>
          </p:nvSpPr>
          <p:spPr bwMode="auto">
            <a:xfrm flipH="1">
              <a:off x="6780891" y="2883228"/>
              <a:ext cx="141757" cy="264819"/>
            </a:xfrm>
            <a:custGeom>
              <a:avLst/>
              <a:gdLst>
                <a:gd name="T0" fmla="*/ 20 w 152"/>
                <a:gd name="T1" fmla="*/ 0 h 284"/>
                <a:gd name="T2" fmla="*/ 0 w 152"/>
                <a:gd name="T3" fmla="*/ 148 h 284"/>
                <a:gd name="T4" fmla="*/ 139 w 152"/>
                <a:gd name="T5" fmla="*/ 284 h 284"/>
                <a:gd name="T6" fmla="*/ 152 w 152"/>
                <a:gd name="T7" fmla="*/ 130 h 284"/>
                <a:gd name="T8" fmla="*/ 20 w 152"/>
                <a:gd name="T9" fmla="*/ 0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284">
                  <a:moveTo>
                    <a:pt x="20" y="0"/>
                  </a:moveTo>
                  <a:lnTo>
                    <a:pt x="0" y="148"/>
                  </a:lnTo>
                  <a:lnTo>
                    <a:pt x="139" y="284"/>
                  </a:lnTo>
                  <a:lnTo>
                    <a:pt x="152" y="130"/>
                  </a:lnTo>
                  <a:lnTo>
                    <a:pt x="2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14" name="Freeform 79"/>
            <p:cNvSpPr/>
            <p:nvPr/>
          </p:nvSpPr>
          <p:spPr bwMode="auto">
            <a:xfrm flipH="1">
              <a:off x="6598099" y="2820753"/>
              <a:ext cx="264862" cy="142666"/>
            </a:xfrm>
            <a:custGeom>
              <a:avLst/>
              <a:gdLst>
                <a:gd name="T0" fmla="*/ 0 w 284"/>
                <a:gd name="T1" fmla="*/ 23 h 153"/>
                <a:gd name="T2" fmla="*/ 149 w 284"/>
                <a:gd name="T3" fmla="*/ 0 h 153"/>
                <a:gd name="T4" fmla="*/ 284 w 284"/>
                <a:gd name="T5" fmla="*/ 142 h 153"/>
                <a:gd name="T6" fmla="*/ 130 w 284"/>
                <a:gd name="T7" fmla="*/ 153 h 153"/>
                <a:gd name="T8" fmla="*/ 0 w 284"/>
                <a:gd name="T9" fmla="*/ 23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4" h="153">
                  <a:moveTo>
                    <a:pt x="0" y="23"/>
                  </a:moveTo>
                  <a:lnTo>
                    <a:pt x="149" y="0"/>
                  </a:lnTo>
                  <a:lnTo>
                    <a:pt x="284" y="142"/>
                  </a:lnTo>
                  <a:lnTo>
                    <a:pt x="130" y="15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15" name="Freeform 80"/>
            <p:cNvSpPr/>
            <p:nvPr/>
          </p:nvSpPr>
          <p:spPr bwMode="auto">
            <a:xfrm flipH="1">
              <a:off x="6598099" y="2820753"/>
              <a:ext cx="264862" cy="142666"/>
            </a:xfrm>
            <a:custGeom>
              <a:avLst/>
              <a:gdLst>
                <a:gd name="T0" fmla="*/ 0 w 284"/>
                <a:gd name="T1" fmla="*/ 23 h 153"/>
                <a:gd name="T2" fmla="*/ 149 w 284"/>
                <a:gd name="T3" fmla="*/ 0 h 153"/>
                <a:gd name="T4" fmla="*/ 284 w 284"/>
                <a:gd name="T5" fmla="*/ 142 h 153"/>
                <a:gd name="T6" fmla="*/ 130 w 284"/>
                <a:gd name="T7" fmla="*/ 153 h 153"/>
                <a:gd name="T8" fmla="*/ 0 w 284"/>
                <a:gd name="T9" fmla="*/ 23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4" h="153">
                  <a:moveTo>
                    <a:pt x="0" y="23"/>
                  </a:moveTo>
                  <a:lnTo>
                    <a:pt x="149" y="0"/>
                  </a:lnTo>
                  <a:lnTo>
                    <a:pt x="284" y="142"/>
                  </a:lnTo>
                  <a:lnTo>
                    <a:pt x="130" y="153"/>
                  </a:lnTo>
                  <a:lnTo>
                    <a:pt x="0" y="23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16" name="Freeform 81"/>
            <p:cNvSpPr/>
            <p:nvPr/>
          </p:nvSpPr>
          <p:spPr bwMode="auto">
            <a:xfrm flipH="1">
              <a:off x="6861096" y="2918662"/>
              <a:ext cx="24248" cy="145464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9 h 156"/>
                <a:gd name="T4" fmla="*/ 7 w 26"/>
                <a:gd name="T5" fmla="*/ 156 h 156"/>
                <a:gd name="T6" fmla="*/ 26 w 26"/>
                <a:gd name="T7" fmla="*/ 7 h 156"/>
                <a:gd name="T8" fmla="*/ 22 w 26"/>
                <a:gd name="T9" fmla="*/ 4 h 156"/>
                <a:gd name="T10" fmla="*/ 20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9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2" y="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17" name="Freeform 82"/>
            <p:cNvSpPr/>
            <p:nvPr/>
          </p:nvSpPr>
          <p:spPr bwMode="auto">
            <a:xfrm flipH="1">
              <a:off x="6861096" y="2918662"/>
              <a:ext cx="24248" cy="145464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9 h 156"/>
                <a:gd name="T4" fmla="*/ 7 w 26"/>
                <a:gd name="T5" fmla="*/ 156 h 156"/>
                <a:gd name="T6" fmla="*/ 26 w 26"/>
                <a:gd name="T7" fmla="*/ 7 h 156"/>
                <a:gd name="T8" fmla="*/ 22 w 26"/>
                <a:gd name="T9" fmla="*/ 4 h 156"/>
                <a:gd name="T10" fmla="*/ 20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9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2" y="4"/>
                  </a:lnTo>
                  <a:lnTo>
                    <a:pt x="2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18" name="Freeform 83"/>
            <p:cNvSpPr/>
            <p:nvPr/>
          </p:nvSpPr>
          <p:spPr bwMode="auto">
            <a:xfrm flipH="1">
              <a:off x="6837781" y="3098626"/>
              <a:ext cx="6528" cy="6527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0 h 7"/>
                <a:gd name="T4" fmla="*/ 7 w 7"/>
                <a:gd name="T5" fmla="*/ 7 h 7"/>
                <a:gd name="T6" fmla="*/ 7 w 7"/>
                <a:gd name="T7" fmla="*/ 7 h 7"/>
                <a:gd name="T8" fmla="*/ 0 w 7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19" name="Freeform 84"/>
            <p:cNvSpPr/>
            <p:nvPr/>
          </p:nvSpPr>
          <p:spPr bwMode="auto">
            <a:xfrm flipH="1">
              <a:off x="6837781" y="3098626"/>
              <a:ext cx="6528" cy="6527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0 h 7"/>
                <a:gd name="T4" fmla="*/ 7 w 7"/>
                <a:gd name="T5" fmla="*/ 7 h 7"/>
                <a:gd name="T6" fmla="*/ 7 w 7"/>
                <a:gd name="T7" fmla="*/ 7 h 7"/>
                <a:gd name="T8" fmla="*/ 0 w 7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0" name="Freeform 85"/>
            <p:cNvSpPr/>
            <p:nvPr/>
          </p:nvSpPr>
          <p:spPr bwMode="auto">
            <a:xfrm flipH="1">
              <a:off x="6820061" y="2961555"/>
              <a:ext cx="24248" cy="143599"/>
            </a:xfrm>
            <a:custGeom>
              <a:avLst/>
              <a:gdLst>
                <a:gd name="T0" fmla="*/ 20 w 26"/>
                <a:gd name="T1" fmla="*/ 0 h 154"/>
                <a:gd name="T2" fmla="*/ 0 w 26"/>
                <a:gd name="T3" fmla="*/ 147 h 154"/>
                <a:gd name="T4" fmla="*/ 7 w 26"/>
                <a:gd name="T5" fmla="*/ 154 h 154"/>
                <a:gd name="T6" fmla="*/ 26 w 26"/>
                <a:gd name="T7" fmla="*/ 5 h 154"/>
                <a:gd name="T8" fmla="*/ 24 w 26"/>
                <a:gd name="T9" fmla="*/ 2 h 154"/>
                <a:gd name="T10" fmla="*/ 20 w 26"/>
                <a:gd name="T11" fmla="*/ 0 h 1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4">
                  <a:moveTo>
                    <a:pt x="20" y="0"/>
                  </a:moveTo>
                  <a:lnTo>
                    <a:pt x="0" y="147"/>
                  </a:lnTo>
                  <a:lnTo>
                    <a:pt x="7" y="154"/>
                  </a:lnTo>
                  <a:lnTo>
                    <a:pt x="26" y="5"/>
                  </a:lnTo>
                  <a:lnTo>
                    <a:pt x="24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1" name="Freeform 86"/>
            <p:cNvSpPr/>
            <p:nvPr/>
          </p:nvSpPr>
          <p:spPr bwMode="auto">
            <a:xfrm flipH="1">
              <a:off x="6820061" y="2961555"/>
              <a:ext cx="24248" cy="143599"/>
            </a:xfrm>
            <a:custGeom>
              <a:avLst/>
              <a:gdLst>
                <a:gd name="T0" fmla="*/ 20 w 26"/>
                <a:gd name="T1" fmla="*/ 0 h 154"/>
                <a:gd name="T2" fmla="*/ 0 w 26"/>
                <a:gd name="T3" fmla="*/ 147 h 154"/>
                <a:gd name="T4" fmla="*/ 7 w 26"/>
                <a:gd name="T5" fmla="*/ 154 h 154"/>
                <a:gd name="T6" fmla="*/ 26 w 26"/>
                <a:gd name="T7" fmla="*/ 5 h 154"/>
                <a:gd name="T8" fmla="*/ 24 w 26"/>
                <a:gd name="T9" fmla="*/ 2 h 154"/>
                <a:gd name="T10" fmla="*/ 20 w 26"/>
                <a:gd name="T11" fmla="*/ 0 h 1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4">
                  <a:moveTo>
                    <a:pt x="20" y="0"/>
                  </a:moveTo>
                  <a:lnTo>
                    <a:pt x="0" y="147"/>
                  </a:lnTo>
                  <a:lnTo>
                    <a:pt x="7" y="154"/>
                  </a:lnTo>
                  <a:lnTo>
                    <a:pt x="26" y="5"/>
                  </a:lnTo>
                  <a:lnTo>
                    <a:pt x="24" y="2"/>
                  </a:lnTo>
                  <a:lnTo>
                    <a:pt x="2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2" name="Freeform 87"/>
            <p:cNvSpPr/>
            <p:nvPr/>
          </p:nvSpPr>
          <p:spPr bwMode="auto">
            <a:xfrm flipH="1">
              <a:off x="6628875" y="2906540"/>
              <a:ext cx="12124" cy="7460"/>
            </a:xfrm>
            <a:custGeom>
              <a:avLst/>
              <a:gdLst>
                <a:gd name="T0" fmla="*/ 4 w 13"/>
                <a:gd name="T1" fmla="*/ 0 h 8"/>
                <a:gd name="T2" fmla="*/ 0 w 13"/>
                <a:gd name="T3" fmla="*/ 0 h 8"/>
                <a:gd name="T4" fmla="*/ 6 w 13"/>
                <a:gd name="T5" fmla="*/ 8 h 8"/>
                <a:gd name="T6" fmla="*/ 13 w 13"/>
                <a:gd name="T7" fmla="*/ 6 h 8"/>
                <a:gd name="T8" fmla="*/ 4 w 13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8">
                  <a:moveTo>
                    <a:pt x="4" y="0"/>
                  </a:moveTo>
                  <a:lnTo>
                    <a:pt x="0" y="0"/>
                  </a:lnTo>
                  <a:lnTo>
                    <a:pt x="6" y="8"/>
                  </a:lnTo>
                  <a:lnTo>
                    <a:pt x="13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3" name="Freeform 88"/>
            <p:cNvSpPr/>
            <p:nvPr/>
          </p:nvSpPr>
          <p:spPr bwMode="auto">
            <a:xfrm flipH="1">
              <a:off x="6628875" y="2906540"/>
              <a:ext cx="12124" cy="7460"/>
            </a:xfrm>
            <a:custGeom>
              <a:avLst/>
              <a:gdLst>
                <a:gd name="T0" fmla="*/ 4 w 13"/>
                <a:gd name="T1" fmla="*/ 0 h 8"/>
                <a:gd name="T2" fmla="*/ 0 w 13"/>
                <a:gd name="T3" fmla="*/ 0 h 8"/>
                <a:gd name="T4" fmla="*/ 6 w 13"/>
                <a:gd name="T5" fmla="*/ 8 h 8"/>
                <a:gd name="T6" fmla="*/ 13 w 13"/>
                <a:gd name="T7" fmla="*/ 6 h 8"/>
                <a:gd name="T8" fmla="*/ 4 w 13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8">
                  <a:moveTo>
                    <a:pt x="4" y="0"/>
                  </a:moveTo>
                  <a:lnTo>
                    <a:pt x="0" y="0"/>
                  </a:lnTo>
                  <a:lnTo>
                    <a:pt x="6" y="8"/>
                  </a:lnTo>
                  <a:lnTo>
                    <a:pt x="13" y="6"/>
                  </a:lnTo>
                  <a:lnTo>
                    <a:pt x="4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4" name="Freeform 89"/>
            <p:cNvSpPr/>
            <p:nvPr/>
          </p:nvSpPr>
          <p:spPr bwMode="auto">
            <a:xfrm flipH="1">
              <a:off x="6775296" y="2922391"/>
              <a:ext cx="7461" cy="6527"/>
            </a:xfrm>
            <a:custGeom>
              <a:avLst/>
              <a:gdLst>
                <a:gd name="T0" fmla="*/ 0 w 8"/>
                <a:gd name="T1" fmla="*/ 0 h 7"/>
                <a:gd name="T2" fmla="*/ 0 w 8"/>
                <a:gd name="T3" fmla="*/ 0 h 7"/>
                <a:gd name="T4" fmla="*/ 8 w 8"/>
                <a:gd name="T5" fmla="*/ 7 h 7"/>
                <a:gd name="T6" fmla="*/ 8 w 8"/>
                <a:gd name="T7" fmla="*/ 7 h 7"/>
                <a:gd name="T8" fmla="*/ 0 w 8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5" name="Freeform 90"/>
            <p:cNvSpPr/>
            <p:nvPr/>
          </p:nvSpPr>
          <p:spPr bwMode="auto">
            <a:xfrm flipH="1">
              <a:off x="6775296" y="2922391"/>
              <a:ext cx="7461" cy="6527"/>
            </a:xfrm>
            <a:custGeom>
              <a:avLst/>
              <a:gdLst>
                <a:gd name="T0" fmla="*/ 0 w 8"/>
                <a:gd name="T1" fmla="*/ 0 h 7"/>
                <a:gd name="T2" fmla="*/ 0 w 8"/>
                <a:gd name="T3" fmla="*/ 0 h 7"/>
                <a:gd name="T4" fmla="*/ 8 w 8"/>
                <a:gd name="T5" fmla="*/ 7 h 7"/>
                <a:gd name="T6" fmla="*/ 8 w 8"/>
                <a:gd name="T7" fmla="*/ 7 h 7"/>
                <a:gd name="T8" fmla="*/ 0 w 8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8" y="7"/>
                  </a:lnTo>
                  <a:lnTo>
                    <a:pt x="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6" name="Freeform 91"/>
            <p:cNvSpPr/>
            <p:nvPr/>
          </p:nvSpPr>
          <p:spPr bwMode="auto">
            <a:xfrm flipH="1">
              <a:off x="6635403" y="2906540"/>
              <a:ext cx="147353" cy="22379"/>
            </a:xfrm>
            <a:custGeom>
              <a:avLst/>
              <a:gdLst>
                <a:gd name="T0" fmla="*/ 152 w 158"/>
                <a:gd name="T1" fmla="*/ 0 h 24"/>
                <a:gd name="T2" fmla="*/ 0 w 158"/>
                <a:gd name="T3" fmla="*/ 17 h 24"/>
                <a:gd name="T4" fmla="*/ 8 w 158"/>
                <a:gd name="T5" fmla="*/ 24 h 24"/>
                <a:gd name="T6" fmla="*/ 158 w 158"/>
                <a:gd name="T7" fmla="*/ 8 h 24"/>
                <a:gd name="T8" fmla="*/ 152 w 158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8" h="24">
                  <a:moveTo>
                    <a:pt x="152" y="0"/>
                  </a:moveTo>
                  <a:lnTo>
                    <a:pt x="0" y="17"/>
                  </a:lnTo>
                  <a:lnTo>
                    <a:pt x="8" y="24"/>
                  </a:lnTo>
                  <a:lnTo>
                    <a:pt x="158" y="8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7" name="Freeform 92"/>
            <p:cNvSpPr/>
            <p:nvPr/>
          </p:nvSpPr>
          <p:spPr bwMode="auto">
            <a:xfrm flipH="1">
              <a:off x="6635403" y="2906540"/>
              <a:ext cx="147353" cy="22379"/>
            </a:xfrm>
            <a:custGeom>
              <a:avLst/>
              <a:gdLst>
                <a:gd name="T0" fmla="*/ 152 w 158"/>
                <a:gd name="T1" fmla="*/ 0 h 24"/>
                <a:gd name="T2" fmla="*/ 0 w 158"/>
                <a:gd name="T3" fmla="*/ 17 h 24"/>
                <a:gd name="T4" fmla="*/ 8 w 158"/>
                <a:gd name="T5" fmla="*/ 24 h 24"/>
                <a:gd name="T6" fmla="*/ 158 w 158"/>
                <a:gd name="T7" fmla="*/ 8 h 24"/>
                <a:gd name="T8" fmla="*/ 152 w 158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8" h="24">
                  <a:moveTo>
                    <a:pt x="152" y="0"/>
                  </a:moveTo>
                  <a:lnTo>
                    <a:pt x="0" y="17"/>
                  </a:lnTo>
                  <a:lnTo>
                    <a:pt x="8" y="24"/>
                  </a:lnTo>
                  <a:lnTo>
                    <a:pt x="158" y="8"/>
                  </a:lnTo>
                  <a:lnTo>
                    <a:pt x="152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8" name="Freeform 93"/>
            <p:cNvSpPr/>
            <p:nvPr/>
          </p:nvSpPr>
          <p:spPr bwMode="auto">
            <a:xfrm flipH="1">
              <a:off x="6676438" y="2860849"/>
              <a:ext cx="10259" cy="4662"/>
            </a:xfrm>
            <a:custGeom>
              <a:avLst/>
              <a:gdLst>
                <a:gd name="T0" fmla="*/ 4 w 11"/>
                <a:gd name="T1" fmla="*/ 0 h 5"/>
                <a:gd name="T2" fmla="*/ 0 w 11"/>
                <a:gd name="T3" fmla="*/ 0 h 5"/>
                <a:gd name="T4" fmla="*/ 5 w 11"/>
                <a:gd name="T5" fmla="*/ 5 h 5"/>
                <a:gd name="T6" fmla="*/ 11 w 11"/>
                <a:gd name="T7" fmla="*/ 5 h 5"/>
                <a:gd name="T8" fmla="*/ 4 w 11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5">
                  <a:moveTo>
                    <a:pt x="4" y="0"/>
                  </a:moveTo>
                  <a:lnTo>
                    <a:pt x="0" y="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9" name="Freeform 94"/>
            <p:cNvSpPr/>
            <p:nvPr/>
          </p:nvSpPr>
          <p:spPr bwMode="auto">
            <a:xfrm flipH="1">
              <a:off x="6676438" y="2860849"/>
              <a:ext cx="10259" cy="4662"/>
            </a:xfrm>
            <a:custGeom>
              <a:avLst/>
              <a:gdLst>
                <a:gd name="T0" fmla="*/ 4 w 11"/>
                <a:gd name="T1" fmla="*/ 0 h 5"/>
                <a:gd name="T2" fmla="*/ 0 w 11"/>
                <a:gd name="T3" fmla="*/ 0 h 5"/>
                <a:gd name="T4" fmla="*/ 5 w 11"/>
                <a:gd name="T5" fmla="*/ 5 h 5"/>
                <a:gd name="T6" fmla="*/ 11 w 11"/>
                <a:gd name="T7" fmla="*/ 5 h 5"/>
                <a:gd name="T8" fmla="*/ 4 w 11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5">
                  <a:moveTo>
                    <a:pt x="4" y="0"/>
                  </a:moveTo>
                  <a:lnTo>
                    <a:pt x="0" y="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4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0" name="Freeform 95"/>
            <p:cNvSpPr/>
            <p:nvPr/>
          </p:nvSpPr>
          <p:spPr bwMode="auto">
            <a:xfrm flipH="1">
              <a:off x="6682034" y="2860849"/>
              <a:ext cx="148286" cy="20514"/>
            </a:xfrm>
            <a:custGeom>
              <a:avLst/>
              <a:gdLst>
                <a:gd name="T0" fmla="*/ 154 w 159"/>
                <a:gd name="T1" fmla="*/ 0 h 22"/>
                <a:gd name="T2" fmla="*/ 0 w 159"/>
                <a:gd name="T3" fmla="*/ 14 h 22"/>
                <a:gd name="T4" fmla="*/ 7 w 159"/>
                <a:gd name="T5" fmla="*/ 22 h 22"/>
                <a:gd name="T6" fmla="*/ 159 w 159"/>
                <a:gd name="T7" fmla="*/ 5 h 22"/>
                <a:gd name="T8" fmla="*/ 154 w 159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9" h="22">
                  <a:moveTo>
                    <a:pt x="154" y="0"/>
                  </a:moveTo>
                  <a:lnTo>
                    <a:pt x="0" y="14"/>
                  </a:lnTo>
                  <a:lnTo>
                    <a:pt x="7" y="22"/>
                  </a:lnTo>
                  <a:lnTo>
                    <a:pt x="159" y="5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1" name="Freeform 96"/>
            <p:cNvSpPr/>
            <p:nvPr/>
          </p:nvSpPr>
          <p:spPr bwMode="auto">
            <a:xfrm flipH="1">
              <a:off x="6682034" y="2860849"/>
              <a:ext cx="148286" cy="20514"/>
            </a:xfrm>
            <a:custGeom>
              <a:avLst/>
              <a:gdLst>
                <a:gd name="T0" fmla="*/ 154 w 159"/>
                <a:gd name="T1" fmla="*/ 0 h 22"/>
                <a:gd name="T2" fmla="*/ 0 w 159"/>
                <a:gd name="T3" fmla="*/ 14 h 22"/>
                <a:gd name="T4" fmla="*/ 7 w 159"/>
                <a:gd name="T5" fmla="*/ 22 h 22"/>
                <a:gd name="T6" fmla="*/ 159 w 159"/>
                <a:gd name="T7" fmla="*/ 5 h 22"/>
                <a:gd name="T8" fmla="*/ 154 w 159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9" h="22">
                  <a:moveTo>
                    <a:pt x="154" y="0"/>
                  </a:moveTo>
                  <a:lnTo>
                    <a:pt x="0" y="14"/>
                  </a:lnTo>
                  <a:lnTo>
                    <a:pt x="7" y="22"/>
                  </a:lnTo>
                  <a:lnTo>
                    <a:pt x="159" y="5"/>
                  </a:lnTo>
                  <a:lnTo>
                    <a:pt x="154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2" name="Freeform 97"/>
            <p:cNvSpPr/>
            <p:nvPr/>
          </p:nvSpPr>
          <p:spPr bwMode="auto">
            <a:xfrm flipH="1">
              <a:off x="6741721" y="2161504"/>
              <a:ext cx="843083" cy="842944"/>
            </a:xfrm>
            <a:custGeom>
              <a:avLst/>
              <a:gdLst>
                <a:gd name="T0" fmla="*/ 55 w 493"/>
                <a:gd name="T1" fmla="*/ 9 h 493"/>
                <a:gd name="T2" fmla="*/ 55 w 493"/>
                <a:gd name="T3" fmla="*/ 9 h 493"/>
                <a:gd name="T4" fmla="*/ 31 w 493"/>
                <a:gd name="T5" fmla="*/ 0 h 493"/>
                <a:gd name="T6" fmla="*/ 0 w 493"/>
                <a:gd name="T7" fmla="*/ 31 h 493"/>
                <a:gd name="T8" fmla="*/ 11 w 493"/>
                <a:gd name="T9" fmla="*/ 57 h 493"/>
                <a:gd name="T10" fmla="*/ 11 w 493"/>
                <a:gd name="T11" fmla="*/ 57 h 493"/>
                <a:gd name="T12" fmla="*/ 862 w 493"/>
                <a:gd name="T13" fmla="*/ 904 h 493"/>
                <a:gd name="T14" fmla="*/ 904 w 493"/>
                <a:gd name="T15" fmla="*/ 860 h 493"/>
                <a:gd name="T16" fmla="*/ 55 w 493"/>
                <a:gd name="T17" fmla="*/ 9 h 4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3" h="493">
                  <a:moveTo>
                    <a:pt x="30" y="5"/>
                  </a:moveTo>
                  <a:cubicBezTo>
                    <a:pt x="30" y="5"/>
                    <a:pt x="30" y="5"/>
                    <a:pt x="30" y="5"/>
                  </a:cubicBezTo>
                  <a:cubicBezTo>
                    <a:pt x="27" y="2"/>
                    <a:pt x="22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3"/>
                    <a:pt x="2" y="28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470" y="493"/>
                    <a:pt x="470" y="493"/>
                    <a:pt x="470" y="493"/>
                  </a:cubicBezTo>
                  <a:cubicBezTo>
                    <a:pt x="493" y="469"/>
                    <a:pt x="493" y="469"/>
                    <a:pt x="493" y="469"/>
                  </a:cubicBezTo>
                  <a:cubicBezTo>
                    <a:pt x="30" y="5"/>
                    <a:pt x="30" y="5"/>
                    <a:pt x="30" y="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133" name="Freeform 98"/>
          <p:cNvSpPr/>
          <p:nvPr/>
        </p:nvSpPr>
        <p:spPr bwMode="auto">
          <a:xfrm flipH="1">
            <a:off x="10532455" y="3907713"/>
            <a:ext cx="72123" cy="73353"/>
          </a:xfrm>
          <a:custGeom>
            <a:avLst/>
            <a:gdLst>
              <a:gd name="T0" fmla="*/ 5 w 32"/>
              <a:gd name="T1" fmla="*/ 0 h 32"/>
              <a:gd name="T2" fmla="*/ 0 w 32"/>
              <a:gd name="T3" fmla="*/ 6 h 32"/>
              <a:gd name="T4" fmla="*/ 24 w 32"/>
              <a:gd name="T5" fmla="*/ 31 h 32"/>
              <a:gd name="T6" fmla="*/ 53 w 32"/>
              <a:gd name="T7" fmla="*/ 59 h 32"/>
              <a:gd name="T8" fmla="*/ 58 w 32"/>
              <a:gd name="T9" fmla="*/ 53 h 32"/>
              <a:gd name="T10" fmla="*/ 5 w 32"/>
              <a:gd name="T11" fmla="*/ 0 h 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" h="32"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4" y="8"/>
                  <a:pt x="8" y="12"/>
                  <a:pt x="13" y="17"/>
                </a:cubicBezTo>
                <a:cubicBezTo>
                  <a:pt x="18" y="22"/>
                  <a:pt x="24" y="27"/>
                  <a:pt x="29" y="32"/>
                </a:cubicBezTo>
                <a:cubicBezTo>
                  <a:pt x="32" y="29"/>
                  <a:pt x="32" y="29"/>
                  <a:pt x="32" y="29"/>
                </a:cubicBezTo>
                <a:cubicBezTo>
                  <a:pt x="22" y="20"/>
                  <a:pt x="12" y="10"/>
                  <a:pt x="3" y="0"/>
                </a:cubicBezTo>
              </a:path>
            </a:pathLst>
          </a:custGeom>
          <a:solidFill>
            <a:srgbClr val="C9C8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34" name="Freeform 106"/>
          <p:cNvSpPr/>
          <p:nvPr/>
        </p:nvSpPr>
        <p:spPr bwMode="auto">
          <a:xfrm flipH="1">
            <a:off x="9528961" y="2904385"/>
            <a:ext cx="60931" cy="77084"/>
          </a:xfrm>
          <a:custGeom>
            <a:avLst/>
            <a:gdLst>
              <a:gd name="T0" fmla="*/ 4 w 27"/>
              <a:gd name="T1" fmla="*/ 0 h 34"/>
              <a:gd name="T2" fmla="*/ 0 w 27"/>
              <a:gd name="T3" fmla="*/ 4 h 34"/>
              <a:gd name="T4" fmla="*/ 0 w 27"/>
              <a:gd name="T5" fmla="*/ 13 h 34"/>
              <a:gd name="T6" fmla="*/ 11 w 27"/>
              <a:gd name="T7" fmla="*/ 38 h 34"/>
              <a:gd name="T8" fmla="*/ 11 w 27"/>
              <a:gd name="T9" fmla="*/ 38 h 34"/>
              <a:gd name="T10" fmla="*/ 34 w 27"/>
              <a:gd name="T11" fmla="*/ 62 h 34"/>
              <a:gd name="T12" fmla="*/ 49 w 27"/>
              <a:gd name="T13" fmla="*/ 46 h 34"/>
              <a:gd name="T14" fmla="*/ 27 w 27"/>
              <a:gd name="T15" fmla="*/ 27 h 34"/>
              <a:gd name="T16" fmla="*/ 4 w 27"/>
              <a:gd name="T17" fmla="*/ 0 h 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7" h="34">
                <a:moveTo>
                  <a:pt x="2" y="0"/>
                </a:moveTo>
                <a:cubicBezTo>
                  <a:pt x="0" y="2"/>
                  <a:pt x="0" y="2"/>
                  <a:pt x="0" y="2"/>
                </a:cubicBezTo>
                <a:cubicBezTo>
                  <a:pt x="0" y="3"/>
                  <a:pt x="0" y="5"/>
                  <a:pt x="0" y="7"/>
                </a:cubicBezTo>
                <a:cubicBezTo>
                  <a:pt x="0" y="13"/>
                  <a:pt x="2" y="18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19" y="34"/>
                  <a:pt x="19" y="34"/>
                  <a:pt x="19" y="34"/>
                </a:cubicBezTo>
                <a:cubicBezTo>
                  <a:pt x="27" y="25"/>
                  <a:pt x="27" y="25"/>
                  <a:pt x="27" y="25"/>
                </a:cubicBezTo>
                <a:cubicBezTo>
                  <a:pt x="15" y="15"/>
                  <a:pt x="15" y="15"/>
                  <a:pt x="15" y="15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rgbClr val="5D48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55" name="Content Placeholder 2"/>
          <p:cNvSpPr txBox="1"/>
          <p:nvPr/>
        </p:nvSpPr>
        <p:spPr bwMode="auto">
          <a:xfrm>
            <a:off x="1586445" y="2198392"/>
            <a:ext cx="4298951" cy="6064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067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" name="Content Placeholder 2"/>
          <p:cNvSpPr txBox="1"/>
          <p:nvPr/>
        </p:nvSpPr>
        <p:spPr bwMode="auto">
          <a:xfrm>
            <a:off x="1618195" y="3204866"/>
            <a:ext cx="4298951" cy="6064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067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1" name="Content Placeholder 2"/>
          <p:cNvSpPr txBox="1"/>
          <p:nvPr/>
        </p:nvSpPr>
        <p:spPr bwMode="auto">
          <a:xfrm>
            <a:off x="1586445" y="4190705"/>
            <a:ext cx="4298951" cy="6064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067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12192000" y="9372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135" name="文本框 74"/>
          <p:cNvSpPr txBox="1"/>
          <p:nvPr/>
        </p:nvSpPr>
        <p:spPr>
          <a:xfrm>
            <a:off x="1577714" y="231636"/>
            <a:ext cx="643083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3</a:t>
            </a:r>
            <a:r>
              <a:rPr lang="zh-CN" altLang="zh-CN" sz="2800" b="1" dirty="0">
                <a:solidFill>
                  <a:schemeClr val="bg1"/>
                </a:solidFill>
              </a:rPr>
              <a:t>、 解析代码</a:t>
            </a:r>
          </a:p>
          <a:p>
            <a:r>
              <a:rPr lang="zh-CN" altLang="zh-CN" sz="2800" dirty="0">
                <a:solidFill>
                  <a:schemeClr val="bg1"/>
                </a:solidFill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</a:rPr>
              <a:t>1</a:t>
            </a:r>
            <a:r>
              <a:rPr lang="zh-CN" altLang="zh-CN" sz="2800" dirty="0">
                <a:solidFill>
                  <a:schemeClr val="bg1"/>
                </a:solidFill>
              </a:rPr>
              <a:t>）用变量名</a:t>
            </a:r>
            <a:r>
              <a:rPr lang="en-US" altLang="zh-CN" sz="2800" dirty="0">
                <a:solidFill>
                  <a:schemeClr val="bg1"/>
                </a:solidFill>
              </a:rPr>
              <a:t>info</a:t>
            </a:r>
            <a:r>
              <a:rPr lang="zh-CN" altLang="zh-CN" sz="2800" dirty="0">
                <a:solidFill>
                  <a:schemeClr val="bg1"/>
                </a:solidFill>
              </a:rPr>
              <a:t>存储成都的天气情况的一系列</a:t>
            </a:r>
            <a:r>
              <a:rPr lang="en-US" altLang="zh-CN" sz="2800" dirty="0">
                <a:solidFill>
                  <a:schemeClr val="bg1"/>
                </a:solidFill>
              </a:rPr>
              <a:t>json</a:t>
            </a:r>
            <a:r>
              <a:rPr lang="zh-CN" altLang="zh-CN" sz="2800" dirty="0">
                <a:solidFill>
                  <a:schemeClr val="bg1"/>
                </a:solidFill>
              </a:rPr>
              <a:t>代码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info=</a:t>
            </a:r>
            <a:r>
              <a:rPr lang="en-US" altLang="zh-CN" sz="2800" dirty="0" err="1">
                <a:solidFill>
                  <a:schemeClr val="bg1"/>
                </a:solidFill>
              </a:rPr>
              <a:t>r.urlopen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dirty="0" err="1">
                <a:solidFill>
                  <a:schemeClr val="bg1"/>
                </a:solidFill>
              </a:rPr>
              <a:t>address.format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dirty="0" err="1">
                <a:solidFill>
                  <a:schemeClr val="bg1"/>
                </a:solidFill>
              </a:rPr>
              <a:t>city_pingyin</a:t>
            </a:r>
            <a:r>
              <a:rPr lang="en-US" altLang="zh-CN" sz="2800" dirty="0">
                <a:solidFill>
                  <a:schemeClr val="bg1"/>
                </a:solidFill>
              </a:rPr>
              <a:t>)).read().decode('utf-8','ignore')</a:t>
            </a:r>
            <a:endParaRPr lang="zh-CN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print(info)</a:t>
            </a:r>
            <a:endParaRPr lang="zh-CN" altLang="zh-CN" sz="2800" dirty="0">
              <a:solidFill>
                <a:schemeClr val="bg1"/>
              </a:solidFill>
            </a:endParaRPr>
          </a:p>
          <a:p>
            <a:r>
              <a:rPr lang="zh-CN" altLang="zh-CN" sz="2800" dirty="0">
                <a:solidFill>
                  <a:schemeClr val="bg1"/>
                </a:solidFill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</a:rPr>
              <a:t>2</a:t>
            </a:r>
            <a:r>
              <a:rPr lang="zh-CN" altLang="zh-CN" sz="2800" dirty="0">
                <a:solidFill>
                  <a:schemeClr val="bg1"/>
                </a:solidFill>
              </a:rPr>
              <a:t>）通过导入</a:t>
            </a:r>
            <a:r>
              <a:rPr lang="en-US" altLang="zh-CN" sz="2800" dirty="0">
                <a:solidFill>
                  <a:schemeClr val="bg1"/>
                </a:solidFill>
              </a:rPr>
              <a:t>json</a:t>
            </a:r>
            <a:r>
              <a:rPr lang="zh-CN" altLang="zh-CN" sz="2800" dirty="0">
                <a:solidFill>
                  <a:schemeClr val="bg1"/>
                </a:solidFill>
              </a:rPr>
              <a:t>工具包将</a:t>
            </a:r>
            <a:r>
              <a:rPr lang="en-US" altLang="zh-CN" sz="2800" dirty="0" err="1">
                <a:solidFill>
                  <a:schemeClr val="bg1"/>
                </a:solidFill>
              </a:rPr>
              <a:t>str</a:t>
            </a:r>
            <a:r>
              <a:rPr lang="zh-CN" altLang="zh-CN" sz="2800" dirty="0">
                <a:solidFill>
                  <a:schemeClr val="bg1"/>
                </a:solidFill>
              </a:rPr>
              <a:t>转化为</a:t>
            </a:r>
            <a:r>
              <a:rPr lang="en-US" altLang="zh-CN" sz="2800" dirty="0">
                <a:solidFill>
                  <a:schemeClr val="bg1"/>
                </a:solidFill>
              </a:rPr>
              <a:t>dict</a:t>
            </a:r>
            <a:r>
              <a:rPr lang="zh-CN" altLang="zh-CN" sz="2800" dirty="0">
                <a:solidFill>
                  <a:schemeClr val="bg1"/>
                </a:solidFill>
              </a:rPr>
              <a:t>，从而进行数据的提取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import json</a:t>
            </a:r>
            <a:endParaRPr lang="zh-CN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data=</a:t>
            </a:r>
            <a:r>
              <a:rPr lang="en-US" altLang="zh-CN" sz="2800" dirty="0" err="1">
                <a:solidFill>
                  <a:schemeClr val="bg1"/>
                </a:solidFill>
              </a:rPr>
              <a:t>json.loads</a:t>
            </a:r>
            <a:r>
              <a:rPr lang="en-US" altLang="zh-CN" sz="2800" dirty="0">
                <a:solidFill>
                  <a:schemeClr val="bg1"/>
                </a:solidFill>
              </a:rPr>
              <a:t>(info)</a:t>
            </a:r>
            <a:endParaRPr lang="zh-CN" altLang="zh-CN" sz="2800" dirty="0">
              <a:solidFill>
                <a:schemeClr val="bg1"/>
              </a:solidFill>
            </a:endParaRPr>
          </a:p>
          <a:p>
            <a:r>
              <a:rPr lang="zh-CN" altLang="zh-CN" sz="2800" dirty="0">
                <a:solidFill>
                  <a:schemeClr val="bg1"/>
                </a:solidFill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</a:rPr>
              <a:t>3</a:t>
            </a:r>
            <a:r>
              <a:rPr lang="zh-CN" altLang="zh-CN" sz="2800" dirty="0">
                <a:solidFill>
                  <a:schemeClr val="bg1"/>
                </a:solidFill>
              </a:rPr>
              <a:t>）拿到前面存储的</a:t>
            </a:r>
            <a:r>
              <a:rPr lang="en-US" altLang="zh-CN" sz="2800" dirty="0">
                <a:solidFill>
                  <a:schemeClr val="bg1"/>
                </a:solidFill>
              </a:rPr>
              <a:t>dict</a:t>
            </a:r>
            <a:r>
              <a:rPr lang="zh-CN" altLang="zh-CN" sz="2800" dirty="0">
                <a:solidFill>
                  <a:schemeClr val="bg1"/>
                </a:solidFill>
              </a:rPr>
              <a:t>，通过字典的特点，提取出具体的时间，温度，气压等值</a:t>
            </a:r>
          </a:p>
        </p:txBody>
      </p:sp>
    </p:spTree>
    <p:extLst>
      <p:ext uri="{BB962C8B-B14F-4D97-AF65-F5344CB8AC3E}">
        <p14:creationId xmlns:p14="http://schemas.microsoft.com/office/powerpoint/2010/main" val="288844023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1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33" grpId="0" animBg="1"/>
      <p:bldP spid="134" grpId="0" animBg="1"/>
      <p:bldP spid="155" grpId="0"/>
      <p:bldP spid="153" grpId="0"/>
      <p:bldP spid="151" grpId="0"/>
      <p:bldP spid="136" grpId="0"/>
      <p:bldP spid="1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352881" y="4608943"/>
            <a:ext cx="1347937" cy="1345229"/>
            <a:chOff x="5186121" y="3507044"/>
            <a:chExt cx="1010953" cy="1008922"/>
          </a:xfrm>
        </p:grpSpPr>
        <p:sp>
          <p:nvSpPr>
            <p:cNvPr id="47" name="Freeform 12"/>
            <p:cNvSpPr/>
            <p:nvPr/>
          </p:nvSpPr>
          <p:spPr bwMode="auto">
            <a:xfrm flipH="1">
              <a:off x="5369846" y="4249282"/>
              <a:ext cx="141757" cy="266684"/>
            </a:xfrm>
            <a:custGeom>
              <a:avLst/>
              <a:gdLst>
                <a:gd name="T0" fmla="*/ 20 w 152"/>
                <a:gd name="T1" fmla="*/ 0 h 286"/>
                <a:gd name="T2" fmla="*/ 0 w 152"/>
                <a:gd name="T3" fmla="*/ 149 h 286"/>
                <a:gd name="T4" fmla="*/ 139 w 152"/>
                <a:gd name="T5" fmla="*/ 286 h 286"/>
                <a:gd name="T6" fmla="*/ 152 w 152"/>
                <a:gd name="T7" fmla="*/ 132 h 286"/>
                <a:gd name="T8" fmla="*/ 20 w 152"/>
                <a:gd name="T9" fmla="*/ 0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286">
                  <a:moveTo>
                    <a:pt x="20" y="0"/>
                  </a:moveTo>
                  <a:lnTo>
                    <a:pt x="0" y="149"/>
                  </a:lnTo>
                  <a:lnTo>
                    <a:pt x="139" y="286"/>
                  </a:lnTo>
                  <a:lnTo>
                    <a:pt x="152" y="13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8" name="Freeform 13"/>
            <p:cNvSpPr/>
            <p:nvPr/>
          </p:nvSpPr>
          <p:spPr bwMode="auto">
            <a:xfrm flipH="1">
              <a:off x="5369846" y="4249282"/>
              <a:ext cx="141757" cy="266684"/>
            </a:xfrm>
            <a:custGeom>
              <a:avLst/>
              <a:gdLst>
                <a:gd name="T0" fmla="*/ 20 w 152"/>
                <a:gd name="T1" fmla="*/ 0 h 286"/>
                <a:gd name="T2" fmla="*/ 0 w 152"/>
                <a:gd name="T3" fmla="*/ 149 h 286"/>
                <a:gd name="T4" fmla="*/ 139 w 152"/>
                <a:gd name="T5" fmla="*/ 286 h 286"/>
                <a:gd name="T6" fmla="*/ 152 w 152"/>
                <a:gd name="T7" fmla="*/ 132 h 286"/>
                <a:gd name="T8" fmla="*/ 20 w 152"/>
                <a:gd name="T9" fmla="*/ 0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286">
                  <a:moveTo>
                    <a:pt x="20" y="0"/>
                  </a:moveTo>
                  <a:lnTo>
                    <a:pt x="0" y="149"/>
                  </a:lnTo>
                  <a:lnTo>
                    <a:pt x="139" y="286"/>
                  </a:lnTo>
                  <a:lnTo>
                    <a:pt x="152" y="132"/>
                  </a:lnTo>
                  <a:lnTo>
                    <a:pt x="2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9" name="Freeform 14"/>
            <p:cNvSpPr/>
            <p:nvPr/>
          </p:nvSpPr>
          <p:spPr bwMode="auto">
            <a:xfrm flipH="1">
              <a:off x="5186121" y="4189605"/>
              <a:ext cx="265795" cy="141734"/>
            </a:xfrm>
            <a:custGeom>
              <a:avLst/>
              <a:gdLst>
                <a:gd name="T0" fmla="*/ 0 w 285"/>
                <a:gd name="T1" fmla="*/ 22 h 152"/>
                <a:gd name="T2" fmla="*/ 149 w 285"/>
                <a:gd name="T3" fmla="*/ 0 h 152"/>
                <a:gd name="T4" fmla="*/ 285 w 285"/>
                <a:gd name="T5" fmla="*/ 139 h 152"/>
                <a:gd name="T6" fmla="*/ 131 w 285"/>
                <a:gd name="T7" fmla="*/ 152 h 152"/>
                <a:gd name="T8" fmla="*/ 0 w 285"/>
                <a:gd name="T9" fmla="*/ 22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5" h="152">
                  <a:moveTo>
                    <a:pt x="0" y="22"/>
                  </a:moveTo>
                  <a:lnTo>
                    <a:pt x="149" y="0"/>
                  </a:lnTo>
                  <a:lnTo>
                    <a:pt x="285" y="139"/>
                  </a:lnTo>
                  <a:lnTo>
                    <a:pt x="131" y="15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0" name="Freeform 15"/>
            <p:cNvSpPr/>
            <p:nvPr/>
          </p:nvSpPr>
          <p:spPr bwMode="auto">
            <a:xfrm flipH="1">
              <a:off x="5186121" y="4189605"/>
              <a:ext cx="265795" cy="141734"/>
            </a:xfrm>
            <a:custGeom>
              <a:avLst/>
              <a:gdLst>
                <a:gd name="T0" fmla="*/ 0 w 285"/>
                <a:gd name="T1" fmla="*/ 22 h 152"/>
                <a:gd name="T2" fmla="*/ 149 w 285"/>
                <a:gd name="T3" fmla="*/ 0 h 152"/>
                <a:gd name="T4" fmla="*/ 285 w 285"/>
                <a:gd name="T5" fmla="*/ 139 h 152"/>
                <a:gd name="T6" fmla="*/ 131 w 285"/>
                <a:gd name="T7" fmla="*/ 152 h 152"/>
                <a:gd name="T8" fmla="*/ 0 w 285"/>
                <a:gd name="T9" fmla="*/ 22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5" h="152">
                  <a:moveTo>
                    <a:pt x="0" y="22"/>
                  </a:moveTo>
                  <a:lnTo>
                    <a:pt x="149" y="0"/>
                  </a:lnTo>
                  <a:lnTo>
                    <a:pt x="285" y="139"/>
                  </a:lnTo>
                  <a:lnTo>
                    <a:pt x="131" y="152"/>
                  </a:lnTo>
                  <a:lnTo>
                    <a:pt x="0" y="22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1" name="Freeform 16"/>
            <p:cNvSpPr/>
            <p:nvPr/>
          </p:nvSpPr>
          <p:spPr bwMode="auto">
            <a:xfrm flipH="1">
              <a:off x="5453781" y="4286581"/>
              <a:ext cx="933" cy="186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1 w 1"/>
                <a:gd name="T5" fmla="*/ 2 h 2"/>
                <a:gd name="T6" fmla="*/ 0 w 1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0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2" name="Freeform 17"/>
            <p:cNvSpPr/>
            <p:nvPr/>
          </p:nvSpPr>
          <p:spPr bwMode="auto">
            <a:xfrm flipH="1">
              <a:off x="5453781" y="4286581"/>
              <a:ext cx="933" cy="186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1 w 1"/>
                <a:gd name="T5" fmla="*/ 2 h 2"/>
                <a:gd name="T6" fmla="*/ 0 w 1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0"/>
                  </a:lnTo>
                  <a:lnTo>
                    <a:pt x="1" y="2"/>
                  </a:lnTo>
                  <a:lnTo>
                    <a:pt x="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3" name="Freeform 18"/>
            <p:cNvSpPr/>
            <p:nvPr/>
          </p:nvSpPr>
          <p:spPr bwMode="auto">
            <a:xfrm flipH="1">
              <a:off x="5450050" y="4286581"/>
              <a:ext cx="24248" cy="145464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9 h 156"/>
                <a:gd name="T4" fmla="*/ 8 w 26"/>
                <a:gd name="T5" fmla="*/ 156 h 156"/>
                <a:gd name="T6" fmla="*/ 26 w 26"/>
                <a:gd name="T7" fmla="*/ 8 h 156"/>
                <a:gd name="T8" fmla="*/ 22 w 26"/>
                <a:gd name="T9" fmla="*/ 2 h 156"/>
                <a:gd name="T10" fmla="*/ 21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26" y="8"/>
                  </a:lnTo>
                  <a:lnTo>
                    <a:pt x="22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4" name="Freeform 19"/>
            <p:cNvSpPr/>
            <p:nvPr/>
          </p:nvSpPr>
          <p:spPr bwMode="auto">
            <a:xfrm flipH="1">
              <a:off x="5450050" y="4286581"/>
              <a:ext cx="24248" cy="145464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9 h 156"/>
                <a:gd name="T4" fmla="*/ 8 w 26"/>
                <a:gd name="T5" fmla="*/ 156 h 156"/>
                <a:gd name="T6" fmla="*/ 26 w 26"/>
                <a:gd name="T7" fmla="*/ 8 h 156"/>
                <a:gd name="T8" fmla="*/ 22 w 26"/>
                <a:gd name="T9" fmla="*/ 2 h 156"/>
                <a:gd name="T10" fmla="*/ 21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26" y="8"/>
                  </a:lnTo>
                  <a:lnTo>
                    <a:pt x="22" y="2"/>
                  </a:lnTo>
                  <a:lnTo>
                    <a:pt x="21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5" name="Freeform 20"/>
            <p:cNvSpPr>
              <a:spLocks noEditPoints="1"/>
            </p:cNvSpPr>
            <p:nvPr/>
          </p:nvSpPr>
          <p:spPr bwMode="auto">
            <a:xfrm flipH="1">
              <a:off x="5410881" y="4327609"/>
              <a:ext cx="22383" cy="145464"/>
            </a:xfrm>
            <a:custGeom>
              <a:avLst/>
              <a:gdLst>
                <a:gd name="T0" fmla="*/ 0 w 24"/>
                <a:gd name="T1" fmla="*/ 149 h 156"/>
                <a:gd name="T2" fmla="*/ 0 w 24"/>
                <a:gd name="T3" fmla="*/ 149 h 156"/>
                <a:gd name="T4" fmla="*/ 8 w 24"/>
                <a:gd name="T5" fmla="*/ 156 h 156"/>
                <a:gd name="T6" fmla="*/ 8 w 24"/>
                <a:gd name="T7" fmla="*/ 156 h 156"/>
                <a:gd name="T8" fmla="*/ 0 w 24"/>
                <a:gd name="T9" fmla="*/ 149 h 156"/>
                <a:gd name="T10" fmla="*/ 21 w 24"/>
                <a:gd name="T11" fmla="*/ 0 h 156"/>
                <a:gd name="T12" fmla="*/ 21 w 24"/>
                <a:gd name="T13" fmla="*/ 0 h 156"/>
                <a:gd name="T14" fmla="*/ 24 w 24"/>
                <a:gd name="T15" fmla="*/ 4 h 156"/>
                <a:gd name="T16" fmla="*/ 21 w 24"/>
                <a:gd name="T17" fmla="*/ 0 h 1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" h="156">
                  <a:moveTo>
                    <a:pt x="0" y="149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0" y="149"/>
                  </a:lnTo>
                  <a:close/>
                  <a:moveTo>
                    <a:pt x="21" y="0"/>
                  </a:moveTo>
                  <a:lnTo>
                    <a:pt x="21" y="0"/>
                  </a:lnTo>
                  <a:lnTo>
                    <a:pt x="24" y="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6" name="Freeform 21"/>
            <p:cNvSpPr>
              <a:spLocks noEditPoints="1"/>
            </p:cNvSpPr>
            <p:nvPr/>
          </p:nvSpPr>
          <p:spPr bwMode="auto">
            <a:xfrm flipH="1">
              <a:off x="5410881" y="4327609"/>
              <a:ext cx="22383" cy="145464"/>
            </a:xfrm>
            <a:custGeom>
              <a:avLst/>
              <a:gdLst>
                <a:gd name="T0" fmla="*/ 0 w 24"/>
                <a:gd name="T1" fmla="*/ 149 h 156"/>
                <a:gd name="T2" fmla="*/ 0 w 24"/>
                <a:gd name="T3" fmla="*/ 149 h 156"/>
                <a:gd name="T4" fmla="*/ 8 w 24"/>
                <a:gd name="T5" fmla="*/ 156 h 156"/>
                <a:gd name="T6" fmla="*/ 8 w 24"/>
                <a:gd name="T7" fmla="*/ 156 h 156"/>
                <a:gd name="T8" fmla="*/ 0 w 24"/>
                <a:gd name="T9" fmla="*/ 149 h 156"/>
                <a:gd name="T10" fmla="*/ 21 w 24"/>
                <a:gd name="T11" fmla="*/ 0 h 156"/>
                <a:gd name="T12" fmla="*/ 21 w 24"/>
                <a:gd name="T13" fmla="*/ 0 h 156"/>
                <a:gd name="T14" fmla="*/ 24 w 24"/>
                <a:gd name="T15" fmla="*/ 4 h 156"/>
                <a:gd name="T16" fmla="*/ 21 w 24"/>
                <a:gd name="T17" fmla="*/ 0 h 1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" h="156">
                  <a:moveTo>
                    <a:pt x="0" y="149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0" y="149"/>
                  </a:lnTo>
                  <a:moveTo>
                    <a:pt x="21" y="0"/>
                  </a:moveTo>
                  <a:lnTo>
                    <a:pt x="21" y="0"/>
                  </a:lnTo>
                  <a:lnTo>
                    <a:pt x="24" y="4"/>
                  </a:lnTo>
                  <a:lnTo>
                    <a:pt x="21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7" name="Freeform 22"/>
            <p:cNvSpPr/>
            <p:nvPr/>
          </p:nvSpPr>
          <p:spPr bwMode="auto">
            <a:xfrm flipH="1">
              <a:off x="5409015" y="4327609"/>
              <a:ext cx="24248" cy="145464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9 h 156"/>
                <a:gd name="T4" fmla="*/ 8 w 26"/>
                <a:gd name="T5" fmla="*/ 156 h 156"/>
                <a:gd name="T6" fmla="*/ 26 w 26"/>
                <a:gd name="T7" fmla="*/ 8 h 156"/>
                <a:gd name="T8" fmla="*/ 24 w 26"/>
                <a:gd name="T9" fmla="*/ 4 h 156"/>
                <a:gd name="T10" fmla="*/ 21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Freeform 23"/>
            <p:cNvSpPr/>
            <p:nvPr/>
          </p:nvSpPr>
          <p:spPr bwMode="auto">
            <a:xfrm flipH="1">
              <a:off x="5409015" y="4327609"/>
              <a:ext cx="24248" cy="145464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9 h 156"/>
                <a:gd name="T4" fmla="*/ 8 w 26"/>
                <a:gd name="T5" fmla="*/ 156 h 156"/>
                <a:gd name="T6" fmla="*/ 26 w 26"/>
                <a:gd name="T7" fmla="*/ 8 h 156"/>
                <a:gd name="T8" fmla="*/ 24 w 26"/>
                <a:gd name="T9" fmla="*/ 4 h 156"/>
                <a:gd name="T10" fmla="*/ 21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1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Freeform 24"/>
            <p:cNvSpPr>
              <a:spLocks noEditPoints="1"/>
            </p:cNvSpPr>
            <p:nvPr/>
          </p:nvSpPr>
          <p:spPr bwMode="auto">
            <a:xfrm flipH="1">
              <a:off x="5226223" y="4274459"/>
              <a:ext cx="152016" cy="22379"/>
            </a:xfrm>
            <a:custGeom>
              <a:avLst/>
              <a:gdLst>
                <a:gd name="T0" fmla="*/ 7 w 163"/>
                <a:gd name="T1" fmla="*/ 15 h 24"/>
                <a:gd name="T2" fmla="*/ 0 w 163"/>
                <a:gd name="T3" fmla="*/ 17 h 24"/>
                <a:gd name="T4" fmla="*/ 7 w 163"/>
                <a:gd name="T5" fmla="*/ 24 h 24"/>
                <a:gd name="T6" fmla="*/ 15 w 163"/>
                <a:gd name="T7" fmla="*/ 24 h 24"/>
                <a:gd name="T8" fmla="*/ 7 w 163"/>
                <a:gd name="T9" fmla="*/ 15 h 24"/>
                <a:gd name="T10" fmla="*/ 160 w 163"/>
                <a:gd name="T11" fmla="*/ 0 h 24"/>
                <a:gd name="T12" fmla="*/ 160 w 163"/>
                <a:gd name="T13" fmla="*/ 0 h 24"/>
                <a:gd name="T14" fmla="*/ 163 w 163"/>
                <a:gd name="T15" fmla="*/ 4 h 24"/>
                <a:gd name="T16" fmla="*/ 160 w 163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3" h="24">
                  <a:moveTo>
                    <a:pt x="7" y="15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5" y="24"/>
                  </a:lnTo>
                  <a:lnTo>
                    <a:pt x="7" y="15"/>
                  </a:lnTo>
                  <a:close/>
                  <a:moveTo>
                    <a:pt x="160" y="0"/>
                  </a:moveTo>
                  <a:lnTo>
                    <a:pt x="160" y="0"/>
                  </a:lnTo>
                  <a:lnTo>
                    <a:pt x="163" y="4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0" name="Freeform 25"/>
            <p:cNvSpPr>
              <a:spLocks noEditPoints="1"/>
            </p:cNvSpPr>
            <p:nvPr/>
          </p:nvSpPr>
          <p:spPr bwMode="auto">
            <a:xfrm flipH="1">
              <a:off x="5226223" y="4274459"/>
              <a:ext cx="152016" cy="22379"/>
            </a:xfrm>
            <a:custGeom>
              <a:avLst/>
              <a:gdLst>
                <a:gd name="T0" fmla="*/ 7 w 163"/>
                <a:gd name="T1" fmla="*/ 15 h 24"/>
                <a:gd name="T2" fmla="*/ 0 w 163"/>
                <a:gd name="T3" fmla="*/ 17 h 24"/>
                <a:gd name="T4" fmla="*/ 7 w 163"/>
                <a:gd name="T5" fmla="*/ 24 h 24"/>
                <a:gd name="T6" fmla="*/ 15 w 163"/>
                <a:gd name="T7" fmla="*/ 24 h 24"/>
                <a:gd name="T8" fmla="*/ 7 w 163"/>
                <a:gd name="T9" fmla="*/ 15 h 24"/>
                <a:gd name="T10" fmla="*/ 160 w 163"/>
                <a:gd name="T11" fmla="*/ 0 h 24"/>
                <a:gd name="T12" fmla="*/ 160 w 163"/>
                <a:gd name="T13" fmla="*/ 0 h 24"/>
                <a:gd name="T14" fmla="*/ 163 w 163"/>
                <a:gd name="T15" fmla="*/ 4 h 24"/>
                <a:gd name="T16" fmla="*/ 160 w 163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3" h="24">
                  <a:moveTo>
                    <a:pt x="7" y="15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5" y="24"/>
                  </a:lnTo>
                  <a:lnTo>
                    <a:pt x="7" y="15"/>
                  </a:lnTo>
                  <a:moveTo>
                    <a:pt x="160" y="0"/>
                  </a:moveTo>
                  <a:lnTo>
                    <a:pt x="160" y="0"/>
                  </a:lnTo>
                  <a:lnTo>
                    <a:pt x="163" y="4"/>
                  </a:lnTo>
                  <a:lnTo>
                    <a:pt x="16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1" name="Freeform 26"/>
            <p:cNvSpPr/>
            <p:nvPr/>
          </p:nvSpPr>
          <p:spPr bwMode="auto">
            <a:xfrm flipH="1">
              <a:off x="5224358" y="4274459"/>
              <a:ext cx="147353" cy="22379"/>
            </a:xfrm>
            <a:custGeom>
              <a:avLst/>
              <a:gdLst>
                <a:gd name="T0" fmla="*/ 153 w 158"/>
                <a:gd name="T1" fmla="*/ 0 h 24"/>
                <a:gd name="T2" fmla="*/ 0 w 158"/>
                <a:gd name="T3" fmla="*/ 15 h 24"/>
                <a:gd name="T4" fmla="*/ 8 w 158"/>
                <a:gd name="T5" fmla="*/ 24 h 24"/>
                <a:gd name="T6" fmla="*/ 158 w 158"/>
                <a:gd name="T7" fmla="*/ 6 h 24"/>
                <a:gd name="T8" fmla="*/ 156 w 158"/>
                <a:gd name="T9" fmla="*/ 4 h 24"/>
                <a:gd name="T10" fmla="*/ 153 w 15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8" h="24">
                  <a:moveTo>
                    <a:pt x="153" y="0"/>
                  </a:moveTo>
                  <a:lnTo>
                    <a:pt x="0" y="15"/>
                  </a:lnTo>
                  <a:lnTo>
                    <a:pt x="8" y="24"/>
                  </a:lnTo>
                  <a:lnTo>
                    <a:pt x="158" y="6"/>
                  </a:lnTo>
                  <a:lnTo>
                    <a:pt x="156" y="4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2" name="Freeform 27"/>
            <p:cNvSpPr/>
            <p:nvPr/>
          </p:nvSpPr>
          <p:spPr bwMode="auto">
            <a:xfrm flipH="1">
              <a:off x="5224358" y="4274459"/>
              <a:ext cx="147353" cy="22379"/>
            </a:xfrm>
            <a:custGeom>
              <a:avLst/>
              <a:gdLst>
                <a:gd name="T0" fmla="*/ 153 w 158"/>
                <a:gd name="T1" fmla="*/ 0 h 24"/>
                <a:gd name="T2" fmla="*/ 0 w 158"/>
                <a:gd name="T3" fmla="*/ 15 h 24"/>
                <a:gd name="T4" fmla="*/ 8 w 158"/>
                <a:gd name="T5" fmla="*/ 24 h 24"/>
                <a:gd name="T6" fmla="*/ 158 w 158"/>
                <a:gd name="T7" fmla="*/ 6 h 24"/>
                <a:gd name="T8" fmla="*/ 156 w 158"/>
                <a:gd name="T9" fmla="*/ 4 h 24"/>
                <a:gd name="T10" fmla="*/ 153 w 15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8" h="24">
                  <a:moveTo>
                    <a:pt x="153" y="0"/>
                  </a:moveTo>
                  <a:lnTo>
                    <a:pt x="0" y="15"/>
                  </a:lnTo>
                  <a:lnTo>
                    <a:pt x="8" y="24"/>
                  </a:lnTo>
                  <a:lnTo>
                    <a:pt x="158" y="6"/>
                  </a:lnTo>
                  <a:lnTo>
                    <a:pt x="156" y="4"/>
                  </a:lnTo>
                  <a:lnTo>
                    <a:pt x="153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3" name="Freeform 28"/>
            <p:cNvSpPr>
              <a:spLocks noEditPoints="1"/>
            </p:cNvSpPr>
            <p:nvPr/>
          </p:nvSpPr>
          <p:spPr bwMode="auto">
            <a:xfrm flipH="1">
              <a:off x="5273786" y="4226903"/>
              <a:ext cx="150151" cy="22379"/>
            </a:xfrm>
            <a:custGeom>
              <a:avLst/>
              <a:gdLst>
                <a:gd name="T0" fmla="*/ 5 w 161"/>
                <a:gd name="T1" fmla="*/ 17 h 24"/>
                <a:gd name="T2" fmla="*/ 0 w 161"/>
                <a:gd name="T3" fmla="*/ 17 h 24"/>
                <a:gd name="T4" fmla="*/ 7 w 161"/>
                <a:gd name="T5" fmla="*/ 24 h 24"/>
                <a:gd name="T6" fmla="*/ 12 w 161"/>
                <a:gd name="T7" fmla="*/ 24 h 24"/>
                <a:gd name="T8" fmla="*/ 5 w 161"/>
                <a:gd name="T9" fmla="*/ 17 h 24"/>
                <a:gd name="T10" fmla="*/ 159 w 161"/>
                <a:gd name="T11" fmla="*/ 0 h 24"/>
                <a:gd name="T12" fmla="*/ 159 w 161"/>
                <a:gd name="T13" fmla="*/ 0 h 24"/>
                <a:gd name="T14" fmla="*/ 161 w 161"/>
                <a:gd name="T15" fmla="*/ 2 h 24"/>
                <a:gd name="T16" fmla="*/ 159 w 161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1" h="24">
                  <a:moveTo>
                    <a:pt x="5" y="17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2" y="24"/>
                  </a:lnTo>
                  <a:lnTo>
                    <a:pt x="5" y="17"/>
                  </a:lnTo>
                  <a:close/>
                  <a:moveTo>
                    <a:pt x="159" y="0"/>
                  </a:moveTo>
                  <a:lnTo>
                    <a:pt x="159" y="0"/>
                  </a:lnTo>
                  <a:lnTo>
                    <a:pt x="161" y="2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4" name="Freeform 29"/>
            <p:cNvSpPr>
              <a:spLocks noEditPoints="1"/>
            </p:cNvSpPr>
            <p:nvPr/>
          </p:nvSpPr>
          <p:spPr bwMode="auto">
            <a:xfrm flipH="1">
              <a:off x="5273786" y="4226903"/>
              <a:ext cx="150151" cy="22379"/>
            </a:xfrm>
            <a:custGeom>
              <a:avLst/>
              <a:gdLst>
                <a:gd name="T0" fmla="*/ 5 w 161"/>
                <a:gd name="T1" fmla="*/ 17 h 24"/>
                <a:gd name="T2" fmla="*/ 0 w 161"/>
                <a:gd name="T3" fmla="*/ 17 h 24"/>
                <a:gd name="T4" fmla="*/ 7 w 161"/>
                <a:gd name="T5" fmla="*/ 24 h 24"/>
                <a:gd name="T6" fmla="*/ 12 w 161"/>
                <a:gd name="T7" fmla="*/ 24 h 24"/>
                <a:gd name="T8" fmla="*/ 5 w 161"/>
                <a:gd name="T9" fmla="*/ 17 h 24"/>
                <a:gd name="T10" fmla="*/ 159 w 161"/>
                <a:gd name="T11" fmla="*/ 0 h 24"/>
                <a:gd name="T12" fmla="*/ 159 w 161"/>
                <a:gd name="T13" fmla="*/ 0 h 24"/>
                <a:gd name="T14" fmla="*/ 161 w 161"/>
                <a:gd name="T15" fmla="*/ 2 h 24"/>
                <a:gd name="T16" fmla="*/ 159 w 161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1" h="24">
                  <a:moveTo>
                    <a:pt x="5" y="17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2" y="24"/>
                  </a:lnTo>
                  <a:lnTo>
                    <a:pt x="5" y="17"/>
                  </a:lnTo>
                  <a:moveTo>
                    <a:pt x="159" y="0"/>
                  </a:moveTo>
                  <a:lnTo>
                    <a:pt x="159" y="0"/>
                  </a:lnTo>
                  <a:lnTo>
                    <a:pt x="161" y="2"/>
                  </a:lnTo>
                  <a:lnTo>
                    <a:pt x="159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5" name="Freeform 30"/>
            <p:cNvSpPr/>
            <p:nvPr/>
          </p:nvSpPr>
          <p:spPr bwMode="auto">
            <a:xfrm flipH="1">
              <a:off x="5270056" y="4226903"/>
              <a:ext cx="149218" cy="22379"/>
            </a:xfrm>
            <a:custGeom>
              <a:avLst/>
              <a:gdLst>
                <a:gd name="T0" fmla="*/ 154 w 160"/>
                <a:gd name="T1" fmla="*/ 0 h 24"/>
                <a:gd name="T2" fmla="*/ 0 w 160"/>
                <a:gd name="T3" fmla="*/ 17 h 24"/>
                <a:gd name="T4" fmla="*/ 7 w 160"/>
                <a:gd name="T5" fmla="*/ 24 h 24"/>
                <a:gd name="T6" fmla="*/ 160 w 160"/>
                <a:gd name="T7" fmla="*/ 7 h 24"/>
                <a:gd name="T8" fmla="*/ 156 w 160"/>
                <a:gd name="T9" fmla="*/ 2 h 24"/>
                <a:gd name="T10" fmla="*/ 154 w 160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0" h="24">
                  <a:moveTo>
                    <a:pt x="154" y="0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60" y="7"/>
                  </a:lnTo>
                  <a:lnTo>
                    <a:pt x="156" y="2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6" name="Freeform 31"/>
            <p:cNvSpPr/>
            <p:nvPr/>
          </p:nvSpPr>
          <p:spPr bwMode="auto">
            <a:xfrm flipH="1">
              <a:off x="5270056" y="4226903"/>
              <a:ext cx="149218" cy="22379"/>
            </a:xfrm>
            <a:custGeom>
              <a:avLst/>
              <a:gdLst>
                <a:gd name="T0" fmla="*/ 154 w 160"/>
                <a:gd name="T1" fmla="*/ 0 h 24"/>
                <a:gd name="T2" fmla="*/ 0 w 160"/>
                <a:gd name="T3" fmla="*/ 17 h 24"/>
                <a:gd name="T4" fmla="*/ 7 w 160"/>
                <a:gd name="T5" fmla="*/ 24 h 24"/>
                <a:gd name="T6" fmla="*/ 160 w 160"/>
                <a:gd name="T7" fmla="*/ 7 h 24"/>
                <a:gd name="T8" fmla="*/ 156 w 160"/>
                <a:gd name="T9" fmla="*/ 2 h 24"/>
                <a:gd name="T10" fmla="*/ 154 w 160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0" h="24">
                  <a:moveTo>
                    <a:pt x="154" y="0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60" y="7"/>
                  </a:lnTo>
                  <a:lnTo>
                    <a:pt x="156" y="2"/>
                  </a:lnTo>
                  <a:lnTo>
                    <a:pt x="154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7" name="Freeform 32"/>
            <p:cNvSpPr/>
            <p:nvPr/>
          </p:nvSpPr>
          <p:spPr bwMode="auto">
            <a:xfrm flipH="1">
              <a:off x="5329743" y="3507044"/>
              <a:ext cx="867331" cy="865323"/>
            </a:xfrm>
            <a:custGeom>
              <a:avLst/>
              <a:gdLst>
                <a:gd name="T0" fmla="*/ 81 w 507"/>
                <a:gd name="T1" fmla="*/ 31 h 506"/>
                <a:gd name="T2" fmla="*/ 81 w 507"/>
                <a:gd name="T3" fmla="*/ 31 h 506"/>
                <a:gd name="T4" fmla="*/ 0 w 507"/>
                <a:gd name="T5" fmla="*/ 0 h 506"/>
                <a:gd name="T6" fmla="*/ 37 w 507"/>
                <a:gd name="T7" fmla="*/ 79 h 506"/>
                <a:gd name="T8" fmla="*/ 37 w 507"/>
                <a:gd name="T9" fmla="*/ 79 h 506"/>
                <a:gd name="T10" fmla="*/ 888 w 507"/>
                <a:gd name="T11" fmla="*/ 928 h 506"/>
                <a:gd name="T12" fmla="*/ 930 w 507"/>
                <a:gd name="T13" fmla="*/ 884 h 506"/>
                <a:gd name="T14" fmla="*/ 81 w 507"/>
                <a:gd name="T15" fmla="*/ 31 h 50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07" h="506">
                  <a:moveTo>
                    <a:pt x="44" y="17"/>
                  </a:moveTo>
                  <a:cubicBezTo>
                    <a:pt x="44" y="17"/>
                    <a:pt x="44" y="17"/>
                    <a:pt x="44" y="17"/>
                  </a:cubicBezTo>
                  <a:cubicBezTo>
                    <a:pt x="41" y="14"/>
                    <a:pt x="0" y="0"/>
                    <a:pt x="0" y="0"/>
                  </a:cubicBezTo>
                  <a:cubicBezTo>
                    <a:pt x="0" y="0"/>
                    <a:pt x="16" y="40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484" y="506"/>
                    <a:pt x="484" y="506"/>
                    <a:pt x="484" y="506"/>
                  </a:cubicBezTo>
                  <a:cubicBezTo>
                    <a:pt x="507" y="482"/>
                    <a:pt x="507" y="482"/>
                    <a:pt x="507" y="482"/>
                  </a:cubicBezTo>
                  <a:lnTo>
                    <a:pt x="44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681379" y="2981469"/>
            <a:ext cx="1347939" cy="1343985"/>
            <a:chOff x="5107781" y="2781590"/>
            <a:chExt cx="1010954" cy="1007989"/>
          </a:xfrm>
        </p:grpSpPr>
        <p:sp>
          <p:nvSpPr>
            <p:cNvPr id="40" name="Freeform 5"/>
            <p:cNvSpPr/>
            <p:nvPr/>
          </p:nvSpPr>
          <p:spPr bwMode="auto">
            <a:xfrm flipH="1">
              <a:off x="5292439" y="3523828"/>
              <a:ext cx="141757" cy="265751"/>
            </a:xfrm>
            <a:custGeom>
              <a:avLst/>
              <a:gdLst>
                <a:gd name="T0" fmla="*/ 22 w 152"/>
                <a:gd name="T1" fmla="*/ 0 h 285"/>
                <a:gd name="T2" fmla="*/ 0 w 152"/>
                <a:gd name="T3" fmla="*/ 149 h 285"/>
                <a:gd name="T4" fmla="*/ 139 w 152"/>
                <a:gd name="T5" fmla="*/ 285 h 285"/>
                <a:gd name="T6" fmla="*/ 152 w 152"/>
                <a:gd name="T7" fmla="*/ 131 h 285"/>
                <a:gd name="T8" fmla="*/ 22 w 152"/>
                <a:gd name="T9" fmla="*/ 0 h 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285">
                  <a:moveTo>
                    <a:pt x="22" y="0"/>
                  </a:moveTo>
                  <a:lnTo>
                    <a:pt x="0" y="149"/>
                  </a:lnTo>
                  <a:lnTo>
                    <a:pt x="139" y="285"/>
                  </a:lnTo>
                  <a:lnTo>
                    <a:pt x="152" y="131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1" name="Freeform 6"/>
            <p:cNvSpPr/>
            <p:nvPr/>
          </p:nvSpPr>
          <p:spPr bwMode="auto">
            <a:xfrm flipH="1">
              <a:off x="5292439" y="3523828"/>
              <a:ext cx="141757" cy="265751"/>
            </a:xfrm>
            <a:custGeom>
              <a:avLst/>
              <a:gdLst>
                <a:gd name="T0" fmla="*/ 22 w 152"/>
                <a:gd name="T1" fmla="*/ 0 h 285"/>
                <a:gd name="T2" fmla="*/ 0 w 152"/>
                <a:gd name="T3" fmla="*/ 149 h 285"/>
                <a:gd name="T4" fmla="*/ 139 w 152"/>
                <a:gd name="T5" fmla="*/ 285 h 285"/>
                <a:gd name="T6" fmla="*/ 152 w 152"/>
                <a:gd name="T7" fmla="*/ 131 h 285"/>
                <a:gd name="T8" fmla="*/ 22 w 152"/>
                <a:gd name="T9" fmla="*/ 0 h 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285">
                  <a:moveTo>
                    <a:pt x="22" y="0"/>
                  </a:moveTo>
                  <a:lnTo>
                    <a:pt x="0" y="149"/>
                  </a:lnTo>
                  <a:lnTo>
                    <a:pt x="139" y="285"/>
                  </a:lnTo>
                  <a:lnTo>
                    <a:pt x="152" y="131"/>
                  </a:lnTo>
                  <a:lnTo>
                    <a:pt x="22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2" name="Freeform 7"/>
            <p:cNvSpPr/>
            <p:nvPr/>
          </p:nvSpPr>
          <p:spPr bwMode="auto">
            <a:xfrm flipH="1">
              <a:off x="5107781" y="3464151"/>
              <a:ext cx="266728" cy="141734"/>
            </a:xfrm>
            <a:custGeom>
              <a:avLst/>
              <a:gdLst>
                <a:gd name="T0" fmla="*/ 0 w 286"/>
                <a:gd name="T1" fmla="*/ 22 h 152"/>
                <a:gd name="T2" fmla="*/ 150 w 286"/>
                <a:gd name="T3" fmla="*/ 0 h 152"/>
                <a:gd name="T4" fmla="*/ 286 w 286"/>
                <a:gd name="T5" fmla="*/ 139 h 152"/>
                <a:gd name="T6" fmla="*/ 132 w 286"/>
                <a:gd name="T7" fmla="*/ 152 h 152"/>
                <a:gd name="T8" fmla="*/ 0 w 286"/>
                <a:gd name="T9" fmla="*/ 22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6" h="152">
                  <a:moveTo>
                    <a:pt x="0" y="22"/>
                  </a:moveTo>
                  <a:lnTo>
                    <a:pt x="150" y="0"/>
                  </a:lnTo>
                  <a:lnTo>
                    <a:pt x="286" y="139"/>
                  </a:lnTo>
                  <a:lnTo>
                    <a:pt x="132" y="15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3" name="Freeform 8"/>
            <p:cNvSpPr/>
            <p:nvPr/>
          </p:nvSpPr>
          <p:spPr bwMode="auto">
            <a:xfrm flipH="1">
              <a:off x="5107781" y="3464151"/>
              <a:ext cx="266728" cy="141734"/>
            </a:xfrm>
            <a:custGeom>
              <a:avLst/>
              <a:gdLst>
                <a:gd name="T0" fmla="*/ 0 w 286"/>
                <a:gd name="T1" fmla="*/ 22 h 152"/>
                <a:gd name="T2" fmla="*/ 150 w 286"/>
                <a:gd name="T3" fmla="*/ 0 h 152"/>
                <a:gd name="T4" fmla="*/ 286 w 286"/>
                <a:gd name="T5" fmla="*/ 139 h 152"/>
                <a:gd name="T6" fmla="*/ 132 w 286"/>
                <a:gd name="T7" fmla="*/ 152 h 152"/>
                <a:gd name="T8" fmla="*/ 0 w 286"/>
                <a:gd name="T9" fmla="*/ 22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6" h="152">
                  <a:moveTo>
                    <a:pt x="0" y="22"/>
                  </a:moveTo>
                  <a:lnTo>
                    <a:pt x="150" y="0"/>
                  </a:lnTo>
                  <a:lnTo>
                    <a:pt x="286" y="139"/>
                  </a:lnTo>
                  <a:lnTo>
                    <a:pt x="132" y="152"/>
                  </a:lnTo>
                  <a:lnTo>
                    <a:pt x="0" y="22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4" name="Freeform 9"/>
            <p:cNvSpPr/>
            <p:nvPr/>
          </p:nvSpPr>
          <p:spPr bwMode="auto">
            <a:xfrm flipH="1">
              <a:off x="5191716" y="3501449"/>
              <a:ext cx="148286" cy="22379"/>
            </a:xfrm>
            <a:custGeom>
              <a:avLst/>
              <a:gdLst>
                <a:gd name="T0" fmla="*/ 154 w 159"/>
                <a:gd name="T1" fmla="*/ 0 h 24"/>
                <a:gd name="T2" fmla="*/ 0 w 159"/>
                <a:gd name="T3" fmla="*/ 17 h 24"/>
                <a:gd name="T4" fmla="*/ 7 w 159"/>
                <a:gd name="T5" fmla="*/ 24 h 24"/>
                <a:gd name="T6" fmla="*/ 159 w 159"/>
                <a:gd name="T7" fmla="*/ 8 h 24"/>
                <a:gd name="T8" fmla="*/ 154 w 159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9" h="24">
                  <a:moveTo>
                    <a:pt x="154" y="0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59" y="8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5" name="Freeform 10"/>
            <p:cNvSpPr/>
            <p:nvPr/>
          </p:nvSpPr>
          <p:spPr bwMode="auto">
            <a:xfrm flipH="1">
              <a:off x="5191716" y="3501449"/>
              <a:ext cx="148286" cy="22379"/>
            </a:xfrm>
            <a:custGeom>
              <a:avLst/>
              <a:gdLst>
                <a:gd name="T0" fmla="*/ 154 w 159"/>
                <a:gd name="T1" fmla="*/ 0 h 24"/>
                <a:gd name="T2" fmla="*/ 0 w 159"/>
                <a:gd name="T3" fmla="*/ 17 h 24"/>
                <a:gd name="T4" fmla="*/ 7 w 159"/>
                <a:gd name="T5" fmla="*/ 24 h 24"/>
                <a:gd name="T6" fmla="*/ 159 w 159"/>
                <a:gd name="T7" fmla="*/ 8 h 24"/>
                <a:gd name="T8" fmla="*/ 154 w 159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9" h="24">
                  <a:moveTo>
                    <a:pt x="154" y="0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59" y="8"/>
                  </a:lnTo>
                  <a:lnTo>
                    <a:pt x="154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6" name="Freeform 11"/>
            <p:cNvSpPr/>
            <p:nvPr/>
          </p:nvSpPr>
          <p:spPr bwMode="auto">
            <a:xfrm flipH="1">
              <a:off x="5251404" y="2781590"/>
              <a:ext cx="867331" cy="864391"/>
            </a:xfrm>
            <a:custGeom>
              <a:avLst/>
              <a:gdLst>
                <a:gd name="T0" fmla="*/ 79 w 507"/>
                <a:gd name="T1" fmla="*/ 31 h 505"/>
                <a:gd name="T2" fmla="*/ 79 w 507"/>
                <a:gd name="T3" fmla="*/ 31 h 505"/>
                <a:gd name="T4" fmla="*/ 0 w 507"/>
                <a:gd name="T5" fmla="*/ 0 h 505"/>
                <a:gd name="T6" fmla="*/ 35 w 507"/>
                <a:gd name="T7" fmla="*/ 79 h 505"/>
                <a:gd name="T8" fmla="*/ 35 w 507"/>
                <a:gd name="T9" fmla="*/ 79 h 505"/>
                <a:gd name="T10" fmla="*/ 886 w 507"/>
                <a:gd name="T11" fmla="*/ 927 h 505"/>
                <a:gd name="T12" fmla="*/ 930 w 507"/>
                <a:gd name="T13" fmla="*/ 885 h 505"/>
                <a:gd name="T14" fmla="*/ 79 w 507"/>
                <a:gd name="T15" fmla="*/ 31 h 5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07" h="505">
                  <a:moveTo>
                    <a:pt x="43" y="17"/>
                  </a:moveTo>
                  <a:cubicBezTo>
                    <a:pt x="43" y="17"/>
                    <a:pt x="43" y="17"/>
                    <a:pt x="43" y="17"/>
                  </a:cubicBezTo>
                  <a:cubicBezTo>
                    <a:pt x="40" y="14"/>
                    <a:pt x="0" y="0"/>
                    <a:pt x="0" y="0"/>
                  </a:cubicBezTo>
                  <a:cubicBezTo>
                    <a:pt x="0" y="0"/>
                    <a:pt x="15" y="40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483" y="505"/>
                    <a:pt x="483" y="505"/>
                    <a:pt x="483" y="505"/>
                  </a:cubicBezTo>
                  <a:cubicBezTo>
                    <a:pt x="507" y="482"/>
                    <a:pt x="507" y="482"/>
                    <a:pt x="507" y="482"/>
                  </a:cubicBezTo>
                  <a:cubicBezTo>
                    <a:pt x="43" y="17"/>
                    <a:pt x="43" y="17"/>
                    <a:pt x="43" y="1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8" name="Freeform 33"/>
            <p:cNvSpPr/>
            <p:nvPr/>
          </p:nvSpPr>
          <p:spPr bwMode="auto">
            <a:xfrm flipH="1">
              <a:off x="5372643" y="3562059"/>
              <a:ext cx="24248" cy="145464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8 h 156"/>
                <a:gd name="T4" fmla="*/ 7 w 26"/>
                <a:gd name="T5" fmla="*/ 156 h 156"/>
                <a:gd name="T6" fmla="*/ 26 w 26"/>
                <a:gd name="T7" fmla="*/ 7 h 156"/>
                <a:gd name="T8" fmla="*/ 24 w 26"/>
                <a:gd name="T9" fmla="*/ 1 h 156"/>
                <a:gd name="T10" fmla="*/ 20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8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4" y="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9" name="Freeform 34"/>
            <p:cNvSpPr/>
            <p:nvPr/>
          </p:nvSpPr>
          <p:spPr bwMode="auto">
            <a:xfrm flipH="1">
              <a:off x="5372643" y="3562059"/>
              <a:ext cx="24248" cy="145464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8 h 156"/>
                <a:gd name="T4" fmla="*/ 7 w 26"/>
                <a:gd name="T5" fmla="*/ 156 h 156"/>
                <a:gd name="T6" fmla="*/ 26 w 26"/>
                <a:gd name="T7" fmla="*/ 7 h 156"/>
                <a:gd name="T8" fmla="*/ 24 w 26"/>
                <a:gd name="T9" fmla="*/ 1 h 156"/>
                <a:gd name="T10" fmla="*/ 20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8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4" y="1"/>
                  </a:lnTo>
                  <a:lnTo>
                    <a:pt x="2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0" name="Freeform 35"/>
            <p:cNvSpPr/>
            <p:nvPr/>
          </p:nvSpPr>
          <p:spPr bwMode="auto">
            <a:xfrm flipH="1">
              <a:off x="5374509" y="3562059"/>
              <a:ext cx="3730" cy="932"/>
            </a:xfrm>
            <a:custGeom>
              <a:avLst/>
              <a:gdLst>
                <a:gd name="T0" fmla="*/ 0 w 4"/>
                <a:gd name="T1" fmla="*/ 0 h 1"/>
                <a:gd name="T2" fmla="*/ 0 w 4"/>
                <a:gd name="T3" fmla="*/ 0 h 1"/>
                <a:gd name="T4" fmla="*/ 4 w 4"/>
                <a:gd name="T5" fmla="*/ 1 h 1"/>
                <a:gd name="T6" fmla="*/ 0 w 4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1" name="Freeform 36"/>
            <p:cNvSpPr/>
            <p:nvPr/>
          </p:nvSpPr>
          <p:spPr bwMode="auto">
            <a:xfrm flipH="1">
              <a:off x="5374509" y="3562059"/>
              <a:ext cx="3730" cy="932"/>
            </a:xfrm>
            <a:custGeom>
              <a:avLst/>
              <a:gdLst>
                <a:gd name="T0" fmla="*/ 0 w 4"/>
                <a:gd name="T1" fmla="*/ 0 h 1"/>
                <a:gd name="T2" fmla="*/ 0 w 4"/>
                <a:gd name="T3" fmla="*/ 0 h 1"/>
                <a:gd name="T4" fmla="*/ 4 w 4"/>
                <a:gd name="T5" fmla="*/ 1 h 1"/>
                <a:gd name="T6" fmla="*/ 0 w 4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lnTo>
                    <a:pt x="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2" name="Freeform 37"/>
            <p:cNvSpPr/>
            <p:nvPr/>
          </p:nvSpPr>
          <p:spPr bwMode="auto">
            <a:xfrm flipH="1">
              <a:off x="5347463" y="3741092"/>
              <a:ext cx="6528" cy="7460"/>
            </a:xfrm>
            <a:custGeom>
              <a:avLst/>
              <a:gdLst>
                <a:gd name="T0" fmla="*/ 0 w 7"/>
                <a:gd name="T1" fmla="*/ 0 h 8"/>
                <a:gd name="T2" fmla="*/ 0 w 7"/>
                <a:gd name="T3" fmla="*/ 0 h 8"/>
                <a:gd name="T4" fmla="*/ 7 w 7"/>
                <a:gd name="T5" fmla="*/ 8 h 8"/>
                <a:gd name="T6" fmla="*/ 7 w 7"/>
                <a:gd name="T7" fmla="*/ 8 h 8"/>
                <a:gd name="T8" fmla="*/ 0 w 7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8">
                  <a:moveTo>
                    <a:pt x="0" y="0"/>
                  </a:moveTo>
                  <a:lnTo>
                    <a:pt x="0" y="0"/>
                  </a:lnTo>
                  <a:lnTo>
                    <a:pt x="7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3" name="Freeform 38"/>
            <p:cNvSpPr/>
            <p:nvPr/>
          </p:nvSpPr>
          <p:spPr bwMode="auto">
            <a:xfrm flipH="1">
              <a:off x="5347463" y="3741092"/>
              <a:ext cx="6528" cy="7460"/>
            </a:xfrm>
            <a:custGeom>
              <a:avLst/>
              <a:gdLst>
                <a:gd name="T0" fmla="*/ 0 w 7"/>
                <a:gd name="T1" fmla="*/ 0 h 8"/>
                <a:gd name="T2" fmla="*/ 0 w 7"/>
                <a:gd name="T3" fmla="*/ 0 h 8"/>
                <a:gd name="T4" fmla="*/ 7 w 7"/>
                <a:gd name="T5" fmla="*/ 8 h 8"/>
                <a:gd name="T6" fmla="*/ 7 w 7"/>
                <a:gd name="T7" fmla="*/ 8 h 8"/>
                <a:gd name="T8" fmla="*/ 0 w 7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8">
                  <a:moveTo>
                    <a:pt x="0" y="0"/>
                  </a:moveTo>
                  <a:lnTo>
                    <a:pt x="0" y="0"/>
                  </a:lnTo>
                  <a:lnTo>
                    <a:pt x="7" y="8"/>
                  </a:lnTo>
                  <a:lnTo>
                    <a:pt x="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4" name="Freeform 39"/>
            <p:cNvSpPr/>
            <p:nvPr/>
          </p:nvSpPr>
          <p:spPr bwMode="auto">
            <a:xfrm flipH="1">
              <a:off x="5329743" y="3603087"/>
              <a:ext cx="24248" cy="145464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8 h 156"/>
                <a:gd name="T4" fmla="*/ 7 w 26"/>
                <a:gd name="T5" fmla="*/ 156 h 156"/>
                <a:gd name="T6" fmla="*/ 26 w 26"/>
                <a:gd name="T7" fmla="*/ 7 h 156"/>
                <a:gd name="T8" fmla="*/ 22 w 26"/>
                <a:gd name="T9" fmla="*/ 3 h 156"/>
                <a:gd name="T10" fmla="*/ 20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8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2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5" name="Freeform 40"/>
            <p:cNvSpPr/>
            <p:nvPr/>
          </p:nvSpPr>
          <p:spPr bwMode="auto">
            <a:xfrm flipH="1">
              <a:off x="5329743" y="3603087"/>
              <a:ext cx="24248" cy="145464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8 h 156"/>
                <a:gd name="T4" fmla="*/ 7 w 26"/>
                <a:gd name="T5" fmla="*/ 156 h 156"/>
                <a:gd name="T6" fmla="*/ 26 w 26"/>
                <a:gd name="T7" fmla="*/ 7 h 156"/>
                <a:gd name="T8" fmla="*/ 22 w 26"/>
                <a:gd name="T9" fmla="*/ 3 h 156"/>
                <a:gd name="T10" fmla="*/ 20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8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2" y="3"/>
                  </a:lnTo>
                  <a:lnTo>
                    <a:pt x="2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Freeform 41"/>
            <p:cNvSpPr/>
            <p:nvPr/>
          </p:nvSpPr>
          <p:spPr bwMode="auto">
            <a:xfrm flipH="1">
              <a:off x="5333474" y="3603087"/>
              <a:ext cx="1865" cy="2797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0 w 2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0" y="0"/>
                  </a:lnTo>
                  <a:lnTo>
                    <a:pt x="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7" name="Freeform 42"/>
            <p:cNvSpPr/>
            <p:nvPr/>
          </p:nvSpPr>
          <p:spPr bwMode="auto">
            <a:xfrm flipH="1">
              <a:off x="5333474" y="3603087"/>
              <a:ext cx="1865" cy="2797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0 w 2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0" y="0"/>
                  </a:lnTo>
                  <a:lnTo>
                    <a:pt x="2" y="3"/>
                  </a:lnTo>
                  <a:lnTo>
                    <a:pt x="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8" name="Freeform 43"/>
            <p:cNvSpPr>
              <a:spLocks noEditPoints="1"/>
            </p:cNvSpPr>
            <p:nvPr/>
          </p:nvSpPr>
          <p:spPr bwMode="auto">
            <a:xfrm flipH="1">
              <a:off x="5148816" y="3549937"/>
              <a:ext cx="145488" cy="22379"/>
            </a:xfrm>
            <a:custGeom>
              <a:avLst/>
              <a:gdLst>
                <a:gd name="T0" fmla="*/ 0 w 156"/>
                <a:gd name="T1" fmla="*/ 14 h 24"/>
                <a:gd name="T2" fmla="*/ 0 w 156"/>
                <a:gd name="T3" fmla="*/ 14 h 24"/>
                <a:gd name="T4" fmla="*/ 7 w 156"/>
                <a:gd name="T5" fmla="*/ 24 h 24"/>
                <a:gd name="T6" fmla="*/ 9 w 156"/>
                <a:gd name="T7" fmla="*/ 24 h 24"/>
                <a:gd name="T8" fmla="*/ 0 w 156"/>
                <a:gd name="T9" fmla="*/ 14 h 24"/>
                <a:gd name="T10" fmla="*/ 152 w 156"/>
                <a:gd name="T11" fmla="*/ 0 h 24"/>
                <a:gd name="T12" fmla="*/ 152 w 156"/>
                <a:gd name="T13" fmla="*/ 0 h 24"/>
                <a:gd name="T14" fmla="*/ 156 w 156"/>
                <a:gd name="T15" fmla="*/ 2 h 24"/>
                <a:gd name="T16" fmla="*/ 152 w 156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6" h="24">
                  <a:moveTo>
                    <a:pt x="0" y="14"/>
                  </a:moveTo>
                  <a:lnTo>
                    <a:pt x="0" y="14"/>
                  </a:lnTo>
                  <a:lnTo>
                    <a:pt x="7" y="24"/>
                  </a:lnTo>
                  <a:lnTo>
                    <a:pt x="9" y="24"/>
                  </a:lnTo>
                  <a:lnTo>
                    <a:pt x="0" y="14"/>
                  </a:lnTo>
                  <a:close/>
                  <a:moveTo>
                    <a:pt x="152" y="0"/>
                  </a:moveTo>
                  <a:lnTo>
                    <a:pt x="152" y="0"/>
                  </a:lnTo>
                  <a:lnTo>
                    <a:pt x="156" y="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Freeform 44"/>
            <p:cNvSpPr>
              <a:spLocks noEditPoints="1"/>
            </p:cNvSpPr>
            <p:nvPr/>
          </p:nvSpPr>
          <p:spPr bwMode="auto">
            <a:xfrm flipH="1">
              <a:off x="5148816" y="3549937"/>
              <a:ext cx="145488" cy="22379"/>
            </a:xfrm>
            <a:custGeom>
              <a:avLst/>
              <a:gdLst>
                <a:gd name="T0" fmla="*/ 0 w 156"/>
                <a:gd name="T1" fmla="*/ 14 h 24"/>
                <a:gd name="T2" fmla="*/ 0 w 156"/>
                <a:gd name="T3" fmla="*/ 14 h 24"/>
                <a:gd name="T4" fmla="*/ 7 w 156"/>
                <a:gd name="T5" fmla="*/ 24 h 24"/>
                <a:gd name="T6" fmla="*/ 9 w 156"/>
                <a:gd name="T7" fmla="*/ 24 h 24"/>
                <a:gd name="T8" fmla="*/ 0 w 156"/>
                <a:gd name="T9" fmla="*/ 14 h 24"/>
                <a:gd name="T10" fmla="*/ 152 w 156"/>
                <a:gd name="T11" fmla="*/ 0 h 24"/>
                <a:gd name="T12" fmla="*/ 152 w 156"/>
                <a:gd name="T13" fmla="*/ 0 h 24"/>
                <a:gd name="T14" fmla="*/ 156 w 156"/>
                <a:gd name="T15" fmla="*/ 2 h 24"/>
                <a:gd name="T16" fmla="*/ 152 w 156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6" h="24">
                  <a:moveTo>
                    <a:pt x="0" y="14"/>
                  </a:moveTo>
                  <a:lnTo>
                    <a:pt x="0" y="14"/>
                  </a:lnTo>
                  <a:lnTo>
                    <a:pt x="7" y="24"/>
                  </a:lnTo>
                  <a:lnTo>
                    <a:pt x="9" y="24"/>
                  </a:lnTo>
                  <a:lnTo>
                    <a:pt x="0" y="14"/>
                  </a:lnTo>
                  <a:moveTo>
                    <a:pt x="152" y="0"/>
                  </a:moveTo>
                  <a:lnTo>
                    <a:pt x="152" y="0"/>
                  </a:lnTo>
                  <a:lnTo>
                    <a:pt x="156" y="2"/>
                  </a:lnTo>
                  <a:lnTo>
                    <a:pt x="152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Freeform 45"/>
            <p:cNvSpPr/>
            <p:nvPr/>
          </p:nvSpPr>
          <p:spPr bwMode="auto">
            <a:xfrm flipH="1">
              <a:off x="5145086" y="3549937"/>
              <a:ext cx="149218" cy="22379"/>
            </a:xfrm>
            <a:custGeom>
              <a:avLst/>
              <a:gdLst>
                <a:gd name="T0" fmla="*/ 152 w 160"/>
                <a:gd name="T1" fmla="*/ 0 h 24"/>
                <a:gd name="T2" fmla="*/ 0 w 160"/>
                <a:gd name="T3" fmla="*/ 14 h 24"/>
                <a:gd name="T4" fmla="*/ 9 w 160"/>
                <a:gd name="T5" fmla="*/ 24 h 24"/>
                <a:gd name="T6" fmla="*/ 160 w 160"/>
                <a:gd name="T7" fmla="*/ 5 h 24"/>
                <a:gd name="T8" fmla="*/ 156 w 160"/>
                <a:gd name="T9" fmla="*/ 2 h 24"/>
                <a:gd name="T10" fmla="*/ 152 w 160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0" h="24">
                  <a:moveTo>
                    <a:pt x="152" y="0"/>
                  </a:moveTo>
                  <a:lnTo>
                    <a:pt x="0" y="14"/>
                  </a:lnTo>
                  <a:lnTo>
                    <a:pt x="9" y="24"/>
                  </a:lnTo>
                  <a:lnTo>
                    <a:pt x="160" y="5"/>
                  </a:lnTo>
                  <a:lnTo>
                    <a:pt x="156" y="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1" name="Freeform 46"/>
            <p:cNvSpPr/>
            <p:nvPr/>
          </p:nvSpPr>
          <p:spPr bwMode="auto">
            <a:xfrm flipH="1">
              <a:off x="5145086" y="3549937"/>
              <a:ext cx="149218" cy="22379"/>
            </a:xfrm>
            <a:custGeom>
              <a:avLst/>
              <a:gdLst>
                <a:gd name="T0" fmla="*/ 152 w 160"/>
                <a:gd name="T1" fmla="*/ 0 h 24"/>
                <a:gd name="T2" fmla="*/ 0 w 160"/>
                <a:gd name="T3" fmla="*/ 14 h 24"/>
                <a:gd name="T4" fmla="*/ 9 w 160"/>
                <a:gd name="T5" fmla="*/ 24 h 24"/>
                <a:gd name="T6" fmla="*/ 160 w 160"/>
                <a:gd name="T7" fmla="*/ 5 h 24"/>
                <a:gd name="T8" fmla="*/ 156 w 160"/>
                <a:gd name="T9" fmla="*/ 2 h 24"/>
                <a:gd name="T10" fmla="*/ 152 w 160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0" h="24">
                  <a:moveTo>
                    <a:pt x="152" y="0"/>
                  </a:moveTo>
                  <a:lnTo>
                    <a:pt x="0" y="14"/>
                  </a:lnTo>
                  <a:lnTo>
                    <a:pt x="9" y="24"/>
                  </a:lnTo>
                  <a:lnTo>
                    <a:pt x="160" y="5"/>
                  </a:lnTo>
                  <a:lnTo>
                    <a:pt x="156" y="2"/>
                  </a:lnTo>
                  <a:lnTo>
                    <a:pt x="152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2" name="Freeform 47"/>
            <p:cNvSpPr/>
            <p:nvPr/>
          </p:nvSpPr>
          <p:spPr bwMode="auto">
            <a:xfrm flipH="1">
              <a:off x="5287776" y="3562992"/>
              <a:ext cx="11191" cy="9325"/>
            </a:xfrm>
            <a:custGeom>
              <a:avLst/>
              <a:gdLst>
                <a:gd name="T0" fmla="*/ 5 w 12"/>
                <a:gd name="T1" fmla="*/ 0 h 10"/>
                <a:gd name="T2" fmla="*/ 0 w 12"/>
                <a:gd name="T3" fmla="*/ 2 h 10"/>
                <a:gd name="T4" fmla="*/ 7 w 12"/>
                <a:gd name="T5" fmla="*/ 10 h 10"/>
                <a:gd name="T6" fmla="*/ 12 w 12"/>
                <a:gd name="T7" fmla="*/ 10 h 10"/>
                <a:gd name="T8" fmla="*/ 5 w 12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10">
                  <a:moveTo>
                    <a:pt x="5" y="0"/>
                  </a:moveTo>
                  <a:lnTo>
                    <a:pt x="0" y="2"/>
                  </a:lnTo>
                  <a:lnTo>
                    <a:pt x="7" y="10"/>
                  </a:lnTo>
                  <a:lnTo>
                    <a:pt x="12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3" name="Freeform 48"/>
            <p:cNvSpPr/>
            <p:nvPr/>
          </p:nvSpPr>
          <p:spPr bwMode="auto">
            <a:xfrm flipH="1">
              <a:off x="5287776" y="3562992"/>
              <a:ext cx="11191" cy="9325"/>
            </a:xfrm>
            <a:custGeom>
              <a:avLst/>
              <a:gdLst>
                <a:gd name="T0" fmla="*/ 5 w 12"/>
                <a:gd name="T1" fmla="*/ 0 h 10"/>
                <a:gd name="T2" fmla="*/ 0 w 12"/>
                <a:gd name="T3" fmla="*/ 2 h 10"/>
                <a:gd name="T4" fmla="*/ 7 w 12"/>
                <a:gd name="T5" fmla="*/ 10 h 10"/>
                <a:gd name="T6" fmla="*/ 12 w 12"/>
                <a:gd name="T7" fmla="*/ 10 h 10"/>
                <a:gd name="T8" fmla="*/ 5 w 12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10">
                  <a:moveTo>
                    <a:pt x="5" y="0"/>
                  </a:moveTo>
                  <a:lnTo>
                    <a:pt x="0" y="2"/>
                  </a:lnTo>
                  <a:lnTo>
                    <a:pt x="7" y="10"/>
                  </a:lnTo>
                  <a:lnTo>
                    <a:pt x="12" y="10"/>
                  </a:lnTo>
                  <a:lnTo>
                    <a:pt x="5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008552" y="4617939"/>
            <a:ext cx="1347937" cy="1346472"/>
            <a:chOff x="6073970" y="3409136"/>
            <a:chExt cx="1010953" cy="1009854"/>
          </a:xfrm>
        </p:grpSpPr>
        <p:sp>
          <p:nvSpPr>
            <p:cNvPr id="84" name="Freeform 49"/>
            <p:cNvSpPr/>
            <p:nvPr/>
          </p:nvSpPr>
          <p:spPr bwMode="auto">
            <a:xfrm flipH="1">
              <a:off x="6259560" y="4151374"/>
              <a:ext cx="141757" cy="267616"/>
            </a:xfrm>
            <a:custGeom>
              <a:avLst/>
              <a:gdLst>
                <a:gd name="T0" fmla="*/ 22 w 152"/>
                <a:gd name="T1" fmla="*/ 0 h 287"/>
                <a:gd name="T2" fmla="*/ 0 w 152"/>
                <a:gd name="T3" fmla="*/ 149 h 287"/>
                <a:gd name="T4" fmla="*/ 140 w 152"/>
                <a:gd name="T5" fmla="*/ 287 h 287"/>
                <a:gd name="T6" fmla="*/ 152 w 152"/>
                <a:gd name="T7" fmla="*/ 132 h 287"/>
                <a:gd name="T8" fmla="*/ 22 w 152"/>
                <a:gd name="T9" fmla="*/ 0 h 2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287">
                  <a:moveTo>
                    <a:pt x="22" y="0"/>
                  </a:moveTo>
                  <a:lnTo>
                    <a:pt x="0" y="149"/>
                  </a:lnTo>
                  <a:lnTo>
                    <a:pt x="140" y="287"/>
                  </a:lnTo>
                  <a:lnTo>
                    <a:pt x="152" y="13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5" name="Freeform 50"/>
            <p:cNvSpPr/>
            <p:nvPr/>
          </p:nvSpPr>
          <p:spPr bwMode="auto">
            <a:xfrm flipH="1">
              <a:off x="6259560" y="4151374"/>
              <a:ext cx="141757" cy="267616"/>
            </a:xfrm>
            <a:custGeom>
              <a:avLst/>
              <a:gdLst>
                <a:gd name="T0" fmla="*/ 22 w 152"/>
                <a:gd name="T1" fmla="*/ 0 h 287"/>
                <a:gd name="T2" fmla="*/ 0 w 152"/>
                <a:gd name="T3" fmla="*/ 149 h 287"/>
                <a:gd name="T4" fmla="*/ 140 w 152"/>
                <a:gd name="T5" fmla="*/ 287 h 287"/>
                <a:gd name="T6" fmla="*/ 152 w 152"/>
                <a:gd name="T7" fmla="*/ 132 h 287"/>
                <a:gd name="T8" fmla="*/ 22 w 152"/>
                <a:gd name="T9" fmla="*/ 0 h 2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287">
                  <a:moveTo>
                    <a:pt x="22" y="0"/>
                  </a:moveTo>
                  <a:lnTo>
                    <a:pt x="0" y="149"/>
                  </a:lnTo>
                  <a:lnTo>
                    <a:pt x="140" y="287"/>
                  </a:lnTo>
                  <a:lnTo>
                    <a:pt x="152" y="132"/>
                  </a:lnTo>
                  <a:lnTo>
                    <a:pt x="22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6" name="Freeform 51"/>
            <p:cNvSpPr/>
            <p:nvPr/>
          </p:nvSpPr>
          <p:spPr bwMode="auto">
            <a:xfrm flipH="1">
              <a:off x="6073970" y="4091697"/>
              <a:ext cx="267660" cy="141734"/>
            </a:xfrm>
            <a:custGeom>
              <a:avLst/>
              <a:gdLst>
                <a:gd name="T0" fmla="*/ 0 w 287"/>
                <a:gd name="T1" fmla="*/ 22 h 152"/>
                <a:gd name="T2" fmla="*/ 151 w 287"/>
                <a:gd name="T3" fmla="*/ 0 h 152"/>
                <a:gd name="T4" fmla="*/ 287 w 287"/>
                <a:gd name="T5" fmla="*/ 140 h 152"/>
                <a:gd name="T6" fmla="*/ 133 w 287"/>
                <a:gd name="T7" fmla="*/ 152 h 152"/>
                <a:gd name="T8" fmla="*/ 0 w 287"/>
                <a:gd name="T9" fmla="*/ 22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7" h="152">
                  <a:moveTo>
                    <a:pt x="0" y="22"/>
                  </a:moveTo>
                  <a:lnTo>
                    <a:pt x="151" y="0"/>
                  </a:lnTo>
                  <a:lnTo>
                    <a:pt x="287" y="140"/>
                  </a:lnTo>
                  <a:lnTo>
                    <a:pt x="133" y="15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7" name="Freeform 52"/>
            <p:cNvSpPr/>
            <p:nvPr/>
          </p:nvSpPr>
          <p:spPr bwMode="auto">
            <a:xfrm flipH="1">
              <a:off x="6073970" y="4091697"/>
              <a:ext cx="267660" cy="141734"/>
            </a:xfrm>
            <a:custGeom>
              <a:avLst/>
              <a:gdLst>
                <a:gd name="T0" fmla="*/ 0 w 287"/>
                <a:gd name="T1" fmla="*/ 22 h 152"/>
                <a:gd name="T2" fmla="*/ 151 w 287"/>
                <a:gd name="T3" fmla="*/ 0 h 152"/>
                <a:gd name="T4" fmla="*/ 287 w 287"/>
                <a:gd name="T5" fmla="*/ 140 h 152"/>
                <a:gd name="T6" fmla="*/ 133 w 287"/>
                <a:gd name="T7" fmla="*/ 152 h 152"/>
                <a:gd name="T8" fmla="*/ 0 w 287"/>
                <a:gd name="T9" fmla="*/ 22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7" h="152">
                  <a:moveTo>
                    <a:pt x="0" y="22"/>
                  </a:moveTo>
                  <a:lnTo>
                    <a:pt x="151" y="0"/>
                  </a:lnTo>
                  <a:lnTo>
                    <a:pt x="287" y="140"/>
                  </a:lnTo>
                  <a:lnTo>
                    <a:pt x="133" y="152"/>
                  </a:lnTo>
                  <a:lnTo>
                    <a:pt x="0" y="22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8" name="Freeform 53"/>
            <p:cNvSpPr/>
            <p:nvPr/>
          </p:nvSpPr>
          <p:spPr bwMode="auto">
            <a:xfrm flipH="1">
              <a:off x="6342563" y="4189605"/>
              <a:ext cx="0" cy="1865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Freeform 54"/>
            <p:cNvSpPr/>
            <p:nvPr/>
          </p:nvSpPr>
          <p:spPr bwMode="auto">
            <a:xfrm flipH="1">
              <a:off x="6342563" y="4189605"/>
              <a:ext cx="0" cy="1865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0" name="Freeform 55"/>
            <p:cNvSpPr/>
            <p:nvPr/>
          </p:nvSpPr>
          <p:spPr bwMode="auto">
            <a:xfrm flipH="1">
              <a:off x="6337899" y="4189605"/>
              <a:ext cx="24248" cy="145464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8 h 156"/>
                <a:gd name="T4" fmla="*/ 8 w 26"/>
                <a:gd name="T5" fmla="*/ 156 h 156"/>
                <a:gd name="T6" fmla="*/ 26 w 26"/>
                <a:gd name="T7" fmla="*/ 7 h 156"/>
                <a:gd name="T8" fmla="*/ 21 w 26"/>
                <a:gd name="T9" fmla="*/ 2 h 156"/>
                <a:gd name="T10" fmla="*/ 21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1" name="Freeform 56"/>
            <p:cNvSpPr/>
            <p:nvPr/>
          </p:nvSpPr>
          <p:spPr bwMode="auto">
            <a:xfrm flipH="1">
              <a:off x="6337899" y="4189605"/>
              <a:ext cx="24248" cy="145464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8 h 156"/>
                <a:gd name="T4" fmla="*/ 8 w 26"/>
                <a:gd name="T5" fmla="*/ 156 h 156"/>
                <a:gd name="T6" fmla="*/ 26 w 26"/>
                <a:gd name="T7" fmla="*/ 7 h 156"/>
                <a:gd name="T8" fmla="*/ 21 w 26"/>
                <a:gd name="T9" fmla="*/ 2 h 156"/>
                <a:gd name="T10" fmla="*/ 21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21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2" name="Freeform 57"/>
            <p:cNvSpPr>
              <a:spLocks noEditPoints="1"/>
            </p:cNvSpPr>
            <p:nvPr/>
          </p:nvSpPr>
          <p:spPr bwMode="auto">
            <a:xfrm flipH="1">
              <a:off x="6300595" y="4230633"/>
              <a:ext cx="20518" cy="145464"/>
            </a:xfrm>
            <a:custGeom>
              <a:avLst/>
              <a:gdLst>
                <a:gd name="T0" fmla="*/ 0 w 22"/>
                <a:gd name="T1" fmla="*/ 148 h 156"/>
                <a:gd name="T2" fmla="*/ 0 w 22"/>
                <a:gd name="T3" fmla="*/ 148 h 156"/>
                <a:gd name="T4" fmla="*/ 8 w 22"/>
                <a:gd name="T5" fmla="*/ 156 h 156"/>
                <a:gd name="T6" fmla="*/ 8 w 22"/>
                <a:gd name="T7" fmla="*/ 156 h 156"/>
                <a:gd name="T8" fmla="*/ 0 w 22"/>
                <a:gd name="T9" fmla="*/ 148 h 156"/>
                <a:gd name="T10" fmla="*/ 21 w 22"/>
                <a:gd name="T11" fmla="*/ 0 h 156"/>
                <a:gd name="T12" fmla="*/ 21 w 22"/>
                <a:gd name="T13" fmla="*/ 0 h 156"/>
                <a:gd name="T14" fmla="*/ 22 w 22"/>
                <a:gd name="T15" fmla="*/ 3 h 156"/>
                <a:gd name="T16" fmla="*/ 21 w 22"/>
                <a:gd name="T17" fmla="*/ 0 h 1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" h="156">
                  <a:moveTo>
                    <a:pt x="0" y="148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0" y="148"/>
                  </a:lnTo>
                  <a:close/>
                  <a:moveTo>
                    <a:pt x="21" y="0"/>
                  </a:moveTo>
                  <a:lnTo>
                    <a:pt x="21" y="0"/>
                  </a:lnTo>
                  <a:lnTo>
                    <a:pt x="22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3" name="Freeform 58"/>
            <p:cNvSpPr>
              <a:spLocks noEditPoints="1"/>
            </p:cNvSpPr>
            <p:nvPr/>
          </p:nvSpPr>
          <p:spPr bwMode="auto">
            <a:xfrm flipH="1">
              <a:off x="6300595" y="4230633"/>
              <a:ext cx="20518" cy="145464"/>
            </a:xfrm>
            <a:custGeom>
              <a:avLst/>
              <a:gdLst>
                <a:gd name="T0" fmla="*/ 0 w 22"/>
                <a:gd name="T1" fmla="*/ 148 h 156"/>
                <a:gd name="T2" fmla="*/ 0 w 22"/>
                <a:gd name="T3" fmla="*/ 148 h 156"/>
                <a:gd name="T4" fmla="*/ 8 w 22"/>
                <a:gd name="T5" fmla="*/ 156 h 156"/>
                <a:gd name="T6" fmla="*/ 8 w 22"/>
                <a:gd name="T7" fmla="*/ 156 h 156"/>
                <a:gd name="T8" fmla="*/ 0 w 22"/>
                <a:gd name="T9" fmla="*/ 148 h 156"/>
                <a:gd name="T10" fmla="*/ 21 w 22"/>
                <a:gd name="T11" fmla="*/ 0 h 156"/>
                <a:gd name="T12" fmla="*/ 21 w 22"/>
                <a:gd name="T13" fmla="*/ 0 h 156"/>
                <a:gd name="T14" fmla="*/ 22 w 22"/>
                <a:gd name="T15" fmla="*/ 3 h 156"/>
                <a:gd name="T16" fmla="*/ 21 w 22"/>
                <a:gd name="T17" fmla="*/ 0 h 1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" h="156">
                  <a:moveTo>
                    <a:pt x="0" y="148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0" y="148"/>
                  </a:lnTo>
                  <a:moveTo>
                    <a:pt x="21" y="0"/>
                  </a:moveTo>
                  <a:lnTo>
                    <a:pt x="21" y="0"/>
                  </a:lnTo>
                  <a:lnTo>
                    <a:pt x="22" y="3"/>
                  </a:lnTo>
                  <a:lnTo>
                    <a:pt x="21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4" name="Freeform 59"/>
            <p:cNvSpPr/>
            <p:nvPr/>
          </p:nvSpPr>
          <p:spPr bwMode="auto">
            <a:xfrm flipH="1">
              <a:off x="6296864" y="4230633"/>
              <a:ext cx="24248" cy="145464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8 h 156"/>
                <a:gd name="T4" fmla="*/ 8 w 26"/>
                <a:gd name="T5" fmla="*/ 156 h 156"/>
                <a:gd name="T6" fmla="*/ 26 w 26"/>
                <a:gd name="T7" fmla="*/ 7 h 156"/>
                <a:gd name="T8" fmla="*/ 22 w 26"/>
                <a:gd name="T9" fmla="*/ 3 h 156"/>
                <a:gd name="T10" fmla="*/ 21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26" y="7"/>
                  </a:lnTo>
                  <a:lnTo>
                    <a:pt x="22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5" name="Freeform 60"/>
            <p:cNvSpPr/>
            <p:nvPr/>
          </p:nvSpPr>
          <p:spPr bwMode="auto">
            <a:xfrm flipH="1">
              <a:off x="6296864" y="4230633"/>
              <a:ext cx="24248" cy="145464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8 h 156"/>
                <a:gd name="T4" fmla="*/ 8 w 26"/>
                <a:gd name="T5" fmla="*/ 156 h 156"/>
                <a:gd name="T6" fmla="*/ 26 w 26"/>
                <a:gd name="T7" fmla="*/ 7 h 156"/>
                <a:gd name="T8" fmla="*/ 22 w 26"/>
                <a:gd name="T9" fmla="*/ 3 h 156"/>
                <a:gd name="T10" fmla="*/ 21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26" y="7"/>
                  </a:lnTo>
                  <a:lnTo>
                    <a:pt x="22" y="3"/>
                  </a:lnTo>
                  <a:lnTo>
                    <a:pt x="21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6" name="Freeform 61"/>
            <p:cNvSpPr>
              <a:spLocks noEditPoints="1"/>
            </p:cNvSpPr>
            <p:nvPr/>
          </p:nvSpPr>
          <p:spPr bwMode="auto">
            <a:xfrm flipH="1">
              <a:off x="6115005" y="4177483"/>
              <a:ext cx="151084" cy="22379"/>
            </a:xfrm>
            <a:custGeom>
              <a:avLst/>
              <a:gdLst>
                <a:gd name="T0" fmla="*/ 7 w 162"/>
                <a:gd name="T1" fmla="*/ 16 h 24"/>
                <a:gd name="T2" fmla="*/ 0 w 162"/>
                <a:gd name="T3" fmla="*/ 16 h 24"/>
                <a:gd name="T4" fmla="*/ 7 w 162"/>
                <a:gd name="T5" fmla="*/ 24 h 24"/>
                <a:gd name="T6" fmla="*/ 15 w 162"/>
                <a:gd name="T7" fmla="*/ 24 h 24"/>
                <a:gd name="T8" fmla="*/ 7 w 162"/>
                <a:gd name="T9" fmla="*/ 16 h 24"/>
                <a:gd name="T10" fmla="*/ 160 w 162"/>
                <a:gd name="T11" fmla="*/ 0 h 24"/>
                <a:gd name="T12" fmla="*/ 160 w 162"/>
                <a:gd name="T13" fmla="*/ 0 h 24"/>
                <a:gd name="T14" fmla="*/ 162 w 162"/>
                <a:gd name="T15" fmla="*/ 2 h 24"/>
                <a:gd name="T16" fmla="*/ 160 w 162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2" h="24">
                  <a:moveTo>
                    <a:pt x="7" y="16"/>
                  </a:moveTo>
                  <a:lnTo>
                    <a:pt x="0" y="16"/>
                  </a:lnTo>
                  <a:lnTo>
                    <a:pt x="7" y="24"/>
                  </a:lnTo>
                  <a:lnTo>
                    <a:pt x="15" y="24"/>
                  </a:lnTo>
                  <a:lnTo>
                    <a:pt x="7" y="16"/>
                  </a:lnTo>
                  <a:close/>
                  <a:moveTo>
                    <a:pt x="160" y="0"/>
                  </a:moveTo>
                  <a:lnTo>
                    <a:pt x="160" y="0"/>
                  </a:lnTo>
                  <a:lnTo>
                    <a:pt x="162" y="2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7" name="Freeform 62"/>
            <p:cNvSpPr>
              <a:spLocks noEditPoints="1"/>
            </p:cNvSpPr>
            <p:nvPr/>
          </p:nvSpPr>
          <p:spPr bwMode="auto">
            <a:xfrm flipH="1">
              <a:off x="6115005" y="4177483"/>
              <a:ext cx="151084" cy="22379"/>
            </a:xfrm>
            <a:custGeom>
              <a:avLst/>
              <a:gdLst>
                <a:gd name="T0" fmla="*/ 7 w 162"/>
                <a:gd name="T1" fmla="*/ 16 h 24"/>
                <a:gd name="T2" fmla="*/ 0 w 162"/>
                <a:gd name="T3" fmla="*/ 16 h 24"/>
                <a:gd name="T4" fmla="*/ 7 w 162"/>
                <a:gd name="T5" fmla="*/ 24 h 24"/>
                <a:gd name="T6" fmla="*/ 15 w 162"/>
                <a:gd name="T7" fmla="*/ 24 h 24"/>
                <a:gd name="T8" fmla="*/ 7 w 162"/>
                <a:gd name="T9" fmla="*/ 16 h 24"/>
                <a:gd name="T10" fmla="*/ 160 w 162"/>
                <a:gd name="T11" fmla="*/ 0 h 24"/>
                <a:gd name="T12" fmla="*/ 160 w 162"/>
                <a:gd name="T13" fmla="*/ 0 h 24"/>
                <a:gd name="T14" fmla="*/ 162 w 162"/>
                <a:gd name="T15" fmla="*/ 2 h 24"/>
                <a:gd name="T16" fmla="*/ 160 w 162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2" h="24">
                  <a:moveTo>
                    <a:pt x="7" y="16"/>
                  </a:moveTo>
                  <a:lnTo>
                    <a:pt x="0" y="16"/>
                  </a:lnTo>
                  <a:lnTo>
                    <a:pt x="7" y="24"/>
                  </a:lnTo>
                  <a:lnTo>
                    <a:pt x="15" y="24"/>
                  </a:lnTo>
                  <a:lnTo>
                    <a:pt x="7" y="16"/>
                  </a:lnTo>
                  <a:moveTo>
                    <a:pt x="160" y="0"/>
                  </a:moveTo>
                  <a:lnTo>
                    <a:pt x="160" y="0"/>
                  </a:lnTo>
                  <a:lnTo>
                    <a:pt x="162" y="2"/>
                  </a:lnTo>
                  <a:lnTo>
                    <a:pt x="16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8" name="Freeform 63"/>
            <p:cNvSpPr/>
            <p:nvPr/>
          </p:nvSpPr>
          <p:spPr bwMode="auto">
            <a:xfrm flipH="1">
              <a:off x="6112207" y="4177483"/>
              <a:ext cx="147353" cy="22379"/>
            </a:xfrm>
            <a:custGeom>
              <a:avLst/>
              <a:gdLst>
                <a:gd name="T0" fmla="*/ 153 w 158"/>
                <a:gd name="T1" fmla="*/ 0 h 24"/>
                <a:gd name="T2" fmla="*/ 0 w 158"/>
                <a:gd name="T3" fmla="*/ 16 h 24"/>
                <a:gd name="T4" fmla="*/ 8 w 158"/>
                <a:gd name="T5" fmla="*/ 24 h 24"/>
                <a:gd name="T6" fmla="*/ 158 w 158"/>
                <a:gd name="T7" fmla="*/ 7 h 24"/>
                <a:gd name="T8" fmla="*/ 155 w 158"/>
                <a:gd name="T9" fmla="*/ 2 h 24"/>
                <a:gd name="T10" fmla="*/ 153 w 15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8" h="24">
                  <a:moveTo>
                    <a:pt x="153" y="0"/>
                  </a:moveTo>
                  <a:lnTo>
                    <a:pt x="0" y="16"/>
                  </a:lnTo>
                  <a:lnTo>
                    <a:pt x="8" y="24"/>
                  </a:lnTo>
                  <a:lnTo>
                    <a:pt x="158" y="7"/>
                  </a:lnTo>
                  <a:lnTo>
                    <a:pt x="155" y="2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9" name="Freeform 64"/>
            <p:cNvSpPr/>
            <p:nvPr/>
          </p:nvSpPr>
          <p:spPr bwMode="auto">
            <a:xfrm flipH="1">
              <a:off x="6112207" y="4177483"/>
              <a:ext cx="147353" cy="22379"/>
            </a:xfrm>
            <a:custGeom>
              <a:avLst/>
              <a:gdLst>
                <a:gd name="T0" fmla="*/ 153 w 158"/>
                <a:gd name="T1" fmla="*/ 0 h 24"/>
                <a:gd name="T2" fmla="*/ 0 w 158"/>
                <a:gd name="T3" fmla="*/ 16 h 24"/>
                <a:gd name="T4" fmla="*/ 8 w 158"/>
                <a:gd name="T5" fmla="*/ 24 h 24"/>
                <a:gd name="T6" fmla="*/ 158 w 158"/>
                <a:gd name="T7" fmla="*/ 7 h 24"/>
                <a:gd name="T8" fmla="*/ 155 w 158"/>
                <a:gd name="T9" fmla="*/ 2 h 24"/>
                <a:gd name="T10" fmla="*/ 153 w 15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8" h="24">
                  <a:moveTo>
                    <a:pt x="153" y="0"/>
                  </a:moveTo>
                  <a:lnTo>
                    <a:pt x="0" y="16"/>
                  </a:lnTo>
                  <a:lnTo>
                    <a:pt x="8" y="24"/>
                  </a:lnTo>
                  <a:lnTo>
                    <a:pt x="158" y="7"/>
                  </a:lnTo>
                  <a:lnTo>
                    <a:pt x="155" y="2"/>
                  </a:lnTo>
                  <a:lnTo>
                    <a:pt x="153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Freeform 65"/>
            <p:cNvSpPr>
              <a:spLocks noEditPoints="1"/>
            </p:cNvSpPr>
            <p:nvPr/>
          </p:nvSpPr>
          <p:spPr bwMode="auto">
            <a:xfrm flipH="1">
              <a:off x="6163501" y="4130860"/>
              <a:ext cx="150151" cy="22379"/>
            </a:xfrm>
            <a:custGeom>
              <a:avLst/>
              <a:gdLst>
                <a:gd name="T0" fmla="*/ 7 w 161"/>
                <a:gd name="T1" fmla="*/ 15 h 24"/>
                <a:gd name="T2" fmla="*/ 0 w 161"/>
                <a:gd name="T3" fmla="*/ 15 h 24"/>
                <a:gd name="T4" fmla="*/ 9 w 161"/>
                <a:gd name="T5" fmla="*/ 24 h 24"/>
                <a:gd name="T6" fmla="*/ 14 w 161"/>
                <a:gd name="T7" fmla="*/ 22 h 24"/>
                <a:gd name="T8" fmla="*/ 7 w 161"/>
                <a:gd name="T9" fmla="*/ 15 h 24"/>
                <a:gd name="T10" fmla="*/ 161 w 161"/>
                <a:gd name="T11" fmla="*/ 0 h 24"/>
                <a:gd name="T12" fmla="*/ 161 w 161"/>
                <a:gd name="T13" fmla="*/ 0 h 24"/>
                <a:gd name="T14" fmla="*/ 161 w 161"/>
                <a:gd name="T15" fmla="*/ 0 h 24"/>
                <a:gd name="T16" fmla="*/ 161 w 161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1" h="24">
                  <a:moveTo>
                    <a:pt x="7" y="15"/>
                  </a:moveTo>
                  <a:lnTo>
                    <a:pt x="0" y="15"/>
                  </a:lnTo>
                  <a:lnTo>
                    <a:pt x="9" y="24"/>
                  </a:lnTo>
                  <a:lnTo>
                    <a:pt x="14" y="22"/>
                  </a:lnTo>
                  <a:lnTo>
                    <a:pt x="7" y="15"/>
                  </a:lnTo>
                  <a:close/>
                  <a:moveTo>
                    <a:pt x="161" y="0"/>
                  </a:moveTo>
                  <a:lnTo>
                    <a:pt x="161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1" name="Freeform 66"/>
            <p:cNvSpPr>
              <a:spLocks noEditPoints="1"/>
            </p:cNvSpPr>
            <p:nvPr/>
          </p:nvSpPr>
          <p:spPr bwMode="auto">
            <a:xfrm flipH="1">
              <a:off x="6163501" y="4130860"/>
              <a:ext cx="150151" cy="22379"/>
            </a:xfrm>
            <a:custGeom>
              <a:avLst/>
              <a:gdLst>
                <a:gd name="T0" fmla="*/ 7 w 161"/>
                <a:gd name="T1" fmla="*/ 15 h 24"/>
                <a:gd name="T2" fmla="*/ 0 w 161"/>
                <a:gd name="T3" fmla="*/ 15 h 24"/>
                <a:gd name="T4" fmla="*/ 9 w 161"/>
                <a:gd name="T5" fmla="*/ 24 h 24"/>
                <a:gd name="T6" fmla="*/ 14 w 161"/>
                <a:gd name="T7" fmla="*/ 22 h 24"/>
                <a:gd name="T8" fmla="*/ 7 w 161"/>
                <a:gd name="T9" fmla="*/ 15 h 24"/>
                <a:gd name="T10" fmla="*/ 161 w 161"/>
                <a:gd name="T11" fmla="*/ 0 h 24"/>
                <a:gd name="T12" fmla="*/ 161 w 161"/>
                <a:gd name="T13" fmla="*/ 0 h 24"/>
                <a:gd name="T14" fmla="*/ 161 w 161"/>
                <a:gd name="T15" fmla="*/ 0 h 24"/>
                <a:gd name="T16" fmla="*/ 161 w 161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1" h="24">
                  <a:moveTo>
                    <a:pt x="7" y="15"/>
                  </a:moveTo>
                  <a:lnTo>
                    <a:pt x="0" y="15"/>
                  </a:lnTo>
                  <a:lnTo>
                    <a:pt x="9" y="24"/>
                  </a:lnTo>
                  <a:lnTo>
                    <a:pt x="14" y="22"/>
                  </a:lnTo>
                  <a:lnTo>
                    <a:pt x="7" y="15"/>
                  </a:lnTo>
                  <a:moveTo>
                    <a:pt x="161" y="0"/>
                  </a:moveTo>
                  <a:lnTo>
                    <a:pt x="161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2" name="Freeform 67"/>
            <p:cNvSpPr/>
            <p:nvPr/>
          </p:nvSpPr>
          <p:spPr bwMode="auto">
            <a:xfrm flipH="1">
              <a:off x="6157905" y="4130860"/>
              <a:ext cx="149218" cy="20514"/>
            </a:xfrm>
            <a:custGeom>
              <a:avLst/>
              <a:gdLst>
                <a:gd name="T0" fmla="*/ 154 w 160"/>
                <a:gd name="T1" fmla="*/ 0 h 22"/>
                <a:gd name="T2" fmla="*/ 0 w 160"/>
                <a:gd name="T3" fmla="*/ 15 h 22"/>
                <a:gd name="T4" fmla="*/ 7 w 160"/>
                <a:gd name="T5" fmla="*/ 22 h 22"/>
                <a:gd name="T6" fmla="*/ 160 w 160"/>
                <a:gd name="T7" fmla="*/ 6 h 22"/>
                <a:gd name="T8" fmla="*/ 154 w 160"/>
                <a:gd name="T9" fmla="*/ 0 h 22"/>
                <a:gd name="T10" fmla="*/ 154 w 160"/>
                <a:gd name="T11" fmla="*/ 0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0" h="22">
                  <a:moveTo>
                    <a:pt x="154" y="0"/>
                  </a:moveTo>
                  <a:lnTo>
                    <a:pt x="0" y="15"/>
                  </a:lnTo>
                  <a:lnTo>
                    <a:pt x="7" y="22"/>
                  </a:lnTo>
                  <a:lnTo>
                    <a:pt x="160" y="6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Freeform 68"/>
            <p:cNvSpPr/>
            <p:nvPr/>
          </p:nvSpPr>
          <p:spPr bwMode="auto">
            <a:xfrm flipH="1">
              <a:off x="6157905" y="4130860"/>
              <a:ext cx="149218" cy="20514"/>
            </a:xfrm>
            <a:custGeom>
              <a:avLst/>
              <a:gdLst>
                <a:gd name="T0" fmla="*/ 154 w 160"/>
                <a:gd name="T1" fmla="*/ 0 h 22"/>
                <a:gd name="T2" fmla="*/ 0 w 160"/>
                <a:gd name="T3" fmla="*/ 15 h 22"/>
                <a:gd name="T4" fmla="*/ 7 w 160"/>
                <a:gd name="T5" fmla="*/ 22 h 22"/>
                <a:gd name="T6" fmla="*/ 160 w 160"/>
                <a:gd name="T7" fmla="*/ 6 h 22"/>
                <a:gd name="T8" fmla="*/ 154 w 160"/>
                <a:gd name="T9" fmla="*/ 0 h 22"/>
                <a:gd name="T10" fmla="*/ 154 w 160"/>
                <a:gd name="T11" fmla="*/ 0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0" h="22">
                  <a:moveTo>
                    <a:pt x="154" y="0"/>
                  </a:moveTo>
                  <a:lnTo>
                    <a:pt x="0" y="15"/>
                  </a:lnTo>
                  <a:lnTo>
                    <a:pt x="7" y="22"/>
                  </a:lnTo>
                  <a:lnTo>
                    <a:pt x="160" y="6"/>
                  </a:lnTo>
                  <a:lnTo>
                    <a:pt x="154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Freeform 69"/>
            <p:cNvSpPr/>
            <p:nvPr/>
          </p:nvSpPr>
          <p:spPr bwMode="auto">
            <a:xfrm flipH="1">
              <a:off x="6217592" y="3409136"/>
              <a:ext cx="867331" cy="865323"/>
            </a:xfrm>
            <a:custGeom>
              <a:avLst/>
              <a:gdLst>
                <a:gd name="T0" fmla="*/ 81 w 507"/>
                <a:gd name="T1" fmla="*/ 33 h 506"/>
                <a:gd name="T2" fmla="*/ 81 w 507"/>
                <a:gd name="T3" fmla="*/ 33 h 506"/>
                <a:gd name="T4" fmla="*/ 0 w 507"/>
                <a:gd name="T5" fmla="*/ 0 h 506"/>
                <a:gd name="T6" fmla="*/ 35 w 507"/>
                <a:gd name="T7" fmla="*/ 81 h 506"/>
                <a:gd name="T8" fmla="*/ 35 w 507"/>
                <a:gd name="T9" fmla="*/ 81 h 506"/>
                <a:gd name="T10" fmla="*/ 886 w 507"/>
                <a:gd name="T11" fmla="*/ 928 h 506"/>
                <a:gd name="T12" fmla="*/ 930 w 507"/>
                <a:gd name="T13" fmla="*/ 884 h 506"/>
                <a:gd name="T14" fmla="*/ 81 w 507"/>
                <a:gd name="T15" fmla="*/ 33 h 50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07" h="506">
                  <a:moveTo>
                    <a:pt x="44" y="18"/>
                  </a:moveTo>
                  <a:cubicBezTo>
                    <a:pt x="44" y="18"/>
                    <a:pt x="44" y="18"/>
                    <a:pt x="44" y="18"/>
                  </a:cubicBezTo>
                  <a:cubicBezTo>
                    <a:pt x="40" y="14"/>
                    <a:pt x="0" y="0"/>
                    <a:pt x="0" y="0"/>
                  </a:cubicBezTo>
                  <a:cubicBezTo>
                    <a:pt x="0" y="0"/>
                    <a:pt x="16" y="40"/>
                    <a:pt x="19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483" y="506"/>
                    <a:pt x="483" y="506"/>
                    <a:pt x="483" y="506"/>
                  </a:cubicBezTo>
                  <a:cubicBezTo>
                    <a:pt x="507" y="482"/>
                    <a:pt x="507" y="482"/>
                    <a:pt x="507" y="482"/>
                  </a:cubicBezTo>
                  <a:lnTo>
                    <a:pt x="44" y="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105" name="Oval 70"/>
          <p:cNvSpPr>
            <a:spLocks noChangeArrowheads="1"/>
          </p:cNvSpPr>
          <p:nvPr/>
        </p:nvSpPr>
        <p:spPr bwMode="auto">
          <a:xfrm flipH="1">
            <a:off x="8118848" y="1485802"/>
            <a:ext cx="2873696" cy="2870735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pPr eaLnBrk="1" hangingPunct="1"/>
            <a:endParaRPr lang="zh-CN" altLang="zh-CN" sz="2400">
              <a:solidFill>
                <a:schemeClr val="bg1"/>
              </a:solidFill>
            </a:endParaRPr>
          </a:p>
        </p:txBody>
      </p:sp>
      <p:sp>
        <p:nvSpPr>
          <p:cNvPr id="106" name="Oval 71"/>
          <p:cNvSpPr>
            <a:spLocks noChangeArrowheads="1"/>
          </p:cNvSpPr>
          <p:nvPr/>
        </p:nvSpPr>
        <p:spPr bwMode="auto">
          <a:xfrm flipH="1">
            <a:off x="8413555" y="1780459"/>
            <a:ext cx="2285527" cy="228266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z="2400">
              <a:solidFill>
                <a:schemeClr val="bg1"/>
              </a:solidFill>
            </a:endParaRPr>
          </a:p>
        </p:txBody>
      </p:sp>
      <p:sp>
        <p:nvSpPr>
          <p:cNvPr id="107" name="Freeform 72"/>
          <p:cNvSpPr>
            <a:spLocks noEditPoints="1"/>
          </p:cNvSpPr>
          <p:nvPr/>
        </p:nvSpPr>
        <p:spPr bwMode="auto">
          <a:xfrm flipH="1">
            <a:off x="8360084" y="1725755"/>
            <a:ext cx="2391224" cy="2392072"/>
          </a:xfrm>
          <a:custGeom>
            <a:avLst/>
            <a:gdLst>
              <a:gd name="T0" fmla="*/ 524 w 1048"/>
              <a:gd name="T1" fmla="*/ 0 h 1049"/>
              <a:gd name="T2" fmla="*/ 0 w 1048"/>
              <a:gd name="T3" fmla="*/ 525 h 1049"/>
              <a:gd name="T4" fmla="*/ 506 w 1048"/>
              <a:gd name="T5" fmla="*/ 1049 h 1049"/>
              <a:gd name="T6" fmla="*/ 524 w 1048"/>
              <a:gd name="T7" fmla="*/ 1049 h 1049"/>
              <a:gd name="T8" fmla="*/ 547 w 1048"/>
              <a:gd name="T9" fmla="*/ 1048 h 1049"/>
              <a:gd name="T10" fmla="*/ 1048 w 1048"/>
              <a:gd name="T11" fmla="*/ 525 h 1049"/>
              <a:gd name="T12" fmla="*/ 524 w 1048"/>
              <a:gd name="T13" fmla="*/ 0 h 1049"/>
              <a:gd name="T14" fmla="*/ 547 w 1048"/>
              <a:gd name="T15" fmla="*/ 1001 h 1049"/>
              <a:gd name="T16" fmla="*/ 524 w 1048"/>
              <a:gd name="T17" fmla="*/ 1002 h 1049"/>
              <a:gd name="T18" fmla="*/ 506 w 1048"/>
              <a:gd name="T19" fmla="*/ 1002 h 1049"/>
              <a:gd name="T20" fmla="*/ 47 w 1048"/>
              <a:gd name="T21" fmla="*/ 525 h 1049"/>
              <a:gd name="T22" fmla="*/ 524 w 1048"/>
              <a:gd name="T23" fmla="*/ 47 h 1049"/>
              <a:gd name="T24" fmla="*/ 1002 w 1048"/>
              <a:gd name="T25" fmla="*/ 525 h 1049"/>
              <a:gd name="T26" fmla="*/ 547 w 1048"/>
              <a:gd name="T27" fmla="*/ 1001 h 1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48" h="1049">
                <a:moveTo>
                  <a:pt x="524" y="0"/>
                </a:moveTo>
                <a:cubicBezTo>
                  <a:pt x="235" y="0"/>
                  <a:pt x="0" y="235"/>
                  <a:pt x="0" y="525"/>
                </a:cubicBezTo>
                <a:cubicBezTo>
                  <a:pt x="0" y="808"/>
                  <a:pt x="225" y="1039"/>
                  <a:pt x="506" y="1049"/>
                </a:cubicBezTo>
                <a:cubicBezTo>
                  <a:pt x="512" y="1049"/>
                  <a:pt x="518" y="1049"/>
                  <a:pt x="524" y="1049"/>
                </a:cubicBezTo>
                <a:cubicBezTo>
                  <a:pt x="532" y="1049"/>
                  <a:pt x="539" y="1049"/>
                  <a:pt x="547" y="1048"/>
                </a:cubicBezTo>
                <a:cubicBezTo>
                  <a:pt x="826" y="1036"/>
                  <a:pt x="1048" y="806"/>
                  <a:pt x="1048" y="525"/>
                </a:cubicBezTo>
                <a:cubicBezTo>
                  <a:pt x="1048" y="235"/>
                  <a:pt x="813" y="0"/>
                  <a:pt x="524" y="0"/>
                </a:cubicBezTo>
                <a:moveTo>
                  <a:pt x="547" y="1001"/>
                </a:moveTo>
                <a:cubicBezTo>
                  <a:pt x="539" y="1002"/>
                  <a:pt x="532" y="1002"/>
                  <a:pt x="524" y="1002"/>
                </a:cubicBezTo>
                <a:cubicBezTo>
                  <a:pt x="518" y="1002"/>
                  <a:pt x="512" y="1002"/>
                  <a:pt x="506" y="1002"/>
                </a:cubicBezTo>
                <a:cubicBezTo>
                  <a:pt x="251" y="992"/>
                  <a:pt x="47" y="782"/>
                  <a:pt x="47" y="525"/>
                </a:cubicBezTo>
                <a:cubicBezTo>
                  <a:pt x="47" y="261"/>
                  <a:pt x="261" y="47"/>
                  <a:pt x="524" y="47"/>
                </a:cubicBezTo>
                <a:cubicBezTo>
                  <a:pt x="788" y="47"/>
                  <a:pt x="1002" y="261"/>
                  <a:pt x="1002" y="525"/>
                </a:cubicBezTo>
                <a:cubicBezTo>
                  <a:pt x="1002" y="780"/>
                  <a:pt x="800" y="989"/>
                  <a:pt x="547" y="1001"/>
                </a:cubicBezTo>
              </a:path>
            </a:pathLst>
          </a:custGeom>
          <a:solidFill>
            <a:srgbClr val="87B0C7"/>
          </a:soli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08" name="Freeform 73"/>
          <p:cNvSpPr>
            <a:spLocks noEditPoints="1"/>
          </p:cNvSpPr>
          <p:nvPr/>
        </p:nvSpPr>
        <p:spPr bwMode="auto">
          <a:xfrm flipH="1">
            <a:off x="8629922" y="1999277"/>
            <a:ext cx="1851551" cy="1845028"/>
          </a:xfrm>
          <a:custGeom>
            <a:avLst/>
            <a:gdLst>
              <a:gd name="T0" fmla="*/ 745 w 812"/>
              <a:gd name="T1" fmla="*/ 0 h 809"/>
              <a:gd name="T2" fmla="*/ 0 w 812"/>
              <a:gd name="T3" fmla="*/ 743 h 809"/>
              <a:gd name="T4" fmla="*/ 745 w 812"/>
              <a:gd name="T5" fmla="*/ 1484 h 809"/>
              <a:gd name="T6" fmla="*/ 1489 w 812"/>
              <a:gd name="T7" fmla="*/ 743 h 809"/>
              <a:gd name="T8" fmla="*/ 745 w 812"/>
              <a:gd name="T9" fmla="*/ 0 h 809"/>
              <a:gd name="T10" fmla="*/ 745 w 812"/>
              <a:gd name="T11" fmla="*/ 1398 h 809"/>
              <a:gd name="T12" fmla="*/ 86 w 812"/>
              <a:gd name="T13" fmla="*/ 743 h 809"/>
              <a:gd name="T14" fmla="*/ 745 w 812"/>
              <a:gd name="T15" fmla="*/ 86 h 809"/>
              <a:gd name="T16" fmla="*/ 1405 w 812"/>
              <a:gd name="T17" fmla="*/ 743 h 809"/>
              <a:gd name="T18" fmla="*/ 745 w 812"/>
              <a:gd name="T19" fmla="*/ 1398 h 8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12" h="809">
                <a:moveTo>
                  <a:pt x="406" y="0"/>
                </a:moveTo>
                <a:cubicBezTo>
                  <a:pt x="182" y="0"/>
                  <a:pt x="0" y="182"/>
                  <a:pt x="0" y="405"/>
                </a:cubicBezTo>
                <a:cubicBezTo>
                  <a:pt x="0" y="627"/>
                  <a:pt x="182" y="809"/>
                  <a:pt x="406" y="809"/>
                </a:cubicBezTo>
                <a:cubicBezTo>
                  <a:pt x="630" y="809"/>
                  <a:pt x="812" y="627"/>
                  <a:pt x="812" y="405"/>
                </a:cubicBezTo>
                <a:cubicBezTo>
                  <a:pt x="812" y="182"/>
                  <a:pt x="630" y="0"/>
                  <a:pt x="406" y="0"/>
                </a:cubicBezTo>
                <a:moveTo>
                  <a:pt x="406" y="762"/>
                </a:moveTo>
                <a:cubicBezTo>
                  <a:pt x="208" y="762"/>
                  <a:pt x="47" y="602"/>
                  <a:pt x="47" y="405"/>
                </a:cubicBezTo>
                <a:cubicBezTo>
                  <a:pt x="47" y="207"/>
                  <a:pt x="208" y="47"/>
                  <a:pt x="406" y="47"/>
                </a:cubicBezTo>
                <a:cubicBezTo>
                  <a:pt x="604" y="47"/>
                  <a:pt x="766" y="207"/>
                  <a:pt x="766" y="405"/>
                </a:cubicBezTo>
                <a:cubicBezTo>
                  <a:pt x="766" y="602"/>
                  <a:pt x="604" y="762"/>
                  <a:pt x="406" y="762"/>
                </a:cubicBezTo>
              </a:path>
            </a:pathLst>
          </a:custGeom>
          <a:solidFill>
            <a:srgbClr val="87B0C7"/>
          </a:solidFill>
          <a:ln>
            <a:noFill/>
          </a:ln>
          <a:extLst/>
        </p:spPr>
        <p:txBody>
          <a:bodyPr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09" name="Freeform 74"/>
          <p:cNvSpPr>
            <a:spLocks noEditPoints="1"/>
          </p:cNvSpPr>
          <p:nvPr/>
        </p:nvSpPr>
        <p:spPr bwMode="auto">
          <a:xfrm flipH="1">
            <a:off x="8898514" y="2275285"/>
            <a:ext cx="1314364" cy="1293012"/>
          </a:xfrm>
          <a:custGeom>
            <a:avLst/>
            <a:gdLst>
              <a:gd name="T0" fmla="*/ 529 w 576"/>
              <a:gd name="T1" fmla="*/ 0 h 567"/>
              <a:gd name="T2" fmla="*/ 0 w 576"/>
              <a:gd name="T3" fmla="*/ 521 h 567"/>
              <a:gd name="T4" fmla="*/ 529 w 576"/>
              <a:gd name="T5" fmla="*/ 1040 h 567"/>
              <a:gd name="T6" fmla="*/ 1057 w 576"/>
              <a:gd name="T7" fmla="*/ 521 h 567"/>
              <a:gd name="T8" fmla="*/ 529 w 576"/>
              <a:gd name="T9" fmla="*/ 0 h 567"/>
              <a:gd name="T10" fmla="*/ 529 w 576"/>
              <a:gd name="T11" fmla="*/ 956 h 567"/>
              <a:gd name="T12" fmla="*/ 86 w 576"/>
              <a:gd name="T13" fmla="*/ 521 h 567"/>
              <a:gd name="T14" fmla="*/ 529 w 576"/>
              <a:gd name="T15" fmla="*/ 84 h 567"/>
              <a:gd name="T16" fmla="*/ 971 w 576"/>
              <a:gd name="T17" fmla="*/ 521 h 567"/>
              <a:gd name="T18" fmla="*/ 529 w 576"/>
              <a:gd name="T19" fmla="*/ 956 h 56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76" h="567">
                <a:moveTo>
                  <a:pt x="288" y="0"/>
                </a:moveTo>
                <a:cubicBezTo>
                  <a:pt x="129" y="0"/>
                  <a:pt x="0" y="127"/>
                  <a:pt x="0" y="284"/>
                </a:cubicBezTo>
                <a:cubicBezTo>
                  <a:pt x="0" y="440"/>
                  <a:pt x="129" y="567"/>
                  <a:pt x="288" y="567"/>
                </a:cubicBezTo>
                <a:cubicBezTo>
                  <a:pt x="447" y="567"/>
                  <a:pt x="576" y="440"/>
                  <a:pt x="576" y="284"/>
                </a:cubicBezTo>
                <a:cubicBezTo>
                  <a:pt x="576" y="127"/>
                  <a:pt x="447" y="0"/>
                  <a:pt x="288" y="0"/>
                </a:cubicBezTo>
                <a:moveTo>
                  <a:pt x="288" y="521"/>
                </a:moveTo>
                <a:cubicBezTo>
                  <a:pt x="155" y="521"/>
                  <a:pt x="47" y="414"/>
                  <a:pt x="47" y="284"/>
                </a:cubicBezTo>
                <a:cubicBezTo>
                  <a:pt x="47" y="153"/>
                  <a:pt x="155" y="46"/>
                  <a:pt x="288" y="46"/>
                </a:cubicBezTo>
                <a:cubicBezTo>
                  <a:pt x="421" y="46"/>
                  <a:pt x="529" y="153"/>
                  <a:pt x="529" y="284"/>
                </a:cubicBezTo>
                <a:cubicBezTo>
                  <a:pt x="529" y="414"/>
                  <a:pt x="421" y="521"/>
                  <a:pt x="288" y="521"/>
                </a:cubicBezTo>
              </a:path>
            </a:pathLst>
          </a:custGeom>
          <a:solidFill>
            <a:srgbClr val="87B0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10" name="Freeform 75"/>
          <p:cNvSpPr>
            <a:spLocks noEditPoints="1"/>
          </p:cNvSpPr>
          <p:nvPr/>
        </p:nvSpPr>
        <p:spPr bwMode="auto">
          <a:xfrm flipH="1">
            <a:off x="9168351" y="2548807"/>
            <a:ext cx="774692" cy="745968"/>
          </a:xfrm>
          <a:custGeom>
            <a:avLst/>
            <a:gdLst>
              <a:gd name="T0" fmla="*/ 312 w 340"/>
              <a:gd name="T1" fmla="*/ 0 h 327"/>
              <a:gd name="T2" fmla="*/ 0 w 340"/>
              <a:gd name="T3" fmla="*/ 301 h 327"/>
              <a:gd name="T4" fmla="*/ 312 w 340"/>
              <a:gd name="T5" fmla="*/ 600 h 327"/>
              <a:gd name="T6" fmla="*/ 623 w 340"/>
              <a:gd name="T7" fmla="*/ 301 h 327"/>
              <a:gd name="T8" fmla="*/ 312 w 340"/>
              <a:gd name="T9" fmla="*/ 0 h 327"/>
              <a:gd name="T10" fmla="*/ 312 w 340"/>
              <a:gd name="T11" fmla="*/ 516 h 327"/>
              <a:gd name="T12" fmla="*/ 86 w 340"/>
              <a:gd name="T13" fmla="*/ 301 h 327"/>
              <a:gd name="T14" fmla="*/ 312 w 340"/>
              <a:gd name="T15" fmla="*/ 86 h 327"/>
              <a:gd name="T16" fmla="*/ 537 w 340"/>
              <a:gd name="T17" fmla="*/ 301 h 327"/>
              <a:gd name="T18" fmla="*/ 312 w 340"/>
              <a:gd name="T19" fmla="*/ 516 h 3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40" h="327">
                <a:moveTo>
                  <a:pt x="170" y="0"/>
                </a:moveTo>
                <a:cubicBezTo>
                  <a:pt x="76" y="0"/>
                  <a:pt x="0" y="73"/>
                  <a:pt x="0" y="164"/>
                </a:cubicBezTo>
                <a:cubicBezTo>
                  <a:pt x="0" y="254"/>
                  <a:pt x="76" y="327"/>
                  <a:pt x="170" y="327"/>
                </a:cubicBezTo>
                <a:cubicBezTo>
                  <a:pt x="264" y="327"/>
                  <a:pt x="340" y="254"/>
                  <a:pt x="340" y="164"/>
                </a:cubicBezTo>
                <a:cubicBezTo>
                  <a:pt x="340" y="73"/>
                  <a:pt x="264" y="0"/>
                  <a:pt x="170" y="0"/>
                </a:cubicBezTo>
                <a:moveTo>
                  <a:pt x="170" y="281"/>
                </a:moveTo>
                <a:cubicBezTo>
                  <a:pt x="102" y="281"/>
                  <a:pt x="47" y="228"/>
                  <a:pt x="47" y="164"/>
                </a:cubicBezTo>
                <a:cubicBezTo>
                  <a:pt x="47" y="99"/>
                  <a:pt x="102" y="47"/>
                  <a:pt x="170" y="47"/>
                </a:cubicBezTo>
                <a:cubicBezTo>
                  <a:pt x="238" y="47"/>
                  <a:pt x="293" y="99"/>
                  <a:pt x="293" y="164"/>
                </a:cubicBezTo>
                <a:cubicBezTo>
                  <a:pt x="293" y="228"/>
                  <a:pt x="238" y="281"/>
                  <a:pt x="170" y="281"/>
                </a:cubicBezTo>
              </a:path>
            </a:pathLst>
          </a:custGeom>
          <a:solidFill>
            <a:srgbClr val="87B0C7"/>
          </a:solidFill>
          <a:ln>
            <a:noFill/>
          </a:ln>
          <a:extLst/>
        </p:spPr>
        <p:txBody>
          <a:bodyPr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11" name="Oval 76"/>
          <p:cNvSpPr>
            <a:spLocks noChangeArrowheads="1"/>
          </p:cNvSpPr>
          <p:nvPr/>
        </p:nvSpPr>
        <p:spPr bwMode="auto">
          <a:xfrm flipH="1">
            <a:off x="9405857" y="2781300"/>
            <a:ext cx="284759" cy="279739"/>
          </a:xfrm>
          <a:prstGeom prst="ellipse">
            <a:avLst/>
          </a:prstGeom>
          <a:solidFill>
            <a:srgbClr val="87B0C7"/>
          </a:solidFill>
          <a:ln>
            <a:noFill/>
          </a:ln>
          <a:extLst/>
        </p:spPr>
        <p:txBody>
          <a:bodyPr/>
          <a:lstStyle/>
          <a:p>
            <a:pPr eaLnBrk="1" hangingPunct="1"/>
            <a:endParaRPr lang="zh-CN" altLang="zh-CN" sz="2400">
              <a:solidFill>
                <a:schemeClr val="bg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274285" y="2882006"/>
            <a:ext cx="1315607" cy="1315391"/>
            <a:chOff x="6598099" y="2161504"/>
            <a:chExt cx="986705" cy="986543"/>
          </a:xfrm>
        </p:grpSpPr>
        <p:sp>
          <p:nvSpPr>
            <p:cNvPr id="112" name="Freeform 77"/>
            <p:cNvSpPr/>
            <p:nvPr/>
          </p:nvSpPr>
          <p:spPr bwMode="auto">
            <a:xfrm flipH="1">
              <a:off x="6780891" y="2883228"/>
              <a:ext cx="141757" cy="264819"/>
            </a:xfrm>
            <a:custGeom>
              <a:avLst/>
              <a:gdLst>
                <a:gd name="T0" fmla="*/ 20 w 152"/>
                <a:gd name="T1" fmla="*/ 0 h 284"/>
                <a:gd name="T2" fmla="*/ 0 w 152"/>
                <a:gd name="T3" fmla="*/ 148 h 284"/>
                <a:gd name="T4" fmla="*/ 139 w 152"/>
                <a:gd name="T5" fmla="*/ 284 h 284"/>
                <a:gd name="T6" fmla="*/ 152 w 152"/>
                <a:gd name="T7" fmla="*/ 130 h 284"/>
                <a:gd name="T8" fmla="*/ 20 w 152"/>
                <a:gd name="T9" fmla="*/ 0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284">
                  <a:moveTo>
                    <a:pt x="20" y="0"/>
                  </a:moveTo>
                  <a:lnTo>
                    <a:pt x="0" y="148"/>
                  </a:lnTo>
                  <a:lnTo>
                    <a:pt x="139" y="284"/>
                  </a:lnTo>
                  <a:lnTo>
                    <a:pt x="152" y="13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13" name="Freeform 78"/>
            <p:cNvSpPr/>
            <p:nvPr/>
          </p:nvSpPr>
          <p:spPr bwMode="auto">
            <a:xfrm flipH="1">
              <a:off x="6780891" y="2883228"/>
              <a:ext cx="141757" cy="264819"/>
            </a:xfrm>
            <a:custGeom>
              <a:avLst/>
              <a:gdLst>
                <a:gd name="T0" fmla="*/ 20 w 152"/>
                <a:gd name="T1" fmla="*/ 0 h 284"/>
                <a:gd name="T2" fmla="*/ 0 w 152"/>
                <a:gd name="T3" fmla="*/ 148 h 284"/>
                <a:gd name="T4" fmla="*/ 139 w 152"/>
                <a:gd name="T5" fmla="*/ 284 h 284"/>
                <a:gd name="T6" fmla="*/ 152 w 152"/>
                <a:gd name="T7" fmla="*/ 130 h 284"/>
                <a:gd name="T8" fmla="*/ 20 w 152"/>
                <a:gd name="T9" fmla="*/ 0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284">
                  <a:moveTo>
                    <a:pt x="20" y="0"/>
                  </a:moveTo>
                  <a:lnTo>
                    <a:pt x="0" y="148"/>
                  </a:lnTo>
                  <a:lnTo>
                    <a:pt x="139" y="284"/>
                  </a:lnTo>
                  <a:lnTo>
                    <a:pt x="152" y="130"/>
                  </a:lnTo>
                  <a:lnTo>
                    <a:pt x="2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14" name="Freeform 79"/>
            <p:cNvSpPr/>
            <p:nvPr/>
          </p:nvSpPr>
          <p:spPr bwMode="auto">
            <a:xfrm flipH="1">
              <a:off x="6598099" y="2820753"/>
              <a:ext cx="264862" cy="142666"/>
            </a:xfrm>
            <a:custGeom>
              <a:avLst/>
              <a:gdLst>
                <a:gd name="T0" fmla="*/ 0 w 284"/>
                <a:gd name="T1" fmla="*/ 23 h 153"/>
                <a:gd name="T2" fmla="*/ 149 w 284"/>
                <a:gd name="T3" fmla="*/ 0 h 153"/>
                <a:gd name="T4" fmla="*/ 284 w 284"/>
                <a:gd name="T5" fmla="*/ 142 h 153"/>
                <a:gd name="T6" fmla="*/ 130 w 284"/>
                <a:gd name="T7" fmla="*/ 153 h 153"/>
                <a:gd name="T8" fmla="*/ 0 w 284"/>
                <a:gd name="T9" fmla="*/ 23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4" h="153">
                  <a:moveTo>
                    <a:pt x="0" y="23"/>
                  </a:moveTo>
                  <a:lnTo>
                    <a:pt x="149" y="0"/>
                  </a:lnTo>
                  <a:lnTo>
                    <a:pt x="284" y="142"/>
                  </a:lnTo>
                  <a:lnTo>
                    <a:pt x="130" y="15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15" name="Freeform 80"/>
            <p:cNvSpPr/>
            <p:nvPr/>
          </p:nvSpPr>
          <p:spPr bwMode="auto">
            <a:xfrm flipH="1">
              <a:off x="6598099" y="2820753"/>
              <a:ext cx="264862" cy="142666"/>
            </a:xfrm>
            <a:custGeom>
              <a:avLst/>
              <a:gdLst>
                <a:gd name="T0" fmla="*/ 0 w 284"/>
                <a:gd name="T1" fmla="*/ 23 h 153"/>
                <a:gd name="T2" fmla="*/ 149 w 284"/>
                <a:gd name="T3" fmla="*/ 0 h 153"/>
                <a:gd name="T4" fmla="*/ 284 w 284"/>
                <a:gd name="T5" fmla="*/ 142 h 153"/>
                <a:gd name="T6" fmla="*/ 130 w 284"/>
                <a:gd name="T7" fmla="*/ 153 h 153"/>
                <a:gd name="T8" fmla="*/ 0 w 284"/>
                <a:gd name="T9" fmla="*/ 23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4" h="153">
                  <a:moveTo>
                    <a:pt x="0" y="23"/>
                  </a:moveTo>
                  <a:lnTo>
                    <a:pt x="149" y="0"/>
                  </a:lnTo>
                  <a:lnTo>
                    <a:pt x="284" y="142"/>
                  </a:lnTo>
                  <a:lnTo>
                    <a:pt x="130" y="153"/>
                  </a:lnTo>
                  <a:lnTo>
                    <a:pt x="0" y="23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16" name="Freeform 81"/>
            <p:cNvSpPr/>
            <p:nvPr/>
          </p:nvSpPr>
          <p:spPr bwMode="auto">
            <a:xfrm flipH="1">
              <a:off x="6861096" y="2918662"/>
              <a:ext cx="24248" cy="145464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9 h 156"/>
                <a:gd name="T4" fmla="*/ 7 w 26"/>
                <a:gd name="T5" fmla="*/ 156 h 156"/>
                <a:gd name="T6" fmla="*/ 26 w 26"/>
                <a:gd name="T7" fmla="*/ 7 h 156"/>
                <a:gd name="T8" fmla="*/ 22 w 26"/>
                <a:gd name="T9" fmla="*/ 4 h 156"/>
                <a:gd name="T10" fmla="*/ 20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9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2" y="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17" name="Freeform 82"/>
            <p:cNvSpPr/>
            <p:nvPr/>
          </p:nvSpPr>
          <p:spPr bwMode="auto">
            <a:xfrm flipH="1">
              <a:off x="6861096" y="2918662"/>
              <a:ext cx="24248" cy="145464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9 h 156"/>
                <a:gd name="T4" fmla="*/ 7 w 26"/>
                <a:gd name="T5" fmla="*/ 156 h 156"/>
                <a:gd name="T6" fmla="*/ 26 w 26"/>
                <a:gd name="T7" fmla="*/ 7 h 156"/>
                <a:gd name="T8" fmla="*/ 22 w 26"/>
                <a:gd name="T9" fmla="*/ 4 h 156"/>
                <a:gd name="T10" fmla="*/ 20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9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2" y="4"/>
                  </a:lnTo>
                  <a:lnTo>
                    <a:pt x="2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18" name="Freeform 83"/>
            <p:cNvSpPr/>
            <p:nvPr/>
          </p:nvSpPr>
          <p:spPr bwMode="auto">
            <a:xfrm flipH="1">
              <a:off x="6837781" y="3098626"/>
              <a:ext cx="6528" cy="6527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0 h 7"/>
                <a:gd name="T4" fmla="*/ 7 w 7"/>
                <a:gd name="T5" fmla="*/ 7 h 7"/>
                <a:gd name="T6" fmla="*/ 7 w 7"/>
                <a:gd name="T7" fmla="*/ 7 h 7"/>
                <a:gd name="T8" fmla="*/ 0 w 7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19" name="Freeform 84"/>
            <p:cNvSpPr/>
            <p:nvPr/>
          </p:nvSpPr>
          <p:spPr bwMode="auto">
            <a:xfrm flipH="1">
              <a:off x="6837781" y="3098626"/>
              <a:ext cx="6528" cy="6527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0 h 7"/>
                <a:gd name="T4" fmla="*/ 7 w 7"/>
                <a:gd name="T5" fmla="*/ 7 h 7"/>
                <a:gd name="T6" fmla="*/ 7 w 7"/>
                <a:gd name="T7" fmla="*/ 7 h 7"/>
                <a:gd name="T8" fmla="*/ 0 w 7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0" name="Freeform 85"/>
            <p:cNvSpPr/>
            <p:nvPr/>
          </p:nvSpPr>
          <p:spPr bwMode="auto">
            <a:xfrm flipH="1">
              <a:off x="6820061" y="2961555"/>
              <a:ext cx="24248" cy="143599"/>
            </a:xfrm>
            <a:custGeom>
              <a:avLst/>
              <a:gdLst>
                <a:gd name="T0" fmla="*/ 20 w 26"/>
                <a:gd name="T1" fmla="*/ 0 h 154"/>
                <a:gd name="T2" fmla="*/ 0 w 26"/>
                <a:gd name="T3" fmla="*/ 147 h 154"/>
                <a:gd name="T4" fmla="*/ 7 w 26"/>
                <a:gd name="T5" fmla="*/ 154 h 154"/>
                <a:gd name="T6" fmla="*/ 26 w 26"/>
                <a:gd name="T7" fmla="*/ 5 h 154"/>
                <a:gd name="T8" fmla="*/ 24 w 26"/>
                <a:gd name="T9" fmla="*/ 2 h 154"/>
                <a:gd name="T10" fmla="*/ 20 w 26"/>
                <a:gd name="T11" fmla="*/ 0 h 1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4">
                  <a:moveTo>
                    <a:pt x="20" y="0"/>
                  </a:moveTo>
                  <a:lnTo>
                    <a:pt x="0" y="147"/>
                  </a:lnTo>
                  <a:lnTo>
                    <a:pt x="7" y="154"/>
                  </a:lnTo>
                  <a:lnTo>
                    <a:pt x="26" y="5"/>
                  </a:lnTo>
                  <a:lnTo>
                    <a:pt x="24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1" name="Freeform 86"/>
            <p:cNvSpPr/>
            <p:nvPr/>
          </p:nvSpPr>
          <p:spPr bwMode="auto">
            <a:xfrm flipH="1">
              <a:off x="6820061" y="2961555"/>
              <a:ext cx="24248" cy="143599"/>
            </a:xfrm>
            <a:custGeom>
              <a:avLst/>
              <a:gdLst>
                <a:gd name="T0" fmla="*/ 20 w 26"/>
                <a:gd name="T1" fmla="*/ 0 h 154"/>
                <a:gd name="T2" fmla="*/ 0 w 26"/>
                <a:gd name="T3" fmla="*/ 147 h 154"/>
                <a:gd name="T4" fmla="*/ 7 w 26"/>
                <a:gd name="T5" fmla="*/ 154 h 154"/>
                <a:gd name="T6" fmla="*/ 26 w 26"/>
                <a:gd name="T7" fmla="*/ 5 h 154"/>
                <a:gd name="T8" fmla="*/ 24 w 26"/>
                <a:gd name="T9" fmla="*/ 2 h 154"/>
                <a:gd name="T10" fmla="*/ 20 w 26"/>
                <a:gd name="T11" fmla="*/ 0 h 1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4">
                  <a:moveTo>
                    <a:pt x="20" y="0"/>
                  </a:moveTo>
                  <a:lnTo>
                    <a:pt x="0" y="147"/>
                  </a:lnTo>
                  <a:lnTo>
                    <a:pt x="7" y="154"/>
                  </a:lnTo>
                  <a:lnTo>
                    <a:pt x="26" y="5"/>
                  </a:lnTo>
                  <a:lnTo>
                    <a:pt x="24" y="2"/>
                  </a:lnTo>
                  <a:lnTo>
                    <a:pt x="2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2" name="Freeform 87"/>
            <p:cNvSpPr/>
            <p:nvPr/>
          </p:nvSpPr>
          <p:spPr bwMode="auto">
            <a:xfrm flipH="1">
              <a:off x="6628875" y="2906540"/>
              <a:ext cx="12124" cy="7460"/>
            </a:xfrm>
            <a:custGeom>
              <a:avLst/>
              <a:gdLst>
                <a:gd name="T0" fmla="*/ 4 w 13"/>
                <a:gd name="T1" fmla="*/ 0 h 8"/>
                <a:gd name="T2" fmla="*/ 0 w 13"/>
                <a:gd name="T3" fmla="*/ 0 h 8"/>
                <a:gd name="T4" fmla="*/ 6 w 13"/>
                <a:gd name="T5" fmla="*/ 8 h 8"/>
                <a:gd name="T6" fmla="*/ 13 w 13"/>
                <a:gd name="T7" fmla="*/ 6 h 8"/>
                <a:gd name="T8" fmla="*/ 4 w 13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8">
                  <a:moveTo>
                    <a:pt x="4" y="0"/>
                  </a:moveTo>
                  <a:lnTo>
                    <a:pt x="0" y="0"/>
                  </a:lnTo>
                  <a:lnTo>
                    <a:pt x="6" y="8"/>
                  </a:lnTo>
                  <a:lnTo>
                    <a:pt x="13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3" name="Freeform 88"/>
            <p:cNvSpPr/>
            <p:nvPr/>
          </p:nvSpPr>
          <p:spPr bwMode="auto">
            <a:xfrm flipH="1">
              <a:off x="6628875" y="2906540"/>
              <a:ext cx="12124" cy="7460"/>
            </a:xfrm>
            <a:custGeom>
              <a:avLst/>
              <a:gdLst>
                <a:gd name="T0" fmla="*/ 4 w 13"/>
                <a:gd name="T1" fmla="*/ 0 h 8"/>
                <a:gd name="T2" fmla="*/ 0 w 13"/>
                <a:gd name="T3" fmla="*/ 0 h 8"/>
                <a:gd name="T4" fmla="*/ 6 w 13"/>
                <a:gd name="T5" fmla="*/ 8 h 8"/>
                <a:gd name="T6" fmla="*/ 13 w 13"/>
                <a:gd name="T7" fmla="*/ 6 h 8"/>
                <a:gd name="T8" fmla="*/ 4 w 13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8">
                  <a:moveTo>
                    <a:pt x="4" y="0"/>
                  </a:moveTo>
                  <a:lnTo>
                    <a:pt x="0" y="0"/>
                  </a:lnTo>
                  <a:lnTo>
                    <a:pt x="6" y="8"/>
                  </a:lnTo>
                  <a:lnTo>
                    <a:pt x="13" y="6"/>
                  </a:lnTo>
                  <a:lnTo>
                    <a:pt x="4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4" name="Freeform 89"/>
            <p:cNvSpPr/>
            <p:nvPr/>
          </p:nvSpPr>
          <p:spPr bwMode="auto">
            <a:xfrm flipH="1">
              <a:off x="6775296" y="2922391"/>
              <a:ext cx="7461" cy="6527"/>
            </a:xfrm>
            <a:custGeom>
              <a:avLst/>
              <a:gdLst>
                <a:gd name="T0" fmla="*/ 0 w 8"/>
                <a:gd name="T1" fmla="*/ 0 h 7"/>
                <a:gd name="T2" fmla="*/ 0 w 8"/>
                <a:gd name="T3" fmla="*/ 0 h 7"/>
                <a:gd name="T4" fmla="*/ 8 w 8"/>
                <a:gd name="T5" fmla="*/ 7 h 7"/>
                <a:gd name="T6" fmla="*/ 8 w 8"/>
                <a:gd name="T7" fmla="*/ 7 h 7"/>
                <a:gd name="T8" fmla="*/ 0 w 8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5" name="Freeform 90"/>
            <p:cNvSpPr/>
            <p:nvPr/>
          </p:nvSpPr>
          <p:spPr bwMode="auto">
            <a:xfrm flipH="1">
              <a:off x="6775296" y="2922391"/>
              <a:ext cx="7461" cy="6527"/>
            </a:xfrm>
            <a:custGeom>
              <a:avLst/>
              <a:gdLst>
                <a:gd name="T0" fmla="*/ 0 w 8"/>
                <a:gd name="T1" fmla="*/ 0 h 7"/>
                <a:gd name="T2" fmla="*/ 0 w 8"/>
                <a:gd name="T3" fmla="*/ 0 h 7"/>
                <a:gd name="T4" fmla="*/ 8 w 8"/>
                <a:gd name="T5" fmla="*/ 7 h 7"/>
                <a:gd name="T6" fmla="*/ 8 w 8"/>
                <a:gd name="T7" fmla="*/ 7 h 7"/>
                <a:gd name="T8" fmla="*/ 0 w 8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8" y="7"/>
                  </a:lnTo>
                  <a:lnTo>
                    <a:pt x="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6" name="Freeform 91"/>
            <p:cNvSpPr/>
            <p:nvPr/>
          </p:nvSpPr>
          <p:spPr bwMode="auto">
            <a:xfrm flipH="1">
              <a:off x="6635403" y="2906540"/>
              <a:ext cx="147353" cy="22379"/>
            </a:xfrm>
            <a:custGeom>
              <a:avLst/>
              <a:gdLst>
                <a:gd name="T0" fmla="*/ 152 w 158"/>
                <a:gd name="T1" fmla="*/ 0 h 24"/>
                <a:gd name="T2" fmla="*/ 0 w 158"/>
                <a:gd name="T3" fmla="*/ 17 h 24"/>
                <a:gd name="T4" fmla="*/ 8 w 158"/>
                <a:gd name="T5" fmla="*/ 24 h 24"/>
                <a:gd name="T6" fmla="*/ 158 w 158"/>
                <a:gd name="T7" fmla="*/ 8 h 24"/>
                <a:gd name="T8" fmla="*/ 152 w 158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8" h="24">
                  <a:moveTo>
                    <a:pt x="152" y="0"/>
                  </a:moveTo>
                  <a:lnTo>
                    <a:pt x="0" y="17"/>
                  </a:lnTo>
                  <a:lnTo>
                    <a:pt x="8" y="24"/>
                  </a:lnTo>
                  <a:lnTo>
                    <a:pt x="158" y="8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7" name="Freeform 92"/>
            <p:cNvSpPr/>
            <p:nvPr/>
          </p:nvSpPr>
          <p:spPr bwMode="auto">
            <a:xfrm flipH="1">
              <a:off x="6635403" y="2906540"/>
              <a:ext cx="147353" cy="22379"/>
            </a:xfrm>
            <a:custGeom>
              <a:avLst/>
              <a:gdLst>
                <a:gd name="T0" fmla="*/ 152 w 158"/>
                <a:gd name="T1" fmla="*/ 0 h 24"/>
                <a:gd name="T2" fmla="*/ 0 w 158"/>
                <a:gd name="T3" fmla="*/ 17 h 24"/>
                <a:gd name="T4" fmla="*/ 8 w 158"/>
                <a:gd name="T5" fmla="*/ 24 h 24"/>
                <a:gd name="T6" fmla="*/ 158 w 158"/>
                <a:gd name="T7" fmla="*/ 8 h 24"/>
                <a:gd name="T8" fmla="*/ 152 w 158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8" h="24">
                  <a:moveTo>
                    <a:pt x="152" y="0"/>
                  </a:moveTo>
                  <a:lnTo>
                    <a:pt x="0" y="17"/>
                  </a:lnTo>
                  <a:lnTo>
                    <a:pt x="8" y="24"/>
                  </a:lnTo>
                  <a:lnTo>
                    <a:pt x="158" y="8"/>
                  </a:lnTo>
                  <a:lnTo>
                    <a:pt x="152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8" name="Freeform 93"/>
            <p:cNvSpPr/>
            <p:nvPr/>
          </p:nvSpPr>
          <p:spPr bwMode="auto">
            <a:xfrm flipH="1">
              <a:off x="6676438" y="2860849"/>
              <a:ext cx="10259" cy="4662"/>
            </a:xfrm>
            <a:custGeom>
              <a:avLst/>
              <a:gdLst>
                <a:gd name="T0" fmla="*/ 4 w 11"/>
                <a:gd name="T1" fmla="*/ 0 h 5"/>
                <a:gd name="T2" fmla="*/ 0 w 11"/>
                <a:gd name="T3" fmla="*/ 0 h 5"/>
                <a:gd name="T4" fmla="*/ 5 w 11"/>
                <a:gd name="T5" fmla="*/ 5 h 5"/>
                <a:gd name="T6" fmla="*/ 11 w 11"/>
                <a:gd name="T7" fmla="*/ 5 h 5"/>
                <a:gd name="T8" fmla="*/ 4 w 11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5">
                  <a:moveTo>
                    <a:pt x="4" y="0"/>
                  </a:moveTo>
                  <a:lnTo>
                    <a:pt x="0" y="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9" name="Freeform 94"/>
            <p:cNvSpPr/>
            <p:nvPr/>
          </p:nvSpPr>
          <p:spPr bwMode="auto">
            <a:xfrm flipH="1">
              <a:off x="6676438" y="2860849"/>
              <a:ext cx="10259" cy="4662"/>
            </a:xfrm>
            <a:custGeom>
              <a:avLst/>
              <a:gdLst>
                <a:gd name="T0" fmla="*/ 4 w 11"/>
                <a:gd name="T1" fmla="*/ 0 h 5"/>
                <a:gd name="T2" fmla="*/ 0 w 11"/>
                <a:gd name="T3" fmla="*/ 0 h 5"/>
                <a:gd name="T4" fmla="*/ 5 w 11"/>
                <a:gd name="T5" fmla="*/ 5 h 5"/>
                <a:gd name="T6" fmla="*/ 11 w 11"/>
                <a:gd name="T7" fmla="*/ 5 h 5"/>
                <a:gd name="T8" fmla="*/ 4 w 11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5">
                  <a:moveTo>
                    <a:pt x="4" y="0"/>
                  </a:moveTo>
                  <a:lnTo>
                    <a:pt x="0" y="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4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0" name="Freeform 95"/>
            <p:cNvSpPr/>
            <p:nvPr/>
          </p:nvSpPr>
          <p:spPr bwMode="auto">
            <a:xfrm flipH="1">
              <a:off x="6682034" y="2860849"/>
              <a:ext cx="148286" cy="20514"/>
            </a:xfrm>
            <a:custGeom>
              <a:avLst/>
              <a:gdLst>
                <a:gd name="T0" fmla="*/ 154 w 159"/>
                <a:gd name="T1" fmla="*/ 0 h 22"/>
                <a:gd name="T2" fmla="*/ 0 w 159"/>
                <a:gd name="T3" fmla="*/ 14 h 22"/>
                <a:gd name="T4" fmla="*/ 7 w 159"/>
                <a:gd name="T5" fmla="*/ 22 h 22"/>
                <a:gd name="T6" fmla="*/ 159 w 159"/>
                <a:gd name="T7" fmla="*/ 5 h 22"/>
                <a:gd name="T8" fmla="*/ 154 w 159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9" h="22">
                  <a:moveTo>
                    <a:pt x="154" y="0"/>
                  </a:moveTo>
                  <a:lnTo>
                    <a:pt x="0" y="14"/>
                  </a:lnTo>
                  <a:lnTo>
                    <a:pt x="7" y="22"/>
                  </a:lnTo>
                  <a:lnTo>
                    <a:pt x="159" y="5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1" name="Freeform 96"/>
            <p:cNvSpPr/>
            <p:nvPr/>
          </p:nvSpPr>
          <p:spPr bwMode="auto">
            <a:xfrm flipH="1">
              <a:off x="6682034" y="2860849"/>
              <a:ext cx="148286" cy="20514"/>
            </a:xfrm>
            <a:custGeom>
              <a:avLst/>
              <a:gdLst>
                <a:gd name="T0" fmla="*/ 154 w 159"/>
                <a:gd name="T1" fmla="*/ 0 h 22"/>
                <a:gd name="T2" fmla="*/ 0 w 159"/>
                <a:gd name="T3" fmla="*/ 14 h 22"/>
                <a:gd name="T4" fmla="*/ 7 w 159"/>
                <a:gd name="T5" fmla="*/ 22 h 22"/>
                <a:gd name="T6" fmla="*/ 159 w 159"/>
                <a:gd name="T7" fmla="*/ 5 h 22"/>
                <a:gd name="T8" fmla="*/ 154 w 159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9" h="22">
                  <a:moveTo>
                    <a:pt x="154" y="0"/>
                  </a:moveTo>
                  <a:lnTo>
                    <a:pt x="0" y="14"/>
                  </a:lnTo>
                  <a:lnTo>
                    <a:pt x="7" y="22"/>
                  </a:lnTo>
                  <a:lnTo>
                    <a:pt x="159" y="5"/>
                  </a:lnTo>
                  <a:lnTo>
                    <a:pt x="154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2" name="Freeform 97"/>
            <p:cNvSpPr/>
            <p:nvPr/>
          </p:nvSpPr>
          <p:spPr bwMode="auto">
            <a:xfrm flipH="1">
              <a:off x="6741721" y="2161504"/>
              <a:ext cx="843083" cy="842944"/>
            </a:xfrm>
            <a:custGeom>
              <a:avLst/>
              <a:gdLst>
                <a:gd name="T0" fmla="*/ 55 w 493"/>
                <a:gd name="T1" fmla="*/ 9 h 493"/>
                <a:gd name="T2" fmla="*/ 55 w 493"/>
                <a:gd name="T3" fmla="*/ 9 h 493"/>
                <a:gd name="T4" fmla="*/ 31 w 493"/>
                <a:gd name="T5" fmla="*/ 0 h 493"/>
                <a:gd name="T6" fmla="*/ 0 w 493"/>
                <a:gd name="T7" fmla="*/ 31 h 493"/>
                <a:gd name="T8" fmla="*/ 11 w 493"/>
                <a:gd name="T9" fmla="*/ 57 h 493"/>
                <a:gd name="T10" fmla="*/ 11 w 493"/>
                <a:gd name="T11" fmla="*/ 57 h 493"/>
                <a:gd name="T12" fmla="*/ 862 w 493"/>
                <a:gd name="T13" fmla="*/ 904 h 493"/>
                <a:gd name="T14" fmla="*/ 904 w 493"/>
                <a:gd name="T15" fmla="*/ 860 h 493"/>
                <a:gd name="T16" fmla="*/ 55 w 493"/>
                <a:gd name="T17" fmla="*/ 9 h 4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3" h="493">
                  <a:moveTo>
                    <a:pt x="30" y="5"/>
                  </a:moveTo>
                  <a:cubicBezTo>
                    <a:pt x="30" y="5"/>
                    <a:pt x="30" y="5"/>
                    <a:pt x="30" y="5"/>
                  </a:cubicBezTo>
                  <a:cubicBezTo>
                    <a:pt x="27" y="2"/>
                    <a:pt x="22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3"/>
                    <a:pt x="2" y="28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470" y="493"/>
                    <a:pt x="470" y="493"/>
                    <a:pt x="470" y="493"/>
                  </a:cubicBezTo>
                  <a:cubicBezTo>
                    <a:pt x="493" y="469"/>
                    <a:pt x="493" y="469"/>
                    <a:pt x="493" y="469"/>
                  </a:cubicBezTo>
                  <a:cubicBezTo>
                    <a:pt x="30" y="5"/>
                    <a:pt x="30" y="5"/>
                    <a:pt x="30" y="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133" name="Freeform 98"/>
          <p:cNvSpPr/>
          <p:nvPr/>
        </p:nvSpPr>
        <p:spPr bwMode="auto">
          <a:xfrm flipH="1">
            <a:off x="10532455" y="3907713"/>
            <a:ext cx="72123" cy="73353"/>
          </a:xfrm>
          <a:custGeom>
            <a:avLst/>
            <a:gdLst>
              <a:gd name="T0" fmla="*/ 5 w 32"/>
              <a:gd name="T1" fmla="*/ 0 h 32"/>
              <a:gd name="T2" fmla="*/ 0 w 32"/>
              <a:gd name="T3" fmla="*/ 6 h 32"/>
              <a:gd name="T4" fmla="*/ 24 w 32"/>
              <a:gd name="T5" fmla="*/ 31 h 32"/>
              <a:gd name="T6" fmla="*/ 53 w 32"/>
              <a:gd name="T7" fmla="*/ 59 h 32"/>
              <a:gd name="T8" fmla="*/ 58 w 32"/>
              <a:gd name="T9" fmla="*/ 53 h 32"/>
              <a:gd name="T10" fmla="*/ 5 w 32"/>
              <a:gd name="T11" fmla="*/ 0 h 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" h="32"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4" y="8"/>
                  <a:pt x="8" y="12"/>
                  <a:pt x="13" y="17"/>
                </a:cubicBezTo>
                <a:cubicBezTo>
                  <a:pt x="18" y="22"/>
                  <a:pt x="24" y="27"/>
                  <a:pt x="29" y="32"/>
                </a:cubicBezTo>
                <a:cubicBezTo>
                  <a:pt x="32" y="29"/>
                  <a:pt x="32" y="29"/>
                  <a:pt x="32" y="29"/>
                </a:cubicBezTo>
                <a:cubicBezTo>
                  <a:pt x="22" y="20"/>
                  <a:pt x="12" y="10"/>
                  <a:pt x="3" y="0"/>
                </a:cubicBezTo>
              </a:path>
            </a:pathLst>
          </a:custGeom>
          <a:solidFill>
            <a:srgbClr val="C9C8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34" name="Freeform 106"/>
          <p:cNvSpPr/>
          <p:nvPr/>
        </p:nvSpPr>
        <p:spPr bwMode="auto">
          <a:xfrm flipH="1">
            <a:off x="9528961" y="2904385"/>
            <a:ext cx="60931" cy="77084"/>
          </a:xfrm>
          <a:custGeom>
            <a:avLst/>
            <a:gdLst>
              <a:gd name="T0" fmla="*/ 4 w 27"/>
              <a:gd name="T1" fmla="*/ 0 h 34"/>
              <a:gd name="T2" fmla="*/ 0 w 27"/>
              <a:gd name="T3" fmla="*/ 4 h 34"/>
              <a:gd name="T4" fmla="*/ 0 w 27"/>
              <a:gd name="T5" fmla="*/ 13 h 34"/>
              <a:gd name="T6" fmla="*/ 11 w 27"/>
              <a:gd name="T7" fmla="*/ 38 h 34"/>
              <a:gd name="T8" fmla="*/ 11 w 27"/>
              <a:gd name="T9" fmla="*/ 38 h 34"/>
              <a:gd name="T10" fmla="*/ 34 w 27"/>
              <a:gd name="T11" fmla="*/ 62 h 34"/>
              <a:gd name="T12" fmla="*/ 49 w 27"/>
              <a:gd name="T13" fmla="*/ 46 h 34"/>
              <a:gd name="T14" fmla="*/ 27 w 27"/>
              <a:gd name="T15" fmla="*/ 27 h 34"/>
              <a:gd name="T16" fmla="*/ 4 w 27"/>
              <a:gd name="T17" fmla="*/ 0 h 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7" h="34">
                <a:moveTo>
                  <a:pt x="2" y="0"/>
                </a:moveTo>
                <a:cubicBezTo>
                  <a:pt x="0" y="2"/>
                  <a:pt x="0" y="2"/>
                  <a:pt x="0" y="2"/>
                </a:cubicBezTo>
                <a:cubicBezTo>
                  <a:pt x="0" y="3"/>
                  <a:pt x="0" y="5"/>
                  <a:pt x="0" y="7"/>
                </a:cubicBezTo>
                <a:cubicBezTo>
                  <a:pt x="0" y="13"/>
                  <a:pt x="2" y="18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19" y="34"/>
                  <a:pt x="19" y="34"/>
                  <a:pt x="19" y="34"/>
                </a:cubicBezTo>
                <a:cubicBezTo>
                  <a:pt x="27" y="25"/>
                  <a:pt x="27" y="25"/>
                  <a:pt x="27" y="25"/>
                </a:cubicBezTo>
                <a:cubicBezTo>
                  <a:pt x="15" y="15"/>
                  <a:pt x="15" y="15"/>
                  <a:pt x="15" y="15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rgbClr val="5D48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55" name="Content Placeholder 2"/>
          <p:cNvSpPr txBox="1"/>
          <p:nvPr/>
        </p:nvSpPr>
        <p:spPr bwMode="auto">
          <a:xfrm>
            <a:off x="1586445" y="2198392"/>
            <a:ext cx="4298951" cy="6064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067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" name="Content Placeholder 2"/>
          <p:cNvSpPr txBox="1"/>
          <p:nvPr/>
        </p:nvSpPr>
        <p:spPr bwMode="auto">
          <a:xfrm>
            <a:off x="1618195" y="3204866"/>
            <a:ext cx="4298951" cy="6064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067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1" name="Content Placeholder 2"/>
          <p:cNvSpPr txBox="1"/>
          <p:nvPr/>
        </p:nvSpPr>
        <p:spPr bwMode="auto">
          <a:xfrm>
            <a:off x="1586445" y="4190705"/>
            <a:ext cx="4298951" cy="6064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067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12192000" y="9372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135" name="文本框 74"/>
          <p:cNvSpPr txBox="1"/>
          <p:nvPr/>
        </p:nvSpPr>
        <p:spPr>
          <a:xfrm>
            <a:off x="636022" y="1672084"/>
            <a:ext cx="64308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4</a:t>
            </a:r>
            <a:r>
              <a:rPr lang="zh-CN" altLang="zh-CN" sz="2800" b="1" dirty="0" smtClean="0">
                <a:solidFill>
                  <a:schemeClr val="bg1"/>
                </a:solidFill>
              </a:rPr>
              <a:t>、</a:t>
            </a:r>
            <a:r>
              <a:rPr lang="zh-CN" altLang="zh-CN" sz="2800" b="1" dirty="0">
                <a:solidFill>
                  <a:schemeClr val="bg1"/>
                </a:solidFill>
              </a:rPr>
              <a:t>其他城市天气查询</a:t>
            </a:r>
          </a:p>
          <a:p>
            <a:r>
              <a:rPr lang="zh-CN" altLang="zh-CN" sz="2800" dirty="0">
                <a:solidFill>
                  <a:schemeClr val="bg1"/>
                </a:solidFill>
              </a:rPr>
              <a:t>使用</a:t>
            </a:r>
            <a:r>
              <a:rPr lang="en-US" altLang="zh-CN" sz="2800" dirty="0">
                <a:solidFill>
                  <a:schemeClr val="bg1"/>
                </a:solidFill>
              </a:rPr>
              <a:t>input</a:t>
            </a:r>
            <a:r>
              <a:rPr lang="zh-CN" altLang="zh-CN" sz="2800" dirty="0">
                <a:solidFill>
                  <a:schemeClr val="bg1"/>
                </a:solidFill>
              </a:rPr>
              <a:t>函数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city=input("</a:t>
            </a:r>
            <a:r>
              <a:rPr lang="zh-CN" altLang="zh-CN" sz="2800" dirty="0">
                <a:solidFill>
                  <a:schemeClr val="bg1"/>
                </a:solidFill>
              </a:rPr>
              <a:t>请输入城市拼音</a:t>
            </a:r>
            <a:r>
              <a:rPr lang="en-US" altLang="zh-CN" sz="2800" dirty="0">
                <a:solidFill>
                  <a:schemeClr val="bg1"/>
                </a:solidFill>
              </a:rPr>
              <a:t>:")</a:t>
            </a:r>
            <a:endParaRPr lang="zh-CN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url='http://</a:t>
            </a:r>
            <a:r>
              <a:rPr lang="en-US" altLang="zh-CN" sz="2800" dirty="0" smtClean="0">
                <a:solidFill>
                  <a:schemeClr val="bg1"/>
                </a:solidFill>
              </a:rPr>
              <a:t>api.openweathermap.org/data/2.5/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forecast?q</a:t>
            </a:r>
            <a:r>
              <a:rPr lang="en-US" altLang="zh-CN" sz="2800" dirty="0">
                <a:solidFill>
                  <a:schemeClr val="bg1"/>
                </a:solidFill>
              </a:rPr>
              <a:t>={},</a:t>
            </a:r>
            <a:r>
              <a:rPr lang="en-US" altLang="zh-CN" sz="2800" dirty="0" err="1">
                <a:solidFill>
                  <a:schemeClr val="bg1"/>
                </a:solidFill>
              </a:rPr>
              <a:t>cn&amp;mode</a:t>
            </a:r>
            <a:r>
              <a:rPr lang="en-US" altLang="zh-CN" sz="2800" dirty="0">
                <a:solidFill>
                  <a:schemeClr val="bg1"/>
                </a:solidFill>
              </a:rPr>
              <a:t>=</a:t>
            </a:r>
            <a:r>
              <a:rPr lang="en-US" altLang="zh-CN" sz="2800" dirty="0" err="1">
                <a:solidFill>
                  <a:schemeClr val="bg1"/>
                </a:solidFill>
              </a:rPr>
              <a:t>json&amp;lang</a:t>
            </a:r>
            <a:r>
              <a:rPr lang="en-US" altLang="zh-CN" sz="2800" dirty="0">
                <a:solidFill>
                  <a:schemeClr val="bg1"/>
                </a:solidFill>
              </a:rPr>
              <a:t>=</a:t>
            </a:r>
            <a:r>
              <a:rPr lang="en-US" altLang="zh-CN" sz="2800" dirty="0" err="1">
                <a:solidFill>
                  <a:schemeClr val="bg1"/>
                </a:solidFill>
              </a:rPr>
              <a:t>zh_cn</a:t>
            </a:r>
            <a:r>
              <a:rPr lang="en-US" altLang="zh-CN" sz="2800" dirty="0">
                <a:solidFill>
                  <a:schemeClr val="bg1"/>
                </a:solidFill>
              </a:rPr>
              <a:t>&amp;&amp;APPID=6a67ed641c0fda8b69715c43518b6996 '</a:t>
            </a:r>
            <a:endParaRPr lang="zh-CN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info=</a:t>
            </a:r>
            <a:r>
              <a:rPr lang="en-US" altLang="zh-CN" sz="2800" dirty="0" err="1">
                <a:solidFill>
                  <a:schemeClr val="bg1"/>
                </a:solidFill>
              </a:rPr>
              <a:t>r.urlopen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dirty="0" err="1">
                <a:solidFill>
                  <a:schemeClr val="bg1"/>
                </a:solidFill>
              </a:rPr>
              <a:t>url.format</a:t>
            </a:r>
            <a:r>
              <a:rPr lang="en-US" altLang="zh-CN" sz="2800" dirty="0">
                <a:solidFill>
                  <a:schemeClr val="bg1"/>
                </a:solidFill>
              </a:rPr>
              <a:t>(city)).read().decode('utf-8','ignore')</a:t>
            </a:r>
            <a:endParaRPr lang="zh-CN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23795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1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33" grpId="0" animBg="1"/>
      <p:bldP spid="134" grpId="0" animBg="1"/>
      <p:bldP spid="155" grpId="0"/>
      <p:bldP spid="153" grpId="0"/>
      <p:bldP spid="151" grpId="0"/>
      <p:bldP spid="136" grpId="0"/>
      <p:bldP spid="1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0"/>
          <p:cNvSpPr/>
          <p:nvPr/>
        </p:nvSpPr>
        <p:spPr bwMode="auto">
          <a:xfrm>
            <a:off x="1629096" y="1297790"/>
            <a:ext cx="9459459" cy="4684887"/>
          </a:xfrm>
          <a:custGeom>
            <a:avLst/>
            <a:gdLst>
              <a:gd name="T0" fmla="*/ 660 w 668"/>
              <a:gd name="T1" fmla="*/ 0 h 331"/>
              <a:gd name="T2" fmla="*/ 8 w 668"/>
              <a:gd name="T3" fmla="*/ 0 h 331"/>
              <a:gd name="T4" fmla="*/ 0 w 668"/>
              <a:gd name="T5" fmla="*/ 9 h 331"/>
              <a:gd name="T6" fmla="*/ 0 w 668"/>
              <a:gd name="T7" fmla="*/ 323 h 331"/>
              <a:gd name="T8" fmla="*/ 8 w 668"/>
              <a:gd name="T9" fmla="*/ 331 h 331"/>
              <a:gd name="T10" fmla="*/ 660 w 668"/>
              <a:gd name="T11" fmla="*/ 331 h 331"/>
              <a:gd name="T12" fmla="*/ 668 w 668"/>
              <a:gd name="T13" fmla="*/ 323 h 331"/>
              <a:gd name="T14" fmla="*/ 668 w 668"/>
              <a:gd name="T15" fmla="*/ 9 h 331"/>
              <a:gd name="T16" fmla="*/ 660 w 668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8" h="331">
                <a:moveTo>
                  <a:pt x="660" y="0"/>
                </a:moveTo>
                <a:lnTo>
                  <a:pt x="8" y="0"/>
                </a:lnTo>
                <a:cubicBezTo>
                  <a:pt x="4" y="0"/>
                  <a:pt x="0" y="4"/>
                  <a:pt x="0" y="9"/>
                </a:cubicBezTo>
                <a:lnTo>
                  <a:pt x="0" y="323"/>
                </a:lnTo>
                <a:cubicBezTo>
                  <a:pt x="0" y="327"/>
                  <a:pt x="4" y="331"/>
                  <a:pt x="8" y="331"/>
                </a:cubicBezTo>
                <a:lnTo>
                  <a:pt x="660" y="331"/>
                </a:lnTo>
                <a:cubicBezTo>
                  <a:pt x="665" y="331"/>
                  <a:pt x="668" y="327"/>
                  <a:pt x="668" y="323"/>
                </a:cubicBezTo>
                <a:lnTo>
                  <a:pt x="668" y="9"/>
                </a:lnTo>
                <a:cubicBezTo>
                  <a:pt x="668" y="4"/>
                  <a:pt x="665" y="0"/>
                  <a:pt x="660" y="0"/>
                </a:cubicBezTo>
              </a:path>
            </a:pathLst>
          </a:custGeom>
          <a:gradFill flip="none" rotWithShape="1">
            <a:gsLst>
              <a:gs pos="64000">
                <a:srgbClr val="FFFFFF"/>
              </a:gs>
              <a:gs pos="0">
                <a:srgbClr val="DEDFE1"/>
              </a:gs>
            </a:gsLst>
            <a:path path="circle">
              <a:fillToRect l="100000" b="100000"/>
            </a:path>
            <a:tileRect t="-100000" r="-100000"/>
          </a:gradFill>
          <a:ln w="12700">
            <a:noFill/>
            <a:prstDash val="solid"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25400"/>
          </a:sp3d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20" name="Freeform 11"/>
          <p:cNvSpPr/>
          <p:nvPr/>
        </p:nvSpPr>
        <p:spPr bwMode="auto">
          <a:xfrm>
            <a:off x="10309707" y="5189668"/>
            <a:ext cx="778848" cy="793008"/>
          </a:xfrm>
          <a:custGeom>
            <a:avLst/>
            <a:gdLst>
              <a:gd name="T0" fmla="*/ 55 w 55"/>
              <a:gd name="T1" fmla="*/ 0 h 56"/>
              <a:gd name="T2" fmla="*/ 0 w 55"/>
              <a:gd name="T3" fmla="*/ 56 h 56"/>
              <a:gd name="T4" fmla="*/ 3 w 55"/>
              <a:gd name="T5" fmla="*/ 56 h 56"/>
              <a:gd name="T6" fmla="*/ 49 w 55"/>
              <a:gd name="T7" fmla="*/ 56 h 56"/>
              <a:gd name="T8" fmla="*/ 55 w 55"/>
              <a:gd name="T9" fmla="*/ 50 h 56"/>
              <a:gd name="T10" fmla="*/ 55 w 55"/>
              <a:gd name="T11" fmla="*/ 2 h 56"/>
              <a:gd name="T12" fmla="*/ 55 w 55"/>
              <a:gd name="T13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56">
                <a:moveTo>
                  <a:pt x="55" y="0"/>
                </a:moveTo>
                <a:cubicBezTo>
                  <a:pt x="37" y="19"/>
                  <a:pt x="19" y="37"/>
                  <a:pt x="0" y="56"/>
                </a:cubicBezTo>
                <a:cubicBezTo>
                  <a:pt x="1" y="56"/>
                  <a:pt x="2" y="56"/>
                  <a:pt x="3" y="56"/>
                </a:cubicBezTo>
                <a:lnTo>
                  <a:pt x="49" y="56"/>
                </a:lnTo>
                <a:cubicBezTo>
                  <a:pt x="52" y="56"/>
                  <a:pt x="55" y="51"/>
                  <a:pt x="55" y="50"/>
                </a:cubicBezTo>
                <a:lnTo>
                  <a:pt x="55" y="2"/>
                </a:lnTo>
                <a:lnTo>
                  <a:pt x="55" y="0"/>
                </a:lnTo>
              </a:path>
            </a:pathLst>
          </a:custGeom>
          <a:solidFill>
            <a:srgbClr val="87B0C7"/>
          </a:solidFill>
          <a:ln w="0">
            <a:noFill/>
            <a:prstDash val="solid"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22" name="燕尾形 21"/>
          <p:cNvSpPr/>
          <p:nvPr/>
        </p:nvSpPr>
        <p:spPr>
          <a:xfrm>
            <a:off x="10775632" y="5692616"/>
            <a:ext cx="192021" cy="192021"/>
          </a:xfrm>
          <a:prstGeom prst="chevron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99452" y="2066427"/>
            <a:ext cx="161133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0" b="1" dirty="0">
                <a:solidFill>
                  <a:srgbClr val="87B0C7"/>
                </a:solidFill>
                <a:latin typeface="Arial" pitchFamily="34" charset="0"/>
                <a:cs typeface="Arial" pitchFamily="34" charset="0"/>
              </a:rPr>
              <a:t>4</a:t>
            </a:r>
            <a:endParaRPr lang="zh-CN" altLang="en-US" sz="20000" b="1" dirty="0">
              <a:solidFill>
                <a:srgbClr val="87B0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77094" y="2983721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solidFill>
                  <a:srgbClr val="87B0C7"/>
                </a:solidFill>
                <a:latin typeface="微软雅黑" pitchFamily="34" charset="-122"/>
                <a:ea typeface="微软雅黑" pitchFamily="34" charset="-122"/>
              </a:rPr>
              <a:t>成果展示</a:t>
            </a:r>
            <a:endParaRPr lang="zh-CN" altLang="en-US" sz="6000" b="1" dirty="0">
              <a:solidFill>
                <a:srgbClr val="87B0C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192000" y="9372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6092336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5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3" grpId="0"/>
      <p:bldP spid="39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reeform 98"/>
          <p:cNvSpPr/>
          <p:nvPr/>
        </p:nvSpPr>
        <p:spPr bwMode="auto">
          <a:xfrm flipH="1">
            <a:off x="10532455" y="3907713"/>
            <a:ext cx="72123" cy="73353"/>
          </a:xfrm>
          <a:custGeom>
            <a:avLst/>
            <a:gdLst>
              <a:gd name="T0" fmla="*/ 5 w 32"/>
              <a:gd name="T1" fmla="*/ 0 h 32"/>
              <a:gd name="T2" fmla="*/ 0 w 32"/>
              <a:gd name="T3" fmla="*/ 6 h 32"/>
              <a:gd name="T4" fmla="*/ 24 w 32"/>
              <a:gd name="T5" fmla="*/ 31 h 32"/>
              <a:gd name="T6" fmla="*/ 53 w 32"/>
              <a:gd name="T7" fmla="*/ 59 h 32"/>
              <a:gd name="T8" fmla="*/ 58 w 32"/>
              <a:gd name="T9" fmla="*/ 53 h 32"/>
              <a:gd name="T10" fmla="*/ 5 w 32"/>
              <a:gd name="T11" fmla="*/ 0 h 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" h="32"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4" y="8"/>
                  <a:pt x="8" y="12"/>
                  <a:pt x="13" y="17"/>
                </a:cubicBezTo>
                <a:cubicBezTo>
                  <a:pt x="18" y="22"/>
                  <a:pt x="24" y="27"/>
                  <a:pt x="29" y="32"/>
                </a:cubicBezTo>
                <a:cubicBezTo>
                  <a:pt x="32" y="29"/>
                  <a:pt x="32" y="29"/>
                  <a:pt x="32" y="29"/>
                </a:cubicBezTo>
                <a:cubicBezTo>
                  <a:pt x="22" y="20"/>
                  <a:pt x="12" y="10"/>
                  <a:pt x="3" y="0"/>
                </a:cubicBezTo>
              </a:path>
            </a:pathLst>
          </a:custGeom>
          <a:solidFill>
            <a:srgbClr val="C9C8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34" name="Freeform 106"/>
          <p:cNvSpPr/>
          <p:nvPr/>
        </p:nvSpPr>
        <p:spPr bwMode="auto">
          <a:xfrm flipH="1">
            <a:off x="9528961" y="2904385"/>
            <a:ext cx="60931" cy="77084"/>
          </a:xfrm>
          <a:custGeom>
            <a:avLst/>
            <a:gdLst>
              <a:gd name="T0" fmla="*/ 4 w 27"/>
              <a:gd name="T1" fmla="*/ 0 h 34"/>
              <a:gd name="T2" fmla="*/ 0 w 27"/>
              <a:gd name="T3" fmla="*/ 4 h 34"/>
              <a:gd name="T4" fmla="*/ 0 w 27"/>
              <a:gd name="T5" fmla="*/ 13 h 34"/>
              <a:gd name="T6" fmla="*/ 11 w 27"/>
              <a:gd name="T7" fmla="*/ 38 h 34"/>
              <a:gd name="T8" fmla="*/ 11 w 27"/>
              <a:gd name="T9" fmla="*/ 38 h 34"/>
              <a:gd name="T10" fmla="*/ 34 w 27"/>
              <a:gd name="T11" fmla="*/ 62 h 34"/>
              <a:gd name="T12" fmla="*/ 49 w 27"/>
              <a:gd name="T13" fmla="*/ 46 h 34"/>
              <a:gd name="T14" fmla="*/ 27 w 27"/>
              <a:gd name="T15" fmla="*/ 27 h 34"/>
              <a:gd name="T16" fmla="*/ 4 w 27"/>
              <a:gd name="T17" fmla="*/ 0 h 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7" h="34">
                <a:moveTo>
                  <a:pt x="2" y="0"/>
                </a:moveTo>
                <a:cubicBezTo>
                  <a:pt x="0" y="2"/>
                  <a:pt x="0" y="2"/>
                  <a:pt x="0" y="2"/>
                </a:cubicBezTo>
                <a:cubicBezTo>
                  <a:pt x="0" y="3"/>
                  <a:pt x="0" y="5"/>
                  <a:pt x="0" y="7"/>
                </a:cubicBezTo>
                <a:cubicBezTo>
                  <a:pt x="0" y="13"/>
                  <a:pt x="2" y="18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19" y="34"/>
                  <a:pt x="19" y="34"/>
                  <a:pt x="19" y="34"/>
                </a:cubicBezTo>
                <a:cubicBezTo>
                  <a:pt x="27" y="25"/>
                  <a:pt x="27" y="25"/>
                  <a:pt x="27" y="25"/>
                </a:cubicBezTo>
                <a:cubicBezTo>
                  <a:pt x="15" y="15"/>
                  <a:pt x="15" y="15"/>
                  <a:pt x="15" y="15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rgbClr val="5D48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55" name="Content Placeholder 2"/>
          <p:cNvSpPr txBox="1"/>
          <p:nvPr/>
        </p:nvSpPr>
        <p:spPr bwMode="auto">
          <a:xfrm>
            <a:off x="1586445" y="2198392"/>
            <a:ext cx="4298951" cy="6064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067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" name="Content Placeholder 2"/>
          <p:cNvSpPr txBox="1"/>
          <p:nvPr/>
        </p:nvSpPr>
        <p:spPr bwMode="auto">
          <a:xfrm>
            <a:off x="1618195" y="3204866"/>
            <a:ext cx="4298951" cy="6064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067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1" name="Content Placeholder 2"/>
          <p:cNvSpPr txBox="1"/>
          <p:nvPr/>
        </p:nvSpPr>
        <p:spPr bwMode="auto">
          <a:xfrm>
            <a:off x="1586445" y="4190705"/>
            <a:ext cx="4298951" cy="6064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067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12192000" y="9372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436893" y="2289654"/>
            <a:ext cx="276870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+mn-ea"/>
                <a:hlinkClick r:id="rId3" action="ppaction://hlinkfile"/>
              </a:rPr>
              <a:t>untitled1</a:t>
            </a:r>
            <a:endParaRPr lang="zh-CN" altLang="en-US" sz="4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689" y="2198392"/>
            <a:ext cx="6105525" cy="2749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620648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4" grpId="0" animBg="1"/>
      <p:bldP spid="155" grpId="0"/>
      <p:bldP spid="153" grpId="0"/>
      <p:bldP spid="151" grpId="0"/>
      <p:bldP spid="1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reeform 98"/>
          <p:cNvSpPr/>
          <p:nvPr/>
        </p:nvSpPr>
        <p:spPr bwMode="auto">
          <a:xfrm flipH="1">
            <a:off x="10532455" y="3907713"/>
            <a:ext cx="72123" cy="73353"/>
          </a:xfrm>
          <a:custGeom>
            <a:avLst/>
            <a:gdLst>
              <a:gd name="T0" fmla="*/ 5 w 32"/>
              <a:gd name="T1" fmla="*/ 0 h 32"/>
              <a:gd name="T2" fmla="*/ 0 w 32"/>
              <a:gd name="T3" fmla="*/ 6 h 32"/>
              <a:gd name="T4" fmla="*/ 24 w 32"/>
              <a:gd name="T5" fmla="*/ 31 h 32"/>
              <a:gd name="T6" fmla="*/ 53 w 32"/>
              <a:gd name="T7" fmla="*/ 59 h 32"/>
              <a:gd name="T8" fmla="*/ 58 w 32"/>
              <a:gd name="T9" fmla="*/ 53 h 32"/>
              <a:gd name="T10" fmla="*/ 5 w 32"/>
              <a:gd name="T11" fmla="*/ 0 h 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" h="32"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4" y="8"/>
                  <a:pt x="8" y="12"/>
                  <a:pt x="13" y="17"/>
                </a:cubicBezTo>
                <a:cubicBezTo>
                  <a:pt x="18" y="22"/>
                  <a:pt x="24" y="27"/>
                  <a:pt x="29" y="32"/>
                </a:cubicBezTo>
                <a:cubicBezTo>
                  <a:pt x="32" y="29"/>
                  <a:pt x="32" y="29"/>
                  <a:pt x="32" y="29"/>
                </a:cubicBezTo>
                <a:cubicBezTo>
                  <a:pt x="22" y="20"/>
                  <a:pt x="12" y="10"/>
                  <a:pt x="3" y="0"/>
                </a:cubicBezTo>
              </a:path>
            </a:pathLst>
          </a:custGeom>
          <a:solidFill>
            <a:srgbClr val="C9C8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34" name="Freeform 106"/>
          <p:cNvSpPr/>
          <p:nvPr/>
        </p:nvSpPr>
        <p:spPr bwMode="auto">
          <a:xfrm flipH="1">
            <a:off x="9528961" y="2904385"/>
            <a:ext cx="60931" cy="77084"/>
          </a:xfrm>
          <a:custGeom>
            <a:avLst/>
            <a:gdLst>
              <a:gd name="T0" fmla="*/ 4 w 27"/>
              <a:gd name="T1" fmla="*/ 0 h 34"/>
              <a:gd name="T2" fmla="*/ 0 w 27"/>
              <a:gd name="T3" fmla="*/ 4 h 34"/>
              <a:gd name="T4" fmla="*/ 0 w 27"/>
              <a:gd name="T5" fmla="*/ 13 h 34"/>
              <a:gd name="T6" fmla="*/ 11 w 27"/>
              <a:gd name="T7" fmla="*/ 38 h 34"/>
              <a:gd name="T8" fmla="*/ 11 w 27"/>
              <a:gd name="T9" fmla="*/ 38 h 34"/>
              <a:gd name="T10" fmla="*/ 34 w 27"/>
              <a:gd name="T11" fmla="*/ 62 h 34"/>
              <a:gd name="T12" fmla="*/ 49 w 27"/>
              <a:gd name="T13" fmla="*/ 46 h 34"/>
              <a:gd name="T14" fmla="*/ 27 w 27"/>
              <a:gd name="T15" fmla="*/ 27 h 34"/>
              <a:gd name="T16" fmla="*/ 4 w 27"/>
              <a:gd name="T17" fmla="*/ 0 h 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7" h="34">
                <a:moveTo>
                  <a:pt x="2" y="0"/>
                </a:moveTo>
                <a:cubicBezTo>
                  <a:pt x="0" y="2"/>
                  <a:pt x="0" y="2"/>
                  <a:pt x="0" y="2"/>
                </a:cubicBezTo>
                <a:cubicBezTo>
                  <a:pt x="0" y="3"/>
                  <a:pt x="0" y="5"/>
                  <a:pt x="0" y="7"/>
                </a:cubicBezTo>
                <a:cubicBezTo>
                  <a:pt x="0" y="13"/>
                  <a:pt x="2" y="18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19" y="34"/>
                  <a:pt x="19" y="34"/>
                  <a:pt x="19" y="34"/>
                </a:cubicBezTo>
                <a:cubicBezTo>
                  <a:pt x="27" y="25"/>
                  <a:pt x="27" y="25"/>
                  <a:pt x="27" y="25"/>
                </a:cubicBezTo>
                <a:cubicBezTo>
                  <a:pt x="15" y="15"/>
                  <a:pt x="15" y="15"/>
                  <a:pt x="15" y="15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rgbClr val="5D48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55" name="Content Placeholder 2"/>
          <p:cNvSpPr txBox="1"/>
          <p:nvPr/>
        </p:nvSpPr>
        <p:spPr bwMode="auto">
          <a:xfrm>
            <a:off x="1586445" y="2198392"/>
            <a:ext cx="4298951" cy="6064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067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" name="Content Placeholder 2"/>
          <p:cNvSpPr txBox="1"/>
          <p:nvPr/>
        </p:nvSpPr>
        <p:spPr bwMode="auto">
          <a:xfrm>
            <a:off x="1618195" y="3204866"/>
            <a:ext cx="4298951" cy="6064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067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1" name="Content Placeholder 2"/>
          <p:cNvSpPr txBox="1"/>
          <p:nvPr/>
        </p:nvSpPr>
        <p:spPr bwMode="auto">
          <a:xfrm>
            <a:off x="1586445" y="4190705"/>
            <a:ext cx="4298951" cy="6064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067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12192000" y="9372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87" y="1518831"/>
            <a:ext cx="4267707" cy="381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0" y="1797784"/>
            <a:ext cx="5143500" cy="2999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328763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4" grpId="0" animBg="1"/>
      <p:bldP spid="155" grpId="0"/>
      <p:bldP spid="153" grpId="0"/>
      <p:bldP spid="151" grpId="0"/>
      <p:bldP spid="1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reeform 98"/>
          <p:cNvSpPr/>
          <p:nvPr/>
        </p:nvSpPr>
        <p:spPr bwMode="auto">
          <a:xfrm flipH="1">
            <a:off x="10532455" y="3907713"/>
            <a:ext cx="72123" cy="73353"/>
          </a:xfrm>
          <a:custGeom>
            <a:avLst/>
            <a:gdLst>
              <a:gd name="T0" fmla="*/ 5 w 32"/>
              <a:gd name="T1" fmla="*/ 0 h 32"/>
              <a:gd name="T2" fmla="*/ 0 w 32"/>
              <a:gd name="T3" fmla="*/ 6 h 32"/>
              <a:gd name="T4" fmla="*/ 24 w 32"/>
              <a:gd name="T5" fmla="*/ 31 h 32"/>
              <a:gd name="T6" fmla="*/ 53 w 32"/>
              <a:gd name="T7" fmla="*/ 59 h 32"/>
              <a:gd name="T8" fmla="*/ 58 w 32"/>
              <a:gd name="T9" fmla="*/ 53 h 32"/>
              <a:gd name="T10" fmla="*/ 5 w 32"/>
              <a:gd name="T11" fmla="*/ 0 h 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" h="32"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4" y="8"/>
                  <a:pt x="8" y="12"/>
                  <a:pt x="13" y="17"/>
                </a:cubicBezTo>
                <a:cubicBezTo>
                  <a:pt x="18" y="22"/>
                  <a:pt x="24" y="27"/>
                  <a:pt x="29" y="32"/>
                </a:cubicBezTo>
                <a:cubicBezTo>
                  <a:pt x="32" y="29"/>
                  <a:pt x="32" y="29"/>
                  <a:pt x="32" y="29"/>
                </a:cubicBezTo>
                <a:cubicBezTo>
                  <a:pt x="22" y="20"/>
                  <a:pt x="12" y="10"/>
                  <a:pt x="3" y="0"/>
                </a:cubicBezTo>
              </a:path>
            </a:pathLst>
          </a:custGeom>
          <a:solidFill>
            <a:srgbClr val="C9C8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34" name="Freeform 106"/>
          <p:cNvSpPr/>
          <p:nvPr/>
        </p:nvSpPr>
        <p:spPr bwMode="auto">
          <a:xfrm flipH="1">
            <a:off x="9528961" y="2904385"/>
            <a:ext cx="60931" cy="77084"/>
          </a:xfrm>
          <a:custGeom>
            <a:avLst/>
            <a:gdLst>
              <a:gd name="T0" fmla="*/ 4 w 27"/>
              <a:gd name="T1" fmla="*/ 0 h 34"/>
              <a:gd name="T2" fmla="*/ 0 w 27"/>
              <a:gd name="T3" fmla="*/ 4 h 34"/>
              <a:gd name="T4" fmla="*/ 0 w 27"/>
              <a:gd name="T5" fmla="*/ 13 h 34"/>
              <a:gd name="T6" fmla="*/ 11 w 27"/>
              <a:gd name="T7" fmla="*/ 38 h 34"/>
              <a:gd name="T8" fmla="*/ 11 w 27"/>
              <a:gd name="T9" fmla="*/ 38 h 34"/>
              <a:gd name="T10" fmla="*/ 34 w 27"/>
              <a:gd name="T11" fmla="*/ 62 h 34"/>
              <a:gd name="T12" fmla="*/ 49 w 27"/>
              <a:gd name="T13" fmla="*/ 46 h 34"/>
              <a:gd name="T14" fmla="*/ 27 w 27"/>
              <a:gd name="T15" fmla="*/ 27 h 34"/>
              <a:gd name="T16" fmla="*/ 4 w 27"/>
              <a:gd name="T17" fmla="*/ 0 h 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7" h="34">
                <a:moveTo>
                  <a:pt x="2" y="0"/>
                </a:moveTo>
                <a:cubicBezTo>
                  <a:pt x="0" y="2"/>
                  <a:pt x="0" y="2"/>
                  <a:pt x="0" y="2"/>
                </a:cubicBezTo>
                <a:cubicBezTo>
                  <a:pt x="0" y="3"/>
                  <a:pt x="0" y="5"/>
                  <a:pt x="0" y="7"/>
                </a:cubicBezTo>
                <a:cubicBezTo>
                  <a:pt x="0" y="13"/>
                  <a:pt x="2" y="18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19" y="34"/>
                  <a:pt x="19" y="34"/>
                  <a:pt x="19" y="34"/>
                </a:cubicBezTo>
                <a:cubicBezTo>
                  <a:pt x="27" y="25"/>
                  <a:pt x="27" y="25"/>
                  <a:pt x="27" y="25"/>
                </a:cubicBezTo>
                <a:cubicBezTo>
                  <a:pt x="15" y="15"/>
                  <a:pt x="15" y="15"/>
                  <a:pt x="15" y="15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rgbClr val="5D48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55" name="Content Placeholder 2"/>
          <p:cNvSpPr txBox="1"/>
          <p:nvPr/>
        </p:nvSpPr>
        <p:spPr bwMode="auto">
          <a:xfrm>
            <a:off x="1586445" y="2198392"/>
            <a:ext cx="4298951" cy="6064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067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" name="Content Placeholder 2"/>
          <p:cNvSpPr txBox="1"/>
          <p:nvPr/>
        </p:nvSpPr>
        <p:spPr bwMode="auto">
          <a:xfrm>
            <a:off x="1618195" y="3204866"/>
            <a:ext cx="4298951" cy="6064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067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1" name="Content Placeholder 2"/>
          <p:cNvSpPr txBox="1"/>
          <p:nvPr/>
        </p:nvSpPr>
        <p:spPr bwMode="auto">
          <a:xfrm>
            <a:off x="1586445" y="4190705"/>
            <a:ext cx="4298951" cy="6064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067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12192000" y="9372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19" y="1426358"/>
            <a:ext cx="5054127" cy="3735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133" y="1447219"/>
            <a:ext cx="5133975" cy="371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616946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4" grpId="0" animBg="1"/>
      <p:bldP spid="155" grpId="0"/>
      <p:bldP spid="153" grpId="0"/>
      <p:bldP spid="151" grpId="0"/>
      <p:bldP spid="1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0"/>
          <p:cNvSpPr/>
          <p:nvPr/>
        </p:nvSpPr>
        <p:spPr bwMode="auto">
          <a:xfrm>
            <a:off x="1629096" y="1297790"/>
            <a:ext cx="9459459" cy="4684887"/>
          </a:xfrm>
          <a:custGeom>
            <a:avLst/>
            <a:gdLst>
              <a:gd name="T0" fmla="*/ 660 w 668"/>
              <a:gd name="T1" fmla="*/ 0 h 331"/>
              <a:gd name="T2" fmla="*/ 8 w 668"/>
              <a:gd name="T3" fmla="*/ 0 h 331"/>
              <a:gd name="T4" fmla="*/ 0 w 668"/>
              <a:gd name="T5" fmla="*/ 9 h 331"/>
              <a:gd name="T6" fmla="*/ 0 w 668"/>
              <a:gd name="T7" fmla="*/ 323 h 331"/>
              <a:gd name="T8" fmla="*/ 8 w 668"/>
              <a:gd name="T9" fmla="*/ 331 h 331"/>
              <a:gd name="T10" fmla="*/ 660 w 668"/>
              <a:gd name="T11" fmla="*/ 331 h 331"/>
              <a:gd name="T12" fmla="*/ 668 w 668"/>
              <a:gd name="T13" fmla="*/ 323 h 331"/>
              <a:gd name="T14" fmla="*/ 668 w 668"/>
              <a:gd name="T15" fmla="*/ 9 h 331"/>
              <a:gd name="T16" fmla="*/ 660 w 668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8" h="331">
                <a:moveTo>
                  <a:pt x="660" y="0"/>
                </a:moveTo>
                <a:lnTo>
                  <a:pt x="8" y="0"/>
                </a:lnTo>
                <a:cubicBezTo>
                  <a:pt x="4" y="0"/>
                  <a:pt x="0" y="4"/>
                  <a:pt x="0" y="9"/>
                </a:cubicBezTo>
                <a:lnTo>
                  <a:pt x="0" y="323"/>
                </a:lnTo>
                <a:cubicBezTo>
                  <a:pt x="0" y="327"/>
                  <a:pt x="4" y="331"/>
                  <a:pt x="8" y="331"/>
                </a:cubicBezTo>
                <a:lnTo>
                  <a:pt x="660" y="331"/>
                </a:lnTo>
                <a:cubicBezTo>
                  <a:pt x="665" y="331"/>
                  <a:pt x="668" y="327"/>
                  <a:pt x="668" y="323"/>
                </a:cubicBezTo>
                <a:lnTo>
                  <a:pt x="668" y="9"/>
                </a:lnTo>
                <a:cubicBezTo>
                  <a:pt x="668" y="4"/>
                  <a:pt x="665" y="0"/>
                  <a:pt x="660" y="0"/>
                </a:cubicBezTo>
              </a:path>
            </a:pathLst>
          </a:custGeom>
          <a:gradFill flip="none" rotWithShape="1">
            <a:gsLst>
              <a:gs pos="64000">
                <a:srgbClr val="FFFFFF"/>
              </a:gs>
              <a:gs pos="0">
                <a:srgbClr val="DEDFE1"/>
              </a:gs>
            </a:gsLst>
            <a:path path="circle">
              <a:fillToRect l="100000" b="100000"/>
            </a:path>
            <a:tileRect t="-100000" r="-100000"/>
          </a:gradFill>
          <a:ln w="12700">
            <a:noFill/>
            <a:prstDash val="solid"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25400"/>
          </a:sp3d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20" name="Freeform 11"/>
          <p:cNvSpPr/>
          <p:nvPr/>
        </p:nvSpPr>
        <p:spPr bwMode="auto">
          <a:xfrm>
            <a:off x="10309707" y="5189668"/>
            <a:ext cx="778848" cy="793008"/>
          </a:xfrm>
          <a:custGeom>
            <a:avLst/>
            <a:gdLst>
              <a:gd name="T0" fmla="*/ 55 w 55"/>
              <a:gd name="T1" fmla="*/ 0 h 56"/>
              <a:gd name="T2" fmla="*/ 0 w 55"/>
              <a:gd name="T3" fmla="*/ 56 h 56"/>
              <a:gd name="T4" fmla="*/ 3 w 55"/>
              <a:gd name="T5" fmla="*/ 56 h 56"/>
              <a:gd name="T6" fmla="*/ 49 w 55"/>
              <a:gd name="T7" fmla="*/ 56 h 56"/>
              <a:gd name="T8" fmla="*/ 55 w 55"/>
              <a:gd name="T9" fmla="*/ 50 h 56"/>
              <a:gd name="T10" fmla="*/ 55 w 55"/>
              <a:gd name="T11" fmla="*/ 2 h 56"/>
              <a:gd name="T12" fmla="*/ 55 w 55"/>
              <a:gd name="T13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56">
                <a:moveTo>
                  <a:pt x="55" y="0"/>
                </a:moveTo>
                <a:cubicBezTo>
                  <a:pt x="37" y="19"/>
                  <a:pt x="19" y="37"/>
                  <a:pt x="0" y="56"/>
                </a:cubicBezTo>
                <a:cubicBezTo>
                  <a:pt x="1" y="56"/>
                  <a:pt x="2" y="56"/>
                  <a:pt x="3" y="56"/>
                </a:cubicBezTo>
                <a:lnTo>
                  <a:pt x="49" y="56"/>
                </a:lnTo>
                <a:cubicBezTo>
                  <a:pt x="52" y="56"/>
                  <a:pt x="55" y="51"/>
                  <a:pt x="55" y="50"/>
                </a:cubicBezTo>
                <a:lnTo>
                  <a:pt x="55" y="2"/>
                </a:lnTo>
                <a:lnTo>
                  <a:pt x="55" y="0"/>
                </a:lnTo>
              </a:path>
            </a:pathLst>
          </a:custGeom>
          <a:solidFill>
            <a:srgbClr val="87B0C7"/>
          </a:solidFill>
          <a:ln w="0">
            <a:noFill/>
            <a:prstDash val="solid"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22" name="燕尾形 21"/>
          <p:cNvSpPr/>
          <p:nvPr/>
        </p:nvSpPr>
        <p:spPr>
          <a:xfrm>
            <a:off x="10775632" y="5692616"/>
            <a:ext cx="192021" cy="192021"/>
          </a:xfrm>
          <a:prstGeom prst="chevron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99452" y="2066427"/>
            <a:ext cx="161133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0" b="1" dirty="0">
                <a:solidFill>
                  <a:srgbClr val="87B0C7"/>
                </a:solidFill>
                <a:latin typeface="Arial" pitchFamily="34" charset="0"/>
                <a:cs typeface="Arial" pitchFamily="34" charset="0"/>
              </a:rPr>
              <a:t>5</a:t>
            </a:r>
            <a:endParaRPr lang="zh-CN" altLang="en-US" sz="20000" b="1" dirty="0">
              <a:solidFill>
                <a:srgbClr val="87B0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77094" y="2983721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solidFill>
                  <a:srgbClr val="87B0C7"/>
                </a:solidFill>
                <a:latin typeface="微软雅黑" pitchFamily="34" charset="-122"/>
                <a:ea typeface="微软雅黑" pitchFamily="34" charset="-122"/>
              </a:rPr>
              <a:t>收获及反思</a:t>
            </a:r>
            <a:endParaRPr lang="zh-CN" altLang="en-US" sz="6000" b="1" dirty="0">
              <a:solidFill>
                <a:srgbClr val="87B0C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192000" y="9372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542192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3" grpId="0"/>
      <p:bldP spid="39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3428999"/>
            <a:ext cx="12192000" cy="16937"/>
            <a:chOff x="0" y="3428999"/>
            <a:chExt cx="12192000" cy="16937"/>
          </a:xfrm>
        </p:grpSpPr>
        <p:cxnSp>
          <p:nvCxnSpPr>
            <p:cNvPr id="47" name="直接连接符 46"/>
            <p:cNvCxnSpPr/>
            <p:nvPr/>
          </p:nvCxnSpPr>
          <p:spPr>
            <a:xfrm>
              <a:off x="0" y="3445936"/>
              <a:ext cx="12192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直接连接符 2"/>
            <p:cNvCxnSpPr/>
            <p:nvPr/>
          </p:nvCxnSpPr>
          <p:spPr>
            <a:xfrm>
              <a:off x="0" y="3428999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组合 61"/>
          <p:cNvGrpSpPr/>
          <p:nvPr/>
        </p:nvGrpSpPr>
        <p:grpSpPr>
          <a:xfrm>
            <a:off x="261460" y="1833235"/>
            <a:ext cx="3172196" cy="3172196"/>
            <a:chOff x="664329" y="2299272"/>
            <a:chExt cx="2212236" cy="2212236"/>
          </a:xfrm>
        </p:grpSpPr>
        <p:grpSp>
          <p:nvGrpSpPr>
            <p:cNvPr id="5" name="组合 4"/>
            <p:cNvGrpSpPr/>
            <p:nvPr/>
          </p:nvGrpSpPr>
          <p:grpSpPr>
            <a:xfrm>
              <a:off x="664329" y="2299272"/>
              <a:ext cx="2212236" cy="2212236"/>
              <a:chOff x="413242" y="2498776"/>
              <a:chExt cx="1860446" cy="1860447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413242" y="2498776"/>
                <a:ext cx="1860446" cy="186044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</a:endParaRPr>
              </a:p>
            </p:txBody>
          </p:sp>
          <p:sp>
            <p:nvSpPr>
              <p:cNvPr id="46" name="椭圆 45"/>
              <p:cNvSpPr/>
              <p:nvPr/>
            </p:nvSpPr>
            <p:spPr>
              <a:xfrm rot="10800000">
                <a:off x="621171" y="2706704"/>
                <a:ext cx="1444588" cy="14445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381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1142245" y="3060632"/>
              <a:ext cx="1201974" cy="708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0" b="1" dirty="0" smtClean="0">
                  <a:solidFill>
                    <a:srgbClr val="87B0C7"/>
                  </a:solidFill>
                  <a:cs typeface="+mn-ea"/>
                </a:rPr>
                <a:t>收获</a:t>
              </a:r>
              <a:endParaRPr lang="zh-CN" altLang="en-US" sz="6000" b="1" dirty="0">
                <a:solidFill>
                  <a:srgbClr val="87B0C7"/>
                </a:solidFill>
                <a:cs typeface="+mn-ea"/>
              </a:endParaRPr>
            </a:p>
          </p:txBody>
        </p:sp>
      </p:grpSp>
      <p:sp>
        <p:nvSpPr>
          <p:cNvPr id="53" name="椭圆 52"/>
          <p:cNvSpPr/>
          <p:nvPr/>
        </p:nvSpPr>
        <p:spPr>
          <a:xfrm rot="10800000">
            <a:off x="3760861" y="3233793"/>
            <a:ext cx="450021" cy="450021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565417" y="2627973"/>
            <a:ext cx="1661660" cy="1661660"/>
            <a:chOff x="4056364" y="1384713"/>
            <a:chExt cx="4088570" cy="4088570"/>
          </a:xfrm>
        </p:grpSpPr>
        <p:sp>
          <p:nvSpPr>
            <p:cNvPr id="56" name="椭圆 55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rgbClr val="87B0C7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cs typeface="+mn-ea"/>
              </a:endParaRPr>
            </a:p>
          </p:txBody>
        </p:sp>
        <p:sp>
          <p:nvSpPr>
            <p:cNvPr id="58" name="同心圆 57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437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cs typeface="+mn-ea"/>
              </a:endParaRPr>
            </a:p>
          </p:txBody>
        </p:sp>
      </p:grpSp>
      <p:sp>
        <p:nvSpPr>
          <p:cNvPr id="63" name="椭圆 62"/>
          <p:cNvSpPr/>
          <p:nvPr/>
        </p:nvSpPr>
        <p:spPr>
          <a:xfrm rot="10800000">
            <a:off x="6545706" y="3233793"/>
            <a:ext cx="450021" cy="450021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7350262" y="2627973"/>
            <a:ext cx="1661660" cy="1661660"/>
            <a:chOff x="4056364" y="1384713"/>
            <a:chExt cx="4088570" cy="4088570"/>
          </a:xfrm>
        </p:grpSpPr>
        <p:sp>
          <p:nvSpPr>
            <p:cNvPr id="65" name="椭圆 64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rgbClr val="87B0C7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cs typeface="+mn-ea"/>
              </a:endParaRPr>
            </a:p>
          </p:txBody>
        </p:sp>
        <p:sp>
          <p:nvSpPr>
            <p:cNvPr id="66" name="同心圆 65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437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</a:endParaRPr>
            </a:p>
          </p:txBody>
        </p:sp>
      </p:grpSp>
      <p:sp>
        <p:nvSpPr>
          <p:cNvPr id="67" name="椭圆 66"/>
          <p:cNvSpPr/>
          <p:nvPr/>
        </p:nvSpPr>
        <p:spPr>
          <a:xfrm rot="10800000">
            <a:off x="9331820" y="3233793"/>
            <a:ext cx="450021" cy="450021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10136376" y="2627973"/>
            <a:ext cx="1661660" cy="1661660"/>
            <a:chOff x="4056364" y="1384713"/>
            <a:chExt cx="4088570" cy="4088570"/>
          </a:xfrm>
        </p:grpSpPr>
        <p:sp>
          <p:nvSpPr>
            <p:cNvPr id="69" name="椭圆 68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rgbClr val="87B0C7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cs typeface="+mn-ea"/>
              </a:endParaRPr>
            </a:p>
          </p:txBody>
        </p:sp>
        <p:sp>
          <p:nvSpPr>
            <p:cNvPr id="70" name="同心圆 69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437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</a:endParaRPr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4904478" y="3197192"/>
            <a:ext cx="932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cs typeface="+mn-ea"/>
              </a:rPr>
              <a:t>1</a:t>
            </a:r>
            <a:endParaRPr lang="zh-CN" altLang="en-US" sz="4000" b="1" dirty="0">
              <a:solidFill>
                <a:schemeClr val="bg1"/>
              </a:solidFill>
              <a:cs typeface="+mn-ea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7762674" y="3034610"/>
            <a:ext cx="8949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cs typeface="+mn-ea"/>
              </a:rPr>
              <a:t>2</a:t>
            </a:r>
            <a:endParaRPr lang="zh-CN" altLang="en-US" sz="4400" b="1" dirty="0">
              <a:solidFill>
                <a:schemeClr val="bg1"/>
              </a:solidFill>
              <a:cs typeface="+mn-ea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0733007" y="3061215"/>
            <a:ext cx="4683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cs typeface="+mn-ea"/>
              </a:rPr>
              <a:t>3</a:t>
            </a:r>
            <a:endParaRPr lang="zh-CN" altLang="en-US" sz="4400" b="1" dirty="0">
              <a:solidFill>
                <a:schemeClr val="bg1"/>
              </a:solidFill>
              <a:cs typeface="+mn-ea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005808" y="4624879"/>
            <a:ext cx="2117568" cy="817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dirty="0" smtClean="0">
                <a:solidFill>
                  <a:schemeClr val="bg1"/>
                </a:solidFill>
                <a:cs typeface="+mn-ea"/>
              </a:rPr>
              <a:t>专业知识</a:t>
            </a:r>
            <a:endParaRPr lang="en-US" altLang="zh-CN" sz="3600" dirty="0" smtClean="0">
              <a:solidFill>
                <a:schemeClr val="bg1"/>
              </a:solidFill>
              <a:cs typeface="+mn-ea"/>
            </a:endParaRPr>
          </a:p>
        </p:txBody>
      </p:sp>
      <p:sp>
        <p:nvSpPr>
          <p:cNvPr id="76" name="等腰三角形 75"/>
          <p:cNvSpPr/>
          <p:nvPr/>
        </p:nvSpPr>
        <p:spPr>
          <a:xfrm flipV="1">
            <a:off x="5258868" y="4500604"/>
            <a:ext cx="259349" cy="22170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  <p:sp>
        <p:nvSpPr>
          <p:cNvPr id="79" name="等腰三角形 78"/>
          <p:cNvSpPr/>
          <p:nvPr/>
        </p:nvSpPr>
        <p:spPr>
          <a:xfrm flipV="1">
            <a:off x="10870537" y="4500604"/>
            <a:ext cx="259349" cy="22170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6545706" y="1147208"/>
            <a:ext cx="2660484" cy="817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dirty="0" smtClean="0">
                <a:solidFill>
                  <a:schemeClr val="bg1"/>
                </a:solidFill>
                <a:cs typeface="+mn-ea"/>
              </a:rPr>
              <a:t>项目经验</a:t>
            </a:r>
            <a:endParaRPr lang="en-US" altLang="zh-CN" sz="3600" dirty="0" smtClean="0">
              <a:solidFill>
                <a:schemeClr val="bg1"/>
              </a:solidFill>
              <a:cs typeface="+mn-ea"/>
            </a:endParaRPr>
          </a:p>
        </p:txBody>
      </p:sp>
      <p:sp>
        <p:nvSpPr>
          <p:cNvPr id="82" name="等腰三角形 81"/>
          <p:cNvSpPr/>
          <p:nvPr/>
        </p:nvSpPr>
        <p:spPr>
          <a:xfrm rot="10800000" flipV="1">
            <a:off x="8074232" y="2265109"/>
            <a:ext cx="259349" cy="22170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endParaRPr lang="zh-CN" altLang="en-US" dirty="0">
              <a:cs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2192000" y="9372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31820" y="4995867"/>
            <a:ext cx="2653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坚持等品质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412310"/>
      </p:ext>
    </p:extLst>
  </p:cSld>
  <p:clrMapOvr>
    <a:masterClrMapping/>
  </p:clrMapOvr>
  <p:transition spd="slow">
    <p:fade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1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" dur="20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3" presetID="2" presetClass="entr" presetSubtype="4" accel="5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6" presetID="2" presetClass="entr" presetSubtype="2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2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3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6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7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1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4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7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1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4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7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59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10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10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2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 animBg="1"/>
          <p:bldP spid="63" grpId="0" animBg="1"/>
          <p:bldP spid="67" grpId="0" animBg="1"/>
          <p:bldP spid="72" grpId="0"/>
          <p:bldP spid="73" grpId="0"/>
          <p:bldP spid="74" grpId="0"/>
          <p:bldP spid="75" grpId="0"/>
          <p:bldP spid="76" grpId="0" animBg="1"/>
          <p:bldP spid="79" grpId="0" animBg="1"/>
          <p:bldP spid="81" grpId="0"/>
          <p:bldP spid="82" grpId="0" animBg="1"/>
          <p:bldP spid="4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1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" dur="20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3" presetID="2" presetClass="entr" presetSubtype="4" ac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6" presetID="2" presetClass="entr" presetSubtype="2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1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4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7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1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4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7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59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10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10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2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 animBg="1"/>
          <p:bldP spid="63" grpId="0" animBg="1"/>
          <p:bldP spid="67" grpId="0" animBg="1"/>
          <p:bldP spid="72" grpId="0"/>
          <p:bldP spid="73" grpId="0"/>
          <p:bldP spid="74" grpId="0"/>
          <p:bldP spid="75" grpId="0"/>
          <p:bldP spid="76" grpId="0" animBg="1"/>
          <p:bldP spid="79" grpId="0" animBg="1"/>
          <p:bldP spid="81" grpId="0"/>
          <p:bldP spid="82" grpId="0" animBg="1"/>
          <p:bldP spid="41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/>
          <p:nvPr/>
        </p:nvSpPr>
        <p:spPr>
          <a:xfrm>
            <a:off x="0" y="2805777"/>
            <a:ext cx="8051800" cy="1633992"/>
          </a:xfrm>
          <a:custGeom>
            <a:avLst/>
            <a:gdLst>
              <a:gd name="connsiteX0" fmla="*/ 0 w 6781800"/>
              <a:gd name="connsiteY0" fmla="*/ 299838 h 1215160"/>
              <a:gd name="connsiteX1" fmla="*/ 2705100 w 6781800"/>
              <a:gd name="connsiteY1" fmla="*/ 52188 h 1215160"/>
              <a:gd name="connsiteX2" fmla="*/ 5619750 w 6781800"/>
              <a:gd name="connsiteY2" fmla="*/ 1195188 h 1215160"/>
              <a:gd name="connsiteX3" fmla="*/ 6781800 w 6781800"/>
              <a:gd name="connsiteY3" fmla="*/ 757038 h 1215160"/>
              <a:gd name="connsiteX0" fmla="*/ 0 w 6038850"/>
              <a:gd name="connsiteY0" fmla="*/ 299838 h 1304686"/>
              <a:gd name="connsiteX1" fmla="*/ 2705100 w 6038850"/>
              <a:gd name="connsiteY1" fmla="*/ 52188 h 1304686"/>
              <a:gd name="connsiteX2" fmla="*/ 5619750 w 6038850"/>
              <a:gd name="connsiteY2" fmla="*/ 1195188 h 1304686"/>
              <a:gd name="connsiteX3" fmla="*/ 6038850 w 6038850"/>
              <a:gd name="connsiteY3" fmla="*/ 1176138 h 1304686"/>
              <a:gd name="connsiteX0" fmla="*/ 0 w 6038850"/>
              <a:gd name="connsiteY0" fmla="*/ 287550 h 1218694"/>
              <a:gd name="connsiteX1" fmla="*/ 2705100 w 6038850"/>
              <a:gd name="connsiteY1" fmla="*/ 39900 h 1218694"/>
              <a:gd name="connsiteX2" fmla="*/ 4832350 w 6038850"/>
              <a:gd name="connsiteY2" fmla="*/ 1005100 h 1218694"/>
              <a:gd name="connsiteX3" fmla="*/ 6038850 w 6038850"/>
              <a:gd name="connsiteY3" fmla="*/ 1163850 h 1218694"/>
              <a:gd name="connsiteX0" fmla="*/ 0 w 6038850"/>
              <a:gd name="connsiteY0" fmla="*/ 287550 h 1225494"/>
              <a:gd name="connsiteX1" fmla="*/ 2705100 w 6038850"/>
              <a:gd name="connsiteY1" fmla="*/ 39900 h 1225494"/>
              <a:gd name="connsiteX2" fmla="*/ 4832350 w 6038850"/>
              <a:gd name="connsiteY2" fmla="*/ 1005100 h 1225494"/>
              <a:gd name="connsiteX3" fmla="*/ 6038850 w 6038850"/>
              <a:gd name="connsiteY3" fmla="*/ 1163850 h 122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38850" h="1225494">
                <a:moveTo>
                  <a:pt x="0" y="287550"/>
                </a:moveTo>
                <a:cubicBezTo>
                  <a:pt x="884237" y="89112"/>
                  <a:pt x="1899708" y="-79692"/>
                  <a:pt x="2705100" y="39900"/>
                </a:cubicBezTo>
                <a:cubicBezTo>
                  <a:pt x="3510492" y="159492"/>
                  <a:pt x="4371975" y="786025"/>
                  <a:pt x="4832350" y="1005100"/>
                </a:cubicBezTo>
                <a:cubicBezTo>
                  <a:pt x="5292725" y="1224175"/>
                  <a:pt x="5829300" y="1285558"/>
                  <a:pt x="6038850" y="1163850"/>
                </a:cubicBezTo>
              </a:path>
            </a:pathLst>
          </a:custGeom>
          <a:ln w="12700" cmpd="sng">
            <a:solidFill>
              <a:schemeClr val="bg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>
              <a:latin typeface="+mn-ea"/>
              <a:cs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072582" y="3364959"/>
            <a:ext cx="1133095" cy="847308"/>
            <a:chOff x="6054436" y="2405136"/>
            <a:chExt cx="849821" cy="63548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Freeform 133"/>
            <p:cNvSpPr>
              <a:spLocks/>
            </p:cNvSpPr>
            <p:nvPr/>
          </p:nvSpPr>
          <p:spPr bwMode="auto">
            <a:xfrm rot="2700000" flipH="1">
              <a:off x="6116557" y="2789035"/>
              <a:ext cx="189461" cy="313703"/>
            </a:xfrm>
            <a:custGeom>
              <a:avLst/>
              <a:gdLst>
                <a:gd name="T0" fmla="*/ 7566 w 397"/>
                <a:gd name="T1" fmla="*/ 1009717 h 659"/>
                <a:gd name="T2" fmla="*/ 0 w 397"/>
                <a:gd name="T3" fmla="*/ 1009717 h 659"/>
                <a:gd name="T4" fmla="*/ 0 w 397"/>
                <a:gd name="T5" fmla="*/ 1009717 h 659"/>
                <a:gd name="T6" fmla="*/ 11348 w 397"/>
                <a:gd name="T7" fmla="*/ 1021020 h 659"/>
                <a:gd name="T8" fmla="*/ 15131 w 397"/>
                <a:gd name="T9" fmla="*/ 1062464 h 659"/>
                <a:gd name="T10" fmla="*/ 18914 w 397"/>
                <a:gd name="T11" fmla="*/ 1069999 h 659"/>
                <a:gd name="T12" fmla="*/ 181575 w 397"/>
                <a:gd name="T13" fmla="*/ 1574858 h 659"/>
                <a:gd name="T14" fmla="*/ 348019 w 397"/>
                <a:gd name="T15" fmla="*/ 1092605 h 659"/>
                <a:gd name="T16" fmla="*/ 650644 w 397"/>
                <a:gd name="T17" fmla="*/ 1661513 h 659"/>
                <a:gd name="T18" fmla="*/ 548508 w 397"/>
                <a:gd name="T19" fmla="*/ 2124928 h 659"/>
                <a:gd name="T20" fmla="*/ 760345 w 397"/>
                <a:gd name="T21" fmla="*/ 2482850 h 659"/>
                <a:gd name="T22" fmla="*/ 650644 w 397"/>
                <a:gd name="T23" fmla="*/ 2275632 h 659"/>
                <a:gd name="T24" fmla="*/ 688472 w 397"/>
                <a:gd name="T25" fmla="*/ 1989294 h 659"/>
                <a:gd name="T26" fmla="*/ 866264 w 397"/>
                <a:gd name="T27" fmla="*/ 1740632 h 659"/>
                <a:gd name="T28" fmla="*/ 1028925 w 397"/>
                <a:gd name="T29" fmla="*/ 1454295 h 659"/>
                <a:gd name="T30" fmla="*/ 1059187 w 397"/>
                <a:gd name="T31" fmla="*/ 1363872 h 659"/>
                <a:gd name="T32" fmla="*/ 1161323 w 397"/>
                <a:gd name="T33" fmla="*/ 1823520 h 659"/>
                <a:gd name="T34" fmla="*/ 1229414 w 397"/>
                <a:gd name="T35" fmla="*/ 1529647 h 659"/>
                <a:gd name="T36" fmla="*/ 1399640 w 397"/>
                <a:gd name="T37" fmla="*/ 745985 h 659"/>
                <a:gd name="T38" fmla="*/ 714951 w 397"/>
                <a:gd name="T39" fmla="*/ 0 h 659"/>
                <a:gd name="T40" fmla="*/ 11348 w 397"/>
                <a:gd name="T41" fmla="*/ 956971 h 659"/>
                <a:gd name="T42" fmla="*/ 7566 w 397"/>
                <a:gd name="T43" fmla="*/ 1009717 h 6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97" h="659">
                  <a:moveTo>
                    <a:pt x="2" y="268"/>
                  </a:moveTo>
                  <a:cubicBezTo>
                    <a:pt x="2" y="267"/>
                    <a:pt x="0" y="264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2" y="270"/>
                    <a:pt x="3" y="271"/>
                  </a:cubicBezTo>
                  <a:cubicBezTo>
                    <a:pt x="3" y="275"/>
                    <a:pt x="4" y="278"/>
                    <a:pt x="4" y="282"/>
                  </a:cubicBezTo>
                  <a:cubicBezTo>
                    <a:pt x="5" y="283"/>
                    <a:pt x="5" y="283"/>
                    <a:pt x="5" y="284"/>
                  </a:cubicBezTo>
                  <a:cubicBezTo>
                    <a:pt x="10" y="335"/>
                    <a:pt x="25" y="381"/>
                    <a:pt x="48" y="418"/>
                  </a:cubicBezTo>
                  <a:cubicBezTo>
                    <a:pt x="23" y="377"/>
                    <a:pt x="37" y="299"/>
                    <a:pt x="92" y="290"/>
                  </a:cubicBezTo>
                  <a:cubicBezTo>
                    <a:pt x="158" y="280"/>
                    <a:pt x="169" y="399"/>
                    <a:pt x="172" y="441"/>
                  </a:cubicBezTo>
                  <a:cubicBezTo>
                    <a:pt x="174" y="484"/>
                    <a:pt x="145" y="521"/>
                    <a:pt x="145" y="564"/>
                  </a:cubicBezTo>
                  <a:cubicBezTo>
                    <a:pt x="145" y="613"/>
                    <a:pt x="170" y="653"/>
                    <a:pt x="201" y="659"/>
                  </a:cubicBezTo>
                  <a:cubicBezTo>
                    <a:pt x="187" y="656"/>
                    <a:pt x="174" y="616"/>
                    <a:pt x="172" y="604"/>
                  </a:cubicBezTo>
                  <a:cubicBezTo>
                    <a:pt x="168" y="580"/>
                    <a:pt x="175" y="551"/>
                    <a:pt x="182" y="528"/>
                  </a:cubicBezTo>
                  <a:cubicBezTo>
                    <a:pt x="190" y="501"/>
                    <a:pt x="211" y="483"/>
                    <a:pt x="229" y="462"/>
                  </a:cubicBezTo>
                  <a:cubicBezTo>
                    <a:pt x="247" y="440"/>
                    <a:pt x="262" y="414"/>
                    <a:pt x="272" y="386"/>
                  </a:cubicBezTo>
                  <a:cubicBezTo>
                    <a:pt x="275" y="378"/>
                    <a:pt x="278" y="370"/>
                    <a:pt x="280" y="362"/>
                  </a:cubicBezTo>
                  <a:cubicBezTo>
                    <a:pt x="284" y="420"/>
                    <a:pt x="307" y="484"/>
                    <a:pt x="307" y="484"/>
                  </a:cubicBezTo>
                  <a:cubicBezTo>
                    <a:pt x="299" y="437"/>
                    <a:pt x="325" y="406"/>
                    <a:pt x="325" y="406"/>
                  </a:cubicBezTo>
                  <a:cubicBezTo>
                    <a:pt x="397" y="291"/>
                    <a:pt x="370" y="198"/>
                    <a:pt x="370" y="198"/>
                  </a:cubicBezTo>
                  <a:cubicBezTo>
                    <a:pt x="351" y="85"/>
                    <a:pt x="277" y="0"/>
                    <a:pt x="189" y="0"/>
                  </a:cubicBezTo>
                  <a:cubicBezTo>
                    <a:pt x="87" y="0"/>
                    <a:pt x="3" y="114"/>
                    <a:pt x="3" y="254"/>
                  </a:cubicBezTo>
                  <a:cubicBezTo>
                    <a:pt x="3" y="258"/>
                    <a:pt x="2" y="263"/>
                    <a:pt x="2" y="268"/>
                  </a:cubicBezTo>
                  <a:close/>
                </a:path>
              </a:pathLst>
            </a:cu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 dirty="0">
                <a:latin typeface="+mn-ea"/>
                <a:cs typeface="+mn-ea"/>
              </a:endParaRPr>
            </a:p>
          </p:txBody>
        </p:sp>
        <p:sp>
          <p:nvSpPr>
            <p:cNvPr id="7" name="Freeform 134"/>
            <p:cNvSpPr>
              <a:spLocks/>
            </p:cNvSpPr>
            <p:nvPr/>
          </p:nvSpPr>
          <p:spPr bwMode="auto">
            <a:xfrm rot="2700000" flipH="1">
              <a:off x="6176406" y="2803550"/>
              <a:ext cx="154413" cy="197568"/>
            </a:xfrm>
            <a:custGeom>
              <a:avLst/>
              <a:gdLst>
                <a:gd name="T0" fmla="*/ 581760 w 324"/>
                <a:gd name="T1" fmla="*/ 0 h 415"/>
                <a:gd name="T2" fmla="*/ 1148410 w 324"/>
                <a:gd name="T3" fmla="*/ 648083 h 415"/>
                <a:gd name="T4" fmla="*/ 1152187 w 324"/>
                <a:gd name="T5" fmla="*/ 655619 h 415"/>
                <a:gd name="T6" fmla="*/ 1152187 w 324"/>
                <a:gd name="T7" fmla="*/ 663154 h 415"/>
                <a:gd name="T8" fmla="*/ 1042635 w 324"/>
                <a:gd name="T9" fmla="*/ 1273558 h 415"/>
                <a:gd name="T10" fmla="*/ 963304 w 324"/>
                <a:gd name="T11" fmla="*/ 983428 h 415"/>
                <a:gd name="T12" fmla="*/ 868863 w 324"/>
                <a:gd name="T13" fmla="*/ 1137913 h 415"/>
                <a:gd name="T14" fmla="*/ 642203 w 324"/>
                <a:gd name="T15" fmla="*/ 1552384 h 415"/>
                <a:gd name="T16" fmla="*/ 630870 w 324"/>
                <a:gd name="T17" fmla="*/ 1563688 h 415"/>
                <a:gd name="T18" fmla="*/ 630870 w 324"/>
                <a:gd name="T19" fmla="*/ 1541080 h 415"/>
                <a:gd name="T20" fmla="*/ 245548 w 324"/>
                <a:gd name="T21" fmla="*/ 859086 h 415"/>
                <a:gd name="T22" fmla="*/ 196439 w 324"/>
                <a:gd name="T23" fmla="*/ 862854 h 415"/>
                <a:gd name="T24" fmla="*/ 7555 w 324"/>
                <a:gd name="T25" fmla="*/ 964588 h 415"/>
                <a:gd name="T26" fmla="*/ 3778 w 324"/>
                <a:gd name="T27" fmla="*/ 945749 h 415"/>
                <a:gd name="T28" fmla="*/ 3778 w 324"/>
                <a:gd name="T29" fmla="*/ 938213 h 415"/>
                <a:gd name="T30" fmla="*/ 0 w 324"/>
                <a:gd name="T31" fmla="*/ 900534 h 415"/>
                <a:gd name="T32" fmla="*/ 0 w 324"/>
                <a:gd name="T33" fmla="*/ 889230 h 415"/>
                <a:gd name="T34" fmla="*/ 0 w 324"/>
                <a:gd name="T35" fmla="*/ 840247 h 415"/>
                <a:gd name="T36" fmla="*/ 581760 w 324"/>
                <a:gd name="T37" fmla="*/ 0 h 41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24" h="415">
                  <a:moveTo>
                    <a:pt x="154" y="0"/>
                  </a:moveTo>
                  <a:cubicBezTo>
                    <a:pt x="225" y="0"/>
                    <a:pt x="288" y="73"/>
                    <a:pt x="304" y="172"/>
                  </a:cubicBezTo>
                  <a:cubicBezTo>
                    <a:pt x="305" y="174"/>
                    <a:pt x="305" y="174"/>
                    <a:pt x="305" y="174"/>
                  </a:cubicBezTo>
                  <a:cubicBezTo>
                    <a:pt x="305" y="176"/>
                    <a:pt x="305" y="176"/>
                    <a:pt x="305" y="176"/>
                  </a:cubicBezTo>
                  <a:cubicBezTo>
                    <a:pt x="306" y="179"/>
                    <a:pt x="324" y="248"/>
                    <a:pt x="276" y="338"/>
                  </a:cubicBezTo>
                  <a:cubicBezTo>
                    <a:pt x="276" y="335"/>
                    <a:pt x="256" y="263"/>
                    <a:pt x="255" y="261"/>
                  </a:cubicBezTo>
                  <a:cubicBezTo>
                    <a:pt x="256" y="270"/>
                    <a:pt x="235" y="292"/>
                    <a:pt x="230" y="302"/>
                  </a:cubicBezTo>
                  <a:cubicBezTo>
                    <a:pt x="209" y="338"/>
                    <a:pt x="198" y="379"/>
                    <a:pt x="170" y="412"/>
                  </a:cubicBezTo>
                  <a:cubicBezTo>
                    <a:pt x="169" y="413"/>
                    <a:pt x="168" y="414"/>
                    <a:pt x="167" y="415"/>
                  </a:cubicBezTo>
                  <a:cubicBezTo>
                    <a:pt x="167" y="413"/>
                    <a:pt x="167" y="411"/>
                    <a:pt x="167" y="409"/>
                  </a:cubicBezTo>
                  <a:cubicBezTo>
                    <a:pt x="159" y="260"/>
                    <a:pt x="107" y="228"/>
                    <a:pt x="65" y="228"/>
                  </a:cubicBezTo>
                  <a:cubicBezTo>
                    <a:pt x="61" y="228"/>
                    <a:pt x="57" y="229"/>
                    <a:pt x="52" y="229"/>
                  </a:cubicBezTo>
                  <a:cubicBezTo>
                    <a:pt x="33" y="232"/>
                    <a:pt x="15" y="242"/>
                    <a:pt x="2" y="256"/>
                  </a:cubicBezTo>
                  <a:cubicBezTo>
                    <a:pt x="2" y="254"/>
                    <a:pt x="1" y="253"/>
                    <a:pt x="1" y="251"/>
                  </a:cubicBezTo>
                  <a:cubicBezTo>
                    <a:pt x="1" y="249"/>
                    <a:pt x="1" y="249"/>
                    <a:pt x="1" y="249"/>
                  </a:cubicBezTo>
                  <a:cubicBezTo>
                    <a:pt x="1" y="246"/>
                    <a:pt x="1" y="242"/>
                    <a:pt x="0" y="239"/>
                  </a:cubicBezTo>
                  <a:cubicBezTo>
                    <a:pt x="0" y="239"/>
                    <a:pt x="0" y="236"/>
                    <a:pt x="0" y="236"/>
                  </a:cubicBezTo>
                  <a:cubicBezTo>
                    <a:pt x="0" y="231"/>
                    <a:pt x="0" y="227"/>
                    <a:pt x="0" y="223"/>
                  </a:cubicBezTo>
                  <a:cubicBezTo>
                    <a:pt x="0" y="100"/>
                    <a:pt x="69" y="0"/>
                    <a:pt x="154" y="0"/>
                  </a:cubicBezTo>
                  <a:close/>
                </a:path>
              </a:pathLst>
            </a:custGeom>
            <a:solidFill>
              <a:srgbClr val="F492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 dirty="0">
                <a:latin typeface="+mn-ea"/>
                <a:cs typeface="+mn-ea"/>
              </a:endParaRPr>
            </a:p>
          </p:txBody>
        </p:sp>
        <p:sp>
          <p:nvSpPr>
            <p:cNvPr id="8" name="Freeform 135"/>
            <p:cNvSpPr>
              <a:spLocks/>
            </p:cNvSpPr>
            <p:nvPr/>
          </p:nvSpPr>
          <p:spPr bwMode="auto">
            <a:xfrm rot="2700000" flipH="1">
              <a:off x="6216128" y="2815389"/>
              <a:ext cx="101140" cy="142811"/>
            </a:xfrm>
            <a:custGeom>
              <a:avLst/>
              <a:gdLst>
                <a:gd name="T0" fmla="*/ 162607 w 212"/>
                <a:gd name="T1" fmla="*/ 535009 h 300"/>
                <a:gd name="T2" fmla="*/ 128573 w 212"/>
                <a:gd name="T3" fmla="*/ 535009 h 300"/>
                <a:gd name="T4" fmla="*/ 3782 w 212"/>
                <a:gd name="T5" fmla="*/ 599059 h 300"/>
                <a:gd name="T6" fmla="*/ 3782 w 212"/>
                <a:gd name="T7" fmla="*/ 587756 h 300"/>
                <a:gd name="T8" fmla="*/ 3782 w 212"/>
                <a:gd name="T9" fmla="*/ 583988 h 300"/>
                <a:gd name="T10" fmla="*/ 0 w 212"/>
                <a:gd name="T11" fmla="*/ 557615 h 300"/>
                <a:gd name="T12" fmla="*/ 0 w 212"/>
                <a:gd name="T13" fmla="*/ 550079 h 300"/>
                <a:gd name="T14" fmla="*/ 0 w 212"/>
                <a:gd name="T15" fmla="*/ 523706 h 300"/>
                <a:gd name="T16" fmla="*/ 381936 w 212"/>
                <a:gd name="T17" fmla="*/ 0 h 300"/>
                <a:gd name="T18" fmla="*/ 752528 w 212"/>
                <a:gd name="T19" fmla="*/ 403140 h 300"/>
                <a:gd name="T20" fmla="*/ 756309 w 212"/>
                <a:gd name="T21" fmla="*/ 406908 h 300"/>
                <a:gd name="T22" fmla="*/ 756309 w 212"/>
                <a:gd name="T23" fmla="*/ 410676 h 300"/>
                <a:gd name="T24" fmla="*/ 684460 w 212"/>
                <a:gd name="T25" fmla="*/ 791210 h 300"/>
                <a:gd name="T26" fmla="*/ 631518 w 212"/>
                <a:gd name="T27" fmla="*/ 610362 h 300"/>
                <a:gd name="T28" fmla="*/ 567232 w 212"/>
                <a:gd name="T29" fmla="*/ 704554 h 300"/>
                <a:gd name="T30" fmla="*/ 457567 w 212"/>
                <a:gd name="T31" fmla="*/ 1130300 h 300"/>
                <a:gd name="T32" fmla="*/ 162607 w 212"/>
                <a:gd name="T33" fmla="*/ 535009 h 3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2" h="300">
                  <a:moveTo>
                    <a:pt x="43" y="142"/>
                  </a:moveTo>
                  <a:cubicBezTo>
                    <a:pt x="40" y="142"/>
                    <a:pt x="37" y="142"/>
                    <a:pt x="34" y="142"/>
                  </a:cubicBezTo>
                  <a:cubicBezTo>
                    <a:pt x="21" y="144"/>
                    <a:pt x="10" y="150"/>
                    <a:pt x="1" y="159"/>
                  </a:cubicBezTo>
                  <a:cubicBezTo>
                    <a:pt x="1" y="158"/>
                    <a:pt x="1" y="157"/>
                    <a:pt x="1" y="156"/>
                  </a:cubicBezTo>
                  <a:cubicBezTo>
                    <a:pt x="1" y="155"/>
                    <a:pt x="1" y="155"/>
                    <a:pt x="1" y="155"/>
                  </a:cubicBezTo>
                  <a:cubicBezTo>
                    <a:pt x="0" y="152"/>
                    <a:pt x="0" y="150"/>
                    <a:pt x="0" y="148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3"/>
                    <a:pt x="0" y="141"/>
                    <a:pt x="0" y="139"/>
                  </a:cubicBezTo>
                  <a:cubicBezTo>
                    <a:pt x="0" y="62"/>
                    <a:pt x="45" y="0"/>
                    <a:pt x="101" y="0"/>
                  </a:cubicBezTo>
                  <a:cubicBezTo>
                    <a:pt x="147" y="0"/>
                    <a:pt x="189" y="45"/>
                    <a:pt x="199" y="107"/>
                  </a:cubicBezTo>
                  <a:cubicBezTo>
                    <a:pt x="200" y="108"/>
                    <a:pt x="200" y="108"/>
                    <a:pt x="200" y="108"/>
                  </a:cubicBezTo>
                  <a:cubicBezTo>
                    <a:pt x="200" y="109"/>
                    <a:pt x="200" y="109"/>
                    <a:pt x="200" y="109"/>
                  </a:cubicBezTo>
                  <a:cubicBezTo>
                    <a:pt x="201" y="111"/>
                    <a:pt x="212" y="154"/>
                    <a:pt x="181" y="210"/>
                  </a:cubicBezTo>
                  <a:cubicBezTo>
                    <a:pt x="181" y="208"/>
                    <a:pt x="167" y="164"/>
                    <a:pt x="167" y="162"/>
                  </a:cubicBezTo>
                  <a:cubicBezTo>
                    <a:pt x="168" y="168"/>
                    <a:pt x="154" y="181"/>
                    <a:pt x="150" y="187"/>
                  </a:cubicBezTo>
                  <a:cubicBezTo>
                    <a:pt x="137" y="210"/>
                    <a:pt x="126" y="275"/>
                    <a:pt x="121" y="300"/>
                  </a:cubicBezTo>
                  <a:cubicBezTo>
                    <a:pt x="121" y="300"/>
                    <a:pt x="94" y="134"/>
                    <a:pt x="43" y="142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 dirty="0">
                <a:latin typeface="+mn-ea"/>
                <a:cs typeface="+mn-ea"/>
              </a:endParaRPr>
            </a:p>
          </p:txBody>
        </p:sp>
        <p:sp>
          <p:nvSpPr>
            <p:cNvPr id="9" name="Freeform 107"/>
            <p:cNvSpPr>
              <a:spLocks/>
            </p:cNvSpPr>
            <p:nvPr/>
          </p:nvSpPr>
          <p:spPr bwMode="auto">
            <a:xfrm rot="2700000" flipH="1">
              <a:off x="6219230" y="2554544"/>
              <a:ext cx="183510" cy="293579"/>
            </a:xfrm>
            <a:custGeom>
              <a:avLst/>
              <a:gdLst>
                <a:gd name="T0" fmla="*/ 587375 w 312"/>
                <a:gd name="T1" fmla="*/ 0 h 495"/>
                <a:gd name="T2" fmla="*/ 1174750 w 312"/>
                <a:gd name="T3" fmla="*/ 597631 h 495"/>
                <a:gd name="T4" fmla="*/ 1174750 w 312"/>
                <a:gd name="T5" fmla="*/ 612666 h 495"/>
                <a:gd name="T6" fmla="*/ 1174750 w 312"/>
                <a:gd name="T7" fmla="*/ 612666 h 495"/>
                <a:gd name="T8" fmla="*/ 798228 w 312"/>
                <a:gd name="T9" fmla="*/ 1804170 h 495"/>
                <a:gd name="T10" fmla="*/ 779401 w 312"/>
                <a:gd name="T11" fmla="*/ 1826722 h 495"/>
                <a:gd name="T12" fmla="*/ 779401 w 312"/>
                <a:gd name="T13" fmla="*/ 1826722 h 495"/>
                <a:gd name="T14" fmla="*/ 779401 w 312"/>
                <a:gd name="T15" fmla="*/ 1826722 h 495"/>
                <a:gd name="T16" fmla="*/ 692801 w 312"/>
                <a:gd name="T17" fmla="*/ 1860550 h 495"/>
                <a:gd name="T18" fmla="*/ 579845 w 312"/>
                <a:gd name="T19" fmla="*/ 1762824 h 495"/>
                <a:gd name="T20" fmla="*/ 587375 w 312"/>
                <a:gd name="T21" fmla="*/ 1740272 h 495"/>
                <a:gd name="T22" fmla="*/ 587375 w 312"/>
                <a:gd name="T23" fmla="*/ 1740272 h 495"/>
                <a:gd name="T24" fmla="*/ 621262 w 312"/>
                <a:gd name="T25" fmla="*/ 1559855 h 495"/>
                <a:gd name="T26" fmla="*/ 459357 w 312"/>
                <a:gd name="T27" fmla="*/ 1168952 h 495"/>
                <a:gd name="T28" fmla="*/ 459357 w 312"/>
                <a:gd name="T29" fmla="*/ 1165193 h 495"/>
                <a:gd name="T30" fmla="*/ 158139 w 312"/>
                <a:gd name="T31" fmla="*/ 992293 h 495"/>
                <a:gd name="T32" fmla="*/ 0 w 312"/>
                <a:gd name="T33" fmla="*/ 590114 h 495"/>
                <a:gd name="T34" fmla="*/ 587375 w 312"/>
                <a:gd name="T35" fmla="*/ 0 h 49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000 w 10000"/>
                <a:gd name="connsiteY10" fmla="*/ 9354 h 10000"/>
                <a:gd name="connsiteX11" fmla="*/ 5288 w 10000"/>
                <a:gd name="connsiteY11" fmla="*/ 8384 h 10000"/>
                <a:gd name="connsiteX12" fmla="*/ 3910 w 10000"/>
                <a:gd name="connsiteY12" fmla="*/ 6283 h 10000"/>
                <a:gd name="connsiteX13" fmla="*/ 3910 w 10000"/>
                <a:gd name="connsiteY13" fmla="*/ 6263 h 10000"/>
                <a:gd name="connsiteX14" fmla="*/ 1346 w 10000"/>
                <a:gd name="connsiteY14" fmla="*/ 5333 h 10000"/>
                <a:gd name="connsiteX15" fmla="*/ 0 w 10000"/>
                <a:gd name="connsiteY15" fmla="*/ 3172 h 10000"/>
                <a:gd name="connsiteX16" fmla="*/ 5000 w 10000"/>
                <a:gd name="connsiteY16" fmla="*/ 0 h 10000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288 w 10000"/>
                <a:gd name="connsiteY10" fmla="*/ 8384 h 10000"/>
                <a:gd name="connsiteX11" fmla="*/ 3910 w 10000"/>
                <a:gd name="connsiteY11" fmla="*/ 6283 h 10000"/>
                <a:gd name="connsiteX12" fmla="*/ 3910 w 10000"/>
                <a:gd name="connsiteY12" fmla="*/ 6263 h 10000"/>
                <a:gd name="connsiteX13" fmla="*/ 1346 w 10000"/>
                <a:gd name="connsiteY13" fmla="*/ 5333 h 10000"/>
                <a:gd name="connsiteX14" fmla="*/ 0 w 10000"/>
                <a:gd name="connsiteY14" fmla="*/ 3172 h 10000"/>
                <a:gd name="connsiteX15" fmla="*/ 5000 w 10000"/>
                <a:gd name="connsiteY15" fmla="*/ 0 h 10000"/>
                <a:gd name="connsiteX0" fmla="*/ 5000 w 10000"/>
                <a:gd name="connsiteY0" fmla="*/ 0 h 10086"/>
                <a:gd name="connsiteX1" fmla="*/ 10000 w 10000"/>
                <a:gd name="connsiteY1" fmla="*/ 3212 h 10086"/>
                <a:gd name="connsiteX2" fmla="*/ 10000 w 10000"/>
                <a:gd name="connsiteY2" fmla="*/ 3293 h 10086"/>
                <a:gd name="connsiteX3" fmla="*/ 10000 w 10000"/>
                <a:gd name="connsiteY3" fmla="*/ 3293 h 10086"/>
                <a:gd name="connsiteX4" fmla="*/ 6795 w 10000"/>
                <a:gd name="connsiteY4" fmla="*/ 9697 h 10086"/>
                <a:gd name="connsiteX5" fmla="*/ 6635 w 10000"/>
                <a:gd name="connsiteY5" fmla="*/ 9818 h 10086"/>
                <a:gd name="connsiteX6" fmla="*/ 6635 w 10000"/>
                <a:gd name="connsiteY6" fmla="*/ 9818 h 10086"/>
                <a:gd name="connsiteX7" fmla="*/ 6635 w 10000"/>
                <a:gd name="connsiteY7" fmla="*/ 9818 h 10086"/>
                <a:gd name="connsiteX8" fmla="*/ 5897 w 10000"/>
                <a:gd name="connsiteY8" fmla="*/ 10000 h 10086"/>
                <a:gd name="connsiteX9" fmla="*/ 5288 w 10000"/>
                <a:gd name="connsiteY9" fmla="*/ 8384 h 10086"/>
                <a:gd name="connsiteX10" fmla="*/ 3910 w 10000"/>
                <a:gd name="connsiteY10" fmla="*/ 6283 h 10086"/>
                <a:gd name="connsiteX11" fmla="*/ 3910 w 10000"/>
                <a:gd name="connsiteY11" fmla="*/ 6263 h 10086"/>
                <a:gd name="connsiteX12" fmla="*/ 1346 w 10000"/>
                <a:gd name="connsiteY12" fmla="*/ 5333 h 10086"/>
                <a:gd name="connsiteX13" fmla="*/ 0 w 10000"/>
                <a:gd name="connsiteY13" fmla="*/ 3172 h 10086"/>
                <a:gd name="connsiteX14" fmla="*/ 5000 w 10000"/>
                <a:gd name="connsiteY14" fmla="*/ 0 h 10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000" h="10086">
                  <a:moveTo>
                    <a:pt x="5000" y="0"/>
                  </a:moveTo>
                  <a:cubicBezTo>
                    <a:pt x="7756" y="0"/>
                    <a:pt x="10000" y="1455"/>
                    <a:pt x="10000" y="3212"/>
                  </a:cubicBezTo>
                  <a:lnTo>
                    <a:pt x="10000" y="3293"/>
                  </a:lnTo>
                  <a:lnTo>
                    <a:pt x="10000" y="3293"/>
                  </a:lnTo>
                  <a:cubicBezTo>
                    <a:pt x="10000" y="5717"/>
                    <a:pt x="8814" y="7859"/>
                    <a:pt x="6795" y="9697"/>
                  </a:cubicBezTo>
                  <a:cubicBezTo>
                    <a:pt x="6731" y="9737"/>
                    <a:pt x="6699" y="9778"/>
                    <a:pt x="6635" y="9818"/>
                  </a:cubicBezTo>
                  <a:lnTo>
                    <a:pt x="6635" y="9818"/>
                  </a:lnTo>
                  <a:lnTo>
                    <a:pt x="6635" y="9818"/>
                  </a:lnTo>
                  <a:cubicBezTo>
                    <a:pt x="6442" y="9919"/>
                    <a:pt x="6121" y="10239"/>
                    <a:pt x="5897" y="10000"/>
                  </a:cubicBezTo>
                  <a:cubicBezTo>
                    <a:pt x="5673" y="9761"/>
                    <a:pt x="5619" y="9003"/>
                    <a:pt x="5288" y="8384"/>
                  </a:cubicBezTo>
                  <a:cubicBezTo>
                    <a:pt x="5064" y="7556"/>
                    <a:pt x="4744" y="6848"/>
                    <a:pt x="3910" y="6283"/>
                  </a:cubicBezTo>
                  <a:lnTo>
                    <a:pt x="3910" y="6263"/>
                  </a:lnTo>
                  <a:cubicBezTo>
                    <a:pt x="3237" y="5818"/>
                    <a:pt x="2340" y="5475"/>
                    <a:pt x="1346" y="5333"/>
                  </a:cubicBezTo>
                  <a:cubicBezTo>
                    <a:pt x="513" y="4768"/>
                    <a:pt x="0" y="4000"/>
                    <a:pt x="0" y="3172"/>
                  </a:cubicBezTo>
                  <a:cubicBezTo>
                    <a:pt x="0" y="1414"/>
                    <a:pt x="2244" y="0"/>
                    <a:pt x="5000" y="0"/>
                  </a:cubicBezTo>
                  <a:close/>
                </a:path>
              </a:pathLst>
            </a:custGeom>
            <a:solidFill>
              <a:schemeClr val="bg1">
                <a:alpha val="73000"/>
              </a:schemeClr>
            </a:solidFill>
            <a:ln>
              <a:noFill/>
            </a:ln>
          </p:spPr>
          <p:txBody>
            <a:bodyPr/>
            <a:lstStyle/>
            <a:p>
              <a:endParaRPr lang="en-US" sz="2400" dirty="0">
                <a:latin typeface="+mn-ea"/>
                <a:cs typeface="+mn-ea"/>
              </a:endParaRPr>
            </a:p>
          </p:txBody>
        </p:sp>
        <p:sp>
          <p:nvSpPr>
            <p:cNvPr id="10" name="Freeform 107"/>
            <p:cNvSpPr>
              <a:spLocks/>
            </p:cNvSpPr>
            <p:nvPr/>
          </p:nvSpPr>
          <p:spPr bwMode="auto">
            <a:xfrm rot="2700000">
              <a:off x="6369742" y="2705056"/>
              <a:ext cx="183510" cy="293579"/>
            </a:xfrm>
            <a:custGeom>
              <a:avLst/>
              <a:gdLst>
                <a:gd name="T0" fmla="*/ 587375 w 312"/>
                <a:gd name="T1" fmla="*/ 0 h 495"/>
                <a:gd name="T2" fmla="*/ 1174750 w 312"/>
                <a:gd name="T3" fmla="*/ 597631 h 495"/>
                <a:gd name="T4" fmla="*/ 1174750 w 312"/>
                <a:gd name="T5" fmla="*/ 612666 h 495"/>
                <a:gd name="T6" fmla="*/ 1174750 w 312"/>
                <a:gd name="T7" fmla="*/ 612666 h 495"/>
                <a:gd name="T8" fmla="*/ 798228 w 312"/>
                <a:gd name="T9" fmla="*/ 1804170 h 495"/>
                <a:gd name="T10" fmla="*/ 779401 w 312"/>
                <a:gd name="T11" fmla="*/ 1826722 h 495"/>
                <a:gd name="T12" fmla="*/ 779401 w 312"/>
                <a:gd name="T13" fmla="*/ 1826722 h 495"/>
                <a:gd name="T14" fmla="*/ 779401 w 312"/>
                <a:gd name="T15" fmla="*/ 1826722 h 495"/>
                <a:gd name="T16" fmla="*/ 692801 w 312"/>
                <a:gd name="T17" fmla="*/ 1860550 h 495"/>
                <a:gd name="T18" fmla="*/ 579845 w 312"/>
                <a:gd name="T19" fmla="*/ 1762824 h 495"/>
                <a:gd name="T20" fmla="*/ 587375 w 312"/>
                <a:gd name="T21" fmla="*/ 1740272 h 495"/>
                <a:gd name="T22" fmla="*/ 587375 w 312"/>
                <a:gd name="T23" fmla="*/ 1740272 h 495"/>
                <a:gd name="T24" fmla="*/ 621262 w 312"/>
                <a:gd name="T25" fmla="*/ 1559855 h 495"/>
                <a:gd name="T26" fmla="*/ 459357 w 312"/>
                <a:gd name="T27" fmla="*/ 1168952 h 495"/>
                <a:gd name="T28" fmla="*/ 459357 w 312"/>
                <a:gd name="T29" fmla="*/ 1165193 h 495"/>
                <a:gd name="T30" fmla="*/ 158139 w 312"/>
                <a:gd name="T31" fmla="*/ 992293 h 495"/>
                <a:gd name="T32" fmla="*/ 0 w 312"/>
                <a:gd name="T33" fmla="*/ 590114 h 495"/>
                <a:gd name="T34" fmla="*/ 587375 w 312"/>
                <a:gd name="T35" fmla="*/ 0 h 49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000 w 10000"/>
                <a:gd name="connsiteY10" fmla="*/ 9354 h 10000"/>
                <a:gd name="connsiteX11" fmla="*/ 5288 w 10000"/>
                <a:gd name="connsiteY11" fmla="*/ 8384 h 10000"/>
                <a:gd name="connsiteX12" fmla="*/ 3910 w 10000"/>
                <a:gd name="connsiteY12" fmla="*/ 6283 h 10000"/>
                <a:gd name="connsiteX13" fmla="*/ 3910 w 10000"/>
                <a:gd name="connsiteY13" fmla="*/ 6263 h 10000"/>
                <a:gd name="connsiteX14" fmla="*/ 1346 w 10000"/>
                <a:gd name="connsiteY14" fmla="*/ 5333 h 10000"/>
                <a:gd name="connsiteX15" fmla="*/ 0 w 10000"/>
                <a:gd name="connsiteY15" fmla="*/ 3172 h 10000"/>
                <a:gd name="connsiteX16" fmla="*/ 5000 w 10000"/>
                <a:gd name="connsiteY16" fmla="*/ 0 h 10000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288 w 10000"/>
                <a:gd name="connsiteY10" fmla="*/ 8384 h 10000"/>
                <a:gd name="connsiteX11" fmla="*/ 3910 w 10000"/>
                <a:gd name="connsiteY11" fmla="*/ 6283 h 10000"/>
                <a:gd name="connsiteX12" fmla="*/ 3910 w 10000"/>
                <a:gd name="connsiteY12" fmla="*/ 6263 h 10000"/>
                <a:gd name="connsiteX13" fmla="*/ 1346 w 10000"/>
                <a:gd name="connsiteY13" fmla="*/ 5333 h 10000"/>
                <a:gd name="connsiteX14" fmla="*/ 0 w 10000"/>
                <a:gd name="connsiteY14" fmla="*/ 3172 h 10000"/>
                <a:gd name="connsiteX15" fmla="*/ 5000 w 10000"/>
                <a:gd name="connsiteY15" fmla="*/ 0 h 10000"/>
                <a:gd name="connsiteX0" fmla="*/ 5000 w 10000"/>
                <a:gd name="connsiteY0" fmla="*/ 0 h 10086"/>
                <a:gd name="connsiteX1" fmla="*/ 10000 w 10000"/>
                <a:gd name="connsiteY1" fmla="*/ 3212 h 10086"/>
                <a:gd name="connsiteX2" fmla="*/ 10000 w 10000"/>
                <a:gd name="connsiteY2" fmla="*/ 3293 h 10086"/>
                <a:gd name="connsiteX3" fmla="*/ 10000 w 10000"/>
                <a:gd name="connsiteY3" fmla="*/ 3293 h 10086"/>
                <a:gd name="connsiteX4" fmla="*/ 6795 w 10000"/>
                <a:gd name="connsiteY4" fmla="*/ 9697 h 10086"/>
                <a:gd name="connsiteX5" fmla="*/ 6635 w 10000"/>
                <a:gd name="connsiteY5" fmla="*/ 9818 h 10086"/>
                <a:gd name="connsiteX6" fmla="*/ 6635 w 10000"/>
                <a:gd name="connsiteY6" fmla="*/ 9818 h 10086"/>
                <a:gd name="connsiteX7" fmla="*/ 6635 w 10000"/>
                <a:gd name="connsiteY7" fmla="*/ 9818 h 10086"/>
                <a:gd name="connsiteX8" fmla="*/ 5897 w 10000"/>
                <a:gd name="connsiteY8" fmla="*/ 10000 h 10086"/>
                <a:gd name="connsiteX9" fmla="*/ 5288 w 10000"/>
                <a:gd name="connsiteY9" fmla="*/ 8384 h 10086"/>
                <a:gd name="connsiteX10" fmla="*/ 3910 w 10000"/>
                <a:gd name="connsiteY10" fmla="*/ 6283 h 10086"/>
                <a:gd name="connsiteX11" fmla="*/ 3910 w 10000"/>
                <a:gd name="connsiteY11" fmla="*/ 6263 h 10086"/>
                <a:gd name="connsiteX12" fmla="*/ 1346 w 10000"/>
                <a:gd name="connsiteY12" fmla="*/ 5333 h 10086"/>
                <a:gd name="connsiteX13" fmla="*/ 0 w 10000"/>
                <a:gd name="connsiteY13" fmla="*/ 3172 h 10086"/>
                <a:gd name="connsiteX14" fmla="*/ 5000 w 10000"/>
                <a:gd name="connsiteY14" fmla="*/ 0 h 10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000" h="10086">
                  <a:moveTo>
                    <a:pt x="5000" y="0"/>
                  </a:moveTo>
                  <a:cubicBezTo>
                    <a:pt x="7756" y="0"/>
                    <a:pt x="10000" y="1455"/>
                    <a:pt x="10000" y="3212"/>
                  </a:cubicBezTo>
                  <a:lnTo>
                    <a:pt x="10000" y="3293"/>
                  </a:lnTo>
                  <a:lnTo>
                    <a:pt x="10000" y="3293"/>
                  </a:lnTo>
                  <a:cubicBezTo>
                    <a:pt x="10000" y="5717"/>
                    <a:pt x="8814" y="7859"/>
                    <a:pt x="6795" y="9697"/>
                  </a:cubicBezTo>
                  <a:cubicBezTo>
                    <a:pt x="6731" y="9737"/>
                    <a:pt x="6699" y="9778"/>
                    <a:pt x="6635" y="9818"/>
                  </a:cubicBezTo>
                  <a:lnTo>
                    <a:pt x="6635" y="9818"/>
                  </a:lnTo>
                  <a:lnTo>
                    <a:pt x="6635" y="9818"/>
                  </a:lnTo>
                  <a:cubicBezTo>
                    <a:pt x="6442" y="9919"/>
                    <a:pt x="6121" y="10239"/>
                    <a:pt x="5897" y="10000"/>
                  </a:cubicBezTo>
                  <a:cubicBezTo>
                    <a:pt x="5673" y="9761"/>
                    <a:pt x="5619" y="9003"/>
                    <a:pt x="5288" y="8384"/>
                  </a:cubicBezTo>
                  <a:cubicBezTo>
                    <a:pt x="5064" y="7556"/>
                    <a:pt x="4744" y="6848"/>
                    <a:pt x="3910" y="6283"/>
                  </a:cubicBezTo>
                  <a:lnTo>
                    <a:pt x="3910" y="6263"/>
                  </a:lnTo>
                  <a:cubicBezTo>
                    <a:pt x="3237" y="5818"/>
                    <a:pt x="2340" y="5475"/>
                    <a:pt x="1346" y="5333"/>
                  </a:cubicBezTo>
                  <a:cubicBezTo>
                    <a:pt x="513" y="4768"/>
                    <a:pt x="0" y="4000"/>
                    <a:pt x="0" y="3172"/>
                  </a:cubicBezTo>
                  <a:cubicBezTo>
                    <a:pt x="0" y="1414"/>
                    <a:pt x="2244" y="0"/>
                    <a:pt x="5000" y="0"/>
                  </a:cubicBezTo>
                  <a:close/>
                </a:path>
              </a:pathLst>
            </a:custGeom>
            <a:solidFill>
              <a:schemeClr val="bg1">
                <a:alpha val="73000"/>
              </a:schemeClr>
            </a:solidFill>
            <a:ln>
              <a:noFill/>
            </a:ln>
          </p:spPr>
          <p:txBody>
            <a:bodyPr/>
            <a:lstStyle/>
            <a:p>
              <a:endParaRPr lang="en-US" sz="2400" dirty="0">
                <a:latin typeface="+mn-ea"/>
                <a:cs typeface="+mn-ea"/>
              </a:endParaRPr>
            </a:p>
          </p:txBody>
        </p:sp>
        <p:sp>
          <p:nvSpPr>
            <p:cNvPr id="11" name="Freeform 108"/>
            <p:cNvSpPr>
              <a:spLocks/>
            </p:cNvSpPr>
            <p:nvPr/>
          </p:nvSpPr>
          <p:spPr bwMode="auto">
            <a:xfrm rot="2700000">
              <a:off x="6407803" y="2259335"/>
              <a:ext cx="350653" cy="642255"/>
            </a:xfrm>
            <a:custGeom>
              <a:avLst/>
              <a:gdLst>
                <a:gd name="T0" fmla="*/ 1122363 w 596"/>
                <a:gd name="T1" fmla="*/ 4105275 h 1092"/>
                <a:gd name="T2" fmla="*/ 598844 w 596"/>
                <a:gd name="T3" fmla="*/ 4105275 h 1092"/>
                <a:gd name="T4" fmla="*/ 79093 w 596"/>
                <a:gd name="T5" fmla="*/ 1928577 h 1092"/>
                <a:gd name="T6" fmla="*/ 1122363 w 596"/>
                <a:gd name="T7" fmla="*/ 0 h 1092"/>
                <a:gd name="T8" fmla="*/ 1126129 w 596"/>
                <a:gd name="T9" fmla="*/ 0 h 1092"/>
                <a:gd name="T10" fmla="*/ 2165632 w 596"/>
                <a:gd name="T11" fmla="*/ 1928577 h 1092"/>
                <a:gd name="T12" fmla="*/ 1645881 w 596"/>
                <a:gd name="T13" fmla="*/ 4105275 h 1092"/>
                <a:gd name="T14" fmla="*/ 1122363 w 596"/>
                <a:gd name="T15" fmla="*/ 4105275 h 10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96" h="1092">
                  <a:moveTo>
                    <a:pt x="298" y="1092"/>
                  </a:moveTo>
                  <a:cubicBezTo>
                    <a:pt x="159" y="1092"/>
                    <a:pt x="159" y="1092"/>
                    <a:pt x="159" y="1092"/>
                  </a:cubicBezTo>
                  <a:cubicBezTo>
                    <a:pt x="31" y="824"/>
                    <a:pt x="21" y="513"/>
                    <a:pt x="21" y="513"/>
                  </a:cubicBezTo>
                  <a:cubicBezTo>
                    <a:pt x="0" y="212"/>
                    <a:pt x="298" y="0"/>
                    <a:pt x="298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596" y="212"/>
                    <a:pt x="575" y="513"/>
                  </a:cubicBezTo>
                  <a:cubicBezTo>
                    <a:pt x="575" y="513"/>
                    <a:pt x="566" y="824"/>
                    <a:pt x="437" y="1092"/>
                  </a:cubicBezTo>
                  <a:lnTo>
                    <a:pt x="298" y="1092"/>
                  </a:lnTo>
                  <a:close/>
                </a:path>
              </a:pathLst>
            </a:custGeom>
            <a:solidFill>
              <a:srgbClr val="87B0C7"/>
            </a:solidFill>
            <a:ln>
              <a:noFill/>
            </a:ln>
          </p:spPr>
          <p:txBody>
            <a:bodyPr/>
            <a:lstStyle/>
            <a:p>
              <a:endParaRPr lang="en-US" sz="2400" dirty="0">
                <a:latin typeface="+mn-ea"/>
                <a:cs typeface="+mn-ea"/>
              </a:endParaRPr>
            </a:p>
          </p:txBody>
        </p:sp>
        <p:sp>
          <p:nvSpPr>
            <p:cNvPr id="12" name="Oval 113"/>
            <p:cNvSpPr>
              <a:spLocks noChangeArrowheads="1"/>
            </p:cNvSpPr>
            <p:nvPr/>
          </p:nvSpPr>
          <p:spPr bwMode="auto">
            <a:xfrm rot="2700000">
              <a:off x="6568043" y="2481147"/>
              <a:ext cx="117123" cy="114085"/>
            </a:xfrm>
            <a:prstGeom prst="ellipse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lang="en-US" sz="2400" dirty="0">
                <a:latin typeface="+mn-ea"/>
                <a:cs typeface="+mn-ea"/>
              </a:endParaRPr>
            </a:p>
          </p:txBody>
        </p:sp>
        <p:sp>
          <p:nvSpPr>
            <p:cNvPr id="13" name="Oval 116"/>
            <p:cNvSpPr>
              <a:spLocks noChangeArrowheads="1"/>
            </p:cNvSpPr>
            <p:nvPr/>
          </p:nvSpPr>
          <p:spPr bwMode="auto">
            <a:xfrm rot="2700000">
              <a:off x="6500229" y="2593093"/>
              <a:ext cx="70303" cy="72640"/>
            </a:xfrm>
            <a:prstGeom prst="ellipse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lang="en-US" sz="2400" dirty="0">
                <a:latin typeface="+mn-ea"/>
                <a:cs typeface="+mn-ea"/>
              </a:endParaRPr>
            </a:p>
          </p:txBody>
        </p:sp>
        <p:sp>
          <p:nvSpPr>
            <p:cNvPr id="14" name="Oval 119"/>
            <p:cNvSpPr>
              <a:spLocks noChangeArrowheads="1"/>
            </p:cNvSpPr>
            <p:nvPr/>
          </p:nvSpPr>
          <p:spPr bwMode="auto">
            <a:xfrm rot="2700000">
              <a:off x="6447912" y="2674106"/>
              <a:ext cx="43239" cy="42313"/>
            </a:xfrm>
            <a:prstGeom prst="ellipse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lang="en-US" sz="2400" dirty="0">
                <a:latin typeface="+mn-ea"/>
                <a:cs typeface="+mn-ea"/>
              </a:endParaRPr>
            </a:p>
          </p:txBody>
        </p:sp>
        <p:sp>
          <p:nvSpPr>
            <p:cNvPr id="15" name="Rectangle 27"/>
            <p:cNvSpPr/>
            <p:nvPr/>
          </p:nvSpPr>
          <p:spPr>
            <a:xfrm rot="2700000">
              <a:off x="6301683" y="2797997"/>
              <a:ext cx="71523" cy="43830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+mn-ea"/>
                <a:cs typeface="+mn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701944" y="2310659"/>
            <a:ext cx="1277515" cy="127751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+mn-ea"/>
                <a:cs typeface="+mn-ea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479426" y="760412"/>
              <a:ext cx="3825874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en-US" altLang="zh-CN" sz="3600" b="1" kern="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  <a:cs typeface="+mn-ea"/>
                </a:rPr>
                <a:t>2</a:t>
              </a:r>
              <a:endParaRPr lang="zh-CN" altLang="en-US" sz="3600" b="1" kern="0" dirty="0">
                <a:solidFill>
                  <a:schemeClr val="accent3">
                    <a:lumMod val="50000"/>
                  </a:schemeClr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19" name="Group 30"/>
          <p:cNvGrpSpPr/>
          <p:nvPr/>
        </p:nvGrpSpPr>
        <p:grpSpPr>
          <a:xfrm>
            <a:off x="6555701" y="3091989"/>
            <a:ext cx="423143" cy="371105"/>
            <a:chOff x="3175" y="-1587"/>
            <a:chExt cx="490538" cy="430212"/>
          </a:xfrm>
          <a:solidFill>
            <a:schemeClr val="bg1"/>
          </a:solidFill>
        </p:grpSpPr>
        <p:sp>
          <p:nvSpPr>
            <p:cNvPr id="20" name="Freeform 175"/>
            <p:cNvSpPr>
              <a:spLocks noEditPoints="1"/>
            </p:cNvSpPr>
            <p:nvPr/>
          </p:nvSpPr>
          <p:spPr bwMode="auto">
            <a:xfrm>
              <a:off x="3175" y="-1587"/>
              <a:ext cx="490538" cy="430212"/>
            </a:xfrm>
            <a:custGeom>
              <a:avLst/>
              <a:gdLst>
                <a:gd name="T0" fmla="*/ 128 w 128"/>
                <a:gd name="T1" fmla="*/ 66 h 112"/>
                <a:gd name="T2" fmla="*/ 112 w 128"/>
                <a:gd name="T3" fmla="*/ 6 h 112"/>
                <a:gd name="T4" fmla="*/ 104 w 128"/>
                <a:gd name="T5" fmla="*/ 0 h 112"/>
                <a:gd name="T6" fmla="*/ 64 w 128"/>
                <a:gd name="T7" fmla="*/ 0 h 112"/>
                <a:gd name="T8" fmla="*/ 24 w 128"/>
                <a:gd name="T9" fmla="*/ 0 h 112"/>
                <a:gd name="T10" fmla="*/ 16 w 128"/>
                <a:gd name="T11" fmla="*/ 6 h 112"/>
                <a:gd name="T12" fmla="*/ 0 w 128"/>
                <a:gd name="T13" fmla="*/ 66 h 112"/>
                <a:gd name="T14" fmla="*/ 0 w 128"/>
                <a:gd name="T15" fmla="*/ 68 h 112"/>
                <a:gd name="T16" fmla="*/ 0 w 128"/>
                <a:gd name="T17" fmla="*/ 96 h 112"/>
                <a:gd name="T18" fmla="*/ 16 w 128"/>
                <a:gd name="T19" fmla="*/ 112 h 112"/>
                <a:gd name="T20" fmla="*/ 112 w 128"/>
                <a:gd name="T21" fmla="*/ 112 h 112"/>
                <a:gd name="T22" fmla="*/ 128 w 128"/>
                <a:gd name="T23" fmla="*/ 96 h 112"/>
                <a:gd name="T24" fmla="*/ 128 w 128"/>
                <a:gd name="T25" fmla="*/ 68 h 112"/>
                <a:gd name="T26" fmla="*/ 128 w 128"/>
                <a:gd name="T27" fmla="*/ 66 h 112"/>
                <a:gd name="T28" fmla="*/ 120 w 128"/>
                <a:gd name="T29" fmla="*/ 96 h 112"/>
                <a:gd name="T30" fmla="*/ 112 w 128"/>
                <a:gd name="T31" fmla="*/ 104 h 112"/>
                <a:gd name="T32" fmla="*/ 16 w 128"/>
                <a:gd name="T33" fmla="*/ 104 h 112"/>
                <a:gd name="T34" fmla="*/ 8 w 128"/>
                <a:gd name="T35" fmla="*/ 96 h 112"/>
                <a:gd name="T36" fmla="*/ 8 w 128"/>
                <a:gd name="T37" fmla="*/ 68 h 112"/>
                <a:gd name="T38" fmla="*/ 24 w 128"/>
                <a:gd name="T39" fmla="*/ 8 h 112"/>
                <a:gd name="T40" fmla="*/ 104 w 128"/>
                <a:gd name="T41" fmla="*/ 8 h 112"/>
                <a:gd name="T42" fmla="*/ 120 w 128"/>
                <a:gd name="T43" fmla="*/ 68 h 112"/>
                <a:gd name="T44" fmla="*/ 120 w 128"/>
                <a:gd name="T45" fmla="*/ 9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8" h="112">
                  <a:moveTo>
                    <a:pt x="128" y="66"/>
                  </a:moveTo>
                  <a:cubicBezTo>
                    <a:pt x="112" y="6"/>
                    <a:pt x="112" y="6"/>
                    <a:pt x="112" y="6"/>
                  </a:cubicBezTo>
                  <a:cubicBezTo>
                    <a:pt x="111" y="2"/>
                    <a:pt x="108" y="0"/>
                    <a:pt x="10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17" y="2"/>
                    <a:pt x="16" y="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0" y="67"/>
                    <a:pt x="0" y="68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5"/>
                    <a:pt x="7" y="112"/>
                    <a:pt x="16" y="112"/>
                  </a:cubicBezTo>
                  <a:cubicBezTo>
                    <a:pt x="112" y="112"/>
                    <a:pt x="112" y="112"/>
                    <a:pt x="112" y="112"/>
                  </a:cubicBezTo>
                  <a:cubicBezTo>
                    <a:pt x="121" y="112"/>
                    <a:pt x="128" y="105"/>
                    <a:pt x="128" y="96"/>
                  </a:cubicBezTo>
                  <a:cubicBezTo>
                    <a:pt x="128" y="68"/>
                    <a:pt x="128" y="68"/>
                    <a:pt x="128" y="68"/>
                  </a:cubicBezTo>
                  <a:cubicBezTo>
                    <a:pt x="128" y="67"/>
                    <a:pt x="128" y="67"/>
                    <a:pt x="128" y="66"/>
                  </a:cubicBezTo>
                  <a:close/>
                  <a:moveTo>
                    <a:pt x="120" y="96"/>
                  </a:moveTo>
                  <a:cubicBezTo>
                    <a:pt x="120" y="100"/>
                    <a:pt x="116" y="104"/>
                    <a:pt x="112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2" y="104"/>
                    <a:pt x="8" y="100"/>
                    <a:pt x="8" y="96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20" y="68"/>
                    <a:pt x="120" y="68"/>
                    <a:pt x="120" y="68"/>
                  </a:cubicBezTo>
                  <a:lnTo>
                    <a:pt x="12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id-ID" sz="2400">
                <a:latin typeface="+mn-ea"/>
                <a:cs typeface="+mn-ea"/>
              </a:endParaRPr>
            </a:p>
          </p:txBody>
        </p:sp>
        <p:sp>
          <p:nvSpPr>
            <p:cNvPr id="21" name="Freeform 176"/>
            <p:cNvSpPr>
              <a:spLocks noEditPoints="1"/>
            </p:cNvSpPr>
            <p:nvPr/>
          </p:nvSpPr>
          <p:spPr bwMode="auto">
            <a:xfrm>
              <a:off x="60325" y="58738"/>
              <a:ext cx="374650" cy="277812"/>
            </a:xfrm>
            <a:custGeom>
              <a:avLst/>
              <a:gdLst>
                <a:gd name="T0" fmla="*/ 80 w 98"/>
                <a:gd name="T1" fmla="*/ 0 h 72"/>
                <a:gd name="T2" fmla="*/ 18 w 98"/>
                <a:gd name="T3" fmla="*/ 0 h 72"/>
                <a:gd name="T4" fmla="*/ 14 w 98"/>
                <a:gd name="T5" fmla="*/ 3 h 72"/>
                <a:gd name="T6" fmla="*/ 0 w 98"/>
                <a:gd name="T7" fmla="*/ 51 h 72"/>
                <a:gd name="T8" fmla="*/ 1 w 98"/>
                <a:gd name="T9" fmla="*/ 54 h 72"/>
                <a:gd name="T10" fmla="*/ 4 w 98"/>
                <a:gd name="T11" fmla="*/ 56 h 72"/>
                <a:gd name="T12" fmla="*/ 16 w 98"/>
                <a:gd name="T13" fmla="*/ 56 h 72"/>
                <a:gd name="T14" fmla="*/ 20 w 98"/>
                <a:gd name="T15" fmla="*/ 56 h 72"/>
                <a:gd name="T16" fmla="*/ 23 w 98"/>
                <a:gd name="T17" fmla="*/ 56 h 72"/>
                <a:gd name="T18" fmla="*/ 28 w 98"/>
                <a:gd name="T19" fmla="*/ 68 h 72"/>
                <a:gd name="T20" fmla="*/ 35 w 98"/>
                <a:gd name="T21" fmla="*/ 72 h 72"/>
                <a:gd name="T22" fmla="*/ 63 w 98"/>
                <a:gd name="T23" fmla="*/ 72 h 72"/>
                <a:gd name="T24" fmla="*/ 70 w 98"/>
                <a:gd name="T25" fmla="*/ 68 h 72"/>
                <a:gd name="T26" fmla="*/ 75 w 98"/>
                <a:gd name="T27" fmla="*/ 56 h 72"/>
                <a:gd name="T28" fmla="*/ 78 w 98"/>
                <a:gd name="T29" fmla="*/ 56 h 72"/>
                <a:gd name="T30" fmla="*/ 82 w 98"/>
                <a:gd name="T31" fmla="*/ 56 h 72"/>
                <a:gd name="T32" fmla="*/ 94 w 98"/>
                <a:gd name="T33" fmla="*/ 56 h 72"/>
                <a:gd name="T34" fmla="*/ 97 w 98"/>
                <a:gd name="T35" fmla="*/ 54 h 72"/>
                <a:gd name="T36" fmla="*/ 98 w 98"/>
                <a:gd name="T37" fmla="*/ 51 h 72"/>
                <a:gd name="T38" fmla="*/ 84 w 98"/>
                <a:gd name="T39" fmla="*/ 3 h 72"/>
                <a:gd name="T40" fmla="*/ 80 w 98"/>
                <a:gd name="T41" fmla="*/ 0 h 72"/>
                <a:gd name="T42" fmla="*/ 82 w 98"/>
                <a:gd name="T43" fmla="*/ 48 h 72"/>
                <a:gd name="T44" fmla="*/ 75 w 98"/>
                <a:gd name="T45" fmla="*/ 48 h 72"/>
                <a:gd name="T46" fmla="*/ 68 w 98"/>
                <a:gd name="T47" fmla="*/ 52 h 72"/>
                <a:gd name="T48" fmla="*/ 63 w 98"/>
                <a:gd name="T49" fmla="*/ 64 h 72"/>
                <a:gd name="T50" fmla="*/ 35 w 98"/>
                <a:gd name="T51" fmla="*/ 64 h 72"/>
                <a:gd name="T52" fmla="*/ 30 w 98"/>
                <a:gd name="T53" fmla="*/ 52 h 72"/>
                <a:gd name="T54" fmla="*/ 23 w 98"/>
                <a:gd name="T55" fmla="*/ 48 h 72"/>
                <a:gd name="T56" fmla="*/ 16 w 98"/>
                <a:gd name="T57" fmla="*/ 48 h 72"/>
                <a:gd name="T58" fmla="*/ 6 w 98"/>
                <a:gd name="T59" fmla="*/ 48 h 72"/>
                <a:gd name="T60" fmla="*/ 18 w 98"/>
                <a:gd name="T61" fmla="*/ 4 h 72"/>
                <a:gd name="T62" fmla="*/ 80 w 98"/>
                <a:gd name="T63" fmla="*/ 4 h 72"/>
                <a:gd name="T64" fmla="*/ 92 w 98"/>
                <a:gd name="T65" fmla="*/ 48 h 72"/>
                <a:gd name="T66" fmla="*/ 82 w 98"/>
                <a:gd name="T67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8" h="72">
                  <a:moveTo>
                    <a:pt x="8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5" y="1"/>
                    <a:pt x="14" y="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2"/>
                    <a:pt x="0" y="53"/>
                    <a:pt x="1" y="54"/>
                  </a:cubicBezTo>
                  <a:cubicBezTo>
                    <a:pt x="2" y="55"/>
                    <a:pt x="3" y="56"/>
                    <a:pt x="4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30" y="70"/>
                    <a:pt x="32" y="72"/>
                    <a:pt x="35" y="72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66" y="72"/>
                    <a:pt x="68" y="70"/>
                    <a:pt x="70" y="68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6"/>
                    <a:pt x="96" y="55"/>
                    <a:pt x="97" y="54"/>
                  </a:cubicBezTo>
                  <a:cubicBezTo>
                    <a:pt x="98" y="53"/>
                    <a:pt x="98" y="52"/>
                    <a:pt x="98" y="51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3" y="1"/>
                    <a:pt x="82" y="0"/>
                    <a:pt x="80" y="0"/>
                  </a:cubicBezTo>
                  <a:close/>
                  <a:moveTo>
                    <a:pt x="82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2" y="48"/>
                    <a:pt x="70" y="50"/>
                    <a:pt x="68" y="52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28" y="50"/>
                    <a:pt x="26" y="48"/>
                    <a:pt x="23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92" y="48"/>
                    <a:pt x="92" y="48"/>
                    <a:pt x="92" y="48"/>
                  </a:cubicBezTo>
                  <a:lnTo>
                    <a:pt x="8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id-ID" sz="2400">
                <a:latin typeface="+mn-ea"/>
                <a:cs typeface="+mn-ea"/>
              </a:endParaRPr>
            </a:p>
          </p:txBody>
        </p:sp>
      </p:grpSp>
      <p:sp>
        <p:nvSpPr>
          <p:cNvPr id="22" name="Freeform 50"/>
          <p:cNvSpPr>
            <a:spLocks noEditPoints="1"/>
          </p:cNvSpPr>
          <p:nvPr/>
        </p:nvSpPr>
        <p:spPr bwMode="auto">
          <a:xfrm>
            <a:off x="1407416" y="3859670"/>
            <a:ext cx="349097" cy="439700"/>
          </a:xfrm>
          <a:custGeom>
            <a:avLst/>
            <a:gdLst/>
            <a:ahLst/>
            <a:cxnLst>
              <a:cxn ang="0">
                <a:pos x="187" y="135"/>
              </a:cxn>
              <a:cxn ang="0">
                <a:pos x="44" y="135"/>
              </a:cxn>
              <a:cxn ang="0">
                <a:pos x="44" y="156"/>
              </a:cxn>
              <a:cxn ang="0">
                <a:pos x="187" y="156"/>
              </a:cxn>
              <a:cxn ang="0">
                <a:pos x="187" y="135"/>
              </a:cxn>
              <a:cxn ang="0">
                <a:pos x="187" y="95"/>
              </a:cxn>
              <a:cxn ang="0">
                <a:pos x="44" y="95"/>
              </a:cxn>
              <a:cxn ang="0">
                <a:pos x="44" y="115"/>
              </a:cxn>
              <a:cxn ang="0">
                <a:pos x="187" y="115"/>
              </a:cxn>
              <a:cxn ang="0">
                <a:pos x="187" y="95"/>
              </a:cxn>
              <a:cxn ang="0">
                <a:pos x="187" y="54"/>
              </a:cxn>
              <a:cxn ang="0">
                <a:pos x="44" y="54"/>
              </a:cxn>
              <a:cxn ang="0">
                <a:pos x="44" y="75"/>
              </a:cxn>
              <a:cxn ang="0">
                <a:pos x="187" y="75"/>
              </a:cxn>
              <a:cxn ang="0">
                <a:pos x="187" y="54"/>
              </a:cxn>
              <a:cxn ang="0">
                <a:pos x="44" y="196"/>
              </a:cxn>
              <a:cxn ang="0">
                <a:pos x="116" y="196"/>
              </a:cxn>
              <a:cxn ang="0">
                <a:pos x="116" y="176"/>
              </a:cxn>
              <a:cxn ang="0">
                <a:pos x="44" y="176"/>
              </a:cxn>
              <a:cxn ang="0">
                <a:pos x="44" y="196"/>
              </a:cxn>
              <a:cxn ang="0">
                <a:pos x="233" y="29"/>
              </a:cxn>
              <a:cxn ang="0">
                <a:pos x="233" y="0"/>
              </a:cxn>
              <a:cxn ang="0">
                <a:pos x="0" y="0"/>
              </a:cxn>
              <a:cxn ang="0">
                <a:pos x="0" y="301"/>
              </a:cxn>
              <a:cxn ang="0">
                <a:pos x="29" y="301"/>
              </a:cxn>
              <a:cxn ang="0">
                <a:pos x="29" y="330"/>
              </a:cxn>
              <a:cxn ang="0">
                <a:pos x="262" y="330"/>
              </a:cxn>
              <a:cxn ang="0">
                <a:pos x="262" y="29"/>
              </a:cxn>
              <a:cxn ang="0">
                <a:pos x="233" y="29"/>
              </a:cxn>
              <a:cxn ang="0">
                <a:pos x="15" y="286"/>
              </a:cxn>
              <a:cxn ang="0">
                <a:pos x="15" y="16"/>
              </a:cxn>
              <a:cxn ang="0">
                <a:pos x="216" y="16"/>
              </a:cxn>
              <a:cxn ang="0">
                <a:pos x="216" y="216"/>
              </a:cxn>
              <a:cxn ang="0">
                <a:pos x="148" y="216"/>
              </a:cxn>
              <a:cxn ang="0">
                <a:pos x="148" y="286"/>
              </a:cxn>
              <a:cxn ang="0">
                <a:pos x="15" y="286"/>
              </a:cxn>
              <a:cxn ang="0">
                <a:pos x="245" y="315"/>
              </a:cxn>
              <a:cxn ang="0">
                <a:pos x="44" y="315"/>
              </a:cxn>
              <a:cxn ang="0">
                <a:pos x="44" y="301"/>
              </a:cxn>
              <a:cxn ang="0">
                <a:pos x="155" y="301"/>
              </a:cxn>
              <a:cxn ang="0">
                <a:pos x="233" y="225"/>
              </a:cxn>
              <a:cxn ang="0">
                <a:pos x="233" y="45"/>
              </a:cxn>
              <a:cxn ang="0">
                <a:pos x="245" y="45"/>
              </a:cxn>
              <a:cxn ang="0">
                <a:pos x="245" y="315"/>
              </a:cxn>
            </a:cxnLst>
            <a:rect l="0" t="0" r="r" b="b"/>
            <a:pathLst>
              <a:path w="262" h="330">
                <a:moveTo>
                  <a:pt x="187" y="135"/>
                </a:moveTo>
                <a:lnTo>
                  <a:pt x="44" y="135"/>
                </a:lnTo>
                <a:lnTo>
                  <a:pt x="44" y="156"/>
                </a:lnTo>
                <a:lnTo>
                  <a:pt x="187" y="156"/>
                </a:lnTo>
                <a:lnTo>
                  <a:pt x="187" y="135"/>
                </a:lnTo>
                <a:close/>
                <a:moveTo>
                  <a:pt x="187" y="95"/>
                </a:moveTo>
                <a:lnTo>
                  <a:pt x="44" y="95"/>
                </a:lnTo>
                <a:lnTo>
                  <a:pt x="44" y="115"/>
                </a:lnTo>
                <a:lnTo>
                  <a:pt x="187" y="115"/>
                </a:lnTo>
                <a:lnTo>
                  <a:pt x="187" y="95"/>
                </a:lnTo>
                <a:close/>
                <a:moveTo>
                  <a:pt x="187" y="54"/>
                </a:moveTo>
                <a:lnTo>
                  <a:pt x="44" y="54"/>
                </a:lnTo>
                <a:lnTo>
                  <a:pt x="44" y="75"/>
                </a:lnTo>
                <a:lnTo>
                  <a:pt x="187" y="75"/>
                </a:lnTo>
                <a:lnTo>
                  <a:pt x="187" y="54"/>
                </a:lnTo>
                <a:close/>
                <a:moveTo>
                  <a:pt x="44" y="196"/>
                </a:moveTo>
                <a:lnTo>
                  <a:pt x="116" y="196"/>
                </a:lnTo>
                <a:lnTo>
                  <a:pt x="116" y="176"/>
                </a:lnTo>
                <a:lnTo>
                  <a:pt x="44" y="176"/>
                </a:lnTo>
                <a:lnTo>
                  <a:pt x="44" y="196"/>
                </a:lnTo>
                <a:close/>
                <a:moveTo>
                  <a:pt x="233" y="29"/>
                </a:moveTo>
                <a:lnTo>
                  <a:pt x="233" y="0"/>
                </a:lnTo>
                <a:lnTo>
                  <a:pt x="0" y="0"/>
                </a:lnTo>
                <a:lnTo>
                  <a:pt x="0" y="301"/>
                </a:lnTo>
                <a:lnTo>
                  <a:pt x="29" y="301"/>
                </a:lnTo>
                <a:lnTo>
                  <a:pt x="29" y="330"/>
                </a:lnTo>
                <a:lnTo>
                  <a:pt x="262" y="330"/>
                </a:lnTo>
                <a:lnTo>
                  <a:pt x="262" y="29"/>
                </a:lnTo>
                <a:lnTo>
                  <a:pt x="233" y="29"/>
                </a:lnTo>
                <a:close/>
                <a:moveTo>
                  <a:pt x="15" y="286"/>
                </a:moveTo>
                <a:lnTo>
                  <a:pt x="15" y="16"/>
                </a:lnTo>
                <a:lnTo>
                  <a:pt x="216" y="16"/>
                </a:lnTo>
                <a:lnTo>
                  <a:pt x="216" y="216"/>
                </a:lnTo>
                <a:lnTo>
                  <a:pt x="148" y="216"/>
                </a:lnTo>
                <a:lnTo>
                  <a:pt x="148" y="286"/>
                </a:lnTo>
                <a:lnTo>
                  <a:pt x="15" y="286"/>
                </a:lnTo>
                <a:close/>
                <a:moveTo>
                  <a:pt x="245" y="315"/>
                </a:moveTo>
                <a:lnTo>
                  <a:pt x="44" y="315"/>
                </a:lnTo>
                <a:lnTo>
                  <a:pt x="44" y="301"/>
                </a:lnTo>
                <a:lnTo>
                  <a:pt x="155" y="301"/>
                </a:lnTo>
                <a:lnTo>
                  <a:pt x="233" y="225"/>
                </a:lnTo>
                <a:lnTo>
                  <a:pt x="233" y="45"/>
                </a:lnTo>
                <a:lnTo>
                  <a:pt x="245" y="45"/>
                </a:lnTo>
                <a:lnTo>
                  <a:pt x="245" y="31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>
              <a:latin typeface="+mn-ea"/>
              <a:cs typeface="+mn-ea"/>
            </a:endParaRPr>
          </a:p>
        </p:txBody>
      </p:sp>
      <p:sp>
        <p:nvSpPr>
          <p:cNvPr id="23" name="Freeform 48"/>
          <p:cNvSpPr>
            <a:spLocks noEditPoints="1"/>
          </p:cNvSpPr>
          <p:nvPr/>
        </p:nvSpPr>
        <p:spPr bwMode="auto">
          <a:xfrm>
            <a:off x="3978161" y="4299370"/>
            <a:ext cx="322833" cy="472373"/>
          </a:xfrm>
          <a:custGeom>
            <a:avLst/>
            <a:gdLst/>
            <a:ahLst/>
            <a:cxnLst>
              <a:cxn ang="0">
                <a:pos x="76" y="31"/>
              </a:cxn>
              <a:cxn ang="0">
                <a:pos x="80" y="27"/>
              </a:cxn>
              <a:cxn ang="0">
                <a:pos x="76" y="23"/>
              </a:cxn>
              <a:cxn ang="0">
                <a:pos x="23" y="76"/>
              </a:cxn>
              <a:cxn ang="0">
                <a:pos x="27" y="80"/>
              </a:cxn>
              <a:cxn ang="0">
                <a:pos x="31" y="76"/>
              </a:cxn>
              <a:cxn ang="0">
                <a:pos x="76" y="31"/>
              </a:cxn>
              <a:cxn ang="0">
                <a:pos x="44" y="192"/>
              </a:cxn>
              <a:cxn ang="0">
                <a:pos x="45" y="203"/>
              </a:cxn>
              <a:cxn ang="0">
                <a:pos x="56" y="209"/>
              </a:cxn>
              <a:cxn ang="0">
                <a:pos x="57" y="216"/>
              </a:cxn>
              <a:cxn ang="0">
                <a:pos x="76" y="221"/>
              </a:cxn>
              <a:cxn ang="0">
                <a:pos x="95" y="216"/>
              </a:cxn>
              <a:cxn ang="0">
                <a:pos x="96" y="209"/>
              </a:cxn>
              <a:cxn ang="0">
                <a:pos x="106" y="203"/>
              </a:cxn>
              <a:cxn ang="0">
                <a:pos x="108" y="192"/>
              </a:cxn>
              <a:cxn ang="0">
                <a:pos x="76" y="197"/>
              </a:cxn>
              <a:cxn ang="0">
                <a:pos x="44" y="192"/>
              </a:cxn>
              <a:cxn ang="0">
                <a:pos x="41" y="170"/>
              </a:cxn>
              <a:cxn ang="0">
                <a:pos x="42" y="182"/>
              </a:cxn>
              <a:cxn ang="0">
                <a:pos x="76" y="188"/>
              </a:cxn>
              <a:cxn ang="0">
                <a:pos x="109" y="182"/>
              </a:cxn>
              <a:cxn ang="0">
                <a:pos x="111" y="170"/>
              </a:cxn>
              <a:cxn ang="0">
                <a:pos x="76" y="177"/>
              </a:cxn>
              <a:cxn ang="0">
                <a:pos x="41" y="170"/>
              </a:cxn>
              <a:cxn ang="0">
                <a:pos x="76" y="0"/>
              </a:cxn>
              <a:cxn ang="0">
                <a:pos x="0" y="76"/>
              </a:cxn>
              <a:cxn ang="0">
                <a:pos x="36" y="141"/>
              </a:cxn>
              <a:cxn ang="0">
                <a:pos x="39" y="160"/>
              </a:cxn>
              <a:cxn ang="0">
                <a:pos x="76" y="168"/>
              </a:cxn>
              <a:cxn ang="0">
                <a:pos x="113" y="160"/>
              </a:cxn>
              <a:cxn ang="0">
                <a:pos x="115" y="141"/>
              </a:cxn>
              <a:cxn ang="0">
                <a:pos x="152" y="76"/>
              </a:cxn>
              <a:cxn ang="0">
                <a:pos x="76" y="0"/>
              </a:cxn>
              <a:cxn ang="0">
                <a:pos x="104" y="132"/>
              </a:cxn>
              <a:cxn ang="0">
                <a:pos x="102" y="150"/>
              </a:cxn>
              <a:cxn ang="0">
                <a:pos x="76" y="154"/>
              </a:cxn>
              <a:cxn ang="0">
                <a:pos x="50" y="150"/>
              </a:cxn>
              <a:cxn ang="0">
                <a:pos x="48" y="132"/>
              </a:cxn>
              <a:cxn ang="0">
                <a:pos x="13" y="76"/>
              </a:cxn>
              <a:cxn ang="0">
                <a:pos x="76" y="14"/>
              </a:cxn>
              <a:cxn ang="0">
                <a:pos x="139" y="76"/>
              </a:cxn>
              <a:cxn ang="0">
                <a:pos x="104" y="132"/>
              </a:cxn>
              <a:cxn ang="0">
                <a:pos x="93" y="104"/>
              </a:cxn>
              <a:cxn ang="0">
                <a:pos x="76" y="74"/>
              </a:cxn>
              <a:cxn ang="0">
                <a:pos x="59" y="104"/>
              </a:cxn>
              <a:cxn ang="0">
                <a:pos x="52" y="89"/>
              </a:cxn>
              <a:cxn ang="0">
                <a:pos x="41" y="94"/>
              </a:cxn>
              <a:cxn ang="0">
                <a:pos x="58" y="131"/>
              </a:cxn>
              <a:cxn ang="0">
                <a:pos x="76" y="98"/>
              </a:cxn>
              <a:cxn ang="0">
                <a:pos x="94" y="131"/>
              </a:cxn>
              <a:cxn ang="0">
                <a:pos x="111" y="94"/>
              </a:cxn>
              <a:cxn ang="0">
                <a:pos x="100" y="89"/>
              </a:cxn>
              <a:cxn ang="0">
                <a:pos x="93" y="104"/>
              </a:cxn>
            </a:cxnLst>
            <a:rect l="0" t="0" r="r" b="b"/>
            <a:pathLst>
              <a:path w="152" h="221">
                <a:moveTo>
                  <a:pt x="76" y="31"/>
                </a:moveTo>
                <a:cubicBezTo>
                  <a:pt x="78" y="31"/>
                  <a:pt x="80" y="30"/>
                  <a:pt x="80" y="27"/>
                </a:cubicBezTo>
                <a:cubicBezTo>
                  <a:pt x="80" y="25"/>
                  <a:pt x="78" y="23"/>
                  <a:pt x="76" y="23"/>
                </a:cubicBezTo>
                <a:cubicBezTo>
                  <a:pt x="47" y="23"/>
                  <a:pt x="23" y="47"/>
                  <a:pt x="23" y="76"/>
                </a:cubicBezTo>
                <a:cubicBezTo>
                  <a:pt x="23" y="78"/>
                  <a:pt x="25" y="80"/>
                  <a:pt x="27" y="80"/>
                </a:cubicBezTo>
                <a:cubicBezTo>
                  <a:pt x="29" y="80"/>
                  <a:pt x="31" y="78"/>
                  <a:pt x="31" y="76"/>
                </a:cubicBezTo>
                <a:cubicBezTo>
                  <a:pt x="31" y="52"/>
                  <a:pt x="51" y="31"/>
                  <a:pt x="76" y="31"/>
                </a:cubicBezTo>
                <a:close/>
                <a:moveTo>
                  <a:pt x="44" y="192"/>
                </a:moveTo>
                <a:cubicBezTo>
                  <a:pt x="45" y="203"/>
                  <a:pt x="45" y="203"/>
                  <a:pt x="45" y="203"/>
                </a:cubicBezTo>
                <a:cubicBezTo>
                  <a:pt x="45" y="203"/>
                  <a:pt x="48" y="207"/>
                  <a:pt x="56" y="209"/>
                </a:cubicBezTo>
                <a:cubicBezTo>
                  <a:pt x="57" y="216"/>
                  <a:pt x="57" y="216"/>
                  <a:pt x="57" y="216"/>
                </a:cubicBezTo>
                <a:cubicBezTo>
                  <a:pt x="57" y="216"/>
                  <a:pt x="61" y="221"/>
                  <a:pt x="76" y="221"/>
                </a:cubicBezTo>
                <a:cubicBezTo>
                  <a:pt x="91" y="221"/>
                  <a:pt x="95" y="216"/>
                  <a:pt x="95" y="216"/>
                </a:cubicBezTo>
                <a:cubicBezTo>
                  <a:pt x="96" y="209"/>
                  <a:pt x="96" y="209"/>
                  <a:pt x="96" y="209"/>
                </a:cubicBezTo>
                <a:cubicBezTo>
                  <a:pt x="104" y="207"/>
                  <a:pt x="106" y="203"/>
                  <a:pt x="106" y="203"/>
                </a:cubicBezTo>
                <a:cubicBezTo>
                  <a:pt x="108" y="192"/>
                  <a:pt x="108" y="192"/>
                  <a:pt x="108" y="192"/>
                </a:cubicBezTo>
                <a:cubicBezTo>
                  <a:pt x="98" y="195"/>
                  <a:pt x="87" y="197"/>
                  <a:pt x="76" y="197"/>
                </a:cubicBezTo>
                <a:cubicBezTo>
                  <a:pt x="64" y="197"/>
                  <a:pt x="54" y="195"/>
                  <a:pt x="44" y="192"/>
                </a:cubicBezTo>
                <a:close/>
                <a:moveTo>
                  <a:pt x="41" y="170"/>
                </a:moveTo>
                <a:cubicBezTo>
                  <a:pt x="42" y="182"/>
                  <a:pt x="42" y="182"/>
                  <a:pt x="42" y="182"/>
                </a:cubicBezTo>
                <a:cubicBezTo>
                  <a:pt x="52" y="186"/>
                  <a:pt x="64" y="188"/>
                  <a:pt x="76" y="188"/>
                </a:cubicBezTo>
                <a:cubicBezTo>
                  <a:pt x="88" y="188"/>
                  <a:pt x="99" y="186"/>
                  <a:pt x="109" y="182"/>
                </a:cubicBezTo>
                <a:cubicBezTo>
                  <a:pt x="111" y="170"/>
                  <a:pt x="111" y="170"/>
                  <a:pt x="111" y="170"/>
                </a:cubicBezTo>
                <a:cubicBezTo>
                  <a:pt x="100" y="174"/>
                  <a:pt x="89" y="177"/>
                  <a:pt x="76" y="177"/>
                </a:cubicBezTo>
                <a:cubicBezTo>
                  <a:pt x="63" y="177"/>
                  <a:pt x="51" y="174"/>
                  <a:pt x="41" y="170"/>
                </a:cubicBezTo>
                <a:close/>
                <a:moveTo>
                  <a:pt x="76" y="0"/>
                </a:moveTo>
                <a:cubicBezTo>
                  <a:pt x="34" y="0"/>
                  <a:pt x="0" y="34"/>
                  <a:pt x="0" y="76"/>
                </a:cubicBezTo>
                <a:cubicBezTo>
                  <a:pt x="0" y="104"/>
                  <a:pt x="15" y="128"/>
                  <a:pt x="36" y="141"/>
                </a:cubicBezTo>
                <a:cubicBezTo>
                  <a:pt x="39" y="160"/>
                  <a:pt x="39" y="160"/>
                  <a:pt x="39" y="160"/>
                </a:cubicBezTo>
                <a:cubicBezTo>
                  <a:pt x="50" y="165"/>
                  <a:pt x="63" y="168"/>
                  <a:pt x="76" y="168"/>
                </a:cubicBezTo>
                <a:cubicBezTo>
                  <a:pt x="89" y="168"/>
                  <a:pt x="102" y="165"/>
                  <a:pt x="113" y="160"/>
                </a:cubicBezTo>
                <a:cubicBezTo>
                  <a:pt x="115" y="141"/>
                  <a:pt x="115" y="141"/>
                  <a:pt x="115" y="141"/>
                </a:cubicBezTo>
                <a:cubicBezTo>
                  <a:pt x="137" y="128"/>
                  <a:pt x="152" y="104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lose/>
                <a:moveTo>
                  <a:pt x="104" y="132"/>
                </a:moveTo>
                <a:cubicBezTo>
                  <a:pt x="102" y="150"/>
                  <a:pt x="102" y="150"/>
                  <a:pt x="102" y="150"/>
                </a:cubicBezTo>
                <a:cubicBezTo>
                  <a:pt x="102" y="150"/>
                  <a:pt x="95" y="154"/>
                  <a:pt x="76" y="154"/>
                </a:cubicBezTo>
                <a:cubicBezTo>
                  <a:pt x="57" y="154"/>
                  <a:pt x="50" y="150"/>
                  <a:pt x="50" y="150"/>
                </a:cubicBezTo>
                <a:cubicBezTo>
                  <a:pt x="48" y="132"/>
                  <a:pt x="48" y="132"/>
                  <a:pt x="48" y="132"/>
                </a:cubicBezTo>
                <a:cubicBezTo>
                  <a:pt x="27" y="122"/>
                  <a:pt x="13" y="101"/>
                  <a:pt x="13" y="76"/>
                </a:cubicBezTo>
                <a:cubicBezTo>
                  <a:pt x="13" y="42"/>
                  <a:pt x="41" y="14"/>
                  <a:pt x="76" y="14"/>
                </a:cubicBezTo>
                <a:cubicBezTo>
                  <a:pt x="110" y="14"/>
                  <a:pt x="139" y="42"/>
                  <a:pt x="139" y="76"/>
                </a:cubicBezTo>
                <a:cubicBezTo>
                  <a:pt x="139" y="101"/>
                  <a:pt x="124" y="122"/>
                  <a:pt x="104" y="132"/>
                </a:cubicBezTo>
                <a:close/>
                <a:moveTo>
                  <a:pt x="93" y="104"/>
                </a:moveTo>
                <a:cubicBezTo>
                  <a:pt x="76" y="74"/>
                  <a:pt x="76" y="74"/>
                  <a:pt x="76" y="74"/>
                </a:cubicBezTo>
                <a:cubicBezTo>
                  <a:pt x="59" y="104"/>
                  <a:pt x="59" y="104"/>
                  <a:pt x="59" y="104"/>
                </a:cubicBezTo>
                <a:cubicBezTo>
                  <a:pt x="52" y="89"/>
                  <a:pt x="52" y="89"/>
                  <a:pt x="52" y="89"/>
                </a:cubicBezTo>
                <a:cubicBezTo>
                  <a:pt x="41" y="94"/>
                  <a:pt x="41" y="94"/>
                  <a:pt x="41" y="94"/>
                </a:cubicBezTo>
                <a:cubicBezTo>
                  <a:pt x="58" y="131"/>
                  <a:pt x="58" y="131"/>
                  <a:pt x="58" y="131"/>
                </a:cubicBezTo>
                <a:cubicBezTo>
                  <a:pt x="76" y="98"/>
                  <a:pt x="76" y="98"/>
                  <a:pt x="76" y="98"/>
                </a:cubicBezTo>
                <a:cubicBezTo>
                  <a:pt x="94" y="131"/>
                  <a:pt x="94" y="131"/>
                  <a:pt x="94" y="131"/>
                </a:cubicBezTo>
                <a:cubicBezTo>
                  <a:pt x="111" y="94"/>
                  <a:pt x="111" y="94"/>
                  <a:pt x="111" y="94"/>
                </a:cubicBezTo>
                <a:cubicBezTo>
                  <a:pt x="100" y="89"/>
                  <a:pt x="100" y="89"/>
                  <a:pt x="100" y="89"/>
                </a:cubicBezTo>
                <a:lnTo>
                  <a:pt x="93" y="10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>
              <a:latin typeface="+mn-ea"/>
              <a:cs typeface="+mn-ea"/>
            </a:endParaRPr>
          </a:p>
        </p:txBody>
      </p:sp>
      <p:grpSp>
        <p:nvGrpSpPr>
          <p:cNvPr id="24" name="Group 18"/>
          <p:cNvGrpSpPr/>
          <p:nvPr/>
        </p:nvGrpSpPr>
        <p:grpSpPr>
          <a:xfrm>
            <a:off x="9905380" y="4242859"/>
            <a:ext cx="416357" cy="416357"/>
            <a:chOff x="6350" y="4763"/>
            <a:chExt cx="492125" cy="492125"/>
          </a:xfrm>
          <a:solidFill>
            <a:schemeClr val="bg1"/>
          </a:solidFill>
        </p:grpSpPr>
        <p:sp>
          <p:nvSpPr>
            <p:cNvPr id="25" name="Freeform 156"/>
            <p:cNvSpPr>
              <a:spLocks noEditPoints="1"/>
            </p:cNvSpPr>
            <p:nvPr/>
          </p:nvSpPr>
          <p:spPr bwMode="auto">
            <a:xfrm>
              <a:off x="6350" y="4763"/>
              <a:ext cx="492125" cy="492125"/>
            </a:xfrm>
            <a:custGeom>
              <a:avLst/>
              <a:gdLst>
                <a:gd name="T0" fmla="*/ 109 w 128"/>
                <a:gd name="T1" fmla="*/ 48 h 128"/>
                <a:gd name="T2" fmla="*/ 114 w 128"/>
                <a:gd name="T3" fmla="*/ 33 h 128"/>
                <a:gd name="T4" fmla="*/ 105 w 128"/>
                <a:gd name="T5" fmla="*/ 15 h 128"/>
                <a:gd name="T6" fmla="*/ 95 w 128"/>
                <a:gd name="T7" fmla="*/ 14 h 128"/>
                <a:gd name="T8" fmla="*/ 80 w 128"/>
                <a:gd name="T9" fmla="*/ 19 h 128"/>
                <a:gd name="T10" fmla="*/ 69 w 128"/>
                <a:gd name="T11" fmla="*/ 0 h 128"/>
                <a:gd name="T12" fmla="*/ 51 w 128"/>
                <a:gd name="T13" fmla="*/ 6 h 128"/>
                <a:gd name="T14" fmla="*/ 43 w 128"/>
                <a:gd name="T15" fmla="*/ 21 h 128"/>
                <a:gd name="T16" fmla="*/ 28 w 128"/>
                <a:gd name="T17" fmla="*/ 13 h 128"/>
                <a:gd name="T18" fmla="*/ 15 w 128"/>
                <a:gd name="T19" fmla="*/ 23 h 128"/>
                <a:gd name="T20" fmla="*/ 21 w 128"/>
                <a:gd name="T21" fmla="*/ 43 h 128"/>
                <a:gd name="T22" fmla="*/ 6 w 128"/>
                <a:gd name="T23" fmla="*/ 51 h 128"/>
                <a:gd name="T24" fmla="*/ 0 w 128"/>
                <a:gd name="T25" fmla="*/ 69 h 128"/>
                <a:gd name="T26" fmla="*/ 19 w 128"/>
                <a:gd name="T27" fmla="*/ 80 h 128"/>
                <a:gd name="T28" fmla="*/ 14 w 128"/>
                <a:gd name="T29" fmla="*/ 95 h 128"/>
                <a:gd name="T30" fmla="*/ 23 w 128"/>
                <a:gd name="T31" fmla="*/ 113 h 128"/>
                <a:gd name="T32" fmla="*/ 33 w 128"/>
                <a:gd name="T33" fmla="*/ 114 h 128"/>
                <a:gd name="T34" fmla="*/ 48 w 128"/>
                <a:gd name="T35" fmla="*/ 109 h 128"/>
                <a:gd name="T36" fmla="*/ 59 w 128"/>
                <a:gd name="T37" fmla="*/ 128 h 128"/>
                <a:gd name="T38" fmla="*/ 77 w 128"/>
                <a:gd name="T39" fmla="*/ 122 h 128"/>
                <a:gd name="T40" fmla="*/ 85 w 128"/>
                <a:gd name="T41" fmla="*/ 107 h 128"/>
                <a:gd name="T42" fmla="*/ 100 w 128"/>
                <a:gd name="T43" fmla="*/ 115 h 128"/>
                <a:gd name="T44" fmla="*/ 113 w 128"/>
                <a:gd name="T45" fmla="*/ 105 h 128"/>
                <a:gd name="T46" fmla="*/ 107 w 128"/>
                <a:gd name="T47" fmla="*/ 85 h 128"/>
                <a:gd name="T48" fmla="*/ 122 w 128"/>
                <a:gd name="T49" fmla="*/ 77 h 128"/>
                <a:gd name="T50" fmla="*/ 128 w 128"/>
                <a:gd name="T51" fmla="*/ 59 h 128"/>
                <a:gd name="T52" fmla="*/ 108 w 128"/>
                <a:gd name="T53" fmla="*/ 72 h 128"/>
                <a:gd name="T54" fmla="*/ 100 w 128"/>
                <a:gd name="T55" fmla="*/ 81 h 128"/>
                <a:gd name="T56" fmla="*/ 107 w 128"/>
                <a:gd name="T57" fmla="*/ 100 h 128"/>
                <a:gd name="T58" fmla="*/ 89 w 128"/>
                <a:gd name="T59" fmla="*/ 101 h 128"/>
                <a:gd name="T60" fmla="*/ 81 w 128"/>
                <a:gd name="T61" fmla="*/ 100 h 128"/>
                <a:gd name="T62" fmla="*/ 72 w 128"/>
                <a:gd name="T63" fmla="*/ 108 h 128"/>
                <a:gd name="T64" fmla="*/ 59 w 128"/>
                <a:gd name="T65" fmla="*/ 120 h 128"/>
                <a:gd name="T66" fmla="*/ 51 w 128"/>
                <a:gd name="T67" fmla="*/ 102 h 128"/>
                <a:gd name="T68" fmla="*/ 43 w 128"/>
                <a:gd name="T69" fmla="*/ 99 h 128"/>
                <a:gd name="T70" fmla="*/ 28 w 128"/>
                <a:gd name="T71" fmla="*/ 107 h 128"/>
                <a:gd name="T72" fmla="*/ 27 w 128"/>
                <a:gd name="T73" fmla="*/ 89 h 128"/>
                <a:gd name="T74" fmla="*/ 26 w 128"/>
                <a:gd name="T75" fmla="*/ 77 h 128"/>
                <a:gd name="T76" fmla="*/ 8 w 128"/>
                <a:gd name="T77" fmla="*/ 69 h 128"/>
                <a:gd name="T78" fmla="*/ 20 w 128"/>
                <a:gd name="T79" fmla="*/ 56 h 128"/>
                <a:gd name="T80" fmla="*/ 28 w 128"/>
                <a:gd name="T81" fmla="*/ 47 h 128"/>
                <a:gd name="T82" fmla="*/ 21 w 128"/>
                <a:gd name="T83" fmla="*/ 28 h 128"/>
                <a:gd name="T84" fmla="*/ 39 w 128"/>
                <a:gd name="T85" fmla="*/ 27 h 128"/>
                <a:gd name="T86" fmla="*/ 47 w 128"/>
                <a:gd name="T87" fmla="*/ 28 h 128"/>
                <a:gd name="T88" fmla="*/ 56 w 128"/>
                <a:gd name="T89" fmla="*/ 20 h 128"/>
                <a:gd name="T90" fmla="*/ 69 w 128"/>
                <a:gd name="T91" fmla="*/ 8 h 128"/>
                <a:gd name="T92" fmla="*/ 77 w 128"/>
                <a:gd name="T93" fmla="*/ 26 h 128"/>
                <a:gd name="T94" fmla="*/ 85 w 128"/>
                <a:gd name="T95" fmla="*/ 29 h 128"/>
                <a:gd name="T96" fmla="*/ 100 w 128"/>
                <a:gd name="T97" fmla="*/ 21 h 128"/>
                <a:gd name="T98" fmla="*/ 101 w 128"/>
                <a:gd name="T99" fmla="*/ 39 h 128"/>
                <a:gd name="T100" fmla="*/ 102 w 128"/>
                <a:gd name="T101" fmla="*/ 51 h 128"/>
                <a:gd name="T102" fmla="*/ 120 w 128"/>
                <a:gd name="T103" fmla="*/ 59 h 128"/>
                <a:gd name="T104" fmla="*/ 108 w 128"/>
                <a:gd name="T105" fmla="*/ 7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8" h="128">
                  <a:moveTo>
                    <a:pt x="122" y="51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9" y="46"/>
                    <a:pt x="108" y="45"/>
                    <a:pt x="107" y="43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6" y="30"/>
                    <a:pt x="116" y="25"/>
                    <a:pt x="113" y="23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104" y="13"/>
                    <a:pt x="102" y="13"/>
                    <a:pt x="100" y="13"/>
                  </a:cubicBezTo>
                  <a:cubicBezTo>
                    <a:pt x="98" y="13"/>
                    <a:pt x="97" y="13"/>
                    <a:pt x="95" y="14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3" y="20"/>
                    <a:pt x="82" y="19"/>
                    <a:pt x="80" y="19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3"/>
                    <a:pt x="73" y="0"/>
                    <a:pt x="6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5" y="0"/>
                    <a:pt x="51" y="3"/>
                    <a:pt x="51" y="6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6" y="19"/>
                    <a:pt x="45" y="20"/>
                    <a:pt x="43" y="21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1" y="13"/>
                    <a:pt x="30" y="13"/>
                    <a:pt x="28" y="13"/>
                  </a:cubicBezTo>
                  <a:cubicBezTo>
                    <a:pt x="26" y="13"/>
                    <a:pt x="24" y="13"/>
                    <a:pt x="23" y="15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2" y="25"/>
                    <a:pt x="12" y="30"/>
                    <a:pt x="14" y="3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19" y="46"/>
                    <a:pt x="19" y="48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51"/>
                    <a:pt x="0" y="55"/>
                    <a:pt x="0" y="5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3"/>
                    <a:pt x="3" y="77"/>
                    <a:pt x="6" y="77"/>
                  </a:cubicBezTo>
                  <a:cubicBezTo>
                    <a:pt x="19" y="80"/>
                    <a:pt x="19" y="80"/>
                    <a:pt x="19" y="80"/>
                  </a:cubicBezTo>
                  <a:cubicBezTo>
                    <a:pt x="19" y="82"/>
                    <a:pt x="20" y="83"/>
                    <a:pt x="21" y="85"/>
                  </a:cubicBezTo>
                  <a:cubicBezTo>
                    <a:pt x="14" y="95"/>
                    <a:pt x="14" y="95"/>
                    <a:pt x="14" y="95"/>
                  </a:cubicBezTo>
                  <a:cubicBezTo>
                    <a:pt x="12" y="98"/>
                    <a:pt x="12" y="103"/>
                    <a:pt x="15" y="105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4" y="115"/>
                    <a:pt x="26" y="115"/>
                    <a:pt x="28" y="115"/>
                  </a:cubicBezTo>
                  <a:cubicBezTo>
                    <a:pt x="30" y="115"/>
                    <a:pt x="31" y="115"/>
                    <a:pt x="33" y="114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5" y="108"/>
                    <a:pt x="46" y="109"/>
                    <a:pt x="48" y="109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1" y="125"/>
                    <a:pt x="55" y="128"/>
                    <a:pt x="59" y="128"/>
                  </a:cubicBezTo>
                  <a:cubicBezTo>
                    <a:pt x="69" y="128"/>
                    <a:pt x="69" y="128"/>
                    <a:pt x="69" y="128"/>
                  </a:cubicBezTo>
                  <a:cubicBezTo>
                    <a:pt x="73" y="128"/>
                    <a:pt x="77" y="125"/>
                    <a:pt x="77" y="122"/>
                  </a:cubicBezTo>
                  <a:cubicBezTo>
                    <a:pt x="80" y="109"/>
                    <a:pt x="80" y="109"/>
                    <a:pt x="80" y="109"/>
                  </a:cubicBezTo>
                  <a:cubicBezTo>
                    <a:pt x="82" y="109"/>
                    <a:pt x="83" y="108"/>
                    <a:pt x="85" y="107"/>
                  </a:cubicBezTo>
                  <a:cubicBezTo>
                    <a:pt x="95" y="114"/>
                    <a:pt x="95" y="114"/>
                    <a:pt x="95" y="114"/>
                  </a:cubicBezTo>
                  <a:cubicBezTo>
                    <a:pt x="97" y="115"/>
                    <a:pt x="98" y="115"/>
                    <a:pt x="100" y="115"/>
                  </a:cubicBezTo>
                  <a:cubicBezTo>
                    <a:pt x="102" y="115"/>
                    <a:pt x="104" y="115"/>
                    <a:pt x="105" y="113"/>
                  </a:cubicBezTo>
                  <a:cubicBezTo>
                    <a:pt x="113" y="105"/>
                    <a:pt x="113" y="105"/>
                    <a:pt x="113" y="105"/>
                  </a:cubicBezTo>
                  <a:cubicBezTo>
                    <a:pt x="116" y="103"/>
                    <a:pt x="116" y="98"/>
                    <a:pt x="114" y="95"/>
                  </a:cubicBezTo>
                  <a:cubicBezTo>
                    <a:pt x="107" y="85"/>
                    <a:pt x="107" y="85"/>
                    <a:pt x="107" y="85"/>
                  </a:cubicBezTo>
                  <a:cubicBezTo>
                    <a:pt x="108" y="83"/>
                    <a:pt x="109" y="82"/>
                    <a:pt x="109" y="80"/>
                  </a:cubicBezTo>
                  <a:cubicBezTo>
                    <a:pt x="122" y="77"/>
                    <a:pt x="122" y="77"/>
                    <a:pt x="122" y="77"/>
                  </a:cubicBezTo>
                  <a:cubicBezTo>
                    <a:pt x="125" y="77"/>
                    <a:pt x="128" y="73"/>
                    <a:pt x="128" y="69"/>
                  </a:cubicBezTo>
                  <a:cubicBezTo>
                    <a:pt x="128" y="59"/>
                    <a:pt x="128" y="59"/>
                    <a:pt x="128" y="59"/>
                  </a:cubicBezTo>
                  <a:cubicBezTo>
                    <a:pt x="128" y="55"/>
                    <a:pt x="125" y="51"/>
                    <a:pt x="122" y="51"/>
                  </a:cubicBezTo>
                  <a:close/>
                  <a:moveTo>
                    <a:pt x="108" y="72"/>
                  </a:moveTo>
                  <a:cubicBezTo>
                    <a:pt x="105" y="72"/>
                    <a:pt x="103" y="74"/>
                    <a:pt x="102" y="77"/>
                  </a:cubicBezTo>
                  <a:cubicBezTo>
                    <a:pt x="101" y="79"/>
                    <a:pt x="101" y="80"/>
                    <a:pt x="100" y="81"/>
                  </a:cubicBezTo>
                  <a:cubicBezTo>
                    <a:pt x="99" y="84"/>
                    <a:pt x="99" y="87"/>
                    <a:pt x="101" y="89"/>
                  </a:cubicBezTo>
                  <a:cubicBezTo>
                    <a:pt x="107" y="100"/>
                    <a:pt x="107" y="100"/>
                    <a:pt x="107" y="100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88" y="100"/>
                    <a:pt x="86" y="99"/>
                    <a:pt x="85" y="99"/>
                  </a:cubicBezTo>
                  <a:cubicBezTo>
                    <a:pt x="84" y="99"/>
                    <a:pt x="83" y="99"/>
                    <a:pt x="81" y="100"/>
                  </a:cubicBezTo>
                  <a:cubicBezTo>
                    <a:pt x="80" y="101"/>
                    <a:pt x="79" y="101"/>
                    <a:pt x="77" y="102"/>
                  </a:cubicBezTo>
                  <a:cubicBezTo>
                    <a:pt x="74" y="103"/>
                    <a:pt x="72" y="105"/>
                    <a:pt x="72" y="108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5"/>
                    <a:pt x="54" y="103"/>
                    <a:pt x="51" y="102"/>
                  </a:cubicBezTo>
                  <a:cubicBezTo>
                    <a:pt x="49" y="101"/>
                    <a:pt x="48" y="101"/>
                    <a:pt x="47" y="100"/>
                  </a:cubicBezTo>
                  <a:cubicBezTo>
                    <a:pt x="45" y="99"/>
                    <a:pt x="44" y="99"/>
                    <a:pt x="43" y="99"/>
                  </a:cubicBezTo>
                  <a:cubicBezTo>
                    <a:pt x="42" y="99"/>
                    <a:pt x="40" y="100"/>
                    <a:pt x="39" y="101"/>
                  </a:cubicBezTo>
                  <a:cubicBezTo>
                    <a:pt x="28" y="107"/>
                    <a:pt x="28" y="107"/>
                    <a:pt x="28" y="107"/>
                  </a:cubicBezTo>
                  <a:cubicBezTo>
                    <a:pt x="21" y="100"/>
                    <a:pt x="21" y="100"/>
                    <a:pt x="21" y="100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29" y="87"/>
                    <a:pt x="29" y="84"/>
                    <a:pt x="28" y="81"/>
                  </a:cubicBezTo>
                  <a:cubicBezTo>
                    <a:pt x="27" y="80"/>
                    <a:pt x="27" y="79"/>
                    <a:pt x="26" y="77"/>
                  </a:cubicBezTo>
                  <a:cubicBezTo>
                    <a:pt x="25" y="74"/>
                    <a:pt x="23" y="72"/>
                    <a:pt x="20" y="72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3" y="56"/>
                    <a:pt x="25" y="54"/>
                    <a:pt x="26" y="51"/>
                  </a:cubicBezTo>
                  <a:cubicBezTo>
                    <a:pt x="27" y="49"/>
                    <a:pt x="27" y="48"/>
                    <a:pt x="28" y="47"/>
                  </a:cubicBezTo>
                  <a:cubicBezTo>
                    <a:pt x="29" y="44"/>
                    <a:pt x="29" y="41"/>
                    <a:pt x="27" y="39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8"/>
                    <a:pt x="42" y="29"/>
                    <a:pt x="43" y="29"/>
                  </a:cubicBezTo>
                  <a:cubicBezTo>
                    <a:pt x="44" y="29"/>
                    <a:pt x="45" y="29"/>
                    <a:pt x="47" y="28"/>
                  </a:cubicBezTo>
                  <a:cubicBezTo>
                    <a:pt x="48" y="27"/>
                    <a:pt x="49" y="27"/>
                    <a:pt x="51" y="26"/>
                  </a:cubicBezTo>
                  <a:cubicBezTo>
                    <a:pt x="54" y="25"/>
                    <a:pt x="56" y="23"/>
                    <a:pt x="56" y="20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23"/>
                    <a:pt x="74" y="25"/>
                    <a:pt x="77" y="26"/>
                  </a:cubicBezTo>
                  <a:cubicBezTo>
                    <a:pt x="79" y="27"/>
                    <a:pt x="80" y="27"/>
                    <a:pt x="81" y="28"/>
                  </a:cubicBezTo>
                  <a:cubicBezTo>
                    <a:pt x="83" y="29"/>
                    <a:pt x="84" y="29"/>
                    <a:pt x="85" y="29"/>
                  </a:cubicBezTo>
                  <a:cubicBezTo>
                    <a:pt x="86" y="29"/>
                    <a:pt x="88" y="28"/>
                    <a:pt x="89" y="27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99" y="41"/>
                    <a:pt x="99" y="44"/>
                    <a:pt x="100" y="47"/>
                  </a:cubicBezTo>
                  <a:cubicBezTo>
                    <a:pt x="101" y="48"/>
                    <a:pt x="101" y="49"/>
                    <a:pt x="102" y="51"/>
                  </a:cubicBezTo>
                  <a:cubicBezTo>
                    <a:pt x="103" y="54"/>
                    <a:pt x="105" y="56"/>
                    <a:pt x="108" y="56"/>
                  </a:cubicBezTo>
                  <a:cubicBezTo>
                    <a:pt x="120" y="59"/>
                    <a:pt x="120" y="59"/>
                    <a:pt x="120" y="59"/>
                  </a:cubicBezTo>
                  <a:cubicBezTo>
                    <a:pt x="120" y="69"/>
                    <a:pt x="120" y="69"/>
                    <a:pt x="120" y="69"/>
                  </a:cubicBezTo>
                  <a:lnTo>
                    <a:pt x="108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id-ID" sz="2400">
                <a:latin typeface="+mn-ea"/>
                <a:cs typeface="+mn-ea"/>
              </a:endParaRPr>
            </a:p>
          </p:txBody>
        </p:sp>
        <p:sp>
          <p:nvSpPr>
            <p:cNvPr id="26" name="Freeform 157"/>
            <p:cNvSpPr>
              <a:spLocks noEditPoints="1"/>
            </p:cNvSpPr>
            <p:nvPr/>
          </p:nvSpPr>
          <p:spPr bwMode="auto">
            <a:xfrm>
              <a:off x="146050" y="144463"/>
              <a:ext cx="214313" cy="214313"/>
            </a:xfrm>
            <a:custGeom>
              <a:avLst/>
              <a:gdLst>
                <a:gd name="T0" fmla="*/ 28 w 56"/>
                <a:gd name="T1" fmla="*/ 0 h 56"/>
                <a:gd name="T2" fmla="*/ 0 w 56"/>
                <a:gd name="T3" fmla="*/ 28 h 56"/>
                <a:gd name="T4" fmla="*/ 28 w 56"/>
                <a:gd name="T5" fmla="*/ 56 h 56"/>
                <a:gd name="T6" fmla="*/ 56 w 56"/>
                <a:gd name="T7" fmla="*/ 28 h 56"/>
                <a:gd name="T8" fmla="*/ 28 w 56"/>
                <a:gd name="T9" fmla="*/ 0 h 56"/>
                <a:gd name="T10" fmla="*/ 28 w 56"/>
                <a:gd name="T11" fmla="*/ 53 h 56"/>
                <a:gd name="T12" fmla="*/ 4 w 56"/>
                <a:gd name="T13" fmla="*/ 28 h 56"/>
                <a:gd name="T14" fmla="*/ 28 w 56"/>
                <a:gd name="T15" fmla="*/ 4 h 56"/>
                <a:gd name="T16" fmla="*/ 53 w 56"/>
                <a:gd name="T17" fmla="*/ 28 h 56"/>
                <a:gd name="T18" fmla="*/ 28 w 56"/>
                <a:gd name="T19" fmla="*/ 5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  <a:moveTo>
                    <a:pt x="28" y="53"/>
                  </a:moveTo>
                  <a:cubicBezTo>
                    <a:pt x="14" y="53"/>
                    <a:pt x="4" y="42"/>
                    <a:pt x="4" y="28"/>
                  </a:cubicBezTo>
                  <a:cubicBezTo>
                    <a:pt x="4" y="14"/>
                    <a:pt x="14" y="4"/>
                    <a:pt x="28" y="4"/>
                  </a:cubicBezTo>
                  <a:cubicBezTo>
                    <a:pt x="42" y="4"/>
                    <a:pt x="53" y="14"/>
                    <a:pt x="53" y="28"/>
                  </a:cubicBezTo>
                  <a:cubicBezTo>
                    <a:pt x="53" y="42"/>
                    <a:pt x="42" y="53"/>
                    <a:pt x="28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id-ID" sz="2400">
                <a:latin typeface="+mn-ea"/>
                <a:cs typeface="+mn-ea"/>
              </a:endParaRPr>
            </a:p>
          </p:txBody>
        </p:sp>
        <p:sp>
          <p:nvSpPr>
            <p:cNvPr id="27" name="Freeform 158"/>
            <p:cNvSpPr>
              <a:spLocks noEditPoints="1"/>
            </p:cNvSpPr>
            <p:nvPr/>
          </p:nvSpPr>
          <p:spPr bwMode="auto">
            <a:xfrm>
              <a:off x="192088" y="190501"/>
              <a:ext cx="122238" cy="122238"/>
            </a:xfrm>
            <a:custGeom>
              <a:avLst/>
              <a:gdLst>
                <a:gd name="T0" fmla="*/ 16 w 32"/>
                <a:gd name="T1" fmla="*/ 0 h 32"/>
                <a:gd name="T2" fmla="*/ 0 w 32"/>
                <a:gd name="T3" fmla="*/ 16 h 32"/>
                <a:gd name="T4" fmla="*/ 16 w 32"/>
                <a:gd name="T5" fmla="*/ 32 h 32"/>
                <a:gd name="T6" fmla="*/ 32 w 32"/>
                <a:gd name="T7" fmla="*/ 16 h 32"/>
                <a:gd name="T8" fmla="*/ 16 w 32"/>
                <a:gd name="T9" fmla="*/ 0 h 32"/>
                <a:gd name="T10" fmla="*/ 16 w 32"/>
                <a:gd name="T11" fmla="*/ 28 h 32"/>
                <a:gd name="T12" fmla="*/ 4 w 32"/>
                <a:gd name="T13" fmla="*/ 16 h 32"/>
                <a:gd name="T14" fmla="*/ 16 w 32"/>
                <a:gd name="T15" fmla="*/ 4 h 32"/>
                <a:gd name="T16" fmla="*/ 28 w 32"/>
                <a:gd name="T17" fmla="*/ 16 h 32"/>
                <a:gd name="T18" fmla="*/ 16 w 32"/>
                <a:gd name="T19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  <a:moveTo>
                    <a:pt x="16" y="28"/>
                  </a:moveTo>
                  <a:cubicBezTo>
                    <a:pt x="9" y="28"/>
                    <a:pt x="4" y="23"/>
                    <a:pt x="4" y="16"/>
                  </a:cubicBezTo>
                  <a:cubicBezTo>
                    <a:pt x="4" y="9"/>
                    <a:pt x="9" y="4"/>
                    <a:pt x="16" y="4"/>
                  </a:cubicBezTo>
                  <a:cubicBezTo>
                    <a:pt x="23" y="4"/>
                    <a:pt x="28" y="9"/>
                    <a:pt x="28" y="16"/>
                  </a:cubicBezTo>
                  <a:cubicBezTo>
                    <a:pt x="28" y="23"/>
                    <a:pt x="23" y="28"/>
                    <a:pt x="1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id-ID" sz="2400">
                <a:latin typeface="+mn-ea"/>
                <a:cs typeface="+mn-ea"/>
              </a:endParaRPr>
            </a:p>
          </p:txBody>
        </p:sp>
      </p:grpSp>
      <p:sp>
        <p:nvSpPr>
          <p:cNvPr id="28" name="TextBox 26"/>
          <p:cNvSpPr txBox="1"/>
          <p:nvPr/>
        </p:nvSpPr>
        <p:spPr>
          <a:xfrm>
            <a:off x="305859" y="4404812"/>
            <a:ext cx="2554499" cy="1005812"/>
          </a:xfrm>
          <a:prstGeom prst="rect">
            <a:avLst/>
          </a:prstGeom>
          <a:noFill/>
        </p:spPr>
        <p:txBody>
          <a:bodyPr wrap="square" lIns="91464" tIns="45732" rIns="91464" bIns="45732" rtlCol="0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2400" b="1" kern="0" dirty="0" smtClean="0">
                <a:solidFill>
                  <a:srgbClr val="FFFFFF"/>
                </a:solidFill>
                <a:latin typeface="+mn-ea"/>
                <a:cs typeface="+mn-ea"/>
              </a:rPr>
              <a:t>自身知识匮乏，需要一直学习</a:t>
            </a:r>
            <a:endParaRPr lang="zh-CN" altLang="en-US" sz="2400" b="1" kern="0" dirty="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29" name="TextBox 27"/>
          <p:cNvSpPr txBox="1"/>
          <p:nvPr/>
        </p:nvSpPr>
        <p:spPr>
          <a:xfrm>
            <a:off x="2827549" y="4877704"/>
            <a:ext cx="2756128" cy="597945"/>
          </a:xfrm>
          <a:prstGeom prst="rect">
            <a:avLst/>
          </a:prstGeom>
          <a:noFill/>
        </p:spPr>
        <p:txBody>
          <a:bodyPr wrap="square" lIns="91464" tIns="45732" rIns="91464" bIns="45732" rtlCol="0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2800" b="1" kern="0" dirty="0" smtClean="0">
                <a:solidFill>
                  <a:srgbClr val="FFFFFF"/>
                </a:solidFill>
                <a:latin typeface="+mn-ea"/>
                <a:cs typeface="+mn-ea"/>
              </a:rPr>
              <a:t>多思多练多交流</a:t>
            </a:r>
            <a:endParaRPr lang="zh-CN" altLang="en-US" sz="2800" b="1" kern="0" dirty="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30" name="TextBox 28"/>
          <p:cNvSpPr txBox="1"/>
          <p:nvPr/>
        </p:nvSpPr>
        <p:spPr>
          <a:xfrm>
            <a:off x="5490024" y="2310659"/>
            <a:ext cx="2554499" cy="597945"/>
          </a:xfrm>
          <a:prstGeom prst="rect">
            <a:avLst/>
          </a:prstGeom>
          <a:noFill/>
        </p:spPr>
        <p:txBody>
          <a:bodyPr wrap="square" lIns="91464" tIns="45732" rIns="91464" bIns="45732" rtlCol="0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2800" b="1" kern="0" dirty="0" smtClean="0">
                <a:solidFill>
                  <a:srgbClr val="FFFFFF"/>
                </a:solidFill>
                <a:latin typeface="+mn-ea"/>
                <a:cs typeface="+mn-ea"/>
              </a:rPr>
              <a:t>拆掉思维的墙</a:t>
            </a:r>
            <a:endParaRPr lang="zh-CN" altLang="en-US" sz="2800" b="1" kern="0" dirty="0">
              <a:solidFill>
                <a:srgbClr val="FFFFFF"/>
              </a:solidFill>
              <a:latin typeface="+mn-ea"/>
              <a:cs typeface="+mn-ea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237144" y="3532896"/>
            <a:ext cx="1079115" cy="1079115"/>
            <a:chOff x="4677858" y="2649672"/>
            <a:chExt cx="809336" cy="809336"/>
          </a:xfrm>
          <a:solidFill>
            <a:schemeClr val="bg1"/>
          </a:solidFill>
        </p:grpSpPr>
        <p:sp>
          <p:nvSpPr>
            <p:cNvPr id="33" name="椭圆 32"/>
            <p:cNvSpPr/>
            <p:nvPr/>
          </p:nvSpPr>
          <p:spPr>
            <a:xfrm>
              <a:off x="4677858" y="2649672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+mn-ea"/>
                <a:cs typeface="+mn-ea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4719132" y="2696247"/>
              <a:ext cx="726788" cy="726784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  <a:cs typeface="+mn-ea"/>
                </a:rPr>
                <a:t>3</a:t>
              </a:r>
              <a:endParaRPr lang="zh-CN" altLang="en-US" sz="4000" b="1" dirty="0">
                <a:solidFill>
                  <a:schemeClr val="accent3">
                    <a:lumMod val="50000"/>
                  </a:schemeClr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52344" y="2350944"/>
            <a:ext cx="1079115" cy="1079115"/>
            <a:chOff x="4677858" y="2649672"/>
            <a:chExt cx="809336" cy="809336"/>
          </a:xfrm>
          <a:solidFill>
            <a:schemeClr val="bg1"/>
          </a:solidFill>
        </p:grpSpPr>
        <p:sp>
          <p:nvSpPr>
            <p:cNvPr id="36" name="椭圆 35"/>
            <p:cNvSpPr/>
            <p:nvPr/>
          </p:nvSpPr>
          <p:spPr>
            <a:xfrm>
              <a:off x="4677858" y="2649672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+mn-ea"/>
                <a:cs typeface="+mn-ea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4719132" y="2696247"/>
              <a:ext cx="726788" cy="726784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>
                  <a:latin typeface="+mn-ea"/>
                  <a:cs typeface="+mn-ea"/>
                </a:rPr>
                <a:t>1</a:t>
              </a:r>
              <a:endParaRPr lang="zh-CN" altLang="en-US" sz="3200" b="1" dirty="0">
                <a:latin typeface="+mn-ea"/>
                <a:cs typeface="+mn-ea"/>
              </a:endParaRPr>
            </a:p>
          </p:txBody>
        </p:sp>
      </p:grpSp>
      <p:pic>
        <p:nvPicPr>
          <p:cNvPr id="38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40259" y="1601260"/>
            <a:ext cx="2385979" cy="238597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02762" y="1277382"/>
            <a:ext cx="2705311" cy="2705311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矩形 39"/>
          <p:cNvSpPr/>
          <p:nvPr/>
        </p:nvSpPr>
        <p:spPr>
          <a:xfrm>
            <a:off x="9648395" y="2186309"/>
            <a:ext cx="1452636" cy="978744"/>
          </a:xfrm>
          <a:prstGeom prst="rect">
            <a:avLst/>
          </a:prstGeom>
        </p:spPr>
        <p:txBody>
          <a:bodyPr wrap="square" lIns="91452" tIns="45727" rIns="91452" bIns="45727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800" b="1" dirty="0" smtClean="0">
                <a:solidFill>
                  <a:srgbClr val="87B0C7"/>
                </a:solidFill>
                <a:latin typeface="+mn-ea"/>
                <a:cs typeface="+mn-ea"/>
              </a:rPr>
              <a:t>反思</a:t>
            </a:r>
            <a:endParaRPr lang="zh-CN" altLang="en-US" sz="4800" b="1" dirty="0">
              <a:solidFill>
                <a:srgbClr val="87B0C7"/>
              </a:solidFill>
              <a:latin typeface="+mn-ea"/>
              <a:cs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2192000" y="9372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43" name="文本框 71"/>
          <p:cNvSpPr txBox="1"/>
          <p:nvPr/>
        </p:nvSpPr>
        <p:spPr>
          <a:xfrm>
            <a:off x="907376" y="2476370"/>
            <a:ext cx="932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accent3">
                    <a:lumMod val="50000"/>
                  </a:schemeClr>
                </a:solidFill>
                <a:cs typeface="+mn-ea"/>
              </a:rPr>
              <a:t>1</a:t>
            </a:r>
            <a:endParaRPr lang="zh-CN" altLang="en-US" sz="4000" b="1" dirty="0">
              <a:solidFill>
                <a:schemeClr val="accent3">
                  <a:lumMod val="50000"/>
                </a:schemeClr>
              </a:solidFill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6957156"/>
      </p:ext>
    </p:extLst>
  </p:cSld>
  <p:clrMapOvr>
    <a:masterClrMapping/>
  </p:clrMapOvr>
  <p:transition spd="slow">
    <p:pull dir="r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0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71132 -0.09537 C -0.71132 -0.09513 -0.56106 -0.1618 -0.47708 -0.14189 C -0.37239 -0.13263 -0.39544 -0.14745 -0.20716 0.02292 C -0.01875 0.19329 -0.0431 0.00463 -3.75E-6 -4.81481E-6 " pathEditMode="relative" rAng="0" ptsTypes="AAAA">
                                          <p:cBhvr>
                                            <p:cTn id="9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60" y="694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2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42" presetClass="entr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24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6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28" presetID="2" presetClass="entr" presetSubtype="12" accel="52000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30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31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3" accel="52000" fill="hold" nodeType="withEffect" p14:presetBounceEnd="54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34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35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6" accel="52000" fill="hold" nodeType="withEffect" p14:presetBounceEnd="54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38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39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41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700"/>
                                </p:stCondLst>
                                <p:childTnLst>
                                  <p:par>
                                    <p:cTn id="62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6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6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6200"/>
                                </p:stCondLst>
                                <p:childTnLst>
                                  <p:par>
                                    <p:cTn id="72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4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7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22" grpId="0" animBg="1"/>
          <p:bldP spid="23" grpId="0" animBg="1"/>
          <p:bldP spid="28" grpId="0"/>
          <p:bldP spid="29" grpId="0"/>
          <p:bldP spid="30" grpId="0"/>
          <p:bldP spid="40" grpId="0"/>
          <p:bldP spid="42" grpId="0"/>
          <p:bldP spid="4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0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71132 -0.09537 C -0.71132 -0.09513 -0.56106 -0.1618 -0.47708 -0.14189 C -0.37239 -0.13263 -0.39544 -0.14745 -0.20716 0.02292 C -0.01875 0.19329 -0.0431 0.00463 -3.75E-6 -4.81481E-6 " pathEditMode="relative" rAng="0" ptsTypes="AAAA">
                                          <p:cBhvr>
                                            <p:cTn id="9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60" y="694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2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42" presetClass="entr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24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6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28" presetID="2" presetClass="entr" presetSubtype="12" accel="5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3" accel="52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6" accel="52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41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700"/>
                                </p:stCondLst>
                                <p:childTnLst>
                                  <p:par>
                                    <p:cTn id="62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6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6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6200"/>
                                </p:stCondLst>
                                <p:childTnLst>
                                  <p:par>
                                    <p:cTn id="72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4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7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22" grpId="0" animBg="1"/>
          <p:bldP spid="23" grpId="0" animBg="1"/>
          <p:bldP spid="28" grpId="0"/>
          <p:bldP spid="29" grpId="0"/>
          <p:bldP spid="30" grpId="0"/>
          <p:bldP spid="40" grpId="0"/>
          <p:bldP spid="42" grpId="0"/>
          <p:bldP spid="43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B0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58019">
            <a:off x="1663910" y="3550256"/>
            <a:ext cx="806843" cy="1107128"/>
          </a:xfrm>
          <a:prstGeom prst="rect">
            <a:avLst/>
          </a:prstGeom>
        </p:spPr>
      </p:pic>
      <p:sp>
        <p:nvSpPr>
          <p:cNvPr id="38" name="圆角矩形 37"/>
          <p:cNvSpPr/>
          <p:nvPr/>
        </p:nvSpPr>
        <p:spPr>
          <a:xfrm>
            <a:off x="2816296" y="2316436"/>
            <a:ext cx="1787384" cy="1787384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200000" scaled="0"/>
            <a:tileRect/>
          </a:gradFill>
          <a:ln w="22225">
            <a:solidFill>
              <a:schemeClr val="bg1"/>
            </a:solidFill>
          </a:ln>
          <a:effectLst>
            <a:outerShdw blurRad="419100" dist="419100" dir="3600000" algn="tl" rotWithShape="0">
              <a:schemeClr val="accent2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5400" b="1" dirty="0">
                <a:solidFill>
                  <a:srgbClr val="87B0C7"/>
                </a:solidFill>
                <a:latin typeface="+mn-ea"/>
                <a:cs typeface="+mn-ea"/>
              </a:rPr>
              <a:t>目录</a:t>
            </a:r>
          </a:p>
        </p:txBody>
      </p:sp>
      <p:sp>
        <p:nvSpPr>
          <p:cNvPr id="39" name="椭圆 38"/>
          <p:cNvSpPr/>
          <p:nvPr/>
        </p:nvSpPr>
        <p:spPr>
          <a:xfrm>
            <a:off x="4603680" y="1079781"/>
            <a:ext cx="653136" cy="653136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87B0C7"/>
                </a:solidFill>
                <a:latin typeface="Arial" pitchFamily="34" charset="0"/>
                <a:cs typeface="Arial" pitchFamily="34" charset="0"/>
              </a:rPr>
              <a:t>1</a:t>
            </a:r>
            <a:endParaRPr lang="zh-CN" altLang="en-US" sz="3200" dirty="0">
              <a:solidFill>
                <a:srgbClr val="87B0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5130996" y="1895653"/>
            <a:ext cx="653136" cy="653136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rgbClr val="4F81BD">
                  <a:tint val="0"/>
                </a:srgb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87B0C7"/>
                </a:solidFill>
                <a:latin typeface="Arial" pitchFamily="34" charset="0"/>
                <a:cs typeface="Arial" pitchFamily="34" charset="0"/>
              </a:rPr>
              <a:t>2</a:t>
            </a:r>
            <a:endParaRPr lang="zh-CN" altLang="en-US" sz="3200" dirty="0">
              <a:solidFill>
                <a:srgbClr val="87B0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5255408" y="2966960"/>
            <a:ext cx="653136" cy="653136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87B0C7"/>
                </a:solidFill>
                <a:latin typeface="Arial" pitchFamily="34" charset="0"/>
                <a:cs typeface="Arial" pitchFamily="34" charset="0"/>
              </a:rPr>
              <a:t>3</a:t>
            </a:r>
            <a:endParaRPr lang="zh-CN" altLang="en-US" sz="3200" dirty="0">
              <a:solidFill>
                <a:srgbClr val="87B0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5078036" y="4142733"/>
            <a:ext cx="653136" cy="653136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87B0C7"/>
                </a:solidFill>
                <a:latin typeface="Arial" pitchFamily="34" charset="0"/>
                <a:cs typeface="Arial" pitchFamily="34" charset="0"/>
              </a:rPr>
              <a:t>4</a:t>
            </a:r>
            <a:endParaRPr lang="zh-CN" altLang="en-US" sz="3200" dirty="0">
              <a:solidFill>
                <a:srgbClr val="87B0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75579" y="1087637"/>
            <a:ext cx="5838784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7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项目背景</a:t>
            </a:r>
            <a:endParaRPr lang="zh-CN" altLang="en-US" sz="2133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69713" y="2029343"/>
            <a:ext cx="5838784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7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项目概述</a:t>
            </a:r>
            <a:endParaRPr lang="zh-CN" altLang="en-US" sz="2133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933723" y="3054530"/>
            <a:ext cx="5838784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7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项目过程</a:t>
            </a:r>
            <a:endParaRPr lang="zh-CN" altLang="en-US" sz="2133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05651" y="4142734"/>
            <a:ext cx="5838784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7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项目成果</a:t>
            </a:r>
            <a:endParaRPr lang="zh-CN" altLang="en-US" sz="2133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4463819" y="4916352"/>
            <a:ext cx="653136" cy="653136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87B0C7"/>
                </a:solidFill>
                <a:latin typeface="Arial" pitchFamily="34" charset="0"/>
                <a:cs typeface="Arial" pitchFamily="34" charset="0"/>
              </a:rPr>
              <a:t>5</a:t>
            </a:r>
            <a:endParaRPr lang="zh-CN" altLang="en-US" sz="3200" dirty="0">
              <a:solidFill>
                <a:srgbClr val="87B0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348825" y="5054835"/>
            <a:ext cx="5838784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7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收获及反思</a:t>
            </a:r>
            <a:endParaRPr lang="zh-CN" altLang="en-US" sz="2133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2358" y="5921369"/>
            <a:ext cx="651742" cy="65970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9776" y="5770583"/>
            <a:ext cx="923049" cy="93432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7608" y="6290327"/>
            <a:ext cx="469567" cy="47530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1690" y="5486400"/>
            <a:ext cx="745486" cy="75458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7856502">
            <a:off x="9991028" y="6283764"/>
            <a:ext cx="375710" cy="51553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04921">
            <a:off x="11838878" y="5997659"/>
            <a:ext cx="375710" cy="51553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8318244">
            <a:off x="1123333" y="4445266"/>
            <a:ext cx="651742" cy="659701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8318244">
            <a:off x="149450" y="5887089"/>
            <a:ext cx="397411" cy="402264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09600">
            <a:off x="1184801" y="3688460"/>
            <a:ext cx="375710" cy="51553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58019">
            <a:off x="1440000" y="4916945"/>
            <a:ext cx="375710" cy="515539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8318244">
            <a:off x="1068326" y="2481061"/>
            <a:ext cx="1196791" cy="121140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8318244">
            <a:off x="418931" y="3896528"/>
            <a:ext cx="792590" cy="802268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09600">
            <a:off x="344499" y="4850567"/>
            <a:ext cx="375710" cy="515539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8318244">
            <a:off x="471235" y="5161450"/>
            <a:ext cx="651742" cy="659701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4574746">
            <a:off x="408077" y="6356475"/>
            <a:ext cx="375710" cy="51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19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438 0.2713 L -0.00222 0.01505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02" y="-12824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761 0.15255 L -0.0155 0.02199 " pathEditMode="relative" rAng="0" ptsTypes="AA">
                                      <p:cBhvr>
                                        <p:cTn id="7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9" y="-6528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789 -0.00393 L -0.0194 0.01829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24" y="1111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81 -0.19259 L -0.01289 -0.0081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9213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065 -0.28773 L -0.01354 0.00371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49" y="1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000"/>
                            </p:stCondLst>
                            <p:childTnLst>
                              <p:par>
                                <p:cTn id="10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5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500"/>
                            </p:stCondLst>
                            <p:childTnLst>
                              <p:par>
                                <p:cTn id="110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1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500"/>
                            </p:stCondLst>
                            <p:childTnLst>
                              <p:par>
                                <p:cTn id="12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9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0"/>
                            </p:stCondLst>
                            <p:childTnLst>
                              <p:par>
                                <p:cTn id="13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3" grpId="0"/>
      <p:bldP spid="43" grpId="1"/>
      <p:bldP spid="44" grpId="0"/>
      <p:bldP spid="44" grpId="1"/>
      <p:bldP spid="45" grpId="0"/>
      <p:bldP spid="45" grpId="1"/>
      <p:bldP spid="52" grpId="0"/>
      <p:bldP spid="52" grpId="1"/>
      <p:bldP spid="53" grpId="0" animBg="1"/>
      <p:bldP spid="53" grpId="1" animBg="1"/>
      <p:bldP spid="53" grpId="2" animBg="1"/>
      <p:bldP spid="54" grpId="0"/>
      <p:bldP spid="54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94"/>
          <p:cNvGrpSpPr/>
          <p:nvPr/>
        </p:nvGrpSpPr>
        <p:grpSpPr>
          <a:xfrm>
            <a:off x="2858295" y="1113797"/>
            <a:ext cx="5294313" cy="5295900"/>
            <a:chOff x="2954336" y="1206696"/>
            <a:chExt cx="5294312" cy="5295904"/>
          </a:xfrm>
        </p:grpSpPr>
        <p:sp>
          <p:nvSpPr>
            <p:cNvPr id="144" name="Freeform 33"/>
            <p:cNvSpPr>
              <a:spLocks noEditPoints="1"/>
            </p:cNvSpPr>
            <p:nvPr/>
          </p:nvSpPr>
          <p:spPr bwMode="auto">
            <a:xfrm>
              <a:off x="3398836" y="1651196"/>
              <a:ext cx="4849812" cy="4851404"/>
            </a:xfrm>
            <a:custGeom>
              <a:avLst/>
              <a:gdLst>
                <a:gd name="T0" fmla="*/ 706 w 994"/>
                <a:gd name="T1" fmla="*/ 832 h 994"/>
                <a:gd name="T2" fmla="*/ 706 w 994"/>
                <a:gd name="T3" fmla="*/ 831 h 994"/>
                <a:gd name="T4" fmla="*/ 656 w 994"/>
                <a:gd name="T5" fmla="*/ 812 h 994"/>
                <a:gd name="T6" fmla="*/ 655 w 994"/>
                <a:gd name="T7" fmla="*/ 812 h 994"/>
                <a:gd name="T8" fmla="*/ 653 w 994"/>
                <a:gd name="T9" fmla="*/ 812 h 994"/>
                <a:gd name="T10" fmla="*/ 652 w 994"/>
                <a:gd name="T11" fmla="*/ 812 h 994"/>
                <a:gd name="T12" fmla="*/ 651 w 994"/>
                <a:gd name="T13" fmla="*/ 812 h 994"/>
                <a:gd name="T14" fmla="*/ 958 w 994"/>
                <a:gd name="T15" fmla="*/ 826 h 994"/>
                <a:gd name="T16" fmla="*/ 958 w 994"/>
                <a:gd name="T17" fmla="*/ 827 h 994"/>
                <a:gd name="T18" fmla="*/ 958 w 994"/>
                <a:gd name="T19" fmla="*/ 828 h 994"/>
                <a:gd name="T20" fmla="*/ 958 w 994"/>
                <a:gd name="T21" fmla="*/ 829 h 994"/>
                <a:gd name="T22" fmla="*/ 958 w 994"/>
                <a:gd name="T23" fmla="*/ 829 h 994"/>
                <a:gd name="T24" fmla="*/ 958 w 994"/>
                <a:gd name="T25" fmla="*/ 830 h 994"/>
                <a:gd name="T26" fmla="*/ 958 w 994"/>
                <a:gd name="T27" fmla="*/ 831 h 994"/>
                <a:gd name="T28" fmla="*/ 832 w 994"/>
                <a:gd name="T29" fmla="*/ 958 h 994"/>
                <a:gd name="T30" fmla="*/ 831 w 994"/>
                <a:gd name="T31" fmla="*/ 958 h 994"/>
                <a:gd name="T32" fmla="*/ 830 w 994"/>
                <a:gd name="T33" fmla="*/ 958 h 994"/>
                <a:gd name="T34" fmla="*/ 937 w 994"/>
                <a:gd name="T35" fmla="*/ 762 h 994"/>
                <a:gd name="T36" fmla="*/ 497 w 994"/>
                <a:gd name="T37" fmla="*/ 654 h 994"/>
                <a:gd name="T38" fmla="*/ 497 w 994"/>
                <a:gd name="T39" fmla="*/ 653 h 994"/>
                <a:gd name="T40" fmla="*/ 497 w 994"/>
                <a:gd name="T41" fmla="*/ 652 h 994"/>
                <a:gd name="T42" fmla="*/ 433 w 994"/>
                <a:gd name="T43" fmla="*/ 628 h 994"/>
                <a:gd name="T44" fmla="*/ 431 w 994"/>
                <a:gd name="T45" fmla="*/ 628 h 994"/>
                <a:gd name="T46" fmla="*/ 430 w 994"/>
                <a:gd name="T47" fmla="*/ 628 h 994"/>
                <a:gd name="T48" fmla="*/ 428 w 994"/>
                <a:gd name="T49" fmla="*/ 628 h 994"/>
                <a:gd name="T50" fmla="*/ 426 w 994"/>
                <a:gd name="T51" fmla="*/ 628 h 994"/>
                <a:gd name="T52" fmla="*/ 812 w 994"/>
                <a:gd name="T53" fmla="*/ 650 h 994"/>
                <a:gd name="T54" fmla="*/ 812 w 994"/>
                <a:gd name="T55" fmla="*/ 651 h 994"/>
                <a:gd name="T56" fmla="*/ 812 w 994"/>
                <a:gd name="T57" fmla="*/ 652 h 994"/>
                <a:gd name="T58" fmla="*/ 812 w 994"/>
                <a:gd name="T59" fmla="*/ 653 h 994"/>
                <a:gd name="T60" fmla="*/ 812 w 994"/>
                <a:gd name="T61" fmla="*/ 654 h 994"/>
                <a:gd name="T62" fmla="*/ 812 w 994"/>
                <a:gd name="T63" fmla="*/ 655 h 994"/>
                <a:gd name="T64" fmla="*/ 831 w 994"/>
                <a:gd name="T65" fmla="*/ 706 h 994"/>
                <a:gd name="T66" fmla="*/ 832 w 994"/>
                <a:gd name="T67" fmla="*/ 706 h 994"/>
                <a:gd name="T68" fmla="*/ 234 w 994"/>
                <a:gd name="T69" fmla="*/ 431 h 994"/>
                <a:gd name="T70" fmla="*/ 234 w 994"/>
                <a:gd name="T71" fmla="*/ 430 h 994"/>
                <a:gd name="T72" fmla="*/ 234 w 994"/>
                <a:gd name="T73" fmla="*/ 429 h 994"/>
                <a:gd name="T74" fmla="*/ 157 w 994"/>
                <a:gd name="T75" fmla="*/ 402 h 994"/>
                <a:gd name="T76" fmla="*/ 156 w 994"/>
                <a:gd name="T77" fmla="*/ 402 h 994"/>
                <a:gd name="T78" fmla="*/ 154 w 994"/>
                <a:gd name="T79" fmla="*/ 402 h 994"/>
                <a:gd name="T80" fmla="*/ 153 w 994"/>
                <a:gd name="T81" fmla="*/ 402 h 994"/>
                <a:gd name="T82" fmla="*/ 628 w 994"/>
                <a:gd name="T83" fmla="*/ 426 h 994"/>
                <a:gd name="T84" fmla="*/ 628 w 994"/>
                <a:gd name="T85" fmla="*/ 427 h 994"/>
                <a:gd name="T86" fmla="*/ 628 w 994"/>
                <a:gd name="T87" fmla="*/ 429 h 994"/>
                <a:gd name="T88" fmla="*/ 628 w 994"/>
                <a:gd name="T89" fmla="*/ 430 h 994"/>
                <a:gd name="T90" fmla="*/ 628 w 994"/>
                <a:gd name="T91" fmla="*/ 431 h 994"/>
                <a:gd name="T92" fmla="*/ 628 w 994"/>
                <a:gd name="T93" fmla="*/ 433 h 994"/>
                <a:gd name="T94" fmla="*/ 621 w 994"/>
                <a:gd name="T95" fmla="*/ 500 h 994"/>
                <a:gd name="T96" fmla="*/ 649 w 994"/>
                <a:gd name="T97" fmla="*/ 497 h 994"/>
                <a:gd name="T98" fmla="*/ 651 w 994"/>
                <a:gd name="T99" fmla="*/ 497 h 994"/>
                <a:gd name="T100" fmla="*/ 652 w 994"/>
                <a:gd name="T101" fmla="*/ 497 h 994"/>
                <a:gd name="T102" fmla="*/ 653 w 994"/>
                <a:gd name="T103" fmla="*/ 497 h 994"/>
                <a:gd name="T104" fmla="*/ 654 w 994"/>
                <a:gd name="T105" fmla="*/ 497 h 994"/>
                <a:gd name="T106" fmla="*/ 347 w 994"/>
                <a:gd name="T107" fmla="*/ 0 h 994"/>
                <a:gd name="T108" fmla="*/ 402 w 994"/>
                <a:gd name="T109" fmla="*/ 154 h 994"/>
                <a:gd name="T110" fmla="*/ 402 w 994"/>
                <a:gd name="T111" fmla="*/ 155 h 994"/>
                <a:gd name="T112" fmla="*/ 402 w 994"/>
                <a:gd name="T113" fmla="*/ 156 h 994"/>
                <a:gd name="T114" fmla="*/ 429 w 994"/>
                <a:gd name="T115" fmla="*/ 234 h 994"/>
                <a:gd name="T116" fmla="*/ 431 w 994"/>
                <a:gd name="T117" fmla="*/ 234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4" h="994">
                  <a:moveTo>
                    <a:pt x="562" y="782"/>
                  </a:moveTo>
                  <a:cubicBezTo>
                    <a:pt x="591" y="822"/>
                    <a:pt x="638" y="848"/>
                    <a:pt x="690" y="848"/>
                  </a:cubicBezTo>
                  <a:cubicBezTo>
                    <a:pt x="696" y="848"/>
                    <a:pt x="701" y="847"/>
                    <a:pt x="707" y="847"/>
                  </a:cubicBezTo>
                  <a:cubicBezTo>
                    <a:pt x="706" y="842"/>
                    <a:pt x="706" y="837"/>
                    <a:pt x="706" y="832"/>
                  </a:cubicBezTo>
                  <a:cubicBezTo>
                    <a:pt x="706" y="832"/>
                    <a:pt x="706" y="832"/>
                    <a:pt x="706" y="832"/>
                  </a:cubicBezTo>
                  <a:cubicBezTo>
                    <a:pt x="706" y="832"/>
                    <a:pt x="706" y="832"/>
                    <a:pt x="706" y="832"/>
                  </a:cubicBezTo>
                  <a:cubicBezTo>
                    <a:pt x="706" y="832"/>
                    <a:pt x="706" y="832"/>
                    <a:pt x="706" y="832"/>
                  </a:cubicBezTo>
                  <a:cubicBezTo>
                    <a:pt x="706" y="832"/>
                    <a:pt x="706" y="832"/>
                    <a:pt x="706" y="832"/>
                  </a:cubicBezTo>
                  <a:cubicBezTo>
                    <a:pt x="706" y="832"/>
                    <a:pt x="706" y="832"/>
                    <a:pt x="706" y="832"/>
                  </a:cubicBezTo>
                  <a:cubicBezTo>
                    <a:pt x="706" y="832"/>
                    <a:pt x="706" y="832"/>
                    <a:pt x="706" y="832"/>
                  </a:cubicBezTo>
                  <a:cubicBezTo>
                    <a:pt x="706" y="832"/>
                    <a:pt x="706" y="832"/>
                    <a:pt x="706" y="832"/>
                  </a:cubicBezTo>
                  <a:cubicBezTo>
                    <a:pt x="706" y="832"/>
                    <a:pt x="706" y="832"/>
                    <a:pt x="706" y="832"/>
                  </a:cubicBezTo>
                  <a:cubicBezTo>
                    <a:pt x="706" y="832"/>
                    <a:pt x="706" y="832"/>
                    <a:pt x="706" y="832"/>
                  </a:cubicBezTo>
                  <a:cubicBezTo>
                    <a:pt x="706" y="832"/>
                    <a:pt x="706" y="832"/>
                    <a:pt x="706" y="831"/>
                  </a:cubicBezTo>
                  <a:cubicBezTo>
                    <a:pt x="706" y="831"/>
                    <a:pt x="706" y="831"/>
                    <a:pt x="706" y="831"/>
                  </a:cubicBezTo>
                  <a:cubicBezTo>
                    <a:pt x="706" y="831"/>
                    <a:pt x="706" y="831"/>
                    <a:pt x="706" y="831"/>
                  </a:cubicBezTo>
                  <a:cubicBezTo>
                    <a:pt x="706" y="831"/>
                    <a:pt x="706" y="831"/>
                    <a:pt x="706" y="831"/>
                  </a:cubicBezTo>
                  <a:cubicBezTo>
                    <a:pt x="706" y="831"/>
                    <a:pt x="706" y="831"/>
                    <a:pt x="706" y="831"/>
                  </a:cubicBezTo>
                  <a:cubicBezTo>
                    <a:pt x="706" y="831"/>
                    <a:pt x="706" y="831"/>
                    <a:pt x="706" y="831"/>
                  </a:cubicBezTo>
                  <a:cubicBezTo>
                    <a:pt x="706" y="831"/>
                    <a:pt x="706" y="831"/>
                    <a:pt x="706" y="831"/>
                  </a:cubicBezTo>
                  <a:cubicBezTo>
                    <a:pt x="706" y="831"/>
                    <a:pt x="706" y="831"/>
                    <a:pt x="706" y="831"/>
                  </a:cubicBezTo>
                  <a:cubicBezTo>
                    <a:pt x="706" y="821"/>
                    <a:pt x="707" y="811"/>
                    <a:pt x="709" y="802"/>
                  </a:cubicBezTo>
                  <a:cubicBezTo>
                    <a:pt x="693" y="808"/>
                    <a:pt x="675" y="812"/>
                    <a:pt x="656" y="812"/>
                  </a:cubicBezTo>
                  <a:cubicBezTo>
                    <a:pt x="656" y="812"/>
                    <a:pt x="656" y="812"/>
                    <a:pt x="656" y="812"/>
                  </a:cubicBezTo>
                  <a:cubicBezTo>
                    <a:pt x="656" y="812"/>
                    <a:pt x="656" y="812"/>
                    <a:pt x="656" y="812"/>
                  </a:cubicBezTo>
                  <a:cubicBezTo>
                    <a:pt x="656" y="812"/>
                    <a:pt x="656" y="812"/>
                    <a:pt x="656" y="812"/>
                  </a:cubicBezTo>
                  <a:cubicBezTo>
                    <a:pt x="656" y="812"/>
                    <a:pt x="656" y="812"/>
                    <a:pt x="656" y="812"/>
                  </a:cubicBezTo>
                  <a:cubicBezTo>
                    <a:pt x="656" y="812"/>
                    <a:pt x="656" y="812"/>
                    <a:pt x="656" y="812"/>
                  </a:cubicBezTo>
                  <a:cubicBezTo>
                    <a:pt x="656" y="812"/>
                    <a:pt x="656" y="812"/>
                    <a:pt x="656" y="812"/>
                  </a:cubicBezTo>
                  <a:cubicBezTo>
                    <a:pt x="655" y="812"/>
                    <a:pt x="655" y="812"/>
                    <a:pt x="655" y="812"/>
                  </a:cubicBezTo>
                  <a:cubicBezTo>
                    <a:pt x="655" y="812"/>
                    <a:pt x="655" y="812"/>
                    <a:pt x="655" y="812"/>
                  </a:cubicBezTo>
                  <a:cubicBezTo>
                    <a:pt x="655" y="812"/>
                    <a:pt x="655" y="812"/>
                    <a:pt x="655" y="812"/>
                  </a:cubicBezTo>
                  <a:cubicBezTo>
                    <a:pt x="655" y="812"/>
                    <a:pt x="655" y="812"/>
                    <a:pt x="655" y="812"/>
                  </a:cubicBezTo>
                  <a:cubicBezTo>
                    <a:pt x="655" y="812"/>
                    <a:pt x="655" y="812"/>
                    <a:pt x="655" y="812"/>
                  </a:cubicBezTo>
                  <a:cubicBezTo>
                    <a:pt x="655" y="812"/>
                    <a:pt x="655" y="812"/>
                    <a:pt x="655" y="812"/>
                  </a:cubicBezTo>
                  <a:cubicBezTo>
                    <a:pt x="655" y="812"/>
                    <a:pt x="655" y="812"/>
                    <a:pt x="655" y="812"/>
                  </a:cubicBezTo>
                  <a:cubicBezTo>
                    <a:pt x="654" y="812"/>
                    <a:pt x="654" y="812"/>
                    <a:pt x="654" y="812"/>
                  </a:cubicBezTo>
                  <a:cubicBezTo>
                    <a:pt x="654" y="812"/>
                    <a:pt x="654" y="812"/>
                    <a:pt x="654" y="812"/>
                  </a:cubicBezTo>
                  <a:cubicBezTo>
                    <a:pt x="654" y="812"/>
                    <a:pt x="654" y="812"/>
                    <a:pt x="654" y="812"/>
                  </a:cubicBezTo>
                  <a:cubicBezTo>
                    <a:pt x="654" y="812"/>
                    <a:pt x="654" y="812"/>
                    <a:pt x="654" y="812"/>
                  </a:cubicBezTo>
                  <a:cubicBezTo>
                    <a:pt x="654" y="812"/>
                    <a:pt x="654" y="812"/>
                    <a:pt x="654" y="812"/>
                  </a:cubicBezTo>
                  <a:cubicBezTo>
                    <a:pt x="654" y="812"/>
                    <a:pt x="654" y="812"/>
                    <a:pt x="654" y="812"/>
                  </a:cubicBezTo>
                  <a:cubicBezTo>
                    <a:pt x="654" y="812"/>
                    <a:pt x="654" y="812"/>
                    <a:pt x="654" y="812"/>
                  </a:cubicBezTo>
                  <a:cubicBezTo>
                    <a:pt x="654" y="812"/>
                    <a:pt x="654" y="812"/>
                    <a:pt x="654" y="812"/>
                  </a:cubicBezTo>
                  <a:cubicBezTo>
                    <a:pt x="653" y="812"/>
                    <a:pt x="653" y="812"/>
                    <a:pt x="653" y="812"/>
                  </a:cubicBezTo>
                  <a:cubicBezTo>
                    <a:pt x="653" y="812"/>
                    <a:pt x="653" y="812"/>
                    <a:pt x="653" y="812"/>
                  </a:cubicBezTo>
                  <a:cubicBezTo>
                    <a:pt x="653" y="812"/>
                    <a:pt x="653" y="812"/>
                    <a:pt x="653" y="812"/>
                  </a:cubicBezTo>
                  <a:cubicBezTo>
                    <a:pt x="653" y="812"/>
                    <a:pt x="653" y="812"/>
                    <a:pt x="653" y="812"/>
                  </a:cubicBezTo>
                  <a:cubicBezTo>
                    <a:pt x="653" y="812"/>
                    <a:pt x="653" y="812"/>
                    <a:pt x="653" y="812"/>
                  </a:cubicBezTo>
                  <a:cubicBezTo>
                    <a:pt x="653" y="812"/>
                    <a:pt x="653" y="812"/>
                    <a:pt x="653" y="812"/>
                  </a:cubicBezTo>
                  <a:cubicBezTo>
                    <a:pt x="653" y="812"/>
                    <a:pt x="653" y="812"/>
                    <a:pt x="653" y="812"/>
                  </a:cubicBezTo>
                  <a:cubicBezTo>
                    <a:pt x="653" y="812"/>
                    <a:pt x="652" y="812"/>
                    <a:pt x="652" y="812"/>
                  </a:cubicBezTo>
                  <a:cubicBezTo>
                    <a:pt x="652" y="812"/>
                    <a:pt x="652" y="812"/>
                    <a:pt x="652" y="812"/>
                  </a:cubicBezTo>
                  <a:cubicBezTo>
                    <a:pt x="652" y="812"/>
                    <a:pt x="652" y="812"/>
                    <a:pt x="652" y="812"/>
                  </a:cubicBezTo>
                  <a:cubicBezTo>
                    <a:pt x="652" y="812"/>
                    <a:pt x="652" y="812"/>
                    <a:pt x="652" y="812"/>
                  </a:cubicBezTo>
                  <a:cubicBezTo>
                    <a:pt x="652" y="812"/>
                    <a:pt x="652" y="812"/>
                    <a:pt x="652" y="812"/>
                  </a:cubicBezTo>
                  <a:cubicBezTo>
                    <a:pt x="652" y="812"/>
                    <a:pt x="652" y="812"/>
                    <a:pt x="652" y="812"/>
                  </a:cubicBezTo>
                  <a:cubicBezTo>
                    <a:pt x="652" y="812"/>
                    <a:pt x="652" y="812"/>
                    <a:pt x="652" y="812"/>
                  </a:cubicBezTo>
                  <a:cubicBezTo>
                    <a:pt x="652" y="812"/>
                    <a:pt x="652" y="812"/>
                    <a:pt x="652" y="812"/>
                  </a:cubicBezTo>
                  <a:cubicBezTo>
                    <a:pt x="652" y="812"/>
                    <a:pt x="651" y="812"/>
                    <a:pt x="651" y="812"/>
                  </a:cubicBezTo>
                  <a:cubicBezTo>
                    <a:pt x="651" y="812"/>
                    <a:pt x="651" y="812"/>
                    <a:pt x="651" y="812"/>
                  </a:cubicBezTo>
                  <a:cubicBezTo>
                    <a:pt x="651" y="812"/>
                    <a:pt x="651" y="812"/>
                    <a:pt x="651" y="812"/>
                  </a:cubicBezTo>
                  <a:cubicBezTo>
                    <a:pt x="651" y="812"/>
                    <a:pt x="651" y="812"/>
                    <a:pt x="651" y="812"/>
                  </a:cubicBezTo>
                  <a:cubicBezTo>
                    <a:pt x="651" y="812"/>
                    <a:pt x="651" y="812"/>
                    <a:pt x="651" y="812"/>
                  </a:cubicBezTo>
                  <a:cubicBezTo>
                    <a:pt x="651" y="812"/>
                    <a:pt x="651" y="812"/>
                    <a:pt x="651" y="812"/>
                  </a:cubicBezTo>
                  <a:cubicBezTo>
                    <a:pt x="651" y="812"/>
                    <a:pt x="651" y="812"/>
                    <a:pt x="650" y="812"/>
                  </a:cubicBezTo>
                  <a:cubicBezTo>
                    <a:pt x="650" y="812"/>
                    <a:pt x="650" y="812"/>
                    <a:pt x="650" y="812"/>
                  </a:cubicBezTo>
                  <a:cubicBezTo>
                    <a:pt x="650" y="812"/>
                    <a:pt x="650" y="812"/>
                    <a:pt x="650" y="812"/>
                  </a:cubicBezTo>
                  <a:cubicBezTo>
                    <a:pt x="650" y="812"/>
                    <a:pt x="650" y="812"/>
                    <a:pt x="650" y="812"/>
                  </a:cubicBezTo>
                  <a:cubicBezTo>
                    <a:pt x="617" y="811"/>
                    <a:pt x="587" y="800"/>
                    <a:pt x="562" y="782"/>
                  </a:cubicBezTo>
                  <a:moveTo>
                    <a:pt x="937" y="762"/>
                  </a:moveTo>
                  <a:cubicBezTo>
                    <a:pt x="949" y="781"/>
                    <a:pt x="957" y="802"/>
                    <a:pt x="958" y="826"/>
                  </a:cubicBezTo>
                  <a:cubicBezTo>
                    <a:pt x="958" y="826"/>
                    <a:pt x="958" y="826"/>
                    <a:pt x="958" y="826"/>
                  </a:cubicBezTo>
                  <a:cubicBezTo>
                    <a:pt x="958" y="826"/>
                    <a:pt x="958" y="826"/>
                    <a:pt x="958" y="826"/>
                  </a:cubicBezTo>
                  <a:cubicBezTo>
                    <a:pt x="958" y="826"/>
                    <a:pt x="958" y="826"/>
                    <a:pt x="958" y="826"/>
                  </a:cubicBezTo>
                  <a:cubicBezTo>
                    <a:pt x="958" y="826"/>
                    <a:pt x="958" y="826"/>
                    <a:pt x="958" y="826"/>
                  </a:cubicBezTo>
                  <a:cubicBezTo>
                    <a:pt x="958" y="826"/>
                    <a:pt x="958" y="826"/>
                    <a:pt x="958" y="826"/>
                  </a:cubicBezTo>
                  <a:cubicBezTo>
                    <a:pt x="958" y="826"/>
                    <a:pt x="958" y="826"/>
                    <a:pt x="958" y="826"/>
                  </a:cubicBezTo>
                  <a:cubicBezTo>
                    <a:pt x="958" y="826"/>
                    <a:pt x="958" y="826"/>
                    <a:pt x="958" y="826"/>
                  </a:cubicBezTo>
                  <a:cubicBezTo>
                    <a:pt x="958" y="827"/>
                    <a:pt x="958" y="827"/>
                    <a:pt x="958" y="827"/>
                  </a:cubicBezTo>
                  <a:cubicBezTo>
                    <a:pt x="958" y="827"/>
                    <a:pt x="958" y="827"/>
                    <a:pt x="958" y="827"/>
                  </a:cubicBezTo>
                  <a:cubicBezTo>
                    <a:pt x="958" y="827"/>
                    <a:pt x="958" y="827"/>
                    <a:pt x="958" y="827"/>
                  </a:cubicBezTo>
                  <a:cubicBezTo>
                    <a:pt x="958" y="827"/>
                    <a:pt x="958" y="827"/>
                    <a:pt x="958" y="827"/>
                  </a:cubicBezTo>
                  <a:cubicBezTo>
                    <a:pt x="958" y="827"/>
                    <a:pt x="958" y="827"/>
                    <a:pt x="958" y="827"/>
                  </a:cubicBezTo>
                  <a:cubicBezTo>
                    <a:pt x="958" y="827"/>
                    <a:pt x="958" y="827"/>
                    <a:pt x="958" y="827"/>
                  </a:cubicBezTo>
                  <a:cubicBezTo>
                    <a:pt x="958" y="827"/>
                    <a:pt x="958" y="827"/>
                    <a:pt x="958" y="827"/>
                  </a:cubicBezTo>
                  <a:cubicBezTo>
                    <a:pt x="958" y="827"/>
                    <a:pt x="958" y="827"/>
                    <a:pt x="958" y="827"/>
                  </a:cubicBezTo>
                  <a:cubicBezTo>
                    <a:pt x="958" y="827"/>
                    <a:pt x="958" y="827"/>
                    <a:pt x="958" y="827"/>
                  </a:cubicBezTo>
                  <a:cubicBezTo>
                    <a:pt x="958" y="827"/>
                    <a:pt x="958" y="828"/>
                    <a:pt x="958" y="828"/>
                  </a:cubicBezTo>
                  <a:cubicBezTo>
                    <a:pt x="958" y="828"/>
                    <a:pt x="958" y="828"/>
                    <a:pt x="958" y="828"/>
                  </a:cubicBezTo>
                  <a:cubicBezTo>
                    <a:pt x="958" y="828"/>
                    <a:pt x="958" y="828"/>
                    <a:pt x="958" y="828"/>
                  </a:cubicBezTo>
                  <a:cubicBezTo>
                    <a:pt x="958" y="828"/>
                    <a:pt x="958" y="828"/>
                    <a:pt x="958" y="828"/>
                  </a:cubicBezTo>
                  <a:cubicBezTo>
                    <a:pt x="958" y="828"/>
                    <a:pt x="958" y="828"/>
                    <a:pt x="958" y="828"/>
                  </a:cubicBezTo>
                  <a:cubicBezTo>
                    <a:pt x="958" y="828"/>
                    <a:pt x="958" y="828"/>
                    <a:pt x="958" y="828"/>
                  </a:cubicBezTo>
                  <a:cubicBezTo>
                    <a:pt x="958" y="828"/>
                    <a:pt x="958" y="828"/>
                    <a:pt x="958" y="828"/>
                  </a:cubicBezTo>
                  <a:cubicBezTo>
                    <a:pt x="958" y="828"/>
                    <a:pt x="958" y="828"/>
                    <a:pt x="958" y="828"/>
                  </a:cubicBezTo>
                  <a:cubicBezTo>
                    <a:pt x="958" y="828"/>
                    <a:pt x="958" y="828"/>
                    <a:pt x="958" y="828"/>
                  </a:cubicBezTo>
                  <a:cubicBezTo>
                    <a:pt x="958" y="828"/>
                    <a:pt x="958" y="828"/>
                    <a:pt x="958" y="828"/>
                  </a:cubicBezTo>
                  <a:cubicBezTo>
                    <a:pt x="958" y="829"/>
                    <a:pt x="958" y="829"/>
                    <a:pt x="958" y="829"/>
                  </a:cubicBezTo>
                  <a:cubicBezTo>
                    <a:pt x="958" y="829"/>
                    <a:pt x="958" y="829"/>
                    <a:pt x="958" y="829"/>
                  </a:cubicBezTo>
                  <a:cubicBezTo>
                    <a:pt x="958" y="829"/>
                    <a:pt x="958" y="829"/>
                    <a:pt x="958" y="829"/>
                  </a:cubicBezTo>
                  <a:cubicBezTo>
                    <a:pt x="958" y="829"/>
                    <a:pt x="958" y="829"/>
                    <a:pt x="958" y="829"/>
                  </a:cubicBezTo>
                  <a:cubicBezTo>
                    <a:pt x="958" y="829"/>
                    <a:pt x="958" y="829"/>
                    <a:pt x="958" y="829"/>
                  </a:cubicBezTo>
                  <a:cubicBezTo>
                    <a:pt x="958" y="829"/>
                    <a:pt x="958" y="829"/>
                    <a:pt x="958" y="829"/>
                  </a:cubicBezTo>
                  <a:cubicBezTo>
                    <a:pt x="958" y="829"/>
                    <a:pt x="958" y="829"/>
                    <a:pt x="958" y="829"/>
                  </a:cubicBezTo>
                  <a:cubicBezTo>
                    <a:pt x="958" y="829"/>
                    <a:pt x="958" y="829"/>
                    <a:pt x="958" y="829"/>
                  </a:cubicBezTo>
                  <a:cubicBezTo>
                    <a:pt x="958" y="829"/>
                    <a:pt x="958" y="829"/>
                    <a:pt x="958" y="829"/>
                  </a:cubicBezTo>
                  <a:cubicBezTo>
                    <a:pt x="958" y="829"/>
                    <a:pt x="958" y="829"/>
                    <a:pt x="958" y="829"/>
                  </a:cubicBezTo>
                  <a:cubicBezTo>
                    <a:pt x="958" y="830"/>
                    <a:pt x="958" y="830"/>
                    <a:pt x="958" y="830"/>
                  </a:cubicBezTo>
                  <a:cubicBezTo>
                    <a:pt x="958" y="830"/>
                    <a:pt x="958" y="830"/>
                    <a:pt x="958" y="830"/>
                  </a:cubicBezTo>
                  <a:cubicBezTo>
                    <a:pt x="958" y="830"/>
                    <a:pt x="958" y="830"/>
                    <a:pt x="958" y="830"/>
                  </a:cubicBezTo>
                  <a:cubicBezTo>
                    <a:pt x="958" y="830"/>
                    <a:pt x="958" y="830"/>
                    <a:pt x="958" y="830"/>
                  </a:cubicBezTo>
                  <a:cubicBezTo>
                    <a:pt x="958" y="830"/>
                    <a:pt x="958" y="830"/>
                    <a:pt x="958" y="830"/>
                  </a:cubicBezTo>
                  <a:cubicBezTo>
                    <a:pt x="958" y="830"/>
                    <a:pt x="958" y="830"/>
                    <a:pt x="958" y="830"/>
                  </a:cubicBezTo>
                  <a:cubicBezTo>
                    <a:pt x="958" y="830"/>
                    <a:pt x="958" y="830"/>
                    <a:pt x="958" y="830"/>
                  </a:cubicBezTo>
                  <a:cubicBezTo>
                    <a:pt x="958" y="830"/>
                    <a:pt x="958" y="830"/>
                    <a:pt x="958" y="830"/>
                  </a:cubicBezTo>
                  <a:cubicBezTo>
                    <a:pt x="958" y="830"/>
                    <a:pt x="958" y="830"/>
                    <a:pt x="958" y="830"/>
                  </a:cubicBezTo>
                  <a:cubicBezTo>
                    <a:pt x="958" y="830"/>
                    <a:pt x="958" y="830"/>
                    <a:pt x="958" y="830"/>
                  </a:cubicBezTo>
                  <a:cubicBezTo>
                    <a:pt x="958" y="831"/>
                    <a:pt x="958" y="831"/>
                    <a:pt x="958" y="831"/>
                  </a:cubicBezTo>
                  <a:cubicBezTo>
                    <a:pt x="958" y="831"/>
                    <a:pt x="958" y="831"/>
                    <a:pt x="958" y="831"/>
                  </a:cubicBezTo>
                  <a:cubicBezTo>
                    <a:pt x="958" y="831"/>
                    <a:pt x="958" y="831"/>
                    <a:pt x="958" y="831"/>
                  </a:cubicBezTo>
                  <a:cubicBezTo>
                    <a:pt x="958" y="831"/>
                    <a:pt x="958" y="831"/>
                    <a:pt x="958" y="831"/>
                  </a:cubicBezTo>
                  <a:cubicBezTo>
                    <a:pt x="958" y="831"/>
                    <a:pt x="958" y="831"/>
                    <a:pt x="958" y="831"/>
                  </a:cubicBezTo>
                  <a:cubicBezTo>
                    <a:pt x="958" y="831"/>
                    <a:pt x="958" y="831"/>
                    <a:pt x="958" y="831"/>
                  </a:cubicBezTo>
                  <a:cubicBezTo>
                    <a:pt x="958" y="831"/>
                    <a:pt x="958" y="831"/>
                    <a:pt x="958" y="831"/>
                  </a:cubicBezTo>
                  <a:cubicBezTo>
                    <a:pt x="958" y="831"/>
                    <a:pt x="958" y="831"/>
                    <a:pt x="958" y="831"/>
                  </a:cubicBezTo>
                  <a:cubicBezTo>
                    <a:pt x="958" y="831"/>
                    <a:pt x="958" y="831"/>
                    <a:pt x="958" y="831"/>
                  </a:cubicBezTo>
                  <a:cubicBezTo>
                    <a:pt x="958" y="831"/>
                    <a:pt x="958" y="831"/>
                    <a:pt x="958" y="831"/>
                  </a:cubicBezTo>
                  <a:cubicBezTo>
                    <a:pt x="958" y="832"/>
                    <a:pt x="958" y="832"/>
                    <a:pt x="958" y="832"/>
                  </a:cubicBezTo>
                  <a:cubicBezTo>
                    <a:pt x="958" y="832"/>
                    <a:pt x="958" y="832"/>
                    <a:pt x="958" y="832"/>
                  </a:cubicBezTo>
                  <a:cubicBezTo>
                    <a:pt x="958" y="832"/>
                    <a:pt x="958" y="832"/>
                    <a:pt x="958" y="832"/>
                  </a:cubicBezTo>
                  <a:cubicBezTo>
                    <a:pt x="958" y="832"/>
                    <a:pt x="958" y="832"/>
                    <a:pt x="958" y="832"/>
                  </a:cubicBezTo>
                  <a:cubicBezTo>
                    <a:pt x="958" y="901"/>
                    <a:pt x="902" y="958"/>
                    <a:pt x="832" y="958"/>
                  </a:cubicBezTo>
                  <a:cubicBezTo>
                    <a:pt x="832" y="958"/>
                    <a:pt x="832" y="958"/>
                    <a:pt x="832" y="958"/>
                  </a:cubicBezTo>
                  <a:cubicBezTo>
                    <a:pt x="832" y="958"/>
                    <a:pt x="832" y="958"/>
                    <a:pt x="832" y="958"/>
                  </a:cubicBezTo>
                  <a:cubicBezTo>
                    <a:pt x="832" y="958"/>
                    <a:pt x="832" y="958"/>
                    <a:pt x="832" y="958"/>
                  </a:cubicBezTo>
                  <a:cubicBezTo>
                    <a:pt x="832" y="958"/>
                    <a:pt x="832" y="958"/>
                    <a:pt x="832" y="958"/>
                  </a:cubicBezTo>
                  <a:cubicBezTo>
                    <a:pt x="832" y="958"/>
                    <a:pt x="831" y="958"/>
                    <a:pt x="831" y="958"/>
                  </a:cubicBezTo>
                  <a:cubicBezTo>
                    <a:pt x="831" y="958"/>
                    <a:pt x="831" y="958"/>
                    <a:pt x="831" y="958"/>
                  </a:cubicBezTo>
                  <a:cubicBezTo>
                    <a:pt x="831" y="958"/>
                    <a:pt x="831" y="958"/>
                    <a:pt x="831" y="958"/>
                  </a:cubicBezTo>
                  <a:cubicBezTo>
                    <a:pt x="831" y="958"/>
                    <a:pt x="831" y="958"/>
                    <a:pt x="831" y="958"/>
                  </a:cubicBezTo>
                  <a:cubicBezTo>
                    <a:pt x="831" y="958"/>
                    <a:pt x="831" y="958"/>
                    <a:pt x="831" y="958"/>
                  </a:cubicBezTo>
                  <a:cubicBezTo>
                    <a:pt x="831" y="958"/>
                    <a:pt x="831" y="958"/>
                    <a:pt x="831" y="958"/>
                  </a:cubicBezTo>
                  <a:cubicBezTo>
                    <a:pt x="831" y="958"/>
                    <a:pt x="831" y="958"/>
                    <a:pt x="831" y="958"/>
                  </a:cubicBezTo>
                  <a:cubicBezTo>
                    <a:pt x="831" y="958"/>
                    <a:pt x="831" y="958"/>
                    <a:pt x="831" y="958"/>
                  </a:cubicBezTo>
                  <a:cubicBezTo>
                    <a:pt x="831" y="958"/>
                    <a:pt x="831" y="958"/>
                    <a:pt x="831" y="958"/>
                  </a:cubicBezTo>
                  <a:cubicBezTo>
                    <a:pt x="831" y="958"/>
                    <a:pt x="831" y="958"/>
                    <a:pt x="831" y="958"/>
                  </a:cubicBezTo>
                  <a:cubicBezTo>
                    <a:pt x="831" y="958"/>
                    <a:pt x="830" y="958"/>
                    <a:pt x="830" y="958"/>
                  </a:cubicBezTo>
                  <a:cubicBezTo>
                    <a:pt x="830" y="958"/>
                    <a:pt x="830" y="958"/>
                    <a:pt x="830" y="958"/>
                  </a:cubicBezTo>
                  <a:cubicBezTo>
                    <a:pt x="830" y="958"/>
                    <a:pt x="830" y="958"/>
                    <a:pt x="830" y="958"/>
                  </a:cubicBezTo>
                  <a:cubicBezTo>
                    <a:pt x="830" y="958"/>
                    <a:pt x="830" y="958"/>
                    <a:pt x="830" y="958"/>
                  </a:cubicBezTo>
                  <a:cubicBezTo>
                    <a:pt x="830" y="958"/>
                    <a:pt x="830" y="958"/>
                    <a:pt x="830" y="958"/>
                  </a:cubicBezTo>
                  <a:cubicBezTo>
                    <a:pt x="830" y="958"/>
                    <a:pt x="830" y="958"/>
                    <a:pt x="830" y="958"/>
                  </a:cubicBezTo>
                  <a:cubicBezTo>
                    <a:pt x="830" y="958"/>
                    <a:pt x="830" y="958"/>
                    <a:pt x="830" y="958"/>
                  </a:cubicBezTo>
                  <a:cubicBezTo>
                    <a:pt x="830" y="958"/>
                    <a:pt x="830" y="958"/>
                    <a:pt x="830" y="958"/>
                  </a:cubicBezTo>
                  <a:cubicBezTo>
                    <a:pt x="830" y="958"/>
                    <a:pt x="830" y="958"/>
                    <a:pt x="830" y="958"/>
                  </a:cubicBezTo>
                  <a:cubicBezTo>
                    <a:pt x="830" y="958"/>
                    <a:pt x="830" y="958"/>
                    <a:pt x="829" y="958"/>
                  </a:cubicBezTo>
                  <a:cubicBezTo>
                    <a:pt x="829" y="958"/>
                    <a:pt x="829" y="958"/>
                    <a:pt x="829" y="958"/>
                  </a:cubicBezTo>
                  <a:cubicBezTo>
                    <a:pt x="805" y="957"/>
                    <a:pt x="782" y="950"/>
                    <a:pt x="763" y="937"/>
                  </a:cubicBezTo>
                  <a:cubicBezTo>
                    <a:pt x="785" y="971"/>
                    <a:pt x="824" y="994"/>
                    <a:pt x="868" y="994"/>
                  </a:cubicBezTo>
                  <a:cubicBezTo>
                    <a:pt x="937" y="994"/>
                    <a:pt x="994" y="937"/>
                    <a:pt x="994" y="868"/>
                  </a:cubicBezTo>
                  <a:cubicBezTo>
                    <a:pt x="994" y="824"/>
                    <a:pt x="971" y="785"/>
                    <a:pt x="937" y="762"/>
                  </a:cubicBezTo>
                  <a:moveTo>
                    <a:pt x="311" y="587"/>
                  </a:moveTo>
                  <a:cubicBezTo>
                    <a:pt x="347" y="634"/>
                    <a:pt x="404" y="664"/>
                    <a:pt x="467" y="664"/>
                  </a:cubicBezTo>
                  <a:cubicBezTo>
                    <a:pt x="477" y="664"/>
                    <a:pt x="487" y="663"/>
                    <a:pt x="497" y="662"/>
                  </a:cubicBezTo>
                  <a:cubicBezTo>
                    <a:pt x="497" y="659"/>
                    <a:pt x="497" y="657"/>
                    <a:pt x="497" y="654"/>
                  </a:cubicBezTo>
                  <a:cubicBezTo>
                    <a:pt x="497" y="654"/>
                    <a:pt x="497" y="654"/>
                    <a:pt x="497" y="654"/>
                  </a:cubicBezTo>
                  <a:cubicBezTo>
                    <a:pt x="497" y="654"/>
                    <a:pt x="497" y="654"/>
                    <a:pt x="497" y="654"/>
                  </a:cubicBezTo>
                  <a:cubicBezTo>
                    <a:pt x="497" y="654"/>
                    <a:pt x="497" y="654"/>
                    <a:pt x="497" y="654"/>
                  </a:cubicBezTo>
                  <a:cubicBezTo>
                    <a:pt x="497" y="654"/>
                    <a:pt x="497" y="654"/>
                    <a:pt x="497" y="654"/>
                  </a:cubicBezTo>
                  <a:cubicBezTo>
                    <a:pt x="497" y="654"/>
                    <a:pt x="497" y="654"/>
                    <a:pt x="497" y="654"/>
                  </a:cubicBezTo>
                  <a:cubicBezTo>
                    <a:pt x="497" y="654"/>
                    <a:pt x="497" y="654"/>
                    <a:pt x="497" y="654"/>
                  </a:cubicBezTo>
                  <a:cubicBezTo>
                    <a:pt x="497" y="654"/>
                    <a:pt x="497" y="654"/>
                    <a:pt x="497" y="654"/>
                  </a:cubicBezTo>
                  <a:cubicBezTo>
                    <a:pt x="497" y="654"/>
                    <a:pt x="497" y="654"/>
                    <a:pt x="497" y="654"/>
                  </a:cubicBezTo>
                  <a:cubicBezTo>
                    <a:pt x="497" y="654"/>
                    <a:pt x="497" y="654"/>
                    <a:pt x="497" y="653"/>
                  </a:cubicBezTo>
                  <a:cubicBezTo>
                    <a:pt x="497" y="653"/>
                    <a:pt x="497" y="653"/>
                    <a:pt x="497" y="653"/>
                  </a:cubicBezTo>
                  <a:cubicBezTo>
                    <a:pt x="497" y="653"/>
                    <a:pt x="497" y="653"/>
                    <a:pt x="497" y="653"/>
                  </a:cubicBezTo>
                  <a:cubicBezTo>
                    <a:pt x="497" y="653"/>
                    <a:pt x="497" y="653"/>
                    <a:pt x="497" y="653"/>
                  </a:cubicBezTo>
                  <a:cubicBezTo>
                    <a:pt x="497" y="653"/>
                    <a:pt x="497" y="653"/>
                    <a:pt x="497" y="653"/>
                  </a:cubicBezTo>
                  <a:cubicBezTo>
                    <a:pt x="497" y="653"/>
                    <a:pt x="497" y="653"/>
                    <a:pt x="497" y="653"/>
                  </a:cubicBezTo>
                  <a:cubicBezTo>
                    <a:pt x="497" y="653"/>
                    <a:pt x="497" y="653"/>
                    <a:pt x="497" y="653"/>
                  </a:cubicBezTo>
                  <a:cubicBezTo>
                    <a:pt x="497" y="653"/>
                    <a:pt x="497" y="653"/>
                    <a:pt x="497" y="653"/>
                  </a:cubicBezTo>
                  <a:cubicBezTo>
                    <a:pt x="497" y="653"/>
                    <a:pt x="497" y="653"/>
                    <a:pt x="497" y="652"/>
                  </a:cubicBezTo>
                  <a:cubicBezTo>
                    <a:pt x="497" y="652"/>
                    <a:pt x="497" y="652"/>
                    <a:pt x="497" y="652"/>
                  </a:cubicBezTo>
                  <a:cubicBezTo>
                    <a:pt x="497" y="652"/>
                    <a:pt x="497" y="652"/>
                    <a:pt x="497" y="652"/>
                  </a:cubicBezTo>
                  <a:cubicBezTo>
                    <a:pt x="497" y="652"/>
                    <a:pt x="497" y="652"/>
                    <a:pt x="497" y="652"/>
                  </a:cubicBezTo>
                  <a:cubicBezTo>
                    <a:pt x="497" y="652"/>
                    <a:pt x="497" y="652"/>
                    <a:pt x="497" y="652"/>
                  </a:cubicBezTo>
                  <a:cubicBezTo>
                    <a:pt x="497" y="652"/>
                    <a:pt x="497" y="652"/>
                    <a:pt x="497" y="652"/>
                  </a:cubicBezTo>
                  <a:cubicBezTo>
                    <a:pt x="497" y="652"/>
                    <a:pt x="497" y="652"/>
                    <a:pt x="497" y="652"/>
                  </a:cubicBezTo>
                  <a:cubicBezTo>
                    <a:pt x="497" y="639"/>
                    <a:pt x="499" y="627"/>
                    <a:pt x="502" y="615"/>
                  </a:cubicBezTo>
                  <a:cubicBezTo>
                    <a:pt x="481" y="623"/>
                    <a:pt x="458" y="628"/>
                    <a:pt x="434" y="628"/>
                  </a:cubicBezTo>
                  <a:cubicBezTo>
                    <a:pt x="434" y="628"/>
                    <a:pt x="434" y="628"/>
                    <a:pt x="434" y="628"/>
                  </a:cubicBezTo>
                  <a:cubicBezTo>
                    <a:pt x="434" y="628"/>
                    <a:pt x="434" y="628"/>
                    <a:pt x="433" y="628"/>
                  </a:cubicBezTo>
                  <a:cubicBezTo>
                    <a:pt x="433" y="628"/>
                    <a:pt x="433" y="628"/>
                    <a:pt x="433" y="628"/>
                  </a:cubicBezTo>
                  <a:cubicBezTo>
                    <a:pt x="433" y="628"/>
                    <a:pt x="433" y="628"/>
                    <a:pt x="433" y="628"/>
                  </a:cubicBezTo>
                  <a:cubicBezTo>
                    <a:pt x="433" y="628"/>
                    <a:pt x="433" y="628"/>
                    <a:pt x="433" y="628"/>
                  </a:cubicBezTo>
                  <a:cubicBezTo>
                    <a:pt x="433" y="628"/>
                    <a:pt x="433" y="628"/>
                    <a:pt x="433" y="628"/>
                  </a:cubicBezTo>
                  <a:cubicBezTo>
                    <a:pt x="433" y="628"/>
                    <a:pt x="433" y="628"/>
                    <a:pt x="433" y="628"/>
                  </a:cubicBezTo>
                  <a:cubicBezTo>
                    <a:pt x="433" y="628"/>
                    <a:pt x="433" y="628"/>
                    <a:pt x="433" y="628"/>
                  </a:cubicBezTo>
                  <a:cubicBezTo>
                    <a:pt x="433" y="628"/>
                    <a:pt x="432" y="628"/>
                    <a:pt x="432" y="628"/>
                  </a:cubicBezTo>
                  <a:cubicBezTo>
                    <a:pt x="432" y="628"/>
                    <a:pt x="432" y="628"/>
                    <a:pt x="432" y="628"/>
                  </a:cubicBezTo>
                  <a:cubicBezTo>
                    <a:pt x="432" y="628"/>
                    <a:pt x="432" y="628"/>
                    <a:pt x="432" y="628"/>
                  </a:cubicBezTo>
                  <a:cubicBezTo>
                    <a:pt x="432" y="628"/>
                    <a:pt x="432" y="628"/>
                    <a:pt x="432" y="628"/>
                  </a:cubicBezTo>
                  <a:cubicBezTo>
                    <a:pt x="432" y="628"/>
                    <a:pt x="432" y="628"/>
                    <a:pt x="432" y="628"/>
                  </a:cubicBezTo>
                  <a:cubicBezTo>
                    <a:pt x="432" y="628"/>
                    <a:pt x="432" y="628"/>
                    <a:pt x="432" y="628"/>
                  </a:cubicBezTo>
                  <a:cubicBezTo>
                    <a:pt x="432" y="628"/>
                    <a:pt x="431" y="628"/>
                    <a:pt x="431" y="628"/>
                  </a:cubicBezTo>
                  <a:cubicBezTo>
                    <a:pt x="431" y="628"/>
                    <a:pt x="431" y="628"/>
                    <a:pt x="431" y="628"/>
                  </a:cubicBezTo>
                  <a:cubicBezTo>
                    <a:pt x="431" y="628"/>
                    <a:pt x="431" y="628"/>
                    <a:pt x="431" y="628"/>
                  </a:cubicBezTo>
                  <a:cubicBezTo>
                    <a:pt x="431" y="628"/>
                    <a:pt x="431" y="628"/>
                    <a:pt x="431" y="628"/>
                  </a:cubicBezTo>
                  <a:cubicBezTo>
                    <a:pt x="431" y="628"/>
                    <a:pt x="431" y="628"/>
                    <a:pt x="431" y="628"/>
                  </a:cubicBezTo>
                  <a:cubicBezTo>
                    <a:pt x="431" y="628"/>
                    <a:pt x="431" y="628"/>
                    <a:pt x="430" y="628"/>
                  </a:cubicBezTo>
                  <a:cubicBezTo>
                    <a:pt x="430" y="628"/>
                    <a:pt x="430" y="628"/>
                    <a:pt x="430" y="628"/>
                  </a:cubicBezTo>
                  <a:cubicBezTo>
                    <a:pt x="430" y="628"/>
                    <a:pt x="430" y="628"/>
                    <a:pt x="430" y="628"/>
                  </a:cubicBezTo>
                  <a:cubicBezTo>
                    <a:pt x="430" y="628"/>
                    <a:pt x="430" y="628"/>
                    <a:pt x="430" y="628"/>
                  </a:cubicBezTo>
                  <a:cubicBezTo>
                    <a:pt x="430" y="628"/>
                    <a:pt x="430" y="628"/>
                    <a:pt x="430" y="628"/>
                  </a:cubicBezTo>
                  <a:cubicBezTo>
                    <a:pt x="430" y="628"/>
                    <a:pt x="430" y="628"/>
                    <a:pt x="430" y="628"/>
                  </a:cubicBezTo>
                  <a:cubicBezTo>
                    <a:pt x="430" y="628"/>
                    <a:pt x="430" y="628"/>
                    <a:pt x="429" y="628"/>
                  </a:cubicBezTo>
                  <a:cubicBezTo>
                    <a:pt x="429" y="628"/>
                    <a:pt x="429" y="628"/>
                    <a:pt x="429" y="628"/>
                  </a:cubicBezTo>
                  <a:cubicBezTo>
                    <a:pt x="429" y="628"/>
                    <a:pt x="429" y="628"/>
                    <a:pt x="429" y="628"/>
                  </a:cubicBezTo>
                  <a:cubicBezTo>
                    <a:pt x="429" y="628"/>
                    <a:pt x="429" y="628"/>
                    <a:pt x="429" y="628"/>
                  </a:cubicBezTo>
                  <a:cubicBezTo>
                    <a:pt x="429" y="628"/>
                    <a:pt x="429" y="628"/>
                    <a:pt x="429" y="628"/>
                  </a:cubicBezTo>
                  <a:cubicBezTo>
                    <a:pt x="429" y="628"/>
                    <a:pt x="429" y="628"/>
                    <a:pt x="429" y="628"/>
                  </a:cubicBezTo>
                  <a:cubicBezTo>
                    <a:pt x="429" y="628"/>
                    <a:pt x="429" y="628"/>
                    <a:pt x="429" y="628"/>
                  </a:cubicBezTo>
                  <a:cubicBezTo>
                    <a:pt x="429" y="628"/>
                    <a:pt x="429" y="628"/>
                    <a:pt x="428" y="628"/>
                  </a:cubicBezTo>
                  <a:cubicBezTo>
                    <a:pt x="428" y="628"/>
                    <a:pt x="428" y="628"/>
                    <a:pt x="428" y="628"/>
                  </a:cubicBezTo>
                  <a:cubicBezTo>
                    <a:pt x="428" y="628"/>
                    <a:pt x="428" y="628"/>
                    <a:pt x="428" y="628"/>
                  </a:cubicBezTo>
                  <a:cubicBezTo>
                    <a:pt x="428" y="628"/>
                    <a:pt x="428" y="628"/>
                    <a:pt x="428" y="628"/>
                  </a:cubicBezTo>
                  <a:cubicBezTo>
                    <a:pt x="428" y="628"/>
                    <a:pt x="428" y="628"/>
                    <a:pt x="428" y="628"/>
                  </a:cubicBezTo>
                  <a:cubicBezTo>
                    <a:pt x="428" y="628"/>
                    <a:pt x="428" y="628"/>
                    <a:pt x="428" y="628"/>
                  </a:cubicBezTo>
                  <a:cubicBezTo>
                    <a:pt x="428" y="628"/>
                    <a:pt x="428" y="628"/>
                    <a:pt x="427" y="628"/>
                  </a:cubicBezTo>
                  <a:cubicBezTo>
                    <a:pt x="427" y="628"/>
                    <a:pt x="427" y="628"/>
                    <a:pt x="427" y="628"/>
                  </a:cubicBezTo>
                  <a:cubicBezTo>
                    <a:pt x="427" y="628"/>
                    <a:pt x="427" y="628"/>
                    <a:pt x="427" y="628"/>
                  </a:cubicBezTo>
                  <a:cubicBezTo>
                    <a:pt x="427" y="628"/>
                    <a:pt x="427" y="628"/>
                    <a:pt x="427" y="628"/>
                  </a:cubicBezTo>
                  <a:cubicBezTo>
                    <a:pt x="427" y="628"/>
                    <a:pt x="426" y="628"/>
                    <a:pt x="426" y="628"/>
                  </a:cubicBezTo>
                  <a:cubicBezTo>
                    <a:pt x="426" y="628"/>
                    <a:pt x="426" y="628"/>
                    <a:pt x="426" y="628"/>
                  </a:cubicBezTo>
                  <a:cubicBezTo>
                    <a:pt x="426" y="628"/>
                    <a:pt x="426" y="628"/>
                    <a:pt x="426" y="628"/>
                  </a:cubicBezTo>
                  <a:cubicBezTo>
                    <a:pt x="426" y="628"/>
                    <a:pt x="426" y="628"/>
                    <a:pt x="426" y="628"/>
                  </a:cubicBezTo>
                  <a:cubicBezTo>
                    <a:pt x="383" y="627"/>
                    <a:pt x="343" y="612"/>
                    <a:pt x="311" y="587"/>
                  </a:cubicBezTo>
                  <a:moveTo>
                    <a:pt x="783" y="562"/>
                  </a:moveTo>
                  <a:cubicBezTo>
                    <a:pt x="800" y="587"/>
                    <a:pt x="811" y="617"/>
                    <a:pt x="812" y="649"/>
                  </a:cubicBezTo>
                  <a:cubicBezTo>
                    <a:pt x="812" y="649"/>
                    <a:pt x="812" y="649"/>
                    <a:pt x="812" y="649"/>
                  </a:cubicBezTo>
                  <a:cubicBezTo>
                    <a:pt x="812" y="649"/>
                    <a:pt x="812" y="650"/>
                    <a:pt x="812" y="650"/>
                  </a:cubicBezTo>
                  <a:cubicBezTo>
                    <a:pt x="812" y="650"/>
                    <a:pt x="812" y="650"/>
                    <a:pt x="812" y="650"/>
                  </a:cubicBezTo>
                  <a:cubicBezTo>
                    <a:pt x="812" y="650"/>
                    <a:pt x="812" y="650"/>
                    <a:pt x="812" y="650"/>
                  </a:cubicBezTo>
                  <a:cubicBezTo>
                    <a:pt x="812" y="650"/>
                    <a:pt x="812" y="650"/>
                    <a:pt x="812" y="650"/>
                  </a:cubicBezTo>
                  <a:cubicBezTo>
                    <a:pt x="812" y="650"/>
                    <a:pt x="812" y="650"/>
                    <a:pt x="812" y="650"/>
                  </a:cubicBezTo>
                  <a:cubicBezTo>
                    <a:pt x="812" y="650"/>
                    <a:pt x="812" y="650"/>
                    <a:pt x="812" y="650"/>
                  </a:cubicBezTo>
                  <a:cubicBezTo>
                    <a:pt x="812" y="650"/>
                    <a:pt x="812" y="650"/>
                    <a:pt x="812" y="651"/>
                  </a:cubicBezTo>
                  <a:cubicBezTo>
                    <a:pt x="812" y="651"/>
                    <a:pt x="812" y="651"/>
                    <a:pt x="812" y="651"/>
                  </a:cubicBezTo>
                  <a:cubicBezTo>
                    <a:pt x="812" y="651"/>
                    <a:pt x="812" y="651"/>
                    <a:pt x="812" y="651"/>
                  </a:cubicBezTo>
                  <a:cubicBezTo>
                    <a:pt x="812" y="651"/>
                    <a:pt x="812" y="651"/>
                    <a:pt x="812" y="651"/>
                  </a:cubicBezTo>
                  <a:cubicBezTo>
                    <a:pt x="812" y="651"/>
                    <a:pt x="812" y="651"/>
                    <a:pt x="812" y="651"/>
                  </a:cubicBezTo>
                  <a:cubicBezTo>
                    <a:pt x="812" y="651"/>
                    <a:pt x="812" y="651"/>
                    <a:pt x="812" y="651"/>
                  </a:cubicBezTo>
                  <a:cubicBezTo>
                    <a:pt x="812" y="651"/>
                    <a:pt x="812" y="651"/>
                    <a:pt x="812" y="651"/>
                  </a:cubicBezTo>
                  <a:cubicBezTo>
                    <a:pt x="812" y="651"/>
                    <a:pt x="812" y="651"/>
                    <a:pt x="812" y="651"/>
                  </a:cubicBezTo>
                  <a:cubicBezTo>
                    <a:pt x="812" y="651"/>
                    <a:pt x="812" y="651"/>
                    <a:pt x="812" y="652"/>
                  </a:cubicBezTo>
                  <a:cubicBezTo>
                    <a:pt x="812" y="652"/>
                    <a:pt x="812" y="652"/>
                    <a:pt x="812" y="652"/>
                  </a:cubicBezTo>
                  <a:cubicBezTo>
                    <a:pt x="812" y="652"/>
                    <a:pt x="812" y="652"/>
                    <a:pt x="812" y="652"/>
                  </a:cubicBezTo>
                  <a:cubicBezTo>
                    <a:pt x="812" y="652"/>
                    <a:pt x="812" y="652"/>
                    <a:pt x="812" y="652"/>
                  </a:cubicBezTo>
                  <a:cubicBezTo>
                    <a:pt x="812" y="652"/>
                    <a:pt x="812" y="652"/>
                    <a:pt x="812" y="652"/>
                  </a:cubicBezTo>
                  <a:cubicBezTo>
                    <a:pt x="812" y="652"/>
                    <a:pt x="812" y="652"/>
                    <a:pt x="812" y="652"/>
                  </a:cubicBezTo>
                  <a:cubicBezTo>
                    <a:pt x="812" y="652"/>
                    <a:pt x="812" y="652"/>
                    <a:pt x="812" y="652"/>
                  </a:cubicBezTo>
                  <a:cubicBezTo>
                    <a:pt x="812" y="652"/>
                    <a:pt x="812" y="652"/>
                    <a:pt x="812" y="652"/>
                  </a:cubicBezTo>
                  <a:cubicBezTo>
                    <a:pt x="812" y="652"/>
                    <a:pt x="812" y="652"/>
                    <a:pt x="812" y="653"/>
                  </a:cubicBezTo>
                  <a:cubicBezTo>
                    <a:pt x="812" y="653"/>
                    <a:pt x="812" y="653"/>
                    <a:pt x="812" y="653"/>
                  </a:cubicBezTo>
                  <a:cubicBezTo>
                    <a:pt x="812" y="653"/>
                    <a:pt x="812" y="653"/>
                    <a:pt x="812" y="653"/>
                  </a:cubicBezTo>
                  <a:cubicBezTo>
                    <a:pt x="812" y="653"/>
                    <a:pt x="812" y="653"/>
                    <a:pt x="812" y="653"/>
                  </a:cubicBezTo>
                  <a:cubicBezTo>
                    <a:pt x="812" y="653"/>
                    <a:pt x="812" y="653"/>
                    <a:pt x="812" y="653"/>
                  </a:cubicBezTo>
                  <a:cubicBezTo>
                    <a:pt x="812" y="653"/>
                    <a:pt x="812" y="653"/>
                    <a:pt x="812" y="653"/>
                  </a:cubicBezTo>
                  <a:cubicBezTo>
                    <a:pt x="812" y="653"/>
                    <a:pt x="812" y="653"/>
                    <a:pt x="812" y="653"/>
                  </a:cubicBezTo>
                  <a:cubicBezTo>
                    <a:pt x="812" y="653"/>
                    <a:pt x="812" y="653"/>
                    <a:pt x="812" y="653"/>
                  </a:cubicBezTo>
                  <a:cubicBezTo>
                    <a:pt x="812" y="653"/>
                    <a:pt x="812" y="653"/>
                    <a:pt x="812" y="654"/>
                  </a:cubicBezTo>
                  <a:cubicBezTo>
                    <a:pt x="812" y="654"/>
                    <a:pt x="812" y="654"/>
                    <a:pt x="812" y="654"/>
                  </a:cubicBezTo>
                  <a:cubicBezTo>
                    <a:pt x="812" y="654"/>
                    <a:pt x="812" y="654"/>
                    <a:pt x="812" y="654"/>
                  </a:cubicBezTo>
                  <a:cubicBezTo>
                    <a:pt x="812" y="654"/>
                    <a:pt x="812" y="654"/>
                    <a:pt x="812" y="654"/>
                  </a:cubicBezTo>
                  <a:cubicBezTo>
                    <a:pt x="812" y="654"/>
                    <a:pt x="812" y="654"/>
                    <a:pt x="812" y="654"/>
                  </a:cubicBezTo>
                  <a:cubicBezTo>
                    <a:pt x="812" y="654"/>
                    <a:pt x="812" y="654"/>
                    <a:pt x="812" y="654"/>
                  </a:cubicBezTo>
                  <a:cubicBezTo>
                    <a:pt x="812" y="654"/>
                    <a:pt x="812" y="654"/>
                    <a:pt x="812" y="654"/>
                  </a:cubicBezTo>
                  <a:cubicBezTo>
                    <a:pt x="812" y="654"/>
                    <a:pt x="812" y="654"/>
                    <a:pt x="812" y="654"/>
                  </a:cubicBezTo>
                  <a:cubicBezTo>
                    <a:pt x="812" y="654"/>
                    <a:pt x="812" y="654"/>
                    <a:pt x="812" y="654"/>
                  </a:cubicBezTo>
                  <a:cubicBezTo>
                    <a:pt x="812" y="654"/>
                    <a:pt x="812" y="654"/>
                    <a:pt x="812" y="654"/>
                  </a:cubicBezTo>
                  <a:cubicBezTo>
                    <a:pt x="812" y="655"/>
                    <a:pt x="812" y="655"/>
                    <a:pt x="812" y="655"/>
                  </a:cubicBezTo>
                  <a:cubicBezTo>
                    <a:pt x="812" y="655"/>
                    <a:pt x="812" y="655"/>
                    <a:pt x="812" y="655"/>
                  </a:cubicBezTo>
                  <a:cubicBezTo>
                    <a:pt x="812" y="655"/>
                    <a:pt x="812" y="655"/>
                    <a:pt x="812" y="655"/>
                  </a:cubicBezTo>
                  <a:cubicBezTo>
                    <a:pt x="812" y="655"/>
                    <a:pt x="812" y="655"/>
                    <a:pt x="812" y="655"/>
                  </a:cubicBezTo>
                  <a:cubicBezTo>
                    <a:pt x="812" y="655"/>
                    <a:pt x="812" y="655"/>
                    <a:pt x="812" y="655"/>
                  </a:cubicBezTo>
                  <a:cubicBezTo>
                    <a:pt x="812" y="655"/>
                    <a:pt x="812" y="655"/>
                    <a:pt x="812" y="655"/>
                  </a:cubicBezTo>
                  <a:cubicBezTo>
                    <a:pt x="812" y="655"/>
                    <a:pt x="812" y="655"/>
                    <a:pt x="812" y="655"/>
                  </a:cubicBezTo>
                  <a:cubicBezTo>
                    <a:pt x="812" y="655"/>
                    <a:pt x="812" y="655"/>
                    <a:pt x="812" y="655"/>
                  </a:cubicBezTo>
                  <a:cubicBezTo>
                    <a:pt x="812" y="655"/>
                    <a:pt x="812" y="656"/>
                    <a:pt x="812" y="656"/>
                  </a:cubicBezTo>
                  <a:cubicBezTo>
                    <a:pt x="812" y="656"/>
                    <a:pt x="812" y="656"/>
                    <a:pt x="812" y="656"/>
                  </a:cubicBezTo>
                  <a:cubicBezTo>
                    <a:pt x="812" y="656"/>
                    <a:pt x="812" y="656"/>
                    <a:pt x="812" y="656"/>
                  </a:cubicBezTo>
                  <a:cubicBezTo>
                    <a:pt x="812" y="656"/>
                    <a:pt x="812" y="656"/>
                    <a:pt x="812" y="656"/>
                  </a:cubicBezTo>
                  <a:cubicBezTo>
                    <a:pt x="812" y="675"/>
                    <a:pt x="809" y="692"/>
                    <a:pt x="802" y="709"/>
                  </a:cubicBezTo>
                  <a:cubicBezTo>
                    <a:pt x="812" y="707"/>
                    <a:pt x="821" y="706"/>
                    <a:pt x="831" y="706"/>
                  </a:cubicBezTo>
                  <a:cubicBezTo>
                    <a:pt x="831" y="706"/>
                    <a:pt x="831" y="706"/>
                    <a:pt x="831" y="706"/>
                  </a:cubicBezTo>
                  <a:cubicBezTo>
                    <a:pt x="831" y="706"/>
                    <a:pt x="831" y="706"/>
                    <a:pt x="831" y="706"/>
                  </a:cubicBezTo>
                  <a:cubicBezTo>
                    <a:pt x="831" y="706"/>
                    <a:pt x="831" y="706"/>
                    <a:pt x="831" y="706"/>
                  </a:cubicBezTo>
                  <a:cubicBezTo>
                    <a:pt x="831" y="706"/>
                    <a:pt x="831" y="706"/>
                    <a:pt x="831" y="706"/>
                  </a:cubicBezTo>
                  <a:cubicBezTo>
                    <a:pt x="832" y="706"/>
                    <a:pt x="832" y="706"/>
                    <a:pt x="832" y="706"/>
                  </a:cubicBezTo>
                  <a:cubicBezTo>
                    <a:pt x="832" y="706"/>
                    <a:pt x="832" y="706"/>
                    <a:pt x="832" y="706"/>
                  </a:cubicBezTo>
                  <a:cubicBezTo>
                    <a:pt x="832" y="706"/>
                    <a:pt x="832" y="706"/>
                    <a:pt x="832" y="706"/>
                  </a:cubicBezTo>
                  <a:cubicBezTo>
                    <a:pt x="832" y="706"/>
                    <a:pt x="832" y="706"/>
                    <a:pt x="832" y="706"/>
                  </a:cubicBezTo>
                  <a:cubicBezTo>
                    <a:pt x="832" y="706"/>
                    <a:pt x="832" y="706"/>
                    <a:pt x="832" y="706"/>
                  </a:cubicBezTo>
                  <a:cubicBezTo>
                    <a:pt x="832" y="706"/>
                    <a:pt x="832" y="706"/>
                    <a:pt x="832" y="706"/>
                  </a:cubicBezTo>
                  <a:cubicBezTo>
                    <a:pt x="832" y="706"/>
                    <a:pt x="832" y="706"/>
                    <a:pt x="832" y="706"/>
                  </a:cubicBezTo>
                  <a:cubicBezTo>
                    <a:pt x="832" y="706"/>
                    <a:pt x="832" y="706"/>
                    <a:pt x="832" y="706"/>
                  </a:cubicBezTo>
                  <a:cubicBezTo>
                    <a:pt x="837" y="706"/>
                    <a:pt x="842" y="706"/>
                    <a:pt x="847" y="706"/>
                  </a:cubicBezTo>
                  <a:cubicBezTo>
                    <a:pt x="848" y="701"/>
                    <a:pt x="848" y="696"/>
                    <a:pt x="848" y="690"/>
                  </a:cubicBezTo>
                  <a:cubicBezTo>
                    <a:pt x="848" y="637"/>
                    <a:pt x="822" y="591"/>
                    <a:pt x="783" y="562"/>
                  </a:cubicBezTo>
                  <a:moveTo>
                    <a:pt x="0" y="346"/>
                  </a:moveTo>
                  <a:cubicBezTo>
                    <a:pt x="46" y="402"/>
                    <a:pt x="114" y="437"/>
                    <a:pt x="191" y="437"/>
                  </a:cubicBezTo>
                  <a:cubicBezTo>
                    <a:pt x="206" y="437"/>
                    <a:pt x="220" y="436"/>
                    <a:pt x="234" y="434"/>
                  </a:cubicBezTo>
                  <a:cubicBezTo>
                    <a:pt x="234" y="433"/>
                    <a:pt x="234" y="432"/>
                    <a:pt x="234" y="431"/>
                  </a:cubicBezTo>
                  <a:cubicBezTo>
                    <a:pt x="234" y="431"/>
                    <a:pt x="234" y="431"/>
                    <a:pt x="234" y="431"/>
                  </a:cubicBezTo>
                  <a:cubicBezTo>
                    <a:pt x="234" y="431"/>
                    <a:pt x="234" y="431"/>
                    <a:pt x="234" y="431"/>
                  </a:cubicBezTo>
                  <a:cubicBezTo>
                    <a:pt x="234" y="431"/>
                    <a:pt x="234" y="431"/>
                    <a:pt x="234" y="431"/>
                  </a:cubicBezTo>
                  <a:cubicBezTo>
                    <a:pt x="234" y="431"/>
                    <a:pt x="234" y="431"/>
                    <a:pt x="234" y="431"/>
                  </a:cubicBezTo>
                  <a:cubicBezTo>
                    <a:pt x="234" y="431"/>
                    <a:pt x="234" y="431"/>
                    <a:pt x="234" y="431"/>
                  </a:cubicBezTo>
                  <a:cubicBezTo>
                    <a:pt x="234" y="431"/>
                    <a:pt x="234" y="431"/>
                    <a:pt x="234" y="431"/>
                  </a:cubicBezTo>
                  <a:cubicBezTo>
                    <a:pt x="234" y="431"/>
                    <a:pt x="234" y="431"/>
                    <a:pt x="234" y="430"/>
                  </a:cubicBezTo>
                  <a:cubicBezTo>
                    <a:pt x="234" y="430"/>
                    <a:pt x="234" y="430"/>
                    <a:pt x="234" y="430"/>
                  </a:cubicBezTo>
                  <a:cubicBezTo>
                    <a:pt x="234" y="430"/>
                    <a:pt x="234" y="430"/>
                    <a:pt x="234" y="430"/>
                  </a:cubicBezTo>
                  <a:cubicBezTo>
                    <a:pt x="234" y="430"/>
                    <a:pt x="234" y="430"/>
                    <a:pt x="234" y="430"/>
                  </a:cubicBezTo>
                  <a:cubicBezTo>
                    <a:pt x="234" y="430"/>
                    <a:pt x="234" y="430"/>
                    <a:pt x="234" y="430"/>
                  </a:cubicBezTo>
                  <a:cubicBezTo>
                    <a:pt x="234" y="430"/>
                    <a:pt x="234" y="430"/>
                    <a:pt x="234" y="430"/>
                  </a:cubicBezTo>
                  <a:cubicBezTo>
                    <a:pt x="234" y="430"/>
                    <a:pt x="234" y="430"/>
                    <a:pt x="234" y="429"/>
                  </a:cubicBezTo>
                  <a:cubicBezTo>
                    <a:pt x="234" y="429"/>
                    <a:pt x="234" y="429"/>
                    <a:pt x="234" y="429"/>
                  </a:cubicBezTo>
                  <a:cubicBezTo>
                    <a:pt x="234" y="429"/>
                    <a:pt x="234" y="429"/>
                    <a:pt x="234" y="429"/>
                  </a:cubicBezTo>
                  <a:cubicBezTo>
                    <a:pt x="234" y="429"/>
                    <a:pt x="234" y="429"/>
                    <a:pt x="234" y="429"/>
                  </a:cubicBezTo>
                  <a:cubicBezTo>
                    <a:pt x="234" y="429"/>
                    <a:pt x="234" y="429"/>
                    <a:pt x="234" y="429"/>
                  </a:cubicBezTo>
                  <a:cubicBezTo>
                    <a:pt x="234" y="429"/>
                    <a:pt x="234" y="429"/>
                    <a:pt x="234" y="429"/>
                  </a:cubicBezTo>
                  <a:cubicBezTo>
                    <a:pt x="234" y="429"/>
                    <a:pt x="234" y="429"/>
                    <a:pt x="234" y="429"/>
                  </a:cubicBezTo>
                  <a:cubicBezTo>
                    <a:pt x="234" y="429"/>
                    <a:pt x="234" y="428"/>
                    <a:pt x="234" y="428"/>
                  </a:cubicBezTo>
                  <a:cubicBezTo>
                    <a:pt x="234" y="428"/>
                    <a:pt x="234" y="428"/>
                    <a:pt x="234" y="428"/>
                  </a:cubicBezTo>
                  <a:cubicBezTo>
                    <a:pt x="234" y="428"/>
                    <a:pt x="234" y="428"/>
                    <a:pt x="234" y="428"/>
                  </a:cubicBezTo>
                  <a:cubicBezTo>
                    <a:pt x="234" y="428"/>
                    <a:pt x="234" y="428"/>
                    <a:pt x="234" y="428"/>
                  </a:cubicBezTo>
                  <a:cubicBezTo>
                    <a:pt x="234" y="428"/>
                    <a:pt x="234" y="428"/>
                    <a:pt x="234" y="428"/>
                  </a:cubicBezTo>
                  <a:cubicBezTo>
                    <a:pt x="234" y="428"/>
                    <a:pt x="234" y="428"/>
                    <a:pt x="234" y="428"/>
                  </a:cubicBezTo>
                  <a:cubicBezTo>
                    <a:pt x="235" y="414"/>
                    <a:pt x="236" y="400"/>
                    <a:pt x="239" y="387"/>
                  </a:cubicBezTo>
                  <a:cubicBezTo>
                    <a:pt x="214" y="396"/>
                    <a:pt x="186" y="401"/>
                    <a:pt x="157" y="402"/>
                  </a:cubicBezTo>
                  <a:cubicBezTo>
                    <a:pt x="157" y="402"/>
                    <a:pt x="157" y="402"/>
                    <a:pt x="157" y="402"/>
                  </a:cubicBezTo>
                  <a:cubicBezTo>
                    <a:pt x="157" y="402"/>
                    <a:pt x="157" y="402"/>
                    <a:pt x="157" y="402"/>
                  </a:cubicBezTo>
                  <a:cubicBezTo>
                    <a:pt x="157" y="402"/>
                    <a:pt x="157" y="402"/>
                    <a:pt x="157" y="402"/>
                  </a:cubicBezTo>
                  <a:cubicBezTo>
                    <a:pt x="157" y="402"/>
                    <a:pt x="157" y="402"/>
                    <a:pt x="157" y="402"/>
                  </a:cubicBezTo>
                  <a:cubicBezTo>
                    <a:pt x="157" y="402"/>
                    <a:pt x="157" y="402"/>
                    <a:pt x="157" y="402"/>
                  </a:cubicBezTo>
                  <a:cubicBezTo>
                    <a:pt x="157" y="402"/>
                    <a:pt x="156" y="402"/>
                    <a:pt x="156" y="402"/>
                  </a:cubicBezTo>
                  <a:cubicBezTo>
                    <a:pt x="156" y="402"/>
                    <a:pt x="156" y="402"/>
                    <a:pt x="156" y="402"/>
                  </a:cubicBezTo>
                  <a:cubicBezTo>
                    <a:pt x="156" y="402"/>
                    <a:pt x="156" y="402"/>
                    <a:pt x="156" y="402"/>
                  </a:cubicBezTo>
                  <a:cubicBezTo>
                    <a:pt x="156" y="402"/>
                    <a:pt x="156" y="402"/>
                    <a:pt x="156" y="402"/>
                  </a:cubicBezTo>
                  <a:cubicBezTo>
                    <a:pt x="156" y="402"/>
                    <a:pt x="156" y="402"/>
                    <a:pt x="156" y="402"/>
                  </a:cubicBezTo>
                  <a:cubicBezTo>
                    <a:pt x="156" y="402"/>
                    <a:pt x="156" y="402"/>
                    <a:pt x="156" y="402"/>
                  </a:cubicBezTo>
                  <a:cubicBezTo>
                    <a:pt x="156" y="402"/>
                    <a:pt x="156" y="402"/>
                    <a:pt x="156" y="402"/>
                  </a:cubicBezTo>
                  <a:cubicBezTo>
                    <a:pt x="156" y="402"/>
                    <a:pt x="155" y="402"/>
                    <a:pt x="155" y="402"/>
                  </a:cubicBezTo>
                  <a:cubicBezTo>
                    <a:pt x="155" y="402"/>
                    <a:pt x="155" y="402"/>
                    <a:pt x="155" y="402"/>
                  </a:cubicBezTo>
                  <a:cubicBezTo>
                    <a:pt x="155" y="402"/>
                    <a:pt x="155" y="402"/>
                    <a:pt x="155" y="402"/>
                  </a:cubicBezTo>
                  <a:cubicBezTo>
                    <a:pt x="155" y="402"/>
                    <a:pt x="155" y="402"/>
                    <a:pt x="155" y="402"/>
                  </a:cubicBezTo>
                  <a:cubicBezTo>
                    <a:pt x="155" y="402"/>
                    <a:pt x="155" y="402"/>
                    <a:pt x="155" y="402"/>
                  </a:cubicBezTo>
                  <a:cubicBezTo>
                    <a:pt x="155" y="402"/>
                    <a:pt x="155" y="402"/>
                    <a:pt x="155" y="402"/>
                  </a:cubicBezTo>
                  <a:cubicBezTo>
                    <a:pt x="154" y="402"/>
                    <a:pt x="154" y="402"/>
                    <a:pt x="154" y="402"/>
                  </a:cubicBezTo>
                  <a:cubicBezTo>
                    <a:pt x="154" y="402"/>
                    <a:pt x="154" y="402"/>
                    <a:pt x="154" y="402"/>
                  </a:cubicBezTo>
                  <a:cubicBezTo>
                    <a:pt x="154" y="402"/>
                    <a:pt x="154" y="402"/>
                    <a:pt x="154" y="402"/>
                  </a:cubicBezTo>
                  <a:cubicBezTo>
                    <a:pt x="154" y="402"/>
                    <a:pt x="154" y="402"/>
                    <a:pt x="154" y="402"/>
                  </a:cubicBezTo>
                  <a:cubicBezTo>
                    <a:pt x="154" y="402"/>
                    <a:pt x="154" y="402"/>
                    <a:pt x="154" y="402"/>
                  </a:cubicBezTo>
                  <a:cubicBezTo>
                    <a:pt x="154" y="402"/>
                    <a:pt x="154" y="402"/>
                    <a:pt x="154" y="402"/>
                  </a:cubicBezTo>
                  <a:cubicBezTo>
                    <a:pt x="153" y="402"/>
                    <a:pt x="153" y="402"/>
                    <a:pt x="153" y="402"/>
                  </a:cubicBezTo>
                  <a:cubicBezTo>
                    <a:pt x="153" y="402"/>
                    <a:pt x="153" y="402"/>
                    <a:pt x="153" y="402"/>
                  </a:cubicBezTo>
                  <a:cubicBezTo>
                    <a:pt x="153" y="402"/>
                    <a:pt x="153" y="402"/>
                    <a:pt x="153" y="402"/>
                  </a:cubicBezTo>
                  <a:cubicBezTo>
                    <a:pt x="153" y="402"/>
                    <a:pt x="153" y="402"/>
                    <a:pt x="153" y="402"/>
                  </a:cubicBezTo>
                  <a:cubicBezTo>
                    <a:pt x="152" y="402"/>
                    <a:pt x="152" y="402"/>
                    <a:pt x="152" y="402"/>
                  </a:cubicBezTo>
                  <a:cubicBezTo>
                    <a:pt x="152" y="402"/>
                    <a:pt x="152" y="402"/>
                    <a:pt x="152" y="402"/>
                  </a:cubicBezTo>
                  <a:cubicBezTo>
                    <a:pt x="95" y="401"/>
                    <a:pt x="42" y="380"/>
                    <a:pt x="0" y="346"/>
                  </a:cubicBezTo>
                  <a:moveTo>
                    <a:pt x="587" y="311"/>
                  </a:moveTo>
                  <a:cubicBezTo>
                    <a:pt x="612" y="343"/>
                    <a:pt x="627" y="382"/>
                    <a:pt x="628" y="425"/>
                  </a:cubicBezTo>
                  <a:cubicBezTo>
                    <a:pt x="628" y="425"/>
                    <a:pt x="628" y="425"/>
                    <a:pt x="628" y="425"/>
                  </a:cubicBezTo>
                  <a:cubicBezTo>
                    <a:pt x="628" y="425"/>
                    <a:pt x="628" y="425"/>
                    <a:pt x="628" y="425"/>
                  </a:cubicBezTo>
                  <a:cubicBezTo>
                    <a:pt x="628" y="425"/>
                    <a:pt x="628" y="425"/>
                    <a:pt x="628" y="426"/>
                  </a:cubicBezTo>
                  <a:cubicBezTo>
                    <a:pt x="628" y="426"/>
                    <a:pt x="628" y="426"/>
                    <a:pt x="628" y="426"/>
                  </a:cubicBezTo>
                  <a:cubicBezTo>
                    <a:pt x="628" y="426"/>
                    <a:pt x="628" y="426"/>
                    <a:pt x="628" y="426"/>
                  </a:cubicBezTo>
                  <a:cubicBezTo>
                    <a:pt x="628" y="426"/>
                    <a:pt x="628" y="426"/>
                    <a:pt x="628" y="427"/>
                  </a:cubicBezTo>
                  <a:cubicBezTo>
                    <a:pt x="628" y="427"/>
                    <a:pt x="628" y="427"/>
                    <a:pt x="628" y="427"/>
                  </a:cubicBezTo>
                  <a:cubicBezTo>
                    <a:pt x="628" y="427"/>
                    <a:pt x="628" y="427"/>
                    <a:pt x="628" y="427"/>
                  </a:cubicBezTo>
                  <a:cubicBezTo>
                    <a:pt x="628" y="427"/>
                    <a:pt x="628" y="427"/>
                    <a:pt x="628" y="427"/>
                  </a:cubicBezTo>
                  <a:cubicBezTo>
                    <a:pt x="628" y="427"/>
                    <a:pt x="628" y="427"/>
                    <a:pt x="628" y="427"/>
                  </a:cubicBezTo>
                  <a:cubicBezTo>
                    <a:pt x="628" y="427"/>
                    <a:pt x="628" y="427"/>
                    <a:pt x="628" y="427"/>
                  </a:cubicBezTo>
                  <a:cubicBezTo>
                    <a:pt x="628" y="427"/>
                    <a:pt x="628" y="427"/>
                    <a:pt x="628" y="427"/>
                  </a:cubicBezTo>
                  <a:cubicBezTo>
                    <a:pt x="628" y="427"/>
                    <a:pt x="628" y="427"/>
                    <a:pt x="628" y="427"/>
                  </a:cubicBezTo>
                  <a:cubicBezTo>
                    <a:pt x="628" y="427"/>
                    <a:pt x="628" y="428"/>
                    <a:pt x="628" y="428"/>
                  </a:cubicBezTo>
                  <a:cubicBezTo>
                    <a:pt x="628" y="428"/>
                    <a:pt x="628" y="428"/>
                    <a:pt x="628" y="428"/>
                  </a:cubicBezTo>
                  <a:cubicBezTo>
                    <a:pt x="628" y="428"/>
                    <a:pt x="628" y="428"/>
                    <a:pt x="628" y="428"/>
                  </a:cubicBezTo>
                  <a:cubicBezTo>
                    <a:pt x="628" y="428"/>
                    <a:pt x="628" y="428"/>
                    <a:pt x="628" y="428"/>
                  </a:cubicBezTo>
                  <a:cubicBezTo>
                    <a:pt x="628" y="428"/>
                    <a:pt x="628" y="428"/>
                    <a:pt x="628" y="428"/>
                  </a:cubicBezTo>
                  <a:cubicBezTo>
                    <a:pt x="628" y="428"/>
                    <a:pt x="628" y="428"/>
                    <a:pt x="628" y="428"/>
                  </a:cubicBezTo>
                  <a:cubicBezTo>
                    <a:pt x="628" y="428"/>
                    <a:pt x="628" y="429"/>
                    <a:pt x="628" y="429"/>
                  </a:cubicBezTo>
                  <a:cubicBezTo>
                    <a:pt x="628" y="429"/>
                    <a:pt x="628" y="429"/>
                    <a:pt x="628" y="429"/>
                  </a:cubicBezTo>
                  <a:cubicBezTo>
                    <a:pt x="628" y="429"/>
                    <a:pt x="628" y="429"/>
                    <a:pt x="628" y="429"/>
                  </a:cubicBezTo>
                  <a:cubicBezTo>
                    <a:pt x="628" y="429"/>
                    <a:pt x="628" y="429"/>
                    <a:pt x="628" y="429"/>
                  </a:cubicBezTo>
                  <a:cubicBezTo>
                    <a:pt x="628" y="429"/>
                    <a:pt x="628" y="429"/>
                    <a:pt x="628" y="429"/>
                  </a:cubicBezTo>
                  <a:cubicBezTo>
                    <a:pt x="628" y="429"/>
                    <a:pt x="628" y="429"/>
                    <a:pt x="628" y="429"/>
                  </a:cubicBezTo>
                  <a:cubicBezTo>
                    <a:pt x="628" y="429"/>
                    <a:pt x="628" y="429"/>
                    <a:pt x="628" y="429"/>
                  </a:cubicBezTo>
                  <a:cubicBezTo>
                    <a:pt x="628" y="430"/>
                    <a:pt x="628" y="430"/>
                    <a:pt x="628" y="430"/>
                  </a:cubicBezTo>
                  <a:cubicBezTo>
                    <a:pt x="628" y="430"/>
                    <a:pt x="628" y="430"/>
                    <a:pt x="628" y="430"/>
                  </a:cubicBezTo>
                  <a:cubicBezTo>
                    <a:pt x="628" y="430"/>
                    <a:pt x="628" y="430"/>
                    <a:pt x="628" y="430"/>
                  </a:cubicBezTo>
                  <a:cubicBezTo>
                    <a:pt x="628" y="430"/>
                    <a:pt x="628" y="430"/>
                    <a:pt x="628" y="430"/>
                  </a:cubicBezTo>
                  <a:cubicBezTo>
                    <a:pt x="628" y="430"/>
                    <a:pt x="628" y="430"/>
                    <a:pt x="628" y="430"/>
                  </a:cubicBezTo>
                  <a:cubicBezTo>
                    <a:pt x="628" y="430"/>
                    <a:pt x="628" y="430"/>
                    <a:pt x="628" y="430"/>
                  </a:cubicBezTo>
                  <a:cubicBezTo>
                    <a:pt x="628" y="431"/>
                    <a:pt x="628" y="431"/>
                    <a:pt x="628" y="431"/>
                  </a:cubicBezTo>
                  <a:cubicBezTo>
                    <a:pt x="628" y="431"/>
                    <a:pt x="628" y="431"/>
                    <a:pt x="628" y="431"/>
                  </a:cubicBezTo>
                  <a:cubicBezTo>
                    <a:pt x="628" y="431"/>
                    <a:pt x="628" y="431"/>
                    <a:pt x="628" y="431"/>
                  </a:cubicBezTo>
                  <a:cubicBezTo>
                    <a:pt x="628" y="431"/>
                    <a:pt x="628" y="431"/>
                    <a:pt x="628" y="431"/>
                  </a:cubicBezTo>
                  <a:cubicBezTo>
                    <a:pt x="628" y="431"/>
                    <a:pt x="628" y="431"/>
                    <a:pt x="628" y="431"/>
                  </a:cubicBezTo>
                  <a:cubicBezTo>
                    <a:pt x="628" y="431"/>
                    <a:pt x="628" y="431"/>
                    <a:pt x="628" y="431"/>
                  </a:cubicBezTo>
                  <a:cubicBezTo>
                    <a:pt x="628" y="431"/>
                    <a:pt x="628" y="431"/>
                    <a:pt x="628" y="431"/>
                  </a:cubicBezTo>
                  <a:cubicBezTo>
                    <a:pt x="628" y="431"/>
                    <a:pt x="628" y="431"/>
                    <a:pt x="628" y="431"/>
                  </a:cubicBezTo>
                  <a:cubicBezTo>
                    <a:pt x="628" y="432"/>
                    <a:pt x="628" y="432"/>
                    <a:pt x="628" y="432"/>
                  </a:cubicBezTo>
                  <a:cubicBezTo>
                    <a:pt x="628" y="432"/>
                    <a:pt x="628" y="432"/>
                    <a:pt x="628" y="432"/>
                  </a:cubicBezTo>
                  <a:cubicBezTo>
                    <a:pt x="628" y="432"/>
                    <a:pt x="628" y="432"/>
                    <a:pt x="628" y="432"/>
                  </a:cubicBezTo>
                  <a:cubicBezTo>
                    <a:pt x="628" y="432"/>
                    <a:pt x="628" y="432"/>
                    <a:pt x="628" y="432"/>
                  </a:cubicBezTo>
                  <a:cubicBezTo>
                    <a:pt x="628" y="432"/>
                    <a:pt x="628" y="432"/>
                    <a:pt x="628" y="432"/>
                  </a:cubicBezTo>
                  <a:cubicBezTo>
                    <a:pt x="628" y="432"/>
                    <a:pt x="628" y="432"/>
                    <a:pt x="628" y="432"/>
                  </a:cubicBezTo>
                  <a:cubicBezTo>
                    <a:pt x="628" y="432"/>
                    <a:pt x="628" y="433"/>
                    <a:pt x="628" y="433"/>
                  </a:cubicBezTo>
                  <a:cubicBezTo>
                    <a:pt x="628" y="433"/>
                    <a:pt x="628" y="433"/>
                    <a:pt x="628" y="433"/>
                  </a:cubicBezTo>
                  <a:cubicBezTo>
                    <a:pt x="628" y="433"/>
                    <a:pt x="628" y="433"/>
                    <a:pt x="628" y="433"/>
                  </a:cubicBezTo>
                  <a:cubicBezTo>
                    <a:pt x="628" y="433"/>
                    <a:pt x="628" y="433"/>
                    <a:pt x="628" y="433"/>
                  </a:cubicBezTo>
                  <a:cubicBezTo>
                    <a:pt x="628" y="433"/>
                    <a:pt x="628" y="433"/>
                    <a:pt x="628" y="433"/>
                  </a:cubicBezTo>
                  <a:cubicBezTo>
                    <a:pt x="628" y="433"/>
                    <a:pt x="628" y="433"/>
                    <a:pt x="628" y="433"/>
                  </a:cubicBezTo>
                  <a:cubicBezTo>
                    <a:pt x="628" y="433"/>
                    <a:pt x="628" y="433"/>
                    <a:pt x="628" y="433"/>
                  </a:cubicBezTo>
                  <a:cubicBezTo>
                    <a:pt x="628" y="457"/>
                    <a:pt x="624" y="480"/>
                    <a:pt x="615" y="502"/>
                  </a:cubicBezTo>
                  <a:cubicBezTo>
                    <a:pt x="617" y="501"/>
                    <a:pt x="619" y="501"/>
                    <a:pt x="621" y="500"/>
                  </a:cubicBezTo>
                  <a:cubicBezTo>
                    <a:pt x="621" y="500"/>
                    <a:pt x="621" y="500"/>
                    <a:pt x="621" y="500"/>
                  </a:cubicBezTo>
                  <a:cubicBezTo>
                    <a:pt x="621" y="500"/>
                    <a:pt x="621" y="500"/>
                    <a:pt x="621" y="500"/>
                  </a:cubicBezTo>
                  <a:cubicBezTo>
                    <a:pt x="621" y="500"/>
                    <a:pt x="621" y="500"/>
                    <a:pt x="621" y="500"/>
                  </a:cubicBezTo>
                  <a:cubicBezTo>
                    <a:pt x="621" y="500"/>
                    <a:pt x="621" y="500"/>
                    <a:pt x="621" y="500"/>
                  </a:cubicBezTo>
                  <a:cubicBezTo>
                    <a:pt x="621" y="500"/>
                    <a:pt x="622" y="500"/>
                    <a:pt x="622" y="500"/>
                  </a:cubicBezTo>
                  <a:cubicBezTo>
                    <a:pt x="622" y="500"/>
                    <a:pt x="622" y="500"/>
                    <a:pt x="622" y="500"/>
                  </a:cubicBezTo>
                  <a:cubicBezTo>
                    <a:pt x="630" y="498"/>
                    <a:pt x="638" y="497"/>
                    <a:pt x="646" y="497"/>
                  </a:cubicBezTo>
                  <a:cubicBezTo>
                    <a:pt x="646" y="497"/>
                    <a:pt x="646" y="497"/>
                    <a:pt x="646" y="497"/>
                  </a:cubicBezTo>
                  <a:cubicBezTo>
                    <a:pt x="646" y="497"/>
                    <a:pt x="646" y="497"/>
                    <a:pt x="646" y="497"/>
                  </a:cubicBezTo>
                  <a:cubicBezTo>
                    <a:pt x="646" y="497"/>
                    <a:pt x="646" y="497"/>
                    <a:pt x="646" y="497"/>
                  </a:cubicBezTo>
                  <a:cubicBezTo>
                    <a:pt x="647" y="497"/>
                    <a:pt x="648" y="497"/>
                    <a:pt x="649" y="497"/>
                  </a:cubicBezTo>
                  <a:cubicBezTo>
                    <a:pt x="649" y="497"/>
                    <a:pt x="649" y="497"/>
                    <a:pt x="649" y="497"/>
                  </a:cubicBezTo>
                  <a:cubicBezTo>
                    <a:pt x="649" y="497"/>
                    <a:pt x="650" y="497"/>
                    <a:pt x="650" y="497"/>
                  </a:cubicBezTo>
                  <a:cubicBezTo>
                    <a:pt x="650" y="497"/>
                    <a:pt x="650" y="497"/>
                    <a:pt x="650" y="497"/>
                  </a:cubicBezTo>
                  <a:cubicBezTo>
                    <a:pt x="650" y="497"/>
                    <a:pt x="650" y="497"/>
                    <a:pt x="650" y="497"/>
                  </a:cubicBezTo>
                  <a:cubicBezTo>
                    <a:pt x="650" y="497"/>
                    <a:pt x="650" y="497"/>
                    <a:pt x="650" y="497"/>
                  </a:cubicBezTo>
                  <a:cubicBezTo>
                    <a:pt x="650" y="497"/>
                    <a:pt x="650" y="497"/>
                    <a:pt x="650" y="497"/>
                  </a:cubicBezTo>
                  <a:cubicBezTo>
                    <a:pt x="650" y="497"/>
                    <a:pt x="650" y="497"/>
                    <a:pt x="650" y="497"/>
                  </a:cubicBezTo>
                  <a:cubicBezTo>
                    <a:pt x="650" y="497"/>
                    <a:pt x="650" y="497"/>
                    <a:pt x="650" y="497"/>
                  </a:cubicBezTo>
                  <a:cubicBezTo>
                    <a:pt x="650" y="497"/>
                    <a:pt x="650" y="497"/>
                    <a:pt x="650" y="497"/>
                  </a:cubicBezTo>
                  <a:cubicBezTo>
                    <a:pt x="650" y="497"/>
                    <a:pt x="651" y="497"/>
                    <a:pt x="651" y="497"/>
                  </a:cubicBezTo>
                  <a:cubicBezTo>
                    <a:pt x="651" y="497"/>
                    <a:pt x="651" y="497"/>
                    <a:pt x="651" y="497"/>
                  </a:cubicBezTo>
                  <a:cubicBezTo>
                    <a:pt x="651" y="497"/>
                    <a:pt x="651" y="497"/>
                    <a:pt x="651" y="497"/>
                  </a:cubicBezTo>
                  <a:cubicBezTo>
                    <a:pt x="651" y="497"/>
                    <a:pt x="651" y="497"/>
                    <a:pt x="651" y="497"/>
                  </a:cubicBezTo>
                  <a:cubicBezTo>
                    <a:pt x="651" y="497"/>
                    <a:pt x="651" y="497"/>
                    <a:pt x="651" y="497"/>
                  </a:cubicBezTo>
                  <a:cubicBezTo>
                    <a:pt x="651" y="497"/>
                    <a:pt x="651" y="497"/>
                    <a:pt x="651" y="497"/>
                  </a:cubicBezTo>
                  <a:cubicBezTo>
                    <a:pt x="651" y="497"/>
                    <a:pt x="651" y="497"/>
                    <a:pt x="651" y="497"/>
                  </a:cubicBezTo>
                  <a:cubicBezTo>
                    <a:pt x="651" y="497"/>
                    <a:pt x="651" y="497"/>
                    <a:pt x="651" y="497"/>
                  </a:cubicBezTo>
                  <a:cubicBezTo>
                    <a:pt x="651" y="497"/>
                    <a:pt x="652" y="497"/>
                    <a:pt x="652" y="497"/>
                  </a:cubicBezTo>
                  <a:cubicBezTo>
                    <a:pt x="652" y="497"/>
                    <a:pt x="652" y="497"/>
                    <a:pt x="652" y="497"/>
                  </a:cubicBezTo>
                  <a:cubicBezTo>
                    <a:pt x="652" y="497"/>
                    <a:pt x="652" y="497"/>
                    <a:pt x="652" y="497"/>
                  </a:cubicBezTo>
                  <a:cubicBezTo>
                    <a:pt x="652" y="497"/>
                    <a:pt x="652" y="497"/>
                    <a:pt x="652" y="497"/>
                  </a:cubicBezTo>
                  <a:cubicBezTo>
                    <a:pt x="652" y="497"/>
                    <a:pt x="652" y="497"/>
                    <a:pt x="652" y="497"/>
                  </a:cubicBezTo>
                  <a:cubicBezTo>
                    <a:pt x="652" y="497"/>
                    <a:pt x="652" y="497"/>
                    <a:pt x="652" y="497"/>
                  </a:cubicBezTo>
                  <a:cubicBezTo>
                    <a:pt x="652" y="497"/>
                    <a:pt x="652" y="497"/>
                    <a:pt x="652" y="497"/>
                  </a:cubicBezTo>
                  <a:cubicBezTo>
                    <a:pt x="652" y="497"/>
                    <a:pt x="652" y="497"/>
                    <a:pt x="653" y="497"/>
                  </a:cubicBezTo>
                  <a:cubicBezTo>
                    <a:pt x="653" y="497"/>
                    <a:pt x="653" y="497"/>
                    <a:pt x="653" y="497"/>
                  </a:cubicBezTo>
                  <a:cubicBezTo>
                    <a:pt x="653" y="497"/>
                    <a:pt x="653" y="497"/>
                    <a:pt x="653" y="497"/>
                  </a:cubicBezTo>
                  <a:cubicBezTo>
                    <a:pt x="653" y="497"/>
                    <a:pt x="653" y="497"/>
                    <a:pt x="653" y="497"/>
                  </a:cubicBezTo>
                  <a:cubicBezTo>
                    <a:pt x="653" y="497"/>
                    <a:pt x="653" y="497"/>
                    <a:pt x="653" y="497"/>
                  </a:cubicBezTo>
                  <a:cubicBezTo>
                    <a:pt x="653" y="497"/>
                    <a:pt x="653" y="497"/>
                    <a:pt x="653" y="497"/>
                  </a:cubicBezTo>
                  <a:cubicBezTo>
                    <a:pt x="653" y="497"/>
                    <a:pt x="653" y="497"/>
                    <a:pt x="653" y="497"/>
                  </a:cubicBezTo>
                  <a:cubicBezTo>
                    <a:pt x="653" y="497"/>
                    <a:pt x="653" y="497"/>
                    <a:pt x="653" y="497"/>
                  </a:cubicBezTo>
                  <a:cubicBezTo>
                    <a:pt x="653" y="497"/>
                    <a:pt x="653" y="497"/>
                    <a:pt x="654" y="497"/>
                  </a:cubicBezTo>
                  <a:cubicBezTo>
                    <a:pt x="654" y="497"/>
                    <a:pt x="654" y="497"/>
                    <a:pt x="654" y="497"/>
                  </a:cubicBezTo>
                  <a:cubicBezTo>
                    <a:pt x="654" y="497"/>
                    <a:pt x="654" y="497"/>
                    <a:pt x="654" y="497"/>
                  </a:cubicBezTo>
                  <a:cubicBezTo>
                    <a:pt x="654" y="497"/>
                    <a:pt x="654" y="497"/>
                    <a:pt x="654" y="497"/>
                  </a:cubicBezTo>
                  <a:cubicBezTo>
                    <a:pt x="654" y="497"/>
                    <a:pt x="654" y="497"/>
                    <a:pt x="654" y="497"/>
                  </a:cubicBezTo>
                  <a:cubicBezTo>
                    <a:pt x="654" y="497"/>
                    <a:pt x="654" y="497"/>
                    <a:pt x="654" y="497"/>
                  </a:cubicBezTo>
                  <a:cubicBezTo>
                    <a:pt x="654" y="497"/>
                    <a:pt x="654" y="497"/>
                    <a:pt x="654" y="497"/>
                  </a:cubicBezTo>
                  <a:cubicBezTo>
                    <a:pt x="654" y="497"/>
                    <a:pt x="654" y="497"/>
                    <a:pt x="654" y="497"/>
                  </a:cubicBezTo>
                  <a:cubicBezTo>
                    <a:pt x="654" y="497"/>
                    <a:pt x="654" y="497"/>
                    <a:pt x="655" y="497"/>
                  </a:cubicBezTo>
                  <a:cubicBezTo>
                    <a:pt x="655" y="497"/>
                    <a:pt x="655" y="497"/>
                    <a:pt x="655" y="497"/>
                  </a:cubicBezTo>
                  <a:cubicBezTo>
                    <a:pt x="657" y="497"/>
                    <a:pt x="660" y="497"/>
                    <a:pt x="662" y="497"/>
                  </a:cubicBezTo>
                  <a:cubicBezTo>
                    <a:pt x="663" y="487"/>
                    <a:pt x="664" y="477"/>
                    <a:pt x="664" y="467"/>
                  </a:cubicBezTo>
                  <a:cubicBezTo>
                    <a:pt x="664" y="403"/>
                    <a:pt x="634" y="347"/>
                    <a:pt x="587" y="311"/>
                  </a:cubicBezTo>
                  <a:moveTo>
                    <a:pt x="347" y="0"/>
                  </a:moveTo>
                  <a:cubicBezTo>
                    <a:pt x="381" y="42"/>
                    <a:pt x="401" y="94"/>
                    <a:pt x="402" y="152"/>
                  </a:cubicBezTo>
                  <a:cubicBezTo>
                    <a:pt x="402" y="152"/>
                    <a:pt x="402" y="152"/>
                    <a:pt x="402" y="152"/>
                  </a:cubicBezTo>
                  <a:cubicBezTo>
                    <a:pt x="402" y="152"/>
                    <a:pt x="402" y="152"/>
                    <a:pt x="402" y="152"/>
                  </a:cubicBezTo>
                  <a:cubicBezTo>
                    <a:pt x="402" y="152"/>
                    <a:pt x="402" y="152"/>
                    <a:pt x="402" y="152"/>
                  </a:cubicBezTo>
                  <a:cubicBezTo>
                    <a:pt x="402" y="152"/>
                    <a:pt x="402" y="152"/>
                    <a:pt x="402" y="153"/>
                  </a:cubicBezTo>
                  <a:cubicBezTo>
                    <a:pt x="402" y="153"/>
                    <a:pt x="402" y="153"/>
                    <a:pt x="402" y="153"/>
                  </a:cubicBezTo>
                  <a:cubicBezTo>
                    <a:pt x="402" y="153"/>
                    <a:pt x="402" y="153"/>
                    <a:pt x="402" y="153"/>
                  </a:cubicBezTo>
                  <a:cubicBezTo>
                    <a:pt x="402" y="153"/>
                    <a:pt x="402" y="153"/>
                    <a:pt x="402" y="153"/>
                  </a:cubicBezTo>
                  <a:cubicBezTo>
                    <a:pt x="402" y="153"/>
                    <a:pt x="402" y="153"/>
                    <a:pt x="402" y="154"/>
                  </a:cubicBezTo>
                  <a:cubicBezTo>
                    <a:pt x="402" y="154"/>
                    <a:pt x="402" y="154"/>
                    <a:pt x="402" y="154"/>
                  </a:cubicBezTo>
                  <a:cubicBezTo>
                    <a:pt x="402" y="154"/>
                    <a:pt x="402" y="154"/>
                    <a:pt x="402" y="154"/>
                  </a:cubicBezTo>
                  <a:cubicBezTo>
                    <a:pt x="402" y="154"/>
                    <a:pt x="402" y="154"/>
                    <a:pt x="402" y="154"/>
                  </a:cubicBezTo>
                  <a:cubicBezTo>
                    <a:pt x="402" y="154"/>
                    <a:pt x="402" y="154"/>
                    <a:pt x="402" y="154"/>
                  </a:cubicBezTo>
                  <a:cubicBezTo>
                    <a:pt x="402" y="154"/>
                    <a:pt x="402" y="154"/>
                    <a:pt x="402" y="154"/>
                  </a:cubicBezTo>
                  <a:cubicBezTo>
                    <a:pt x="402" y="154"/>
                    <a:pt x="402" y="154"/>
                    <a:pt x="402" y="155"/>
                  </a:cubicBezTo>
                  <a:cubicBezTo>
                    <a:pt x="402" y="155"/>
                    <a:pt x="402" y="155"/>
                    <a:pt x="402" y="155"/>
                  </a:cubicBezTo>
                  <a:cubicBezTo>
                    <a:pt x="402" y="155"/>
                    <a:pt x="402" y="155"/>
                    <a:pt x="402" y="155"/>
                  </a:cubicBezTo>
                  <a:cubicBezTo>
                    <a:pt x="402" y="155"/>
                    <a:pt x="402" y="155"/>
                    <a:pt x="402" y="155"/>
                  </a:cubicBezTo>
                  <a:cubicBezTo>
                    <a:pt x="402" y="155"/>
                    <a:pt x="402" y="155"/>
                    <a:pt x="402" y="155"/>
                  </a:cubicBezTo>
                  <a:cubicBezTo>
                    <a:pt x="402" y="155"/>
                    <a:pt x="402" y="155"/>
                    <a:pt x="402" y="155"/>
                  </a:cubicBezTo>
                  <a:cubicBezTo>
                    <a:pt x="402" y="155"/>
                    <a:pt x="402" y="155"/>
                    <a:pt x="402" y="155"/>
                  </a:cubicBezTo>
                  <a:cubicBezTo>
                    <a:pt x="402" y="155"/>
                    <a:pt x="402" y="155"/>
                    <a:pt x="402" y="155"/>
                  </a:cubicBezTo>
                  <a:cubicBezTo>
                    <a:pt x="402" y="155"/>
                    <a:pt x="402" y="156"/>
                    <a:pt x="402" y="156"/>
                  </a:cubicBezTo>
                  <a:cubicBezTo>
                    <a:pt x="402" y="156"/>
                    <a:pt x="402" y="156"/>
                    <a:pt x="402" y="156"/>
                  </a:cubicBezTo>
                  <a:cubicBezTo>
                    <a:pt x="402" y="156"/>
                    <a:pt x="402" y="156"/>
                    <a:pt x="402" y="156"/>
                  </a:cubicBezTo>
                  <a:cubicBezTo>
                    <a:pt x="402" y="156"/>
                    <a:pt x="402" y="156"/>
                    <a:pt x="402" y="156"/>
                  </a:cubicBezTo>
                  <a:cubicBezTo>
                    <a:pt x="402" y="156"/>
                    <a:pt x="402" y="156"/>
                    <a:pt x="402" y="156"/>
                  </a:cubicBezTo>
                  <a:cubicBezTo>
                    <a:pt x="402" y="156"/>
                    <a:pt x="402" y="156"/>
                    <a:pt x="402" y="156"/>
                  </a:cubicBezTo>
                  <a:cubicBezTo>
                    <a:pt x="402" y="156"/>
                    <a:pt x="402" y="157"/>
                    <a:pt x="402" y="157"/>
                  </a:cubicBezTo>
                  <a:cubicBezTo>
                    <a:pt x="402" y="157"/>
                    <a:pt x="402" y="157"/>
                    <a:pt x="402" y="157"/>
                  </a:cubicBezTo>
                  <a:cubicBezTo>
                    <a:pt x="402" y="157"/>
                    <a:pt x="402" y="157"/>
                    <a:pt x="402" y="157"/>
                  </a:cubicBezTo>
                  <a:cubicBezTo>
                    <a:pt x="402" y="157"/>
                    <a:pt x="402" y="157"/>
                    <a:pt x="402" y="157"/>
                  </a:cubicBezTo>
                  <a:cubicBezTo>
                    <a:pt x="402" y="157"/>
                    <a:pt x="402" y="157"/>
                    <a:pt x="402" y="157"/>
                  </a:cubicBezTo>
                  <a:cubicBezTo>
                    <a:pt x="402" y="157"/>
                    <a:pt x="402" y="157"/>
                    <a:pt x="402" y="157"/>
                  </a:cubicBezTo>
                  <a:cubicBezTo>
                    <a:pt x="402" y="186"/>
                    <a:pt x="397" y="213"/>
                    <a:pt x="387" y="239"/>
                  </a:cubicBezTo>
                  <a:cubicBezTo>
                    <a:pt x="401" y="236"/>
                    <a:pt x="415" y="234"/>
                    <a:pt x="429" y="234"/>
                  </a:cubicBezTo>
                  <a:cubicBezTo>
                    <a:pt x="429" y="234"/>
                    <a:pt x="429" y="234"/>
                    <a:pt x="429" y="234"/>
                  </a:cubicBezTo>
                  <a:cubicBezTo>
                    <a:pt x="429" y="234"/>
                    <a:pt x="429" y="234"/>
                    <a:pt x="430" y="234"/>
                  </a:cubicBezTo>
                  <a:cubicBezTo>
                    <a:pt x="430" y="234"/>
                    <a:pt x="430" y="234"/>
                    <a:pt x="430" y="234"/>
                  </a:cubicBezTo>
                  <a:cubicBezTo>
                    <a:pt x="430" y="234"/>
                    <a:pt x="430" y="234"/>
                    <a:pt x="430" y="234"/>
                  </a:cubicBezTo>
                  <a:cubicBezTo>
                    <a:pt x="430" y="234"/>
                    <a:pt x="430" y="234"/>
                    <a:pt x="430" y="234"/>
                  </a:cubicBezTo>
                  <a:cubicBezTo>
                    <a:pt x="430" y="234"/>
                    <a:pt x="430" y="234"/>
                    <a:pt x="430" y="234"/>
                  </a:cubicBezTo>
                  <a:cubicBezTo>
                    <a:pt x="430" y="234"/>
                    <a:pt x="430" y="234"/>
                    <a:pt x="430" y="234"/>
                  </a:cubicBezTo>
                  <a:cubicBezTo>
                    <a:pt x="430" y="234"/>
                    <a:pt x="430" y="234"/>
                    <a:pt x="430" y="234"/>
                  </a:cubicBezTo>
                  <a:cubicBezTo>
                    <a:pt x="431" y="234"/>
                    <a:pt x="431" y="234"/>
                    <a:pt x="431" y="234"/>
                  </a:cubicBezTo>
                  <a:cubicBezTo>
                    <a:pt x="431" y="234"/>
                    <a:pt x="431" y="234"/>
                    <a:pt x="431" y="234"/>
                  </a:cubicBezTo>
                  <a:cubicBezTo>
                    <a:pt x="431" y="234"/>
                    <a:pt x="431" y="234"/>
                    <a:pt x="431" y="234"/>
                  </a:cubicBezTo>
                  <a:cubicBezTo>
                    <a:pt x="431" y="234"/>
                    <a:pt x="431" y="234"/>
                    <a:pt x="431" y="234"/>
                  </a:cubicBezTo>
                  <a:cubicBezTo>
                    <a:pt x="431" y="234"/>
                    <a:pt x="431" y="234"/>
                    <a:pt x="431" y="234"/>
                  </a:cubicBezTo>
                  <a:cubicBezTo>
                    <a:pt x="431" y="234"/>
                    <a:pt x="431" y="234"/>
                    <a:pt x="431" y="234"/>
                  </a:cubicBezTo>
                  <a:cubicBezTo>
                    <a:pt x="432" y="234"/>
                    <a:pt x="433" y="234"/>
                    <a:pt x="434" y="234"/>
                  </a:cubicBezTo>
                  <a:cubicBezTo>
                    <a:pt x="436" y="220"/>
                    <a:pt x="438" y="206"/>
                    <a:pt x="438" y="191"/>
                  </a:cubicBezTo>
                  <a:cubicBezTo>
                    <a:pt x="438" y="114"/>
                    <a:pt x="402" y="45"/>
                    <a:pt x="347" y="0"/>
                  </a:cubicBezTo>
                </a:path>
              </a:pathLst>
            </a:custGeom>
            <a:solidFill>
              <a:srgbClr val="C5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45" name="Oval 34"/>
            <p:cNvSpPr>
              <a:spLocks noChangeArrowheads="1"/>
            </p:cNvSpPr>
            <p:nvPr/>
          </p:nvSpPr>
          <p:spPr bwMode="auto">
            <a:xfrm>
              <a:off x="6843710" y="5096073"/>
              <a:ext cx="1228725" cy="12303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46" name="Oval 35"/>
            <p:cNvSpPr>
              <a:spLocks noChangeArrowheads="1"/>
            </p:cNvSpPr>
            <p:nvPr/>
          </p:nvSpPr>
          <p:spPr bwMode="auto">
            <a:xfrm>
              <a:off x="6921499" y="5173862"/>
              <a:ext cx="1073151" cy="1074739"/>
            </a:xfrm>
            <a:prstGeom prst="ellipse">
              <a:avLst/>
            </a:prstGeom>
            <a:solidFill>
              <a:srgbClr val="E5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47" name="Oval 36"/>
            <p:cNvSpPr>
              <a:spLocks noChangeArrowheads="1"/>
            </p:cNvSpPr>
            <p:nvPr/>
          </p:nvSpPr>
          <p:spPr bwMode="auto">
            <a:xfrm>
              <a:off x="6994524" y="5248474"/>
              <a:ext cx="927100" cy="922339"/>
            </a:xfrm>
            <a:prstGeom prst="ellipse">
              <a:avLst/>
            </a:prstGeom>
            <a:solidFill>
              <a:srgbClr val="87B0C7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48" name="Oval 37"/>
            <p:cNvSpPr>
              <a:spLocks noChangeArrowheads="1"/>
            </p:cNvSpPr>
            <p:nvPr/>
          </p:nvSpPr>
          <p:spPr bwMode="auto">
            <a:xfrm>
              <a:off x="5822949" y="4076898"/>
              <a:ext cx="1536700" cy="153670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49" name="Oval 38"/>
            <p:cNvSpPr>
              <a:spLocks noChangeArrowheads="1"/>
            </p:cNvSpPr>
            <p:nvPr/>
          </p:nvSpPr>
          <p:spPr bwMode="auto">
            <a:xfrm>
              <a:off x="5921374" y="4173736"/>
              <a:ext cx="1341439" cy="1343026"/>
            </a:xfrm>
            <a:prstGeom prst="ellipse">
              <a:avLst/>
            </a:prstGeom>
            <a:solidFill>
              <a:srgbClr val="E5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0" name="Oval 39"/>
            <p:cNvSpPr>
              <a:spLocks noChangeArrowheads="1"/>
            </p:cNvSpPr>
            <p:nvPr/>
          </p:nvSpPr>
          <p:spPr bwMode="auto">
            <a:xfrm>
              <a:off x="6013449" y="4267399"/>
              <a:ext cx="1157288" cy="1150940"/>
            </a:xfrm>
            <a:prstGeom prst="ellipse">
              <a:avLst/>
            </a:prstGeom>
            <a:solidFill>
              <a:srgbClr val="87B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1" name="Oval 40"/>
            <p:cNvSpPr>
              <a:spLocks noChangeArrowheads="1"/>
            </p:cNvSpPr>
            <p:nvPr/>
          </p:nvSpPr>
          <p:spPr bwMode="auto">
            <a:xfrm>
              <a:off x="4540249" y="2792609"/>
              <a:ext cx="1922463" cy="19224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2" name="Oval 41"/>
            <p:cNvSpPr>
              <a:spLocks noChangeArrowheads="1"/>
            </p:cNvSpPr>
            <p:nvPr/>
          </p:nvSpPr>
          <p:spPr bwMode="auto">
            <a:xfrm>
              <a:off x="4667249" y="2914848"/>
              <a:ext cx="1673225" cy="1679576"/>
            </a:xfrm>
            <a:prstGeom prst="ellipse">
              <a:avLst/>
            </a:prstGeom>
            <a:solidFill>
              <a:srgbClr val="E5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3" name="Oval 42"/>
            <p:cNvSpPr>
              <a:spLocks noChangeArrowheads="1"/>
            </p:cNvSpPr>
            <p:nvPr/>
          </p:nvSpPr>
          <p:spPr bwMode="auto">
            <a:xfrm>
              <a:off x="4784724" y="3032323"/>
              <a:ext cx="1438275" cy="1444627"/>
            </a:xfrm>
            <a:prstGeom prst="ellipse">
              <a:avLst/>
            </a:prstGeom>
            <a:solidFill>
              <a:srgbClr val="87B0C7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4" name="Oval 43"/>
            <p:cNvSpPr>
              <a:spLocks noChangeArrowheads="1"/>
            </p:cNvSpPr>
            <p:nvPr/>
          </p:nvSpPr>
          <p:spPr bwMode="auto">
            <a:xfrm>
              <a:off x="2954336" y="1206696"/>
              <a:ext cx="2405062" cy="240665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5" name="Oval 44"/>
            <p:cNvSpPr>
              <a:spLocks noChangeArrowheads="1"/>
            </p:cNvSpPr>
            <p:nvPr/>
          </p:nvSpPr>
          <p:spPr bwMode="auto">
            <a:xfrm>
              <a:off x="3109911" y="1362271"/>
              <a:ext cx="2093913" cy="2093915"/>
            </a:xfrm>
            <a:prstGeom prst="ellipse">
              <a:avLst/>
            </a:prstGeom>
            <a:solidFill>
              <a:srgbClr val="E5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6" name="Oval 45"/>
            <p:cNvSpPr>
              <a:spLocks noChangeArrowheads="1"/>
            </p:cNvSpPr>
            <p:nvPr/>
          </p:nvSpPr>
          <p:spPr bwMode="auto">
            <a:xfrm>
              <a:off x="3257550" y="1509908"/>
              <a:ext cx="1800225" cy="1800227"/>
            </a:xfrm>
            <a:prstGeom prst="ellipse">
              <a:avLst/>
            </a:prstGeom>
            <a:solidFill>
              <a:srgbClr val="87B0C7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7" name="Freeform 46"/>
            <p:cNvSpPr>
              <a:spLocks noEditPoints="1"/>
            </p:cNvSpPr>
            <p:nvPr/>
          </p:nvSpPr>
          <p:spPr bwMode="auto">
            <a:xfrm>
              <a:off x="3257550" y="1509908"/>
              <a:ext cx="946150" cy="941389"/>
            </a:xfrm>
            <a:custGeom>
              <a:avLst/>
              <a:gdLst>
                <a:gd name="T0" fmla="*/ 0 w 194"/>
                <a:gd name="T1" fmla="*/ 193 h 193"/>
                <a:gd name="T2" fmla="*/ 0 w 194"/>
                <a:gd name="T3" fmla="*/ 193 h 193"/>
                <a:gd name="T4" fmla="*/ 0 w 194"/>
                <a:gd name="T5" fmla="*/ 192 h 193"/>
                <a:gd name="T6" fmla="*/ 0 w 194"/>
                <a:gd name="T7" fmla="*/ 192 h 193"/>
                <a:gd name="T8" fmla="*/ 0 w 194"/>
                <a:gd name="T9" fmla="*/ 192 h 193"/>
                <a:gd name="T10" fmla="*/ 0 w 194"/>
                <a:gd name="T11" fmla="*/ 192 h 193"/>
                <a:gd name="T12" fmla="*/ 0 w 194"/>
                <a:gd name="T13" fmla="*/ 191 h 193"/>
                <a:gd name="T14" fmla="*/ 0 w 194"/>
                <a:gd name="T15" fmla="*/ 191 h 193"/>
                <a:gd name="T16" fmla="*/ 0 w 194"/>
                <a:gd name="T17" fmla="*/ 191 h 193"/>
                <a:gd name="T18" fmla="*/ 0 w 194"/>
                <a:gd name="T19" fmla="*/ 190 h 193"/>
                <a:gd name="T20" fmla="*/ 0 w 194"/>
                <a:gd name="T21" fmla="*/ 190 h 193"/>
                <a:gd name="T22" fmla="*/ 0 w 194"/>
                <a:gd name="T23" fmla="*/ 190 h 193"/>
                <a:gd name="T24" fmla="*/ 0 w 194"/>
                <a:gd name="T25" fmla="*/ 189 h 193"/>
                <a:gd name="T26" fmla="*/ 0 w 194"/>
                <a:gd name="T27" fmla="*/ 189 h 193"/>
                <a:gd name="T28" fmla="*/ 0 w 194"/>
                <a:gd name="T29" fmla="*/ 189 h 193"/>
                <a:gd name="T30" fmla="*/ 0 w 194"/>
                <a:gd name="T31" fmla="*/ 189 h 193"/>
                <a:gd name="T32" fmla="*/ 0 w 194"/>
                <a:gd name="T33" fmla="*/ 188 h 193"/>
                <a:gd name="T34" fmla="*/ 0 w 194"/>
                <a:gd name="T35" fmla="*/ 188 h 193"/>
                <a:gd name="T36" fmla="*/ 0 w 194"/>
                <a:gd name="T37" fmla="*/ 188 h 193"/>
                <a:gd name="T38" fmla="*/ 0 w 194"/>
                <a:gd name="T39" fmla="*/ 187 h 193"/>
                <a:gd name="T40" fmla="*/ 0 w 194"/>
                <a:gd name="T41" fmla="*/ 187 h 193"/>
                <a:gd name="T42" fmla="*/ 0 w 194"/>
                <a:gd name="T43" fmla="*/ 187 h 193"/>
                <a:gd name="T44" fmla="*/ 0 w 194"/>
                <a:gd name="T45" fmla="*/ 186 h 193"/>
                <a:gd name="T46" fmla="*/ 0 w 194"/>
                <a:gd name="T47" fmla="*/ 186 h 193"/>
                <a:gd name="T48" fmla="*/ 0 w 194"/>
                <a:gd name="T49" fmla="*/ 186 h 193"/>
                <a:gd name="T50" fmla="*/ 0 w 194"/>
                <a:gd name="T51" fmla="*/ 186 h 193"/>
                <a:gd name="T52" fmla="*/ 0 w 194"/>
                <a:gd name="T53" fmla="*/ 185 h 193"/>
                <a:gd name="T54" fmla="*/ 0 w 194"/>
                <a:gd name="T55" fmla="*/ 185 h 193"/>
                <a:gd name="T56" fmla="*/ 0 w 194"/>
                <a:gd name="T57" fmla="*/ 184 h 193"/>
                <a:gd name="T58" fmla="*/ 194 w 194"/>
                <a:gd name="T59" fmla="*/ 0 h 193"/>
                <a:gd name="T60" fmla="*/ 193 w 194"/>
                <a:gd name="T61" fmla="*/ 0 h 193"/>
                <a:gd name="T62" fmla="*/ 193 w 194"/>
                <a:gd name="T63" fmla="*/ 0 h 193"/>
                <a:gd name="T64" fmla="*/ 192 w 194"/>
                <a:gd name="T65" fmla="*/ 0 h 193"/>
                <a:gd name="T66" fmla="*/ 192 w 194"/>
                <a:gd name="T67" fmla="*/ 0 h 193"/>
                <a:gd name="T68" fmla="*/ 192 w 194"/>
                <a:gd name="T69" fmla="*/ 0 h 193"/>
                <a:gd name="T70" fmla="*/ 191 w 194"/>
                <a:gd name="T71" fmla="*/ 0 h 193"/>
                <a:gd name="T72" fmla="*/ 191 w 194"/>
                <a:gd name="T73" fmla="*/ 0 h 193"/>
                <a:gd name="T74" fmla="*/ 191 w 194"/>
                <a:gd name="T75" fmla="*/ 0 h 193"/>
                <a:gd name="T76" fmla="*/ 190 w 194"/>
                <a:gd name="T77" fmla="*/ 0 h 193"/>
                <a:gd name="T78" fmla="*/ 190 w 194"/>
                <a:gd name="T79" fmla="*/ 0 h 193"/>
                <a:gd name="T80" fmla="*/ 190 w 194"/>
                <a:gd name="T81" fmla="*/ 0 h 193"/>
                <a:gd name="T82" fmla="*/ 189 w 194"/>
                <a:gd name="T83" fmla="*/ 0 h 193"/>
                <a:gd name="T84" fmla="*/ 189 w 194"/>
                <a:gd name="T85" fmla="*/ 0 h 193"/>
                <a:gd name="T86" fmla="*/ 189 w 194"/>
                <a:gd name="T87" fmla="*/ 0 h 193"/>
                <a:gd name="T88" fmla="*/ 189 w 194"/>
                <a:gd name="T89" fmla="*/ 0 h 193"/>
                <a:gd name="T90" fmla="*/ 188 w 194"/>
                <a:gd name="T91" fmla="*/ 0 h 193"/>
                <a:gd name="T92" fmla="*/ 188 w 194"/>
                <a:gd name="T93" fmla="*/ 0 h 193"/>
                <a:gd name="T94" fmla="*/ 188 w 194"/>
                <a:gd name="T95" fmla="*/ 0 h 193"/>
                <a:gd name="T96" fmla="*/ 187 w 194"/>
                <a:gd name="T97" fmla="*/ 0 h 193"/>
                <a:gd name="T98" fmla="*/ 187 w 194"/>
                <a:gd name="T99" fmla="*/ 0 h 193"/>
                <a:gd name="T100" fmla="*/ 187 w 194"/>
                <a:gd name="T101" fmla="*/ 0 h 193"/>
                <a:gd name="T102" fmla="*/ 186 w 194"/>
                <a:gd name="T103" fmla="*/ 0 h 193"/>
                <a:gd name="T104" fmla="*/ 186 w 194"/>
                <a:gd name="T105" fmla="*/ 0 h 193"/>
                <a:gd name="T106" fmla="*/ 186 w 194"/>
                <a:gd name="T107" fmla="*/ 0 h 193"/>
                <a:gd name="T108" fmla="*/ 185 w 194"/>
                <a:gd name="T109" fmla="*/ 0 h 193"/>
                <a:gd name="T110" fmla="*/ 185 w 194"/>
                <a:gd name="T111" fmla="*/ 0 h 193"/>
                <a:gd name="T112" fmla="*/ 0 w 194"/>
                <a:gd name="T113" fmla="*/ 184 h 193"/>
                <a:gd name="T114" fmla="*/ 185 w 194"/>
                <a:gd name="T115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4" h="193">
                  <a:moveTo>
                    <a:pt x="0" y="193"/>
                  </a:moveTo>
                  <a:cubicBezTo>
                    <a:pt x="0" y="193"/>
                    <a:pt x="0" y="193"/>
                    <a:pt x="0" y="193"/>
                  </a:cubicBezTo>
                  <a:cubicBezTo>
                    <a:pt x="0" y="193"/>
                    <a:pt x="0" y="193"/>
                    <a:pt x="0" y="193"/>
                  </a:cubicBezTo>
                  <a:moveTo>
                    <a:pt x="0" y="193"/>
                  </a:moveTo>
                  <a:cubicBezTo>
                    <a:pt x="0" y="193"/>
                    <a:pt x="0" y="193"/>
                    <a:pt x="0" y="193"/>
                  </a:cubicBezTo>
                  <a:cubicBezTo>
                    <a:pt x="0" y="193"/>
                    <a:pt x="0" y="193"/>
                    <a:pt x="0" y="193"/>
                  </a:cubicBezTo>
                  <a:moveTo>
                    <a:pt x="0" y="192"/>
                  </a:moveTo>
                  <a:cubicBezTo>
                    <a:pt x="0" y="192"/>
                    <a:pt x="0" y="193"/>
                    <a:pt x="0" y="193"/>
                  </a:cubicBezTo>
                  <a:cubicBezTo>
                    <a:pt x="0" y="193"/>
                    <a:pt x="0" y="192"/>
                    <a:pt x="0" y="192"/>
                  </a:cubicBezTo>
                  <a:moveTo>
                    <a:pt x="0" y="192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0" y="192"/>
                    <a:pt x="0" y="192"/>
                    <a:pt x="0" y="192"/>
                  </a:cubicBezTo>
                  <a:moveTo>
                    <a:pt x="0" y="192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0" y="192"/>
                    <a:pt x="0" y="192"/>
                    <a:pt x="0" y="192"/>
                  </a:cubicBezTo>
                  <a:moveTo>
                    <a:pt x="0" y="192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0" y="192"/>
                    <a:pt x="0" y="192"/>
                    <a:pt x="0" y="192"/>
                  </a:cubicBezTo>
                  <a:moveTo>
                    <a:pt x="0" y="191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0" y="191"/>
                    <a:pt x="0" y="191"/>
                  </a:cubicBezTo>
                  <a:moveTo>
                    <a:pt x="0" y="191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0" y="191"/>
                    <a:pt x="0" y="191"/>
                  </a:cubicBezTo>
                  <a:moveTo>
                    <a:pt x="0" y="191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0" y="191"/>
                    <a:pt x="0" y="191"/>
                  </a:cubicBezTo>
                  <a:moveTo>
                    <a:pt x="0" y="190"/>
                  </a:moveTo>
                  <a:cubicBezTo>
                    <a:pt x="0" y="190"/>
                    <a:pt x="0" y="190"/>
                    <a:pt x="0" y="190"/>
                  </a:cubicBezTo>
                  <a:cubicBezTo>
                    <a:pt x="0" y="190"/>
                    <a:pt x="0" y="190"/>
                    <a:pt x="0" y="190"/>
                  </a:cubicBezTo>
                  <a:moveTo>
                    <a:pt x="0" y="190"/>
                  </a:moveTo>
                  <a:cubicBezTo>
                    <a:pt x="0" y="190"/>
                    <a:pt x="0" y="190"/>
                    <a:pt x="0" y="190"/>
                  </a:cubicBezTo>
                  <a:cubicBezTo>
                    <a:pt x="0" y="190"/>
                    <a:pt x="0" y="190"/>
                    <a:pt x="0" y="190"/>
                  </a:cubicBezTo>
                  <a:moveTo>
                    <a:pt x="0" y="190"/>
                  </a:moveTo>
                  <a:cubicBezTo>
                    <a:pt x="0" y="190"/>
                    <a:pt x="0" y="190"/>
                    <a:pt x="0" y="190"/>
                  </a:cubicBezTo>
                  <a:cubicBezTo>
                    <a:pt x="0" y="190"/>
                    <a:pt x="0" y="190"/>
                    <a:pt x="0" y="190"/>
                  </a:cubicBezTo>
                  <a:moveTo>
                    <a:pt x="0" y="189"/>
                  </a:moveTo>
                  <a:cubicBezTo>
                    <a:pt x="0" y="189"/>
                    <a:pt x="0" y="190"/>
                    <a:pt x="0" y="190"/>
                  </a:cubicBezTo>
                  <a:cubicBezTo>
                    <a:pt x="0" y="190"/>
                    <a:pt x="0" y="189"/>
                    <a:pt x="0" y="189"/>
                  </a:cubicBezTo>
                  <a:moveTo>
                    <a:pt x="0" y="189"/>
                  </a:moveTo>
                  <a:cubicBezTo>
                    <a:pt x="0" y="189"/>
                    <a:pt x="0" y="189"/>
                    <a:pt x="0" y="189"/>
                  </a:cubicBezTo>
                  <a:cubicBezTo>
                    <a:pt x="0" y="189"/>
                    <a:pt x="0" y="189"/>
                    <a:pt x="0" y="189"/>
                  </a:cubicBezTo>
                  <a:moveTo>
                    <a:pt x="0" y="189"/>
                  </a:moveTo>
                  <a:cubicBezTo>
                    <a:pt x="0" y="189"/>
                    <a:pt x="0" y="189"/>
                    <a:pt x="0" y="189"/>
                  </a:cubicBezTo>
                  <a:cubicBezTo>
                    <a:pt x="0" y="189"/>
                    <a:pt x="0" y="189"/>
                    <a:pt x="0" y="189"/>
                  </a:cubicBezTo>
                  <a:moveTo>
                    <a:pt x="0" y="189"/>
                  </a:moveTo>
                  <a:cubicBezTo>
                    <a:pt x="0" y="189"/>
                    <a:pt x="0" y="189"/>
                    <a:pt x="0" y="189"/>
                  </a:cubicBezTo>
                  <a:cubicBezTo>
                    <a:pt x="0" y="189"/>
                    <a:pt x="0" y="189"/>
                    <a:pt x="0" y="189"/>
                  </a:cubicBezTo>
                  <a:moveTo>
                    <a:pt x="0" y="188"/>
                  </a:moveTo>
                  <a:cubicBezTo>
                    <a:pt x="0" y="188"/>
                    <a:pt x="0" y="188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moveTo>
                    <a:pt x="0" y="188"/>
                  </a:moveTo>
                  <a:cubicBezTo>
                    <a:pt x="0" y="188"/>
                    <a:pt x="0" y="188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moveTo>
                    <a:pt x="0" y="188"/>
                  </a:moveTo>
                  <a:cubicBezTo>
                    <a:pt x="0" y="188"/>
                    <a:pt x="0" y="188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moveTo>
                    <a:pt x="0" y="187"/>
                  </a:moveTo>
                  <a:cubicBezTo>
                    <a:pt x="0" y="187"/>
                    <a:pt x="0" y="187"/>
                    <a:pt x="0" y="188"/>
                  </a:cubicBezTo>
                  <a:cubicBezTo>
                    <a:pt x="0" y="187"/>
                    <a:pt x="0" y="187"/>
                    <a:pt x="0" y="187"/>
                  </a:cubicBezTo>
                  <a:moveTo>
                    <a:pt x="0" y="187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0" y="187"/>
                    <a:pt x="0" y="187"/>
                    <a:pt x="0" y="187"/>
                  </a:cubicBezTo>
                  <a:moveTo>
                    <a:pt x="0" y="187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0" y="187"/>
                    <a:pt x="0" y="187"/>
                    <a:pt x="0" y="187"/>
                  </a:cubicBezTo>
                  <a:moveTo>
                    <a:pt x="0" y="186"/>
                  </a:moveTo>
                  <a:cubicBezTo>
                    <a:pt x="0" y="186"/>
                    <a:pt x="0" y="187"/>
                    <a:pt x="0" y="187"/>
                  </a:cubicBezTo>
                  <a:cubicBezTo>
                    <a:pt x="0" y="187"/>
                    <a:pt x="0" y="187"/>
                    <a:pt x="0" y="186"/>
                  </a:cubicBezTo>
                  <a:moveTo>
                    <a:pt x="0" y="186"/>
                  </a:moveTo>
                  <a:cubicBezTo>
                    <a:pt x="0" y="186"/>
                    <a:pt x="0" y="186"/>
                    <a:pt x="0" y="186"/>
                  </a:cubicBezTo>
                  <a:cubicBezTo>
                    <a:pt x="0" y="186"/>
                    <a:pt x="0" y="186"/>
                    <a:pt x="0" y="186"/>
                  </a:cubicBezTo>
                  <a:moveTo>
                    <a:pt x="0" y="186"/>
                  </a:moveTo>
                  <a:cubicBezTo>
                    <a:pt x="0" y="186"/>
                    <a:pt x="0" y="186"/>
                    <a:pt x="0" y="186"/>
                  </a:cubicBezTo>
                  <a:cubicBezTo>
                    <a:pt x="0" y="186"/>
                    <a:pt x="0" y="186"/>
                    <a:pt x="0" y="186"/>
                  </a:cubicBezTo>
                  <a:moveTo>
                    <a:pt x="0" y="186"/>
                  </a:moveTo>
                  <a:cubicBezTo>
                    <a:pt x="0" y="186"/>
                    <a:pt x="0" y="186"/>
                    <a:pt x="0" y="186"/>
                  </a:cubicBezTo>
                  <a:cubicBezTo>
                    <a:pt x="0" y="186"/>
                    <a:pt x="0" y="186"/>
                    <a:pt x="0" y="186"/>
                  </a:cubicBezTo>
                  <a:moveTo>
                    <a:pt x="0" y="185"/>
                  </a:moveTo>
                  <a:cubicBezTo>
                    <a:pt x="0" y="185"/>
                    <a:pt x="0" y="185"/>
                    <a:pt x="0" y="185"/>
                  </a:cubicBezTo>
                  <a:cubicBezTo>
                    <a:pt x="0" y="185"/>
                    <a:pt x="0" y="185"/>
                    <a:pt x="0" y="185"/>
                  </a:cubicBezTo>
                  <a:moveTo>
                    <a:pt x="0" y="185"/>
                  </a:moveTo>
                  <a:cubicBezTo>
                    <a:pt x="0" y="185"/>
                    <a:pt x="0" y="185"/>
                    <a:pt x="0" y="185"/>
                  </a:cubicBezTo>
                  <a:cubicBezTo>
                    <a:pt x="0" y="185"/>
                    <a:pt x="0" y="185"/>
                    <a:pt x="0" y="185"/>
                  </a:cubicBezTo>
                  <a:moveTo>
                    <a:pt x="0" y="184"/>
                  </a:moveTo>
                  <a:cubicBezTo>
                    <a:pt x="0" y="184"/>
                    <a:pt x="0" y="184"/>
                    <a:pt x="0" y="185"/>
                  </a:cubicBezTo>
                  <a:cubicBezTo>
                    <a:pt x="0" y="184"/>
                    <a:pt x="0" y="184"/>
                    <a:pt x="0" y="184"/>
                  </a:cubicBezTo>
                  <a:moveTo>
                    <a:pt x="194" y="0"/>
                  </a:moveTo>
                  <a:cubicBezTo>
                    <a:pt x="194" y="0"/>
                    <a:pt x="194" y="0"/>
                    <a:pt x="194" y="0"/>
                  </a:cubicBezTo>
                  <a:cubicBezTo>
                    <a:pt x="194" y="0"/>
                    <a:pt x="194" y="0"/>
                    <a:pt x="194" y="0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moveTo>
                    <a:pt x="192" y="0"/>
                  </a:moveTo>
                  <a:cubicBezTo>
                    <a:pt x="192" y="0"/>
                    <a:pt x="192" y="0"/>
                    <a:pt x="193" y="0"/>
                  </a:cubicBezTo>
                  <a:cubicBezTo>
                    <a:pt x="193" y="0"/>
                    <a:pt x="192" y="0"/>
                    <a:pt x="192" y="0"/>
                  </a:cubicBezTo>
                  <a:moveTo>
                    <a:pt x="192" y="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192" y="0"/>
                    <a:pt x="192" y="0"/>
                    <a:pt x="192" y="0"/>
                  </a:cubicBezTo>
                  <a:moveTo>
                    <a:pt x="192" y="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192" y="0"/>
                    <a:pt x="192" y="0"/>
                    <a:pt x="192" y="0"/>
                  </a:cubicBezTo>
                  <a:moveTo>
                    <a:pt x="191" y="0"/>
                  </a:moveTo>
                  <a:cubicBezTo>
                    <a:pt x="191" y="0"/>
                    <a:pt x="191" y="0"/>
                    <a:pt x="191" y="0"/>
                  </a:cubicBezTo>
                  <a:cubicBezTo>
                    <a:pt x="191" y="0"/>
                    <a:pt x="191" y="0"/>
                    <a:pt x="191" y="0"/>
                  </a:cubicBezTo>
                  <a:moveTo>
                    <a:pt x="191" y="0"/>
                  </a:moveTo>
                  <a:cubicBezTo>
                    <a:pt x="191" y="0"/>
                    <a:pt x="191" y="0"/>
                    <a:pt x="191" y="0"/>
                  </a:cubicBezTo>
                  <a:cubicBezTo>
                    <a:pt x="191" y="0"/>
                    <a:pt x="191" y="0"/>
                    <a:pt x="191" y="0"/>
                  </a:cubicBezTo>
                  <a:moveTo>
                    <a:pt x="191" y="0"/>
                  </a:moveTo>
                  <a:cubicBezTo>
                    <a:pt x="191" y="0"/>
                    <a:pt x="191" y="0"/>
                    <a:pt x="191" y="0"/>
                  </a:cubicBezTo>
                  <a:cubicBezTo>
                    <a:pt x="191" y="0"/>
                    <a:pt x="191" y="0"/>
                    <a:pt x="191" y="0"/>
                  </a:cubicBezTo>
                  <a:moveTo>
                    <a:pt x="190" y="0"/>
                  </a:moveTo>
                  <a:cubicBezTo>
                    <a:pt x="190" y="0"/>
                    <a:pt x="190" y="0"/>
                    <a:pt x="191" y="0"/>
                  </a:cubicBezTo>
                  <a:cubicBezTo>
                    <a:pt x="190" y="0"/>
                    <a:pt x="190" y="0"/>
                    <a:pt x="190" y="0"/>
                  </a:cubicBezTo>
                  <a:moveTo>
                    <a:pt x="190" y="0"/>
                  </a:moveTo>
                  <a:cubicBezTo>
                    <a:pt x="190" y="0"/>
                    <a:pt x="190" y="0"/>
                    <a:pt x="190" y="0"/>
                  </a:cubicBezTo>
                  <a:cubicBezTo>
                    <a:pt x="190" y="0"/>
                    <a:pt x="190" y="0"/>
                    <a:pt x="190" y="0"/>
                  </a:cubicBezTo>
                  <a:moveTo>
                    <a:pt x="190" y="0"/>
                  </a:moveTo>
                  <a:cubicBezTo>
                    <a:pt x="190" y="0"/>
                    <a:pt x="190" y="0"/>
                    <a:pt x="190" y="0"/>
                  </a:cubicBezTo>
                  <a:cubicBezTo>
                    <a:pt x="190" y="0"/>
                    <a:pt x="190" y="0"/>
                    <a:pt x="190" y="0"/>
                  </a:cubicBezTo>
                  <a:moveTo>
                    <a:pt x="189" y="0"/>
                  </a:moveTo>
                  <a:cubicBezTo>
                    <a:pt x="190" y="0"/>
                    <a:pt x="190" y="0"/>
                    <a:pt x="190" y="0"/>
                  </a:cubicBezTo>
                  <a:cubicBezTo>
                    <a:pt x="190" y="0"/>
                    <a:pt x="190" y="0"/>
                    <a:pt x="189" y="0"/>
                  </a:cubicBezTo>
                  <a:moveTo>
                    <a:pt x="189" y="0"/>
                  </a:moveTo>
                  <a:cubicBezTo>
                    <a:pt x="189" y="0"/>
                    <a:pt x="189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moveTo>
                    <a:pt x="189" y="0"/>
                  </a:moveTo>
                  <a:cubicBezTo>
                    <a:pt x="189" y="0"/>
                    <a:pt x="189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moveTo>
                    <a:pt x="189" y="0"/>
                  </a:moveTo>
                  <a:cubicBezTo>
                    <a:pt x="189" y="0"/>
                    <a:pt x="189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moveTo>
                    <a:pt x="188" y="0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moveTo>
                    <a:pt x="188" y="0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moveTo>
                    <a:pt x="188" y="0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moveTo>
                    <a:pt x="187" y="0"/>
                  </a:moveTo>
                  <a:cubicBezTo>
                    <a:pt x="187" y="0"/>
                    <a:pt x="187" y="0"/>
                    <a:pt x="188" y="0"/>
                  </a:cubicBezTo>
                  <a:cubicBezTo>
                    <a:pt x="187" y="0"/>
                    <a:pt x="187" y="0"/>
                    <a:pt x="187" y="0"/>
                  </a:cubicBezTo>
                  <a:moveTo>
                    <a:pt x="187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0"/>
                    <a:pt x="187" y="0"/>
                    <a:pt x="187" y="0"/>
                  </a:cubicBezTo>
                  <a:moveTo>
                    <a:pt x="187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0"/>
                    <a:pt x="187" y="0"/>
                    <a:pt x="187" y="0"/>
                  </a:cubicBezTo>
                  <a:moveTo>
                    <a:pt x="186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0"/>
                    <a:pt x="187" y="0"/>
                    <a:pt x="186" y="0"/>
                  </a:cubicBezTo>
                  <a:moveTo>
                    <a:pt x="186" y="0"/>
                  </a:moveTo>
                  <a:cubicBezTo>
                    <a:pt x="186" y="0"/>
                    <a:pt x="186" y="0"/>
                    <a:pt x="186" y="0"/>
                  </a:cubicBezTo>
                  <a:cubicBezTo>
                    <a:pt x="186" y="0"/>
                    <a:pt x="186" y="0"/>
                    <a:pt x="186" y="0"/>
                  </a:cubicBezTo>
                  <a:moveTo>
                    <a:pt x="186" y="0"/>
                  </a:moveTo>
                  <a:cubicBezTo>
                    <a:pt x="186" y="0"/>
                    <a:pt x="186" y="0"/>
                    <a:pt x="186" y="0"/>
                  </a:cubicBezTo>
                  <a:cubicBezTo>
                    <a:pt x="186" y="0"/>
                    <a:pt x="186" y="0"/>
                    <a:pt x="186" y="0"/>
                  </a:cubicBezTo>
                  <a:moveTo>
                    <a:pt x="185" y="0"/>
                  </a:moveTo>
                  <a:cubicBezTo>
                    <a:pt x="185" y="0"/>
                    <a:pt x="186" y="0"/>
                    <a:pt x="186" y="0"/>
                  </a:cubicBezTo>
                  <a:cubicBezTo>
                    <a:pt x="186" y="0"/>
                    <a:pt x="185" y="0"/>
                    <a:pt x="185" y="0"/>
                  </a:cubicBezTo>
                  <a:moveTo>
                    <a:pt x="185" y="0"/>
                  </a:moveTo>
                  <a:cubicBezTo>
                    <a:pt x="185" y="0"/>
                    <a:pt x="185" y="0"/>
                    <a:pt x="185" y="0"/>
                  </a:cubicBezTo>
                  <a:cubicBezTo>
                    <a:pt x="185" y="0"/>
                    <a:pt x="185" y="0"/>
                    <a:pt x="185" y="0"/>
                  </a:cubicBezTo>
                  <a:moveTo>
                    <a:pt x="185" y="0"/>
                  </a:moveTo>
                  <a:cubicBezTo>
                    <a:pt x="83" y="0"/>
                    <a:pt x="0" y="82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82"/>
                    <a:pt x="83" y="0"/>
                    <a:pt x="185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5" y="0"/>
                    <a:pt x="185" y="0"/>
                    <a:pt x="185" y="0"/>
                  </a:cubicBezTo>
                </a:path>
              </a:pathLst>
            </a:custGeom>
            <a:solidFill>
              <a:srgbClr val="B0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8" name="Freeform 47"/>
            <p:cNvSpPr/>
            <p:nvPr/>
          </p:nvSpPr>
          <p:spPr bwMode="auto">
            <a:xfrm>
              <a:off x="3257550" y="1509908"/>
              <a:ext cx="1628774" cy="1624015"/>
            </a:xfrm>
            <a:custGeom>
              <a:avLst/>
              <a:gdLst>
                <a:gd name="T0" fmla="*/ 0 w 334"/>
                <a:gd name="T1" fmla="*/ 184 h 333"/>
                <a:gd name="T2" fmla="*/ 0 w 334"/>
                <a:gd name="T3" fmla="*/ 185 h 333"/>
                <a:gd name="T4" fmla="*/ 0 w 334"/>
                <a:gd name="T5" fmla="*/ 185 h 333"/>
                <a:gd name="T6" fmla="*/ 0 w 334"/>
                <a:gd name="T7" fmla="*/ 185 h 333"/>
                <a:gd name="T8" fmla="*/ 0 w 334"/>
                <a:gd name="T9" fmla="*/ 186 h 333"/>
                <a:gd name="T10" fmla="*/ 0 w 334"/>
                <a:gd name="T11" fmla="*/ 186 h 333"/>
                <a:gd name="T12" fmla="*/ 0 w 334"/>
                <a:gd name="T13" fmla="*/ 186 h 333"/>
                <a:gd name="T14" fmla="*/ 0 w 334"/>
                <a:gd name="T15" fmla="*/ 187 h 333"/>
                <a:gd name="T16" fmla="*/ 0 w 334"/>
                <a:gd name="T17" fmla="*/ 187 h 333"/>
                <a:gd name="T18" fmla="*/ 0 w 334"/>
                <a:gd name="T19" fmla="*/ 187 h 333"/>
                <a:gd name="T20" fmla="*/ 0 w 334"/>
                <a:gd name="T21" fmla="*/ 188 h 333"/>
                <a:gd name="T22" fmla="*/ 0 w 334"/>
                <a:gd name="T23" fmla="*/ 188 h 333"/>
                <a:gd name="T24" fmla="*/ 0 w 334"/>
                <a:gd name="T25" fmla="*/ 188 h 333"/>
                <a:gd name="T26" fmla="*/ 0 w 334"/>
                <a:gd name="T27" fmla="*/ 188 h 333"/>
                <a:gd name="T28" fmla="*/ 0 w 334"/>
                <a:gd name="T29" fmla="*/ 189 h 333"/>
                <a:gd name="T30" fmla="*/ 0 w 334"/>
                <a:gd name="T31" fmla="*/ 189 h 333"/>
                <a:gd name="T32" fmla="*/ 0 w 334"/>
                <a:gd name="T33" fmla="*/ 189 h 333"/>
                <a:gd name="T34" fmla="*/ 0 w 334"/>
                <a:gd name="T35" fmla="*/ 190 h 333"/>
                <a:gd name="T36" fmla="*/ 0 w 334"/>
                <a:gd name="T37" fmla="*/ 190 h 333"/>
                <a:gd name="T38" fmla="*/ 0 w 334"/>
                <a:gd name="T39" fmla="*/ 190 h 333"/>
                <a:gd name="T40" fmla="*/ 0 w 334"/>
                <a:gd name="T41" fmla="*/ 190 h 333"/>
                <a:gd name="T42" fmla="*/ 0 w 334"/>
                <a:gd name="T43" fmla="*/ 191 h 333"/>
                <a:gd name="T44" fmla="*/ 0 w 334"/>
                <a:gd name="T45" fmla="*/ 191 h 333"/>
                <a:gd name="T46" fmla="*/ 0 w 334"/>
                <a:gd name="T47" fmla="*/ 191 h 333"/>
                <a:gd name="T48" fmla="*/ 0 w 334"/>
                <a:gd name="T49" fmla="*/ 192 h 333"/>
                <a:gd name="T50" fmla="*/ 0 w 334"/>
                <a:gd name="T51" fmla="*/ 192 h 333"/>
                <a:gd name="T52" fmla="*/ 0 w 334"/>
                <a:gd name="T53" fmla="*/ 192 h 333"/>
                <a:gd name="T54" fmla="*/ 0 w 334"/>
                <a:gd name="T55" fmla="*/ 193 h 333"/>
                <a:gd name="T56" fmla="*/ 0 w 334"/>
                <a:gd name="T57" fmla="*/ 193 h 333"/>
                <a:gd name="T58" fmla="*/ 0 w 334"/>
                <a:gd name="T59" fmla="*/ 193 h 333"/>
                <a:gd name="T60" fmla="*/ 40 w 334"/>
                <a:gd name="T61" fmla="*/ 224 h 333"/>
                <a:gd name="T62" fmla="*/ 334 w 334"/>
                <a:gd name="T63" fmla="*/ 75 h 333"/>
                <a:gd name="T64" fmla="*/ 194 w 334"/>
                <a:gd name="T65" fmla="*/ 0 h 333"/>
                <a:gd name="T66" fmla="*/ 193 w 334"/>
                <a:gd name="T67" fmla="*/ 0 h 333"/>
                <a:gd name="T68" fmla="*/ 193 w 334"/>
                <a:gd name="T69" fmla="*/ 0 h 333"/>
                <a:gd name="T70" fmla="*/ 192 w 334"/>
                <a:gd name="T71" fmla="*/ 0 h 333"/>
                <a:gd name="T72" fmla="*/ 192 w 334"/>
                <a:gd name="T73" fmla="*/ 0 h 333"/>
                <a:gd name="T74" fmla="*/ 192 w 334"/>
                <a:gd name="T75" fmla="*/ 0 h 333"/>
                <a:gd name="T76" fmla="*/ 191 w 334"/>
                <a:gd name="T77" fmla="*/ 0 h 333"/>
                <a:gd name="T78" fmla="*/ 191 w 334"/>
                <a:gd name="T79" fmla="*/ 0 h 333"/>
                <a:gd name="T80" fmla="*/ 191 w 334"/>
                <a:gd name="T81" fmla="*/ 0 h 333"/>
                <a:gd name="T82" fmla="*/ 190 w 334"/>
                <a:gd name="T83" fmla="*/ 0 h 333"/>
                <a:gd name="T84" fmla="*/ 190 w 334"/>
                <a:gd name="T85" fmla="*/ 0 h 333"/>
                <a:gd name="T86" fmla="*/ 190 w 334"/>
                <a:gd name="T87" fmla="*/ 0 h 333"/>
                <a:gd name="T88" fmla="*/ 189 w 334"/>
                <a:gd name="T89" fmla="*/ 0 h 333"/>
                <a:gd name="T90" fmla="*/ 189 w 334"/>
                <a:gd name="T91" fmla="*/ 0 h 333"/>
                <a:gd name="T92" fmla="*/ 189 w 334"/>
                <a:gd name="T93" fmla="*/ 0 h 333"/>
                <a:gd name="T94" fmla="*/ 189 w 334"/>
                <a:gd name="T95" fmla="*/ 0 h 333"/>
                <a:gd name="T96" fmla="*/ 188 w 334"/>
                <a:gd name="T97" fmla="*/ 0 h 333"/>
                <a:gd name="T98" fmla="*/ 188 w 334"/>
                <a:gd name="T99" fmla="*/ 0 h 333"/>
                <a:gd name="T100" fmla="*/ 188 w 334"/>
                <a:gd name="T101" fmla="*/ 0 h 333"/>
                <a:gd name="T102" fmla="*/ 187 w 334"/>
                <a:gd name="T103" fmla="*/ 0 h 333"/>
                <a:gd name="T104" fmla="*/ 187 w 334"/>
                <a:gd name="T105" fmla="*/ 0 h 333"/>
                <a:gd name="T106" fmla="*/ 187 w 334"/>
                <a:gd name="T107" fmla="*/ 0 h 333"/>
                <a:gd name="T108" fmla="*/ 186 w 334"/>
                <a:gd name="T109" fmla="*/ 0 h 333"/>
                <a:gd name="T110" fmla="*/ 186 w 334"/>
                <a:gd name="T111" fmla="*/ 0 h 333"/>
                <a:gd name="T112" fmla="*/ 186 w 334"/>
                <a:gd name="T113" fmla="*/ 0 h 333"/>
                <a:gd name="T114" fmla="*/ 185 w 334"/>
                <a:gd name="T115" fmla="*/ 0 h 333"/>
                <a:gd name="T116" fmla="*/ 185 w 334"/>
                <a:gd name="T117" fmla="*/ 0 h 333"/>
                <a:gd name="T118" fmla="*/ 185 w 334"/>
                <a:gd name="T119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4" h="333">
                  <a:moveTo>
                    <a:pt x="185" y="0"/>
                  </a:moveTo>
                  <a:cubicBezTo>
                    <a:pt x="83" y="0"/>
                    <a:pt x="0" y="82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85"/>
                    <a:pt x="0" y="185"/>
                    <a:pt x="0" y="186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187"/>
                    <a:pt x="0" y="187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8"/>
                    <a:pt x="0" y="188"/>
                    <a:pt x="0" y="189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89"/>
                    <a:pt x="0" y="190"/>
                    <a:pt x="0" y="190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0" y="191"/>
                    <a:pt x="0" y="192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92"/>
                    <a:pt x="0" y="193"/>
                    <a:pt x="0" y="193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3" y="251"/>
                    <a:pt x="32" y="301"/>
                    <a:pt x="76" y="333"/>
                  </a:cubicBezTo>
                  <a:cubicBezTo>
                    <a:pt x="53" y="303"/>
                    <a:pt x="40" y="265"/>
                    <a:pt x="40" y="224"/>
                  </a:cubicBezTo>
                  <a:cubicBezTo>
                    <a:pt x="40" y="122"/>
                    <a:pt x="123" y="40"/>
                    <a:pt x="225" y="40"/>
                  </a:cubicBezTo>
                  <a:cubicBezTo>
                    <a:pt x="265" y="40"/>
                    <a:pt x="303" y="53"/>
                    <a:pt x="334" y="75"/>
                  </a:cubicBezTo>
                  <a:cubicBezTo>
                    <a:pt x="302" y="32"/>
                    <a:pt x="251" y="3"/>
                    <a:pt x="19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94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92" y="0"/>
                    <a:pt x="191" y="0"/>
                    <a:pt x="191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90" y="0"/>
                    <a:pt x="190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189" y="0"/>
                    <a:pt x="188" y="0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7" y="0"/>
                    <a:pt x="187" y="0"/>
                    <a:pt x="186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6" y="0"/>
                    <a:pt x="185" y="0"/>
                    <a:pt x="185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5" y="0"/>
                    <a:pt x="185" y="0"/>
                    <a:pt x="185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9" name="Freeform 48"/>
            <p:cNvSpPr>
              <a:spLocks noEditPoints="1"/>
            </p:cNvSpPr>
            <p:nvPr/>
          </p:nvSpPr>
          <p:spPr bwMode="auto">
            <a:xfrm>
              <a:off x="6013449" y="4267399"/>
              <a:ext cx="609600" cy="614363"/>
            </a:xfrm>
            <a:custGeom>
              <a:avLst/>
              <a:gdLst>
                <a:gd name="T0" fmla="*/ 1 w 125"/>
                <a:gd name="T1" fmla="*/ 126 h 126"/>
                <a:gd name="T2" fmla="*/ 1 w 125"/>
                <a:gd name="T3" fmla="*/ 125 h 126"/>
                <a:gd name="T4" fmla="*/ 0 w 125"/>
                <a:gd name="T5" fmla="*/ 125 h 126"/>
                <a:gd name="T6" fmla="*/ 0 w 125"/>
                <a:gd name="T7" fmla="*/ 124 h 126"/>
                <a:gd name="T8" fmla="*/ 0 w 125"/>
                <a:gd name="T9" fmla="*/ 124 h 126"/>
                <a:gd name="T10" fmla="*/ 0 w 125"/>
                <a:gd name="T11" fmla="*/ 124 h 126"/>
                <a:gd name="T12" fmla="*/ 0 w 125"/>
                <a:gd name="T13" fmla="*/ 123 h 126"/>
                <a:gd name="T14" fmla="*/ 0 w 125"/>
                <a:gd name="T15" fmla="*/ 123 h 126"/>
                <a:gd name="T16" fmla="*/ 0 w 125"/>
                <a:gd name="T17" fmla="*/ 123 h 126"/>
                <a:gd name="T18" fmla="*/ 0 w 125"/>
                <a:gd name="T19" fmla="*/ 122 h 126"/>
                <a:gd name="T20" fmla="*/ 0 w 125"/>
                <a:gd name="T21" fmla="*/ 122 h 126"/>
                <a:gd name="T22" fmla="*/ 0 w 125"/>
                <a:gd name="T23" fmla="*/ 122 h 126"/>
                <a:gd name="T24" fmla="*/ 0 w 125"/>
                <a:gd name="T25" fmla="*/ 122 h 126"/>
                <a:gd name="T26" fmla="*/ 0 w 125"/>
                <a:gd name="T27" fmla="*/ 121 h 126"/>
                <a:gd name="T28" fmla="*/ 0 w 125"/>
                <a:gd name="T29" fmla="*/ 121 h 126"/>
                <a:gd name="T30" fmla="*/ 0 w 125"/>
                <a:gd name="T31" fmla="*/ 121 h 126"/>
                <a:gd name="T32" fmla="*/ 0 w 125"/>
                <a:gd name="T33" fmla="*/ 121 h 126"/>
                <a:gd name="T34" fmla="*/ 0 w 125"/>
                <a:gd name="T35" fmla="*/ 120 h 126"/>
                <a:gd name="T36" fmla="*/ 0 w 125"/>
                <a:gd name="T37" fmla="*/ 120 h 126"/>
                <a:gd name="T38" fmla="*/ 0 w 125"/>
                <a:gd name="T39" fmla="*/ 120 h 126"/>
                <a:gd name="T40" fmla="*/ 0 w 125"/>
                <a:gd name="T41" fmla="*/ 120 h 126"/>
                <a:gd name="T42" fmla="*/ 0 w 125"/>
                <a:gd name="T43" fmla="*/ 119 h 126"/>
                <a:gd name="T44" fmla="*/ 0 w 125"/>
                <a:gd name="T45" fmla="*/ 119 h 126"/>
                <a:gd name="T46" fmla="*/ 0 w 125"/>
                <a:gd name="T47" fmla="*/ 119 h 126"/>
                <a:gd name="T48" fmla="*/ 0 w 125"/>
                <a:gd name="T49" fmla="*/ 119 h 126"/>
                <a:gd name="T50" fmla="*/ 0 w 125"/>
                <a:gd name="T51" fmla="*/ 118 h 126"/>
                <a:gd name="T52" fmla="*/ 125 w 125"/>
                <a:gd name="T53" fmla="*/ 0 h 126"/>
                <a:gd name="T54" fmla="*/ 125 w 125"/>
                <a:gd name="T55" fmla="*/ 0 h 126"/>
                <a:gd name="T56" fmla="*/ 124 w 125"/>
                <a:gd name="T57" fmla="*/ 0 h 126"/>
                <a:gd name="T58" fmla="*/ 124 w 125"/>
                <a:gd name="T59" fmla="*/ 0 h 126"/>
                <a:gd name="T60" fmla="*/ 123 w 125"/>
                <a:gd name="T61" fmla="*/ 0 h 126"/>
                <a:gd name="T62" fmla="*/ 123 w 125"/>
                <a:gd name="T63" fmla="*/ 0 h 126"/>
                <a:gd name="T64" fmla="*/ 123 w 125"/>
                <a:gd name="T65" fmla="*/ 0 h 126"/>
                <a:gd name="T66" fmla="*/ 122 w 125"/>
                <a:gd name="T67" fmla="*/ 0 h 126"/>
                <a:gd name="T68" fmla="*/ 122 w 125"/>
                <a:gd name="T69" fmla="*/ 0 h 126"/>
                <a:gd name="T70" fmla="*/ 122 w 125"/>
                <a:gd name="T71" fmla="*/ 0 h 126"/>
                <a:gd name="T72" fmla="*/ 122 w 125"/>
                <a:gd name="T73" fmla="*/ 0 h 126"/>
                <a:gd name="T74" fmla="*/ 121 w 125"/>
                <a:gd name="T75" fmla="*/ 0 h 126"/>
                <a:gd name="T76" fmla="*/ 121 w 125"/>
                <a:gd name="T77" fmla="*/ 0 h 126"/>
                <a:gd name="T78" fmla="*/ 121 w 125"/>
                <a:gd name="T79" fmla="*/ 0 h 126"/>
                <a:gd name="T80" fmla="*/ 121 w 125"/>
                <a:gd name="T81" fmla="*/ 0 h 126"/>
                <a:gd name="T82" fmla="*/ 120 w 125"/>
                <a:gd name="T83" fmla="*/ 0 h 126"/>
                <a:gd name="T84" fmla="*/ 120 w 125"/>
                <a:gd name="T85" fmla="*/ 0 h 126"/>
                <a:gd name="T86" fmla="*/ 120 w 125"/>
                <a:gd name="T87" fmla="*/ 0 h 126"/>
                <a:gd name="T88" fmla="*/ 120 w 125"/>
                <a:gd name="T89" fmla="*/ 0 h 126"/>
                <a:gd name="T90" fmla="*/ 120 w 125"/>
                <a:gd name="T91" fmla="*/ 0 h 126"/>
                <a:gd name="T92" fmla="*/ 119 w 125"/>
                <a:gd name="T93" fmla="*/ 0 h 126"/>
                <a:gd name="T94" fmla="*/ 119 w 125"/>
                <a:gd name="T95" fmla="*/ 0 h 126"/>
                <a:gd name="T96" fmla="*/ 119 w 125"/>
                <a:gd name="T9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5" h="126">
                  <a:moveTo>
                    <a:pt x="1" y="126"/>
                  </a:moveTo>
                  <a:cubicBezTo>
                    <a:pt x="1" y="126"/>
                    <a:pt x="1" y="126"/>
                    <a:pt x="1" y="126"/>
                  </a:cubicBezTo>
                  <a:cubicBezTo>
                    <a:pt x="1" y="126"/>
                    <a:pt x="1" y="126"/>
                    <a:pt x="1" y="126"/>
                  </a:cubicBezTo>
                  <a:moveTo>
                    <a:pt x="1" y="125"/>
                  </a:moveTo>
                  <a:cubicBezTo>
                    <a:pt x="1" y="125"/>
                    <a:pt x="1" y="125"/>
                    <a:pt x="1" y="125"/>
                  </a:cubicBezTo>
                  <a:cubicBezTo>
                    <a:pt x="1" y="125"/>
                    <a:pt x="1" y="125"/>
                    <a:pt x="1" y="125"/>
                  </a:cubicBezTo>
                  <a:moveTo>
                    <a:pt x="0" y="125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0" y="125"/>
                    <a:pt x="0" y="125"/>
                    <a:pt x="0" y="125"/>
                  </a:cubicBezTo>
                  <a:moveTo>
                    <a:pt x="0" y="124"/>
                  </a:move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moveTo>
                    <a:pt x="0" y="124"/>
                  </a:move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moveTo>
                    <a:pt x="0" y="124"/>
                  </a:move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moveTo>
                    <a:pt x="0" y="123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moveTo>
                    <a:pt x="0" y="123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moveTo>
                    <a:pt x="0" y="123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moveTo>
                    <a:pt x="0" y="122"/>
                  </a:moveTo>
                  <a:cubicBezTo>
                    <a:pt x="0" y="122"/>
                    <a:pt x="0" y="122"/>
                    <a:pt x="0" y="123"/>
                  </a:cubicBezTo>
                  <a:cubicBezTo>
                    <a:pt x="0" y="122"/>
                    <a:pt x="0" y="122"/>
                    <a:pt x="0" y="122"/>
                  </a:cubicBezTo>
                  <a:moveTo>
                    <a:pt x="0" y="122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0" y="122"/>
                    <a:pt x="0" y="122"/>
                    <a:pt x="0" y="122"/>
                  </a:cubicBezTo>
                  <a:moveTo>
                    <a:pt x="0" y="122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0" y="122"/>
                    <a:pt x="0" y="122"/>
                    <a:pt x="0" y="122"/>
                  </a:cubicBezTo>
                  <a:moveTo>
                    <a:pt x="0" y="122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0" y="122"/>
                    <a:pt x="0" y="122"/>
                    <a:pt x="0" y="122"/>
                  </a:cubicBezTo>
                  <a:moveTo>
                    <a:pt x="0" y="121"/>
                  </a:moveTo>
                  <a:cubicBezTo>
                    <a:pt x="0" y="121"/>
                    <a:pt x="0" y="121"/>
                    <a:pt x="0" y="121"/>
                  </a:cubicBezTo>
                  <a:cubicBezTo>
                    <a:pt x="0" y="121"/>
                    <a:pt x="0" y="121"/>
                    <a:pt x="0" y="121"/>
                  </a:cubicBezTo>
                  <a:moveTo>
                    <a:pt x="0" y="121"/>
                  </a:moveTo>
                  <a:cubicBezTo>
                    <a:pt x="0" y="121"/>
                    <a:pt x="0" y="121"/>
                    <a:pt x="0" y="121"/>
                  </a:cubicBezTo>
                  <a:cubicBezTo>
                    <a:pt x="0" y="121"/>
                    <a:pt x="0" y="121"/>
                    <a:pt x="0" y="121"/>
                  </a:cubicBezTo>
                  <a:moveTo>
                    <a:pt x="0" y="121"/>
                  </a:moveTo>
                  <a:cubicBezTo>
                    <a:pt x="0" y="121"/>
                    <a:pt x="0" y="121"/>
                    <a:pt x="0" y="121"/>
                  </a:cubicBezTo>
                  <a:cubicBezTo>
                    <a:pt x="0" y="121"/>
                    <a:pt x="0" y="121"/>
                    <a:pt x="0" y="121"/>
                  </a:cubicBezTo>
                  <a:moveTo>
                    <a:pt x="0" y="121"/>
                  </a:moveTo>
                  <a:cubicBezTo>
                    <a:pt x="0" y="121"/>
                    <a:pt x="0" y="121"/>
                    <a:pt x="0" y="121"/>
                  </a:cubicBezTo>
                  <a:cubicBezTo>
                    <a:pt x="0" y="121"/>
                    <a:pt x="0" y="121"/>
                    <a:pt x="0" y="121"/>
                  </a:cubicBezTo>
                  <a:moveTo>
                    <a:pt x="0" y="12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moveTo>
                    <a:pt x="0" y="12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moveTo>
                    <a:pt x="0" y="12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moveTo>
                    <a:pt x="0" y="12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moveTo>
                    <a:pt x="0" y="119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moveTo>
                    <a:pt x="0" y="119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moveTo>
                    <a:pt x="0" y="119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moveTo>
                    <a:pt x="0" y="119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moveTo>
                    <a:pt x="0" y="118"/>
                  </a:moveTo>
                  <a:cubicBezTo>
                    <a:pt x="0" y="118"/>
                    <a:pt x="0" y="118"/>
                    <a:pt x="0" y="119"/>
                  </a:cubicBezTo>
                  <a:cubicBezTo>
                    <a:pt x="0" y="118"/>
                    <a:pt x="0" y="118"/>
                    <a:pt x="0" y="118"/>
                  </a:cubicBezTo>
                  <a:moveTo>
                    <a:pt x="125" y="0"/>
                  </a:moveTo>
                  <a:cubicBezTo>
                    <a:pt x="125" y="0"/>
                    <a:pt x="125" y="0"/>
                    <a:pt x="125" y="0"/>
                  </a:cubicBezTo>
                  <a:cubicBezTo>
                    <a:pt x="125" y="0"/>
                    <a:pt x="125" y="0"/>
                    <a:pt x="125" y="0"/>
                  </a:cubicBezTo>
                  <a:moveTo>
                    <a:pt x="125" y="0"/>
                  </a:moveTo>
                  <a:cubicBezTo>
                    <a:pt x="125" y="0"/>
                    <a:pt x="125" y="0"/>
                    <a:pt x="125" y="0"/>
                  </a:cubicBezTo>
                  <a:cubicBezTo>
                    <a:pt x="125" y="0"/>
                    <a:pt x="125" y="0"/>
                    <a:pt x="125" y="0"/>
                  </a:cubicBezTo>
                  <a:moveTo>
                    <a:pt x="124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moveTo>
                    <a:pt x="124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123" y="0"/>
                    <a:pt x="123" y="0"/>
                    <a:pt x="123" y="0"/>
                  </a:cubicBezTo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123" y="0"/>
                    <a:pt x="123" y="0"/>
                    <a:pt x="123" y="0"/>
                  </a:cubicBezTo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123" y="0"/>
                    <a:pt x="123" y="0"/>
                    <a:pt x="123" y="0"/>
                  </a:cubicBezTo>
                  <a:moveTo>
                    <a:pt x="122" y="0"/>
                  </a:move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moveTo>
                    <a:pt x="122" y="0"/>
                  </a:move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moveTo>
                    <a:pt x="122" y="0"/>
                  </a:move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moveTo>
                    <a:pt x="122" y="0"/>
                  </a:move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moveTo>
                    <a:pt x="121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  <a:moveTo>
                    <a:pt x="121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  <a:moveTo>
                    <a:pt x="121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  <a:moveTo>
                    <a:pt x="121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  <a:moveTo>
                    <a:pt x="120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moveTo>
                    <a:pt x="120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moveTo>
                    <a:pt x="120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moveTo>
                    <a:pt x="120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moveTo>
                    <a:pt x="120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moveTo>
                    <a:pt x="119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moveTo>
                    <a:pt x="119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moveTo>
                    <a:pt x="119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</a:path>
              </a:pathLst>
            </a:custGeom>
            <a:solidFill>
              <a:srgbClr val="B0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60" name="Freeform 49"/>
            <p:cNvSpPr/>
            <p:nvPr/>
          </p:nvSpPr>
          <p:spPr bwMode="auto">
            <a:xfrm>
              <a:off x="6013449" y="4267399"/>
              <a:ext cx="1054100" cy="1054101"/>
            </a:xfrm>
            <a:custGeom>
              <a:avLst/>
              <a:gdLst>
                <a:gd name="T0" fmla="*/ 96 w 216"/>
                <a:gd name="T1" fmla="*/ 2 h 216"/>
                <a:gd name="T2" fmla="*/ 2 w 216"/>
                <a:gd name="T3" fmla="*/ 96 h 216"/>
                <a:gd name="T4" fmla="*/ 0 w 216"/>
                <a:gd name="T5" fmla="*/ 118 h 216"/>
                <a:gd name="T6" fmla="*/ 0 w 216"/>
                <a:gd name="T7" fmla="*/ 119 h 216"/>
                <a:gd name="T8" fmla="*/ 0 w 216"/>
                <a:gd name="T9" fmla="*/ 119 h 216"/>
                <a:gd name="T10" fmla="*/ 0 w 216"/>
                <a:gd name="T11" fmla="*/ 119 h 216"/>
                <a:gd name="T12" fmla="*/ 0 w 216"/>
                <a:gd name="T13" fmla="*/ 119 h 216"/>
                <a:gd name="T14" fmla="*/ 0 w 216"/>
                <a:gd name="T15" fmla="*/ 119 h 216"/>
                <a:gd name="T16" fmla="*/ 0 w 216"/>
                <a:gd name="T17" fmla="*/ 120 h 216"/>
                <a:gd name="T18" fmla="*/ 0 w 216"/>
                <a:gd name="T19" fmla="*/ 120 h 216"/>
                <a:gd name="T20" fmla="*/ 0 w 216"/>
                <a:gd name="T21" fmla="*/ 120 h 216"/>
                <a:gd name="T22" fmla="*/ 0 w 216"/>
                <a:gd name="T23" fmla="*/ 120 h 216"/>
                <a:gd name="T24" fmla="*/ 0 w 216"/>
                <a:gd name="T25" fmla="*/ 121 h 216"/>
                <a:gd name="T26" fmla="*/ 0 w 216"/>
                <a:gd name="T27" fmla="*/ 121 h 216"/>
                <a:gd name="T28" fmla="*/ 0 w 216"/>
                <a:gd name="T29" fmla="*/ 121 h 216"/>
                <a:gd name="T30" fmla="*/ 0 w 216"/>
                <a:gd name="T31" fmla="*/ 121 h 216"/>
                <a:gd name="T32" fmla="*/ 0 w 216"/>
                <a:gd name="T33" fmla="*/ 122 h 216"/>
                <a:gd name="T34" fmla="*/ 0 w 216"/>
                <a:gd name="T35" fmla="*/ 122 h 216"/>
                <a:gd name="T36" fmla="*/ 0 w 216"/>
                <a:gd name="T37" fmla="*/ 122 h 216"/>
                <a:gd name="T38" fmla="*/ 0 w 216"/>
                <a:gd name="T39" fmla="*/ 123 h 216"/>
                <a:gd name="T40" fmla="*/ 0 w 216"/>
                <a:gd name="T41" fmla="*/ 123 h 216"/>
                <a:gd name="T42" fmla="*/ 0 w 216"/>
                <a:gd name="T43" fmla="*/ 123 h 216"/>
                <a:gd name="T44" fmla="*/ 0 w 216"/>
                <a:gd name="T45" fmla="*/ 123 h 216"/>
                <a:gd name="T46" fmla="*/ 0 w 216"/>
                <a:gd name="T47" fmla="*/ 124 h 216"/>
                <a:gd name="T48" fmla="*/ 0 w 216"/>
                <a:gd name="T49" fmla="*/ 124 h 216"/>
                <a:gd name="T50" fmla="*/ 0 w 216"/>
                <a:gd name="T51" fmla="*/ 124 h 216"/>
                <a:gd name="T52" fmla="*/ 0 w 216"/>
                <a:gd name="T53" fmla="*/ 125 h 216"/>
                <a:gd name="T54" fmla="*/ 1 w 216"/>
                <a:gd name="T55" fmla="*/ 125 h 216"/>
                <a:gd name="T56" fmla="*/ 1 w 216"/>
                <a:gd name="T57" fmla="*/ 126 h 216"/>
                <a:gd name="T58" fmla="*/ 31 w 216"/>
                <a:gd name="T59" fmla="*/ 149 h 216"/>
                <a:gd name="T60" fmla="*/ 216 w 216"/>
                <a:gd name="T61" fmla="*/ 51 h 216"/>
                <a:gd name="T62" fmla="*/ 125 w 216"/>
                <a:gd name="T63" fmla="*/ 0 h 216"/>
                <a:gd name="T64" fmla="*/ 125 w 216"/>
                <a:gd name="T65" fmla="*/ 0 h 216"/>
                <a:gd name="T66" fmla="*/ 124 w 216"/>
                <a:gd name="T67" fmla="*/ 0 h 216"/>
                <a:gd name="T68" fmla="*/ 124 w 216"/>
                <a:gd name="T69" fmla="*/ 0 h 216"/>
                <a:gd name="T70" fmla="*/ 123 w 216"/>
                <a:gd name="T71" fmla="*/ 0 h 216"/>
                <a:gd name="T72" fmla="*/ 123 w 216"/>
                <a:gd name="T73" fmla="*/ 0 h 216"/>
                <a:gd name="T74" fmla="*/ 123 w 216"/>
                <a:gd name="T75" fmla="*/ 0 h 216"/>
                <a:gd name="T76" fmla="*/ 122 w 216"/>
                <a:gd name="T77" fmla="*/ 0 h 216"/>
                <a:gd name="T78" fmla="*/ 122 w 216"/>
                <a:gd name="T79" fmla="*/ 0 h 216"/>
                <a:gd name="T80" fmla="*/ 122 w 216"/>
                <a:gd name="T81" fmla="*/ 0 h 216"/>
                <a:gd name="T82" fmla="*/ 122 w 216"/>
                <a:gd name="T83" fmla="*/ 0 h 216"/>
                <a:gd name="T84" fmla="*/ 121 w 216"/>
                <a:gd name="T85" fmla="*/ 0 h 216"/>
                <a:gd name="T86" fmla="*/ 121 w 216"/>
                <a:gd name="T87" fmla="*/ 0 h 216"/>
                <a:gd name="T88" fmla="*/ 121 w 216"/>
                <a:gd name="T89" fmla="*/ 0 h 216"/>
                <a:gd name="T90" fmla="*/ 121 w 216"/>
                <a:gd name="T91" fmla="*/ 0 h 216"/>
                <a:gd name="T92" fmla="*/ 120 w 216"/>
                <a:gd name="T93" fmla="*/ 0 h 216"/>
                <a:gd name="T94" fmla="*/ 120 w 216"/>
                <a:gd name="T95" fmla="*/ 0 h 216"/>
                <a:gd name="T96" fmla="*/ 120 w 216"/>
                <a:gd name="T97" fmla="*/ 0 h 216"/>
                <a:gd name="T98" fmla="*/ 120 w 216"/>
                <a:gd name="T99" fmla="*/ 0 h 216"/>
                <a:gd name="T100" fmla="*/ 120 w 216"/>
                <a:gd name="T101" fmla="*/ 0 h 216"/>
                <a:gd name="T102" fmla="*/ 119 w 216"/>
                <a:gd name="T103" fmla="*/ 0 h 216"/>
                <a:gd name="T104" fmla="*/ 119 w 216"/>
                <a:gd name="T105" fmla="*/ 0 h 216"/>
                <a:gd name="T106" fmla="*/ 119 w 216"/>
                <a:gd name="T107" fmla="*/ 0 h 216"/>
                <a:gd name="T108" fmla="*/ 119 w 216"/>
                <a:gd name="T109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6" h="216">
                  <a:moveTo>
                    <a:pt x="119" y="0"/>
                  </a:moveTo>
                  <a:cubicBezTo>
                    <a:pt x="111" y="0"/>
                    <a:pt x="103" y="1"/>
                    <a:pt x="96" y="2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49" y="11"/>
                    <a:pt x="12" y="48"/>
                    <a:pt x="2" y="96"/>
                  </a:cubicBezTo>
                  <a:cubicBezTo>
                    <a:pt x="2" y="96"/>
                    <a:pt x="2" y="96"/>
                    <a:pt x="2" y="96"/>
                  </a:cubicBezTo>
                  <a:cubicBezTo>
                    <a:pt x="1" y="103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0"/>
                    <a:pt x="0" y="121"/>
                    <a:pt x="0" y="12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21"/>
                    <a:pt x="0" y="121"/>
                    <a:pt x="0" y="122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22"/>
                    <a:pt x="0" y="122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5"/>
                    <a:pt x="0" y="1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1" y="125"/>
                    <a:pt x="1" y="125"/>
                    <a:pt x="1" y="125"/>
                  </a:cubicBezTo>
                  <a:cubicBezTo>
                    <a:pt x="1" y="125"/>
                    <a:pt x="1" y="125"/>
                    <a:pt x="1" y="125"/>
                  </a:cubicBezTo>
                  <a:cubicBezTo>
                    <a:pt x="1" y="125"/>
                    <a:pt x="1" y="125"/>
                    <a:pt x="1" y="126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3" y="163"/>
                    <a:pt x="23" y="196"/>
                    <a:pt x="52" y="216"/>
                  </a:cubicBezTo>
                  <a:cubicBezTo>
                    <a:pt x="39" y="197"/>
                    <a:pt x="31" y="174"/>
                    <a:pt x="31" y="149"/>
                  </a:cubicBezTo>
                  <a:cubicBezTo>
                    <a:pt x="31" y="84"/>
                    <a:pt x="84" y="31"/>
                    <a:pt x="149" y="31"/>
                  </a:cubicBezTo>
                  <a:cubicBezTo>
                    <a:pt x="174" y="31"/>
                    <a:pt x="197" y="38"/>
                    <a:pt x="216" y="51"/>
                  </a:cubicBezTo>
                  <a:cubicBezTo>
                    <a:pt x="196" y="22"/>
                    <a:pt x="163" y="2"/>
                    <a:pt x="12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0"/>
                    <a:pt x="123" y="0"/>
                    <a:pt x="123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1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21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61" name="Freeform 50"/>
            <p:cNvSpPr>
              <a:spLocks noEditPoints="1"/>
            </p:cNvSpPr>
            <p:nvPr/>
          </p:nvSpPr>
          <p:spPr bwMode="auto">
            <a:xfrm>
              <a:off x="6994524" y="5248474"/>
              <a:ext cx="482600" cy="482600"/>
            </a:xfrm>
            <a:custGeom>
              <a:avLst/>
              <a:gdLst>
                <a:gd name="T0" fmla="*/ 1 w 99"/>
                <a:gd name="T1" fmla="*/ 99 h 99"/>
                <a:gd name="T2" fmla="*/ 0 w 99"/>
                <a:gd name="T3" fmla="*/ 98 h 99"/>
                <a:gd name="T4" fmla="*/ 0 w 99"/>
                <a:gd name="T5" fmla="*/ 98 h 99"/>
                <a:gd name="T6" fmla="*/ 0 w 99"/>
                <a:gd name="T7" fmla="*/ 97 h 99"/>
                <a:gd name="T8" fmla="*/ 0 w 99"/>
                <a:gd name="T9" fmla="*/ 97 h 99"/>
                <a:gd name="T10" fmla="*/ 0 w 99"/>
                <a:gd name="T11" fmla="*/ 97 h 99"/>
                <a:gd name="T12" fmla="*/ 0 w 99"/>
                <a:gd name="T13" fmla="*/ 97 h 99"/>
                <a:gd name="T14" fmla="*/ 0 w 99"/>
                <a:gd name="T15" fmla="*/ 97 h 99"/>
                <a:gd name="T16" fmla="*/ 0 w 99"/>
                <a:gd name="T17" fmla="*/ 96 h 99"/>
                <a:gd name="T18" fmla="*/ 0 w 99"/>
                <a:gd name="T19" fmla="*/ 96 h 99"/>
                <a:gd name="T20" fmla="*/ 0 w 99"/>
                <a:gd name="T21" fmla="*/ 96 h 99"/>
                <a:gd name="T22" fmla="*/ 0 w 99"/>
                <a:gd name="T23" fmla="*/ 96 h 99"/>
                <a:gd name="T24" fmla="*/ 0 w 99"/>
                <a:gd name="T25" fmla="*/ 96 h 99"/>
                <a:gd name="T26" fmla="*/ 0 w 99"/>
                <a:gd name="T27" fmla="*/ 95 h 99"/>
                <a:gd name="T28" fmla="*/ 0 w 99"/>
                <a:gd name="T29" fmla="*/ 95 h 99"/>
                <a:gd name="T30" fmla="*/ 0 w 99"/>
                <a:gd name="T31" fmla="*/ 95 h 99"/>
                <a:gd name="T32" fmla="*/ 0 w 99"/>
                <a:gd name="T33" fmla="*/ 95 h 99"/>
                <a:gd name="T34" fmla="*/ 0 w 99"/>
                <a:gd name="T35" fmla="*/ 95 h 99"/>
                <a:gd name="T36" fmla="*/ 0 w 99"/>
                <a:gd name="T37" fmla="*/ 94 h 99"/>
                <a:gd name="T38" fmla="*/ 0 w 99"/>
                <a:gd name="T39" fmla="*/ 94 h 99"/>
                <a:gd name="T40" fmla="*/ 0 w 99"/>
                <a:gd name="T41" fmla="*/ 94 h 99"/>
                <a:gd name="T42" fmla="*/ 0 w 99"/>
                <a:gd name="T43" fmla="*/ 94 h 99"/>
                <a:gd name="T44" fmla="*/ 0 w 99"/>
                <a:gd name="T45" fmla="*/ 94 h 99"/>
                <a:gd name="T46" fmla="*/ 0 w 99"/>
                <a:gd name="T47" fmla="*/ 94 h 99"/>
                <a:gd name="T48" fmla="*/ 0 w 99"/>
                <a:gd name="T49" fmla="*/ 94 h 99"/>
                <a:gd name="T50" fmla="*/ 0 w 99"/>
                <a:gd name="T51" fmla="*/ 93 h 99"/>
                <a:gd name="T52" fmla="*/ 99 w 99"/>
                <a:gd name="T53" fmla="*/ 0 h 99"/>
                <a:gd name="T54" fmla="*/ 98 w 99"/>
                <a:gd name="T55" fmla="*/ 0 h 99"/>
                <a:gd name="T56" fmla="*/ 98 w 99"/>
                <a:gd name="T57" fmla="*/ 0 h 99"/>
                <a:gd name="T58" fmla="*/ 98 w 99"/>
                <a:gd name="T59" fmla="*/ 0 h 99"/>
                <a:gd name="T60" fmla="*/ 98 w 99"/>
                <a:gd name="T61" fmla="*/ 0 h 99"/>
                <a:gd name="T62" fmla="*/ 97 w 99"/>
                <a:gd name="T63" fmla="*/ 0 h 99"/>
                <a:gd name="T64" fmla="*/ 97 w 99"/>
                <a:gd name="T65" fmla="*/ 0 h 99"/>
                <a:gd name="T66" fmla="*/ 97 w 99"/>
                <a:gd name="T67" fmla="*/ 0 h 99"/>
                <a:gd name="T68" fmla="*/ 97 w 99"/>
                <a:gd name="T69" fmla="*/ 0 h 99"/>
                <a:gd name="T70" fmla="*/ 97 w 99"/>
                <a:gd name="T71" fmla="*/ 0 h 99"/>
                <a:gd name="T72" fmla="*/ 96 w 99"/>
                <a:gd name="T73" fmla="*/ 0 h 99"/>
                <a:gd name="T74" fmla="*/ 94 w 99"/>
                <a:gd name="T75" fmla="*/ 0 h 99"/>
                <a:gd name="T76" fmla="*/ 96 w 99"/>
                <a:gd name="T77" fmla="*/ 0 h 99"/>
                <a:gd name="T78" fmla="*/ 94 w 99"/>
                <a:gd name="T79" fmla="*/ 0 h 99"/>
                <a:gd name="T80" fmla="*/ 94 w 99"/>
                <a:gd name="T81" fmla="*/ 0 h 99"/>
                <a:gd name="T82" fmla="*/ 96 w 99"/>
                <a:gd name="T83" fmla="*/ 0 h 99"/>
                <a:gd name="T84" fmla="*/ 94 w 99"/>
                <a:gd name="T85" fmla="*/ 0 h 99"/>
                <a:gd name="T86" fmla="*/ 96 w 99"/>
                <a:gd name="T87" fmla="*/ 0 h 99"/>
                <a:gd name="T88" fmla="*/ 94 w 99"/>
                <a:gd name="T89" fmla="*/ 0 h 99"/>
                <a:gd name="T90" fmla="*/ 96 w 99"/>
                <a:gd name="T91" fmla="*/ 0 h 99"/>
                <a:gd name="T92" fmla="*/ 94 w 99"/>
                <a:gd name="T93" fmla="*/ 0 h 99"/>
                <a:gd name="T94" fmla="*/ 95 w 99"/>
                <a:gd name="T95" fmla="*/ 0 h 99"/>
                <a:gd name="T96" fmla="*/ 95 w 99"/>
                <a:gd name="T97" fmla="*/ 0 h 99"/>
                <a:gd name="T98" fmla="*/ 95 w 99"/>
                <a:gd name="T99" fmla="*/ 0 h 99"/>
                <a:gd name="T100" fmla="*/ 95 w 99"/>
                <a:gd name="T101" fmla="*/ 0 h 99"/>
                <a:gd name="T102" fmla="*/ 95 w 99"/>
                <a:gd name="T103" fmla="*/ 0 h 99"/>
                <a:gd name="T104" fmla="*/ 95 w 99"/>
                <a:gd name="T10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9" h="99">
                  <a:moveTo>
                    <a:pt x="1" y="99"/>
                  </a:moveTo>
                  <a:cubicBezTo>
                    <a:pt x="1" y="99"/>
                    <a:pt x="1" y="99"/>
                    <a:pt x="1" y="99"/>
                  </a:cubicBezTo>
                  <a:cubicBezTo>
                    <a:pt x="1" y="99"/>
                    <a:pt x="1" y="99"/>
                    <a:pt x="1" y="99"/>
                  </a:cubicBezTo>
                  <a:moveTo>
                    <a:pt x="0" y="98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moveTo>
                    <a:pt x="0" y="98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moveTo>
                    <a:pt x="0" y="97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moveTo>
                    <a:pt x="0" y="97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moveTo>
                    <a:pt x="0" y="97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moveTo>
                    <a:pt x="0" y="97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moveTo>
                    <a:pt x="0" y="97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moveTo>
                    <a:pt x="0" y="96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moveTo>
                    <a:pt x="0" y="96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moveTo>
                    <a:pt x="0" y="96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moveTo>
                    <a:pt x="0" y="96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moveTo>
                    <a:pt x="0" y="96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moveTo>
                    <a:pt x="0" y="95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moveTo>
                    <a:pt x="0" y="95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moveTo>
                    <a:pt x="0" y="95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moveTo>
                    <a:pt x="0" y="95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moveTo>
                    <a:pt x="0" y="95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moveTo>
                    <a:pt x="0" y="94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moveTo>
                    <a:pt x="0" y="94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moveTo>
                    <a:pt x="0" y="94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moveTo>
                    <a:pt x="0" y="94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moveTo>
                    <a:pt x="0" y="94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moveTo>
                    <a:pt x="0" y="94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moveTo>
                    <a:pt x="0" y="94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moveTo>
                    <a:pt x="0" y="93"/>
                  </a:move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moveTo>
                    <a:pt x="99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moveTo>
                    <a:pt x="98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98" y="0"/>
                    <a:pt x="98" y="0"/>
                  </a:cubicBezTo>
                  <a:moveTo>
                    <a:pt x="98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98" y="0"/>
                    <a:pt x="98" y="0"/>
                  </a:cubicBezTo>
                  <a:moveTo>
                    <a:pt x="98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98" y="0"/>
                    <a:pt x="98" y="0"/>
                  </a:cubicBezTo>
                  <a:moveTo>
                    <a:pt x="97" y="0"/>
                  </a:moveTo>
                  <a:cubicBezTo>
                    <a:pt x="97" y="0"/>
                    <a:pt x="98" y="0"/>
                    <a:pt x="98" y="0"/>
                  </a:cubicBezTo>
                  <a:cubicBezTo>
                    <a:pt x="98" y="0"/>
                    <a:pt x="97" y="0"/>
                    <a:pt x="97" y="0"/>
                  </a:cubicBezTo>
                  <a:moveTo>
                    <a:pt x="97" y="0"/>
                  </a:moveTo>
                  <a:cubicBezTo>
                    <a:pt x="97" y="0"/>
                    <a:pt x="97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moveTo>
                    <a:pt x="97" y="0"/>
                  </a:moveTo>
                  <a:cubicBezTo>
                    <a:pt x="97" y="0"/>
                    <a:pt x="97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moveTo>
                    <a:pt x="97" y="0"/>
                  </a:moveTo>
                  <a:cubicBezTo>
                    <a:pt x="97" y="0"/>
                    <a:pt x="97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moveTo>
                    <a:pt x="97" y="0"/>
                  </a:moveTo>
                  <a:cubicBezTo>
                    <a:pt x="97" y="0"/>
                    <a:pt x="97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moveTo>
                    <a:pt x="97" y="0"/>
                  </a:moveTo>
                  <a:cubicBezTo>
                    <a:pt x="97" y="0"/>
                    <a:pt x="97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94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94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moveTo>
                    <a:pt x="94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94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94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95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5" y="0"/>
                  </a:cubicBezTo>
                  <a:moveTo>
                    <a:pt x="95" y="0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moveTo>
                    <a:pt x="95" y="0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moveTo>
                    <a:pt x="95" y="0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moveTo>
                    <a:pt x="95" y="0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moveTo>
                    <a:pt x="95" y="0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62" name="Freeform 51"/>
            <p:cNvSpPr/>
            <p:nvPr/>
          </p:nvSpPr>
          <p:spPr bwMode="auto">
            <a:xfrm>
              <a:off x="6994524" y="5248474"/>
              <a:ext cx="849313" cy="847726"/>
            </a:xfrm>
            <a:custGeom>
              <a:avLst/>
              <a:gdLst>
                <a:gd name="T0" fmla="*/ 95 w 174"/>
                <a:gd name="T1" fmla="*/ 0 h 174"/>
                <a:gd name="T2" fmla="*/ 95 w 174"/>
                <a:gd name="T3" fmla="*/ 0 h 174"/>
                <a:gd name="T4" fmla="*/ 95 w 174"/>
                <a:gd name="T5" fmla="*/ 0 h 174"/>
                <a:gd name="T6" fmla="*/ 94 w 174"/>
                <a:gd name="T7" fmla="*/ 0 h 174"/>
                <a:gd name="T8" fmla="*/ 94 w 174"/>
                <a:gd name="T9" fmla="*/ 0 h 174"/>
                <a:gd name="T10" fmla="*/ 94 w 174"/>
                <a:gd name="T11" fmla="*/ 0 h 174"/>
                <a:gd name="T12" fmla="*/ 94 w 174"/>
                <a:gd name="T13" fmla="*/ 0 h 174"/>
                <a:gd name="T14" fmla="*/ 94 w 174"/>
                <a:gd name="T15" fmla="*/ 0 h 174"/>
                <a:gd name="T16" fmla="*/ 94 w 174"/>
                <a:gd name="T17" fmla="*/ 0 h 174"/>
                <a:gd name="T18" fmla="*/ 79 w 174"/>
                <a:gd name="T19" fmla="*/ 2 h 174"/>
                <a:gd name="T20" fmla="*/ 20 w 174"/>
                <a:gd name="T21" fmla="*/ 37 h 174"/>
                <a:gd name="T22" fmla="*/ 2 w 174"/>
                <a:gd name="T23" fmla="*/ 78 h 174"/>
                <a:gd name="T24" fmla="*/ 0 w 174"/>
                <a:gd name="T25" fmla="*/ 93 h 174"/>
                <a:gd name="T26" fmla="*/ 0 w 174"/>
                <a:gd name="T27" fmla="*/ 94 h 174"/>
                <a:gd name="T28" fmla="*/ 0 w 174"/>
                <a:gd name="T29" fmla="*/ 94 h 174"/>
                <a:gd name="T30" fmla="*/ 0 w 174"/>
                <a:gd name="T31" fmla="*/ 94 h 174"/>
                <a:gd name="T32" fmla="*/ 0 w 174"/>
                <a:gd name="T33" fmla="*/ 94 h 174"/>
                <a:gd name="T34" fmla="*/ 0 w 174"/>
                <a:gd name="T35" fmla="*/ 94 h 174"/>
                <a:gd name="T36" fmla="*/ 0 w 174"/>
                <a:gd name="T37" fmla="*/ 94 h 174"/>
                <a:gd name="T38" fmla="*/ 0 w 174"/>
                <a:gd name="T39" fmla="*/ 94 h 174"/>
                <a:gd name="T40" fmla="*/ 0 w 174"/>
                <a:gd name="T41" fmla="*/ 95 h 174"/>
                <a:gd name="T42" fmla="*/ 0 w 174"/>
                <a:gd name="T43" fmla="*/ 95 h 174"/>
                <a:gd name="T44" fmla="*/ 0 w 174"/>
                <a:gd name="T45" fmla="*/ 95 h 174"/>
                <a:gd name="T46" fmla="*/ 0 w 174"/>
                <a:gd name="T47" fmla="*/ 95 h 174"/>
                <a:gd name="T48" fmla="*/ 0 w 174"/>
                <a:gd name="T49" fmla="*/ 95 h 174"/>
                <a:gd name="T50" fmla="*/ 0 w 174"/>
                <a:gd name="T51" fmla="*/ 96 h 174"/>
                <a:gd name="T52" fmla="*/ 0 w 174"/>
                <a:gd name="T53" fmla="*/ 96 h 174"/>
                <a:gd name="T54" fmla="*/ 0 w 174"/>
                <a:gd name="T55" fmla="*/ 96 h 174"/>
                <a:gd name="T56" fmla="*/ 0 w 174"/>
                <a:gd name="T57" fmla="*/ 96 h 174"/>
                <a:gd name="T58" fmla="*/ 0 w 174"/>
                <a:gd name="T59" fmla="*/ 96 h 174"/>
                <a:gd name="T60" fmla="*/ 0 w 174"/>
                <a:gd name="T61" fmla="*/ 97 h 174"/>
                <a:gd name="T62" fmla="*/ 0 w 174"/>
                <a:gd name="T63" fmla="*/ 97 h 174"/>
                <a:gd name="T64" fmla="*/ 0 w 174"/>
                <a:gd name="T65" fmla="*/ 97 h 174"/>
                <a:gd name="T66" fmla="*/ 0 w 174"/>
                <a:gd name="T67" fmla="*/ 97 h 174"/>
                <a:gd name="T68" fmla="*/ 0 w 174"/>
                <a:gd name="T69" fmla="*/ 97 h 174"/>
                <a:gd name="T70" fmla="*/ 0 w 174"/>
                <a:gd name="T71" fmla="*/ 98 h 174"/>
                <a:gd name="T72" fmla="*/ 0 w 174"/>
                <a:gd name="T73" fmla="*/ 98 h 174"/>
                <a:gd name="T74" fmla="*/ 1 w 174"/>
                <a:gd name="T75" fmla="*/ 99 h 174"/>
                <a:gd name="T76" fmla="*/ 27 w 174"/>
                <a:gd name="T77" fmla="*/ 121 h 174"/>
                <a:gd name="T78" fmla="*/ 174 w 174"/>
                <a:gd name="T79" fmla="*/ 42 h 174"/>
                <a:gd name="T80" fmla="*/ 99 w 174"/>
                <a:gd name="T81" fmla="*/ 0 h 174"/>
                <a:gd name="T82" fmla="*/ 98 w 174"/>
                <a:gd name="T83" fmla="*/ 0 h 174"/>
                <a:gd name="T84" fmla="*/ 98 w 174"/>
                <a:gd name="T85" fmla="*/ 0 h 174"/>
                <a:gd name="T86" fmla="*/ 98 w 174"/>
                <a:gd name="T87" fmla="*/ 0 h 174"/>
                <a:gd name="T88" fmla="*/ 97 w 174"/>
                <a:gd name="T89" fmla="*/ 0 h 174"/>
                <a:gd name="T90" fmla="*/ 97 w 174"/>
                <a:gd name="T91" fmla="*/ 0 h 174"/>
                <a:gd name="T92" fmla="*/ 97 w 174"/>
                <a:gd name="T93" fmla="*/ 0 h 174"/>
                <a:gd name="T94" fmla="*/ 97 w 174"/>
                <a:gd name="T95" fmla="*/ 0 h 174"/>
                <a:gd name="T96" fmla="*/ 97 w 174"/>
                <a:gd name="T97" fmla="*/ 0 h 174"/>
                <a:gd name="T98" fmla="*/ 97 w 174"/>
                <a:gd name="T99" fmla="*/ 0 h 174"/>
                <a:gd name="T100" fmla="*/ 96 w 174"/>
                <a:gd name="T101" fmla="*/ 0 h 174"/>
                <a:gd name="T102" fmla="*/ 96 w 174"/>
                <a:gd name="T103" fmla="*/ 0 h 174"/>
                <a:gd name="T104" fmla="*/ 96 w 174"/>
                <a:gd name="T105" fmla="*/ 0 h 174"/>
                <a:gd name="T106" fmla="*/ 96 w 174"/>
                <a:gd name="T107" fmla="*/ 0 h 174"/>
                <a:gd name="T108" fmla="*/ 96 w 174"/>
                <a:gd name="T109" fmla="*/ 0 h 174"/>
                <a:gd name="T110" fmla="*/ 95 w 174"/>
                <a:gd name="T111" fmla="*/ 0 h 174"/>
                <a:gd name="T112" fmla="*/ 95 w 174"/>
                <a:gd name="T113" fmla="*/ 0 h 174"/>
                <a:gd name="T114" fmla="*/ 95 w 174"/>
                <a:gd name="T11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4" h="174">
                  <a:moveTo>
                    <a:pt x="95" y="0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89" y="0"/>
                    <a:pt x="84" y="1"/>
                    <a:pt x="79" y="2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63" y="4"/>
                    <a:pt x="49" y="11"/>
                    <a:pt x="37" y="20"/>
                  </a:cubicBezTo>
                  <a:cubicBezTo>
                    <a:pt x="32" y="26"/>
                    <a:pt x="26" y="32"/>
                    <a:pt x="20" y="37"/>
                  </a:cubicBezTo>
                  <a:cubicBezTo>
                    <a:pt x="11" y="49"/>
                    <a:pt x="5" y="63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1" y="83"/>
                    <a:pt x="0" y="88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9"/>
                    <a:pt x="1" y="99"/>
                  </a:cubicBezTo>
                  <a:cubicBezTo>
                    <a:pt x="1" y="99"/>
                    <a:pt x="1" y="99"/>
                    <a:pt x="1" y="99"/>
                  </a:cubicBezTo>
                  <a:cubicBezTo>
                    <a:pt x="2" y="130"/>
                    <a:pt x="18" y="157"/>
                    <a:pt x="43" y="174"/>
                  </a:cubicBezTo>
                  <a:cubicBezTo>
                    <a:pt x="33" y="159"/>
                    <a:pt x="27" y="141"/>
                    <a:pt x="27" y="121"/>
                  </a:cubicBezTo>
                  <a:cubicBezTo>
                    <a:pt x="27" y="69"/>
                    <a:pt x="69" y="27"/>
                    <a:pt x="122" y="27"/>
                  </a:cubicBezTo>
                  <a:cubicBezTo>
                    <a:pt x="141" y="27"/>
                    <a:pt x="159" y="33"/>
                    <a:pt x="174" y="42"/>
                  </a:cubicBezTo>
                  <a:cubicBezTo>
                    <a:pt x="158" y="18"/>
                    <a:pt x="130" y="1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9" y="0"/>
                    <a:pt x="99" y="0"/>
                    <a:pt x="98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63" name="Freeform 52"/>
            <p:cNvSpPr/>
            <p:nvPr/>
          </p:nvSpPr>
          <p:spPr bwMode="auto">
            <a:xfrm>
              <a:off x="7091361" y="5345311"/>
              <a:ext cx="84139" cy="82551"/>
            </a:xfrm>
            <a:custGeom>
              <a:avLst/>
              <a:gdLst>
                <a:gd name="T0" fmla="*/ 17 w 17"/>
                <a:gd name="T1" fmla="*/ 0 h 17"/>
                <a:gd name="T2" fmla="*/ 17 w 17"/>
                <a:gd name="T3" fmla="*/ 0 h 17"/>
                <a:gd name="T4" fmla="*/ 0 w 17"/>
                <a:gd name="T5" fmla="*/ 17 h 17"/>
                <a:gd name="T6" fmla="*/ 0 w 17"/>
                <a:gd name="T7" fmla="*/ 17 h 17"/>
                <a:gd name="T8" fmla="*/ 17 w 17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2" y="6"/>
                    <a:pt x="6" y="12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6" y="12"/>
                    <a:pt x="12" y="6"/>
                    <a:pt x="17" y="0"/>
                  </a:cubicBezTo>
                </a:path>
              </a:pathLst>
            </a:custGeom>
            <a:solidFill>
              <a:srgbClr val="C5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64" name="Freeform 53"/>
            <p:cNvSpPr>
              <a:spLocks noEditPoints="1"/>
            </p:cNvSpPr>
            <p:nvPr/>
          </p:nvSpPr>
          <p:spPr bwMode="auto">
            <a:xfrm>
              <a:off x="4784724" y="3032323"/>
              <a:ext cx="760413" cy="765175"/>
            </a:xfrm>
            <a:custGeom>
              <a:avLst/>
              <a:gdLst>
                <a:gd name="T0" fmla="*/ 0 w 156"/>
                <a:gd name="T1" fmla="*/ 156 h 157"/>
                <a:gd name="T2" fmla="*/ 0 w 156"/>
                <a:gd name="T3" fmla="*/ 156 h 157"/>
                <a:gd name="T4" fmla="*/ 0 w 156"/>
                <a:gd name="T5" fmla="*/ 155 h 157"/>
                <a:gd name="T6" fmla="*/ 0 w 156"/>
                <a:gd name="T7" fmla="*/ 155 h 157"/>
                <a:gd name="T8" fmla="*/ 0 w 156"/>
                <a:gd name="T9" fmla="*/ 154 h 157"/>
                <a:gd name="T10" fmla="*/ 0 w 156"/>
                <a:gd name="T11" fmla="*/ 154 h 157"/>
                <a:gd name="T12" fmla="*/ 0 w 156"/>
                <a:gd name="T13" fmla="*/ 153 h 157"/>
                <a:gd name="T14" fmla="*/ 0 w 156"/>
                <a:gd name="T15" fmla="*/ 153 h 157"/>
                <a:gd name="T16" fmla="*/ 0 w 156"/>
                <a:gd name="T17" fmla="*/ 152 h 157"/>
                <a:gd name="T18" fmla="*/ 0 w 156"/>
                <a:gd name="T19" fmla="*/ 152 h 157"/>
                <a:gd name="T20" fmla="*/ 0 w 156"/>
                <a:gd name="T21" fmla="*/ 151 h 157"/>
                <a:gd name="T22" fmla="*/ 0 w 156"/>
                <a:gd name="T23" fmla="*/ 151 h 157"/>
                <a:gd name="T24" fmla="*/ 0 w 156"/>
                <a:gd name="T25" fmla="*/ 150 h 157"/>
                <a:gd name="T26" fmla="*/ 0 w 156"/>
                <a:gd name="T27" fmla="*/ 150 h 157"/>
                <a:gd name="T28" fmla="*/ 0 w 156"/>
                <a:gd name="T29" fmla="*/ 149 h 157"/>
                <a:gd name="T30" fmla="*/ 0 w 156"/>
                <a:gd name="T31" fmla="*/ 149 h 157"/>
                <a:gd name="T32" fmla="*/ 0 w 156"/>
                <a:gd name="T33" fmla="*/ 149 h 157"/>
                <a:gd name="T34" fmla="*/ 0 w 156"/>
                <a:gd name="T35" fmla="*/ 148 h 157"/>
                <a:gd name="T36" fmla="*/ 0 w 156"/>
                <a:gd name="T37" fmla="*/ 148 h 157"/>
                <a:gd name="T38" fmla="*/ 0 w 156"/>
                <a:gd name="T39" fmla="*/ 147 h 157"/>
                <a:gd name="T40" fmla="*/ 0 w 156"/>
                <a:gd name="T41" fmla="*/ 147 h 157"/>
                <a:gd name="T42" fmla="*/ 0 w 156"/>
                <a:gd name="T43" fmla="*/ 146 h 157"/>
                <a:gd name="T44" fmla="*/ 0 w 156"/>
                <a:gd name="T45" fmla="*/ 146 h 157"/>
                <a:gd name="T46" fmla="*/ 0 w 156"/>
                <a:gd name="T47" fmla="*/ 145 h 157"/>
                <a:gd name="T48" fmla="*/ 0 w 156"/>
                <a:gd name="T49" fmla="*/ 145 h 157"/>
                <a:gd name="T50" fmla="*/ 0 w 156"/>
                <a:gd name="T51" fmla="*/ 144 h 157"/>
                <a:gd name="T52" fmla="*/ 0 w 156"/>
                <a:gd name="T53" fmla="*/ 143 h 157"/>
                <a:gd name="T54" fmla="*/ 156 w 156"/>
                <a:gd name="T55" fmla="*/ 0 h 157"/>
                <a:gd name="T56" fmla="*/ 155 w 156"/>
                <a:gd name="T57" fmla="*/ 0 h 157"/>
                <a:gd name="T58" fmla="*/ 155 w 156"/>
                <a:gd name="T59" fmla="*/ 0 h 157"/>
                <a:gd name="T60" fmla="*/ 154 w 156"/>
                <a:gd name="T61" fmla="*/ 0 h 157"/>
                <a:gd name="T62" fmla="*/ 154 w 156"/>
                <a:gd name="T63" fmla="*/ 0 h 157"/>
                <a:gd name="T64" fmla="*/ 153 w 156"/>
                <a:gd name="T65" fmla="*/ 0 h 157"/>
                <a:gd name="T66" fmla="*/ 153 w 156"/>
                <a:gd name="T67" fmla="*/ 0 h 157"/>
                <a:gd name="T68" fmla="*/ 142 w 156"/>
                <a:gd name="T69" fmla="*/ 0 h 157"/>
                <a:gd name="T70" fmla="*/ 143 w 156"/>
                <a:gd name="T71" fmla="*/ 0 h 157"/>
                <a:gd name="T72" fmla="*/ 152 w 156"/>
                <a:gd name="T73" fmla="*/ 0 h 157"/>
                <a:gd name="T74" fmla="*/ 152 w 156"/>
                <a:gd name="T75" fmla="*/ 0 h 157"/>
                <a:gd name="T76" fmla="*/ 151 w 156"/>
                <a:gd name="T77" fmla="*/ 0 h 157"/>
                <a:gd name="T78" fmla="*/ 144 w 156"/>
                <a:gd name="T79" fmla="*/ 0 h 157"/>
                <a:gd name="T80" fmla="*/ 144 w 156"/>
                <a:gd name="T81" fmla="*/ 0 h 157"/>
                <a:gd name="T82" fmla="*/ 150 w 156"/>
                <a:gd name="T83" fmla="*/ 0 h 157"/>
                <a:gd name="T84" fmla="*/ 145 w 156"/>
                <a:gd name="T85" fmla="*/ 0 h 157"/>
                <a:gd name="T86" fmla="*/ 145 w 156"/>
                <a:gd name="T87" fmla="*/ 0 h 157"/>
                <a:gd name="T88" fmla="*/ 150 w 156"/>
                <a:gd name="T89" fmla="*/ 0 h 157"/>
                <a:gd name="T90" fmla="*/ 145 w 156"/>
                <a:gd name="T91" fmla="*/ 0 h 157"/>
                <a:gd name="T92" fmla="*/ 145 w 156"/>
                <a:gd name="T93" fmla="*/ 0 h 157"/>
                <a:gd name="T94" fmla="*/ 149 w 156"/>
                <a:gd name="T95" fmla="*/ 0 h 157"/>
                <a:gd name="T96" fmla="*/ 146 w 156"/>
                <a:gd name="T97" fmla="*/ 0 h 157"/>
                <a:gd name="T98" fmla="*/ 146 w 156"/>
                <a:gd name="T99" fmla="*/ 0 h 157"/>
                <a:gd name="T100" fmla="*/ 148 w 156"/>
                <a:gd name="T101" fmla="*/ 0 h 157"/>
                <a:gd name="T102" fmla="*/ 147 w 156"/>
                <a:gd name="T103" fmla="*/ 0 h 157"/>
                <a:gd name="T104" fmla="*/ 147 w 156"/>
                <a:gd name="T105" fmla="*/ 0 h 157"/>
                <a:gd name="T106" fmla="*/ 147 w 156"/>
                <a:gd name="T10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6" h="157">
                  <a:moveTo>
                    <a:pt x="0" y="157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moveTo>
                    <a:pt x="0" y="156"/>
                  </a:move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moveTo>
                    <a:pt x="0" y="156"/>
                  </a:move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moveTo>
                    <a:pt x="0" y="156"/>
                  </a:move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moveTo>
                    <a:pt x="0" y="156"/>
                  </a:move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moveTo>
                    <a:pt x="0" y="155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moveTo>
                    <a:pt x="0" y="155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moveTo>
                    <a:pt x="0" y="155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moveTo>
                    <a:pt x="0" y="155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moveTo>
                    <a:pt x="0" y="154"/>
                  </a:move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moveTo>
                    <a:pt x="0" y="154"/>
                  </a:move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moveTo>
                    <a:pt x="0" y="154"/>
                  </a:move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moveTo>
                    <a:pt x="0" y="154"/>
                  </a:move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moveTo>
                    <a:pt x="0" y="153"/>
                  </a:move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moveTo>
                    <a:pt x="0" y="153"/>
                  </a:move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moveTo>
                    <a:pt x="0" y="153"/>
                  </a:move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moveTo>
                    <a:pt x="0" y="153"/>
                  </a:move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moveTo>
                    <a:pt x="0" y="152"/>
                  </a:moveTo>
                  <a:cubicBezTo>
                    <a:pt x="0" y="152"/>
                    <a:pt x="0" y="152"/>
                    <a:pt x="0" y="153"/>
                  </a:cubicBezTo>
                  <a:cubicBezTo>
                    <a:pt x="0" y="152"/>
                    <a:pt x="0" y="152"/>
                    <a:pt x="0" y="152"/>
                  </a:cubicBezTo>
                  <a:moveTo>
                    <a:pt x="0" y="152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moveTo>
                    <a:pt x="0" y="152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moveTo>
                    <a:pt x="0" y="152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moveTo>
                    <a:pt x="0" y="151"/>
                  </a:moveTo>
                  <a:cubicBezTo>
                    <a:pt x="0" y="151"/>
                    <a:pt x="0" y="152"/>
                    <a:pt x="0" y="152"/>
                  </a:cubicBezTo>
                  <a:cubicBezTo>
                    <a:pt x="0" y="152"/>
                    <a:pt x="0" y="151"/>
                    <a:pt x="0" y="151"/>
                  </a:cubicBezTo>
                  <a:moveTo>
                    <a:pt x="0" y="151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moveTo>
                    <a:pt x="0" y="151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moveTo>
                    <a:pt x="0" y="151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moveTo>
                    <a:pt x="0" y="15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0"/>
                  </a:cubicBezTo>
                  <a:moveTo>
                    <a:pt x="0" y="15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moveTo>
                    <a:pt x="0" y="15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moveTo>
                    <a:pt x="0" y="15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moveTo>
                    <a:pt x="0" y="149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49"/>
                  </a:cubicBezTo>
                  <a:moveTo>
                    <a:pt x="0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149"/>
                    <a:pt x="0" y="149"/>
                    <a:pt x="0" y="149"/>
                  </a:cubicBezTo>
                  <a:moveTo>
                    <a:pt x="0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149"/>
                    <a:pt x="0" y="149"/>
                    <a:pt x="0" y="149"/>
                  </a:cubicBezTo>
                  <a:moveTo>
                    <a:pt x="0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149"/>
                    <a:pt x="0" y="149"/>
                    <a:pt x="0" y="149"/>
                  </a:cubicBezTo>
                  <a:moveTo>
                    <a:pt x="0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149"/>
                    <a:pt x="0" y="149"/>
                    <a:pt x="0" y="149"/>
                  </a:cubicBezTo>
                  <a:moveTo>
                    <a:pt x="0" y="148"/>
                  </a:moveTo>
                  <a:cubicBezTo>
                    <a:pt x="0" y="148"/>
                    <a:pt x="0" y="148"/>
                    <a:pt x="0" y="149"/>
                  </a:cubicBezTo>
                  <a:cubicBezTo>
                    <a:pt x="0" y="148"/>
                    <a:pt x="0" y="148"/>
                    <a:pt x="0" y="148"/>
                  </a:cubicBezTo>
                  <a:moveTo>
                    <a:pt x="0" y="148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moveTo>
                    <a:pt x="0" y="148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moveTo>
                    <a:pt x="0" y="148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moveTo>
                    <a:pt x="0" y="147"/>
                  </a:moveTo>
                  <a:cubicBezTo>
                    <a:pt x="0" y="147"/>
                    <a:pt x="0" y="147"/>
                    <a:pt x="0" y="148"/>
                  </a:cubicBezTo>
                  <a:cubicBezTo>
                    <a:pt x="0" y="147"/>
                    <a:pt x="0" y="147"/>
                    <a:pt x="0" y="147"/>
                  </a:cubicBezTo>
                  <a:moveTo>
                    <a:pt x="0" y="147"/>
                  </a:move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0" y="147"/>
                    <a:pt x="0" y="147"/>
                  </a:cubicBezTo>
                  <a:moveTo>
                    <a:pt x="0" y="147"/>
                  </a:move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0" y="147"/>
                    <a:pt x="0" y="147"/>
                  </a:cubicBezTo>
                  <a:moveTo>
                    <a:pt x="0" y="147"/>
                  </a:move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0" y="147"/>
                    <a:pt x="0" y="147"/>
                  </a:cubicBezTo>
                  <a:moveTo>
                    <a:pt x="0" y="146"/>
                  </a:moveTo>
                  <a:cubicBezTo>
                    <a:pt x="0" y="146"/>
                    <a:pt x="0" y="147"/>
                    <a:pt x="0" y="147"/>
                  </a:cubicBezTo>
                  <a:cubicBezTo>
                    <a:pt x="0" y="147"/>
                    <a:pt x="0" y="146"/>
                    <a:pt x="0" y="146"/>
                  </a:cubicBezTo>
                  <a:moveTo>
                    <a:pt x="0" y="146"/>
                  </a:move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6"/>
                    <a:pt x="0" y="146"/>
                  </a:cubicBezTo>
                  <a:moveTo>
                    <a:pt x="0" y="146"/>
                  </a:move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6"/>
                    <a:pt x="0" y="146"/>
                  </a:cubicBezTo>
                  <a:moveTo>
                    <a:pt x="0" y="146"/>
                  </a:move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6"/>
                    <a:pt x="0" y="146"/>
                  </a:cubicBezTo>
                  <a:moveTo>
                    <a:pt x="0" y="145"/>
                  </a:move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6"/>
                    <a:pt x="0" y="145"/>
                  </a:cubicBezTo>
                  <a:moveTo>
                    <a:pt x="0" y="145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45"/>
                    <a:pt x="0" y="145"/>
                    <a:pt x="0" y="145"/>
                  </a:cubicBezTo>
                  <a:moveTo>
                    <a:pt x="0" y="145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45"/>
                    <a:pt x="0" y="145"/>
                    <a:pt x="0" y="145"/>
                  </a:cubicBezTo>
                  <a:moveTo>
                    <a:pt x="0" y="145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45"/>
                    <a:pt x="0" y="145"/>
                    <a:pt x="0" y="145"/>
                  </a:cubicBezTo>
                  <a:moveTo>
                    <a:pt x="0" y="145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45"/>
                    <a:pt x="0" y="145"/>
                    <a:pt x="0" y="145"/>
                  </a:cubicBezTo>
                  <a:moveTo>
                    <a:pt x="0" y="144"/>
                  </a:move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0" y="144"/>
                    <a:pt x="0" y="144"/>
                  </a:cubicBezTo>
                  <a:moveTo>
                    <a:pt x="0" y="144"/>
                  </a:move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0" y="144"/>
                    <a:pt x="0" y="144"/>
                  </a:cubicBezTo>
                  <a:moveTo>
                    <a:pt x="0" y="143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moveTo>
                    <a:pt x="0" y="143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moveTo>
                    <a:pt x="156" y="0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moveTo>
                    <a:pt x="155" y="0"/>
                  </a:move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155" y="0"/>
                    <a:pt x="155" y="0"/>
                  </a:cubicBezTo>
                  <a:moveTo>
                    <a:pt x="155" y="0"/>
                  </a:move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155" y="0"/>
                    <a:pt x="155" y="0"/>
                  </a:cubicBezTo>
                  <a:moveTo>
                    <a:pt x="155" y="0"/>
                  </a:move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155" y="0"/>
                    <a:pt x="155" y="0"/>
                  </a:cubicBezTo>
                  <a:moveTo>
                    <a:pt x="155" y="0"/>
                  </a:move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155" y="0"/>
                    <a:pt x="155" y="0"/>
                  </a:cubicBezTo>
                  <a:moveTo>
                    <a:pt x="154" y="0"/>
                  </a:moveTo>
                  <a:cubicBezTo>
                    <a:pt x="154" y="0"/>
                    <a:pt x="154" y="0"/>
                    <a:pt x="154" y="0"/>
                  </a:cubicBezTo>
                  <a:cubicBezTo>
                    <a:pt x="154" y="0"/>
                    <a:pt x="154" y="0"/>
                    <a:pt x="154" y="0"/>
                  </a:cubicBezTo>
                  <a:moveTo>
                    <a:pt x="154" y="0"/>
                  </a:moveTo>
                  <a:cubicBezTo>
                    <a:pt x="154" y="0"/>
                    <a:pt x="154" y="0"/>
                    <a:pt x="154" y="0"/>
                  </a:cubicBezTo>
                  <a:cubicBezTo>
                    <a:pt x="154" y="0"/>
                    <a:pt x="154" y="0"/>
                    <a:pt x="154" y="0"/>
                  </a:cubicBezTo>
                  <a:moveTo>
                    <a:pt x="154" y="0"/>
                  </a:moveTo>
                  <a:cubicBezTo>
                    <a:pt x="154" y="0"/>
                    <a:pt x="154" y="0"/>
                    <a:pt x="154" y="0"/>
                  </a:cubicBezTo>
                  <a:cubicBezTo>
                    <a:pt x="154" y="0"/>
                    <a:pt x="154" y="0"/>
                    <a:pt x="154" y="0"/>
                  </a:cubicBezTo>
                  <a:moveTo>
                    <a:pt x="154" y="0"/>
                  </a:moveTo>
                  <a:cubicBezTo>
                    <a:pt x="154" y="0"/>
                    <a:pt x="154" y="0"/>
                    <a:pt x="154" y="0"/>
                  </a:cubicBezTo>
                  <a:cubicBezTo>
                    <a:pt x="154" y="0"/>
                    <a:pt x="154" y="0"/>
                    <a:pt x="154" y="0"/>
                  </a:cubicBezTo>
                  <a:moveTo>
                    <a:pt x="153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moveTo>
                    <a:pt x="153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moveTo>
                    <a:pt x="153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moveTo>
                    <a:pt x="153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moveTo>
                    <a:pt x="152" y="0"/>
                  </a:moveTo>
                  <a:cubicBezTo>
                    <a:pt x="152" y="0"/>
                    <a:pt x="153" y="0"/>
                    <a:pt x="153" y="0"/>
                  </a:cubicBezTo>
                  <a:cubicBezTo>
                    <a:pt x="153" y="0"/>
                    <a:pt x="152" y="0"/>
                    <a:pt x="152" y="0"/>
                  </a:cubicBezTo>
                  <a:moveTo>
                    <a:pt x="143" y="0"/>
                  </a:moveTo>
                  <a:cubicBezTo>
                    <a:pt x="143" y="0"/>
                    <a:pt x="142" y="0"/>
                    <a:pt x="142" y="0"/>
                  </a:cubicBezTo>
                  <a:cubicBezTo>
                    <a:pt x="143" y="0"/>
                    <a:pt x="143" y="0"/>
                    <a:pt x="143" y="0"/>
                  </a:cubicBezTo>
                  <a:moveTo>
                    <a:pt x="152" y="0"/>
                  </a:move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2" y="0"/>
                  </a:cubicBezTo>
                  <a:moveTo>
                    <a:pt x="143" y="0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3" y="0"/>
                    <a:pt x="143" y="0"/>
                  </a:cubicBezTo>
                  <a:moveTo>
                    <a:pt x="152" y="0"/>
                  </a:move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2" y="0"/>
                  </a:cubicBezTo>
                  <a:moveTo>
                    <a:pt x="152" y="0"/>
                  </a:move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2" y="0"/>
                  </a:cubicBezTo>
                  <a:moveTo>
                    <a:pt x="143" y="0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3" y="0"/>
                    <a:pt x="143" y="0"/>
                  </a:cubicBezTo>
                  <a:moveTo>
                    <a:pt x="151" y="0"/>
                  </a:move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1" y="0"/>
                  </a:cubicBezTo>
                  <a:moveTo>
                    <a:pt x="143" y="0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3" y="0"/>
                    <a:pt x="143" y="0"/>
                  </a:cubicBezTo>
                  <a:moveTo>
                    <a:pt x="151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1" y="0"/>
                  </a:cubicBezTo>
                  <a:moveTo>
                    <a:pt x="151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1" y="0"/>
                  </a:cubicBezTo>
                  <a:moveTo>
                    <a:pt x="144" y="0"/>
                  </a:move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144" y="0"/>
                    <a:pt x="144" y="0"/>
                  </a:cubicBezTo>
                  <a:moveTo>
                    <a:pt x="151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1" y="0"/>
                  </a:cubicBezTo>
                  <a:moveTo>
                    <a:pt x="144" y="0"/>
                  </a:move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144" y="0"/>
                    <a:pt x="144" y="0"/>
                  </a:cubicBezTo>
                  <a:moveTo>
                    <a:pt x="150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0" y="0"/>
                  </a:cubicBezTo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  <a:cubicBezTo>
                    <a:pt x="150" y="0"/>
                    <a:pt x="150" y="0"/>
                    <a:pt x="150" y="0"/>
                  </a:cubicBezTo>
                  <a:moveTo>
                    <a:pt x="144" y="0"/>
                  </a:move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144" y="0"/>
                    <a:pt x="144" y="0"/>
                  </a:cubicBezTo>
                  <a:moveTo>
                    <a:pt x="145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  <a:cubicBezTo>
                    <a:pt x="150" y="0"/>
                    <a:pt x="150" y="0"/>
                    <a:pt x="150" y="0"/>
                  </a:cubicBezTo>
                  <a:moveTo>
                    <a:pt x="145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  <a:cubicBezTo>
                    <a:pt x="150" y="0"/>
                    <a:pt x="150" y="0"/>
                    <a:pt x="150" y="0"/>
                  </a:cubicBezTo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  <a:cubicBezTo>
                    <a:pt x="150" y="0"/>
                    <a:pt x="150" y="0"/>
                    <a:pt x="150" y="0"/>
                  </a:cubicBezTo>
                  <a:moveTo>
                    <a:pt x="145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moveTo>
                    <a:pt x="145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moveTo>
                    <a:pt x="149" y="0"/>
                  </a:move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moveTo>
                    <a:pt x="146" y="0"/>
                  </a:moveTo>
                  <a:cubicBezTo>
                    <a:pt x="146" y="0"/>
                    <a:pt x="146" y="0"/>
                    <a:pt x="145" y="0"/>
                  </a:cubicBezTo>
                  <a:cubicBezTo>
                    <a:pt x="146" y="0"/>
                    <a:pt x="146" y="0"/>
                    <a:pt x="146" y="0"/>
                  </a:cubicBezTo>
                  <a:moveTo>
                    <a:pt x="149" y="0"/>
                  </a:move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moveTo>
                    <a:pt x="149" y="0"/>
                  </a:move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moveTo>
                    <a:pt x="146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46" y="0"/>
                    <a:pt x="146" y="0"/>
                  </a:cubicBezTo>
                  <a:moveTo>
                    <a:pt x="146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46" y="0"/>
                    <a:pt x="146" y="0"/>
                  </a:cubicBezTo>
                  <a:moveTo>
                    <a:pt x="149" y="0"/>
                  </a:move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moveTo>
                    <a:pt x="146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46" y="0"/>
                    <a:pt x="146" y="0"/>
                  </a:cubicBezTo>
                  <a:moveTo>
                    <a:pt x="148" y="0"/>
                  </a:moveTo>
                  <a:cubicBezTo>
                    <a:pt x="148" y="0"/>
                    <a:pt x="148" y="0"/>
                    <a:pt x="149" y="0"/>
                  </a:cubicBezTo>
                  <a:cubicBezTo>
                    <a:pt x="148" y="0"/>
                    <a:pt x="148" y="0"/>
                    <a:pt x="148" y="0"/>
                  </a:cubicBezTo>
                  <a:moveTo>
                    <a:pt x="148" y="0"/>
                  </a:move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48" y="0"/>
                    <a:pt x="148" y="0"/>
                  </a:cubicBezTo>
                  <a:moveTo>
                    <a:pt x="147" y="0"/>
                  </a:moveTo>
                  <a:cubicBezTo>
                    <a:pt x="147" y="0"/>
                    <a:pt x="147" y="0"/>
                    <a:pt x="146" y="0"/>
                  </a:cubicBezTo>
                  <a:cubicBezTo>
                    <a:pt x="147" y="0"/>
                    <a:pt x="147" y="0"/>
                    <a:pt x="147" y="0"/>
                  </a:cubicBezTo>
                  <a:moveTo>
                    <a:pt x="14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47" y="0"/>
                    <a:pt x="147" y="0"/>
                  </a:cubicBezTo>
                  <a:moveTo>
                    <a:pt x="148" y="0"/>
                  </a:move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48" y="0"/>
                    <a:pt x="148" y="0"/>
                  </a:cubicBezTo>
                  <a:moveTo>
                    <a:pt x="14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47" y="0"/>
                    <a:pt x="147" y="0"/>
                  </a:cubicBezTo>
                  <a:moveTo>
                    <a:pt x="148" y="0"/>
                  </a:move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48" y="0"/>
                    <a:pt x="148" y="0"/>
                  </a:cubicBezTo>
                  <a:moveTo>
                    <a:pt x="14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48" y="0"/>
                    <a:pt x="148" y="0"/>
                  </a:cubicBezTo>
                  <a:cubicBezTo>
                    <a:pt x="148" y="0"/>
                    <a:pt x="147" y="0"/>
                    <a:pt x="147" y="0"/>
                  </a:cubicBezTo>
                </a:path>
              </a:pathLst>
            </a:custGeom>
            <a:solidFill>
              <a:srgbClr val="B0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65" name="Freeform 54"/>
            <p:cNvSpPr/>
            <p:nvPr/>
          </p:nvSpPr>
          <p:spPr bwMode="auto">
            <a:xfrm>
              <a:off x="4784724" y="3032323"/>
              <a:ext cx="1311274" cy="1317626"/>
            </a:xfrm>
            <a:custGeom>
              <a:avLst/>
              <a:gdLst>
                <a:gd name="T0" fmla="*/ 147 w 269"/>
                <a:gd name="T1" fmla="*/ 0 h 270"/>
                <a:gd name="T2" fmla="*/ 146 w 269"/>
                <a:gd name="T3" fmla="*/ 0 h 270"/>
                <a:gd name="T4" fmla="*/ 146 w 269"/>
                <a:gd name="T5" fmla="*/ 0 h 270"/>
                <a:gd name="T6" fmla="*/ 145 w 269"/>
                <a:gd name="T7" fmla="*/ 0 h 270"/>
                <a:gd name="T8" fmla="*/ 145 w 269"/>
                <a:gd name="T9" fmla="*/ 0 h 270"/>
                <a:gd name="T10" fmla="*/ 145 w 269"/>
                <a:gd name="T11" fmla="*/ 0 h 270"/>
                <a:gd name="T12" fmla="*/ 144 w 269"/>
                <a:gd name="T13" fmla="*/ 0 h 270"/>
                <a:gd name="T14" fmla="*/ 143 w 269"/>
                <a:gd name="T15" fmla="*/ 0 h 270"/>
                <a:gd name="T16" fmla="*/ 143 w 269"/>
                <a:gd name="T17" fmla="*/ 0 h 270"/>
                <a:gd name="T18" fmla="*/ 112 w 269"/>
                <a:gd name="T19" fmla="*/ 5 h 270"/>
                <a:gd name="T20" fmla="*/ 4 w 269"/>
                <a:gd name="T21" fmla="*/ 113 h 270"/>
                <a:gd name="T22" fmla="*/ 0 w 269"/>
                <a:gd name="T23" fmla="*/ 143 h 270"/>
                <a:gd name="T24" fmla="*/ 0 w 269"/>
                <a:gd name="T25" fmla="*/ 144 h 270"/>
                <a:gd name="T26" fmla="*/ 0 w 269"/>
                <a:gd name="T27" fmla="*/ 145 h 270"/>
                <a:gd name="T28" fmla="*/ 0 w 269"/>
                <a:gd name="T29" fmla="*/ 145 h 270"/>
                <a:gd name="T30" fmla="*/ 0 w 269"/>
                <a:gd name="T31" fmla="*/ 146 h 270"/>
                <a:gd name="T32" fmla="*/ 0 w 269"/>
                <a:gd name="T33" fmla="*/ 146 h 270"/>
                <a:gd name="T34" fmla="*/ 0 w 269"/>
                <a:gd name="T35" fmla="*/ 147 h 270"/>
                <a:gd name="T36" fmla="*/ 0 w 269"/>
                <a:gd name="T37" fmla="*/ 147 h 270"/>
                <a:gd name="T38" fmla="*/ 0 w 269"/>
                <a:gd name="T39" fmla="*/ 148 h 270"/>
                <a:gd name="T40" fmla="*/ 0 w 269"/>
                <a:gd name="T41" fmla="*/ 148 h 270"/>
                <a:gd name="T42" fmla="*/ 0 w 269"/>
                <a:gd name="T43" fmla="*/ 149 h 270"/>
                <a:gd name="T44" fmla="*/ 0 w 269"/>
                <a:gd name="T45" fmla="*/ 149 h 270"/>
                <a:gd name="T46" fmla="*/ 0 w 269"/>
                <a:gd name="T47" fmla="*/ 150 h 270"/>
                <a:gd name="T48" fmla="*/ 0 w 269"/>
                <a:gd name="T49" fmla="*/ 150 h 270"/>
                <a:gd name="T50" fmla="*/ 0 w 269"/>
                <a:gd name="T51" fmla="*/ 151 h 270"/>
                <a:gd name="T52" fmla="*/ 0 w 269"/>
                <a:gd name="T53" fmla="*/ 151 h 270"/>
                <a:gd name="T54" fmla="*/ 0 w 269"/>
                <a:gd name="T55" fmla="*/ 152 h 270"/>
                <a:gd name="T56" fmla="*/ 0 w 269"/>
                <a:gd name="T57" fmla="*/ 152 h 270"/>
                <a:gd name="T58" fmla="*/ 0 w 269"/>
                <a:gd name="T59" fmla="*/ 153 h 270"/>
                <a:gd name="T60" fmla="*/ 0 w 269"/>
                <a:gd name="T61" fmla="*/ 153 h 270"/>
                <a:gd name="T62" fmla="*/ 0 w 269"/>
                <a:gd name="T63" fmla="*/ 153 h 270"/>
                <a:gd name="T64" fmla="*/ 0 w 269"/>
                <a:gd name="T65" fmla="*/ 154 h 270"/>
                <a:gd name="T66" fmla="*/ 0 w 269"/>
                <a:gd name="T67" fmla="*/ 154 h 270"/>
                <a:gd name="T68" fmla="*/ 0 w 269"/>
                <a:gd name="T69" fmla="*/ 155 h 270"/>
                <a:gd name="T70" fmla="*/ 0 w 269"/>
                <a:gd name="T71" fmla="*/ 155 h 270"/>
                <a:gd name="T72" fmla="*/ 0 w 269"/>
                <a:gd name="T73" fmla="*/ 156 h 270"/>
                <a:gd name="T74" fmla="*/ 0 w 269"/>
                <a:gd name="T75" fmla="*/ 156 h 270"/>
                <a:gd name="T76" fmla="*/ 38 w 269"/>
                <a:gd name="T77" fmla="*/ 187 h 270"/>
                <a:gd name="T78" fmla="*/ 156 w 269"/>
                <a:gd name="T79" fmla="*/ 0 h 270"/>
                <a:gd name="T80" fmla="*/ 155 w 269"/>
                <a:gd name="T81" fmla="*/ 0 h 270"/>
                <a:gd name="T82" fmla="*/ 155 w 269"/>
                <a:gd name="T83" fmla="*/ 0 h 270"/>
                <a:gd name="T84" fmla="*/ 154 w 269"/>
                <a:gd name="T85" fmla="*/ 0 h 270"/>
                <a:gd name="T86" fmla="*/ 154 w 269"/>
                <a:gd name="T87" fmla="*/ 0 h 270"/>
                <a:gd name="T88" fmla="*/ 153 w 269"/>
                <a:gd name="T89" fmla="*/ 0 h 270"/>
                <a:gd name="T90" fmla="*/ 153 w 269"/>
                <a:gd name="T91" fmla="*/ 0 h 270"/>
                <a:gd name="T92" fmla="*/ 152 w 269"/>
                <a:gd name="T93" fmla="*/ 0 h 270"/>
                <a:gd name="T94" fmla="*/ 152 w 269"/>
                <a:gd name="T95" fmla="*/ 0 h 270"/>
                <a:gd name="T96" fmla="*/ 151 w 269"/>
                <a:gd name="T97" fmla="*/ 0 h 270"/>
                <a:gd name="T98" fmla="*/ 151 w 269"/>
                <a:gd name="T99" fmla="*/ 0 h 270"/>
                <a:gd name="T100" fmla="*/ 150 w 269"/>
                <a:gd name="T101" fmla="*/ 0 h 270"/>
                <a:gd name="T102" fmla="*/ 150 w 269"/>
                <a:gd name="T103" fmla="*/ 0 h 270"/>
                <a:gd name="T104" fmla="*/ 149 w 269"/>
                <a:gd name="T105" fmla="*/ 0 h 270"/>
                <a:gd name="T106" fmla="*/ 149 w 269"/>
                <a:gd name="T107" fmla="*/ 0 h 270"/>
                <a:gd name="T108" fmla="*/ 148 w 269"/>
                <a:gd name="T109" fmla="*/ 0 h 270"/>
                <a:gd name="T110" fmla="*/ 148 w 269"/>
                <a:gd name="T111" fmla="*/ 0 h 270"/>
                <a:gd name="T112" fmla="*/ 147 w 269"/>
                <a:gd name="T113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9" h="270">
                  <a:moveTo>
                    <a:pt x="14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47" y="0"/>
                    <a:pt x="146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46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0"/>
                    <a:pt x="145" y="0"/>
                    <a:pt x="144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144" y="0"/>
                    <a:pt x="143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3" y="0"/>
                    <a:pt x="142" y="0"/>
                  </a:cubicBezTo>
                  <a:cubicBezTo>
                    <a:pt x="132" y="1"/>
                    <a:pt x="122" y="2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95" y="9"/>
                    <a:pt x="78" y="16"/>
                    <a:pt x="64" y="26"/>
                  </a:cubicBezTo>
                  <a:cubicBezTo>
                    <a:pt x="53" y="40"/>
                    <a:pt x="40" y="53"/>
                    <a:pt x="25" y="65"/>
                  </a:cubicBezTo>
                  <a:cubicBezTo>
                    <a:pt x="16" y="79"/>
                    <a:pt x="8" y="95"/>
                    <a:pt x="4" y="113"/>
                  </a:cubicBezTo>
                  <a:cubicBezTo>
                    <a:pt x="4" y="113"/>
                    <a:pt x="4" y="113"/>
                    <a:pt x="4" y="113"/>
                  </a:cubicBezTo>
                  <a:cubicBezTo>
                    <a:pt x="1" y="122"/>
                    <a:pt x="0" y="13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0" y="144"/>
                    <a:pt x="0" y="145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7"/>
                    <a:pt x="0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0" y="147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9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3" y="204"/>
                    <a:pt x="27" y="245"/>
                    <a:pt x="64" y="270"/>
                  </a:cubicBezTo>
                  <a:cubicBezTo>
                    <a:pt x="48" y="246"/>
                    <a:pt x="38" y="218"/>
                    <a:pt x="38" y="187"/>
                  </a:cubicBezTo>
                  <a:cubicBezTo>
                    <a:pt x="38" y="105"/>
                    <a:pt x="104" y="39"/>
                    <a:pt x="186" y="39"/>
                  </a:cubicBezTo>
                  <a:cubicBezTo>
                    <a:pt x="217" y="39"/>
                    <a:pt x="246" y="48"/>
                    <a:pt x="269" y="65"/>
                  </a:cubicBezTo>
                  <a:cubicBezTo>
                    <a:pt x="244" y="28"/>
                    <a:pt x="203" y="3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5" y="0"/>
                    <a:pt x="155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154" y="0"/>
                    <a:pt x="154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4" y="0"/>
                    <a:pt x="154" y="0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3" y="0"/>
                    <a:pt x="152" y="0"/>
                    <a:pt x="152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0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0" y="0"/>
                    <a:pt x="150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47" y="0"/>
                    <a:pt x="147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66" name="Freeform 55"/>
            <p:cNvSpPr/>
            <p:nvPr/>
          </p:nvSpPr>
          <p:spPr bwMode="auto">
            <a:xfrm>
              <a:off x="4905375" y="3159323"/>
              <a:ext cx="190500" cy="190500"/>
            </a:xfrm>
            <a:custGeom>
              <a:avLst/>
              <a:gdLst>
                <a:gd name="T0" fmla="*/ 39 w 39"/>
                <a:gd name="T1" fmla="*/ 0 h 39"/>
                <a:gd name="T2" fmla="*/ 39 w 39"/>
                <a:gd name="T3" fmla="*/ 0 h 39"/>
                <a:gd name="T4" fmla="*/ 0 w 39"/>
                <a:gd name="T5" fmla="*/ 39 h 39"/>
                <a:gd name="T6" fmla="*/ 0 w 39"/>
                <a:gd name="T7" fmla="*/ 39 h 39"/>
                <a:gd name="T8" fmla="*/ 0 w 39"/>
                <a:gd name="T9" fmla="*/ 39 h 39"/>
                <a:gd name="T10" fmla="*/ 0 w 39"/>
                <a:gd name="T11" fmla="*/ 39 h 39"/>
                <a:gd name="T12" fmla="*/ 0 w 39"/>
                <a:gd name="T13" fmla="*/ 39 h 39"/>
                <a:gd name="T14" fmla="*/ 0 w 39"/>
                <a:gd name="T15" fmla="*/ 39 h 39"/>
                <a:gd name="T16" fmla="*/ 39 w 39"/>
                <a:gd name="T17" fmla="*/ 0 h 39"/>
                <a:gd name="T18" fmla="*/ 39 w 39"/>
                <a:gd name="T19" fmla="*/ 0 h 39"/>
                <a:gd name="T20" fmla="*/ 39 w 39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9"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28" y="14"/>
                    <a:pt x="15" y="27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5" y="27"/>
                    <a:pt x="28" y="14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</a:path>
              </a:pathLst>
            </a:custGeom>
            <a:solidFill>
              <a:srgbClr val="C5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67" name="Freeform 56"/>
            <p:cNvSpPr/>
            <p:nvPr/>
          </p:nvSpPr>
          <p:spPr bwMode="auto">
            <a:xfrm>
              <a:off x="5222875" y="2797372"/>
              <a:ext cx="204788" cy="166688"/>
            </a:xfrm>
            <a:custGeom>
              <a:avLst/>
              <a:gdLst>
                <a:gd name="T0" fmla="*/ 42 w 42"/>
                <a:gd name="T1" fmla="*/ 0 h 34"/>
                <a:gd name="T2" fmla="*/ 13 w 42"/>
                <a:gd name="T3" fmla="*/ 4 h 34"/>
                <a:gd name="T4" fmla="*/ 0 w 42"/>
                <a:gd name="T5" fmla="*/ 34 h 34"/>
                <a:gd name="T6" fmla="*/ 34 w 42"/>
                <a:gd name="T7" fmla="*/ 26 h 34"/>
                <a:gd name="T8" fmla="*/ 42 w 42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4">
                  <a:moveTo>
                    <a:pt x="42" y="0"/>
                  </a:moveTo>
                  <a:cubicBezTo>
                    <a:pt x="32" y="0"/>
                    <a:pt x="23" y="2"/>
                    <a:pt x="13" y="4"/>
                  </a:cubicBezTo>
                  <a:cubicBezTo>
                    <a:pt x="10" y="14"/>
                    <a:pt x="5" y="24"/>
                    <a:pt x="0" y="34"/>
                  </a:cubicBezTo>
                  <a:cubicBezTo>
                    <a:pt x="11" y="30"/>
                    <a:pt x="22" y="27"/>
                    <a:pt x="34" y="26"/>
                  </a:cubicBezTo>
                  <a:cubicBezTo>
                    <a:pt x="37" y="17"/>
                    <a:pt x="39" y="9"/>
                    <a:pt x="42" y="0"/>
                  </a:cubicBezTo>
                </a:path>
              </a:pathLst>
            </a:custGeom>
            <a:solidFill>
              <a:srgbClr val="C5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68" name="Freeform 57"/>
            <p:cNvSpPr/>
            <p:nvPr/>
          </p:nvSpPr>
          <p:spPr bwMode="auto">
            <a:xfrm>
              <a:off x="5095875" y="2924372"/>
              <a:ext cx="293688" cy="234951"/>
            </a:xfrm>
            <a:custGeom>
              <a:avLst/>
              <a:gdLst>
                <a:gd name="T0" fmla="*/ 60 w 60"/>
                <a:gd name="T1" fmla="*/ 0 h 48"/>
                <a:gd name="T2" fmla="*/ 26 w 60"/>
                <a:gd name="T3" fmla="*/ 8 h 48"/>
                <a:gd name="T4" fmla="*/ 0 w 60"/>
                <a:gd name="T5" fmla="*/ 48 h 48"/>
                <a:gd name="T6" fmla="*/ 48 w 60"/>
                <a:gd name="T7" fmla="*/ 27 h 48"/>
                <a:gd name="T8" fmla="*/ 60 w 60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48">
                  <a:moveTo>
                    <a:pt x="60" y="0"/>
                  </a:moveTo>
                  <a:cubicBezTo>
                    <a:pt x="48" y="1"/>
                    <a:pt x="37" y="4"/>
                    <a:pt x="26" y="8"/>
                  </a:cubicBezTo>
                  <a:cubicBezTo>
                    <a:pt x="19" y="22"/>
                    <a:pt x="10" y="35"/>
                    <a:pt x="0" y="48"/>
                  </a:cubicBezTo>
                  <a:cubicBezTo>
                    <a:pt x="14" y="38"/>
                    <a:pt x="31" y="31"/>
                    <a:pt x="48" y="27"/>
                  </a:cubicBezTo>
                  <a:cubicBezTo>
                    <a:pt x="52" y="18"/>
                    <a:pt x="56" y="9"/>
                    <a:pt x="60" y="0"/>
                  </a:cubicBezTo>
                </a:path>
              </a:pathLst>
            </a:custGeom>
            <a:solidFill>
              <a:srgbClr val="B0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69" name="Freeform 58"/>
            <p:cNvSpPr/>
            <p:nvPr/>
          </p:nvSpPr>
          <p:spPr bwMode="auto">
            <a:xfrm>
              <a:off x="5095875" y="3056135"/>
              <a:ext cx="234951" cy="103188"/>
            </a:xfrm>
            <a:custGeom>
              <a:avLst/>
              <a:gdLst>
                <a:gd name="T0" fmla="*/ 48 w 48"/>
                <a:gd name="T1" fmla="*/ 0 h 21"/>
                <a:gd name="T2" fmla="*/ 0 w 48"/>
                <a:gd name="T3" fmla="*/ 21 h 21"/>
                <a:gd name="T4" fmla="*/ 0 w 48"/>
                <a:gd name="T5" fmla="*/ 21 h 21"/>
                <a:gd name="T6" fmla="*/ 48 w 48"/>
                <a:gd name="T7" fmla="*/ 0 h 21"/>
                <a:gd name="T8" fmla="*/ 48 w 48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1">
                  <a:moveTo>
                    <a:pt x="48" y="0"/>
                  </a:moveTo>
                  <a:cubicBezTo>
                    <a:pt x="31" y="4"/>
                    <a:pt x="14" y="1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4" y="11"/>
                    <a:pt x="31" y="4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A95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70" name="Freeform 59"/>
            <p:cNvSpPr/>
            <p:nvPr/>
          </p:nvSpPr>
          <p:spPr bwMode="auto">
            <a:xfrm>
              <a:off x="5095875" y="2818009"/>
              <a:ext cx="190500" cy="341314"/>
            </a:xfrm>
            <a:custGeom>
              <a:avLst/>
              <a:gdLst>
                <a:gd name="T0" fmla="*/ 39 w 39"/>
                <a:gd name="T1" fmla="*/ 0 h 70"/>
                <a:gd name="T2" fmla="*/ 39 w 39"/>
                <a:gd name="T3" fmla="*/ 0 h 70"/>
                <a:gd name="T4" fmla="*/ 0 w 39"/>
                <a:gd name="T5" fmla="*/ 70 h 70"/>
                <a:gd name="T6" fmla="*/ 0 w 39"/>
                <a:gd name="T7" fmla="*/ 70 h 70"/>
                <a:gd name="T8" fmla="*/ 0 w 39"/>
                <a:gd name="T9" fmla="*/ 70 h 70"/>
                <a:gd name="T10" fmla="*/ 26 w 39"/>
                <a:gd name="T11" fmla="*/ 30 h 70"/>
                <a:gd name="T12" fmla="*/ 39 w 39"/>
                <a:gd name="T1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70"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0" y="26"/>
                    <a:pt x="17" y="49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10" y="57"/>
                    <a:pt x="19" y="44"/>
                    <a:pt x="26" y="30"/>
                  </a:cubicBezTo>
                  <a:cubicBezTo>
                    <a:pt x="31" y="20"/>
                    <a:pt x="36" y="10"/>
                    <a:pt x="39" y="0"/>
                  </a:cubicBezTo>
                </a:path>
              </a:pathLst>
            </a:custGeom>
            <a:solidFill>
              <a:srgbClr val="C5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71" name="Freeform 60"/>
            <p:cNvSpPr/>
            <p:nvPr/>
          </p:nvSpPr>
          <p:spPr bwMode="auto">
            <a:xfrm>
              <a:off x="5095875" y="3056135"/>
              <a:ext cx="234951" cy="103188"/>
            </a:xfrm>
            <a:custGeom>
              <a:avLst/>
              <a:gdLst>
                <a:gd name="T0" fmla="*/ 48 w 48"/>
                <a:gd name="T1" fmla="*/ 0 h 21"/>
                <a:gd name="T2" fmla="*/ 0 w 48"/>
                <a:gd name="T3" fmla="*/ 21 h 21"/>
                <a:gd name="T4" fmla="*/ 0 w 48"/>
                <a:gd name="T5" fmla="*/ 21 h 21"/>
                <a:gd name="T6" fmla="*/ 48 w 48"/>
                <a:gd name="T7" fmla="*/ 0 h 21"/>
                <a:gd name="T8" fmla="*/ 48 w 48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1">
                  <a:moveTo>
                    <a:pt x="48" y="0"/>
                  </a:moveTo>
                  <a:cubicBezTo>
                    <a:pt x="31" y="4"/>
                    <a:pt x="14" y="1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4" y="11"/>
                    <a:pt x="31" y="4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894D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72" name="Oval 61"/>
            <p:cNvSpPr>
              <a:spLocks noChangeArrowheads="1"/>
            </p:cNvSpPr>
            <p:nvPr/>
          </p:nvSpPr>
          <p:spPr bwMode="auto">
            <a:xfrm>
              <a:off x="5095875" y="3159323"/>
              <a:ext cx="1588" cy="1588"/>
            </a:xfrm>
            <a:prstGeom prst="ellipse">
              <a:avLst/>
            </a:prstGeom>
            <a:solidFill>
              <a:srgbClr val="97A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73" name="Freeform 62"/>
            <p:cNvSpPr/>
            <p:nvPr/>
          </p:nvSpPr>
          <p:spPr bwMode="auto">
            <a:xfrm>
              <a:off x="4545011" y="3476823"/>
              <a:ext cx="166688" cy="200025"/>
            </a:xfrm>
            <a:custGeom>
              <a:avLst/>
              <a:gdLst>
                <a:gd name="T0" fmla="*/ 34 w 34"/>
                <a:gd name="T1" fmla="*/ 0 h 41"/>
                <a:gd name="T2" fmla="*/ 4 w 34"/>
                <a:gd name="T3" fmla="*/ 13 h 41"/>
                <a:gd name="T4" fmla="*/ 0 w 34"/>
                <a:gd name="T5" fmla="*/ 41 h 41"/>
                <a:gd name="T6" fmla="*/ 26 w 34"/>
                <a:gd name="T7" fmla="*/ 33 h 41"/>
                <a:gd name="T8" fmla="*/ 34 w 3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1">
                  <a:moveTo>
                    <a:pt x="34" y="0"/>
                  </a:moveTo>
                  <a:cubicBezTo>
                    <a:pt x="25" y="5"/>
                    <a:pt x="15" y="9"/>
                    <a:pt x="4" y="13"/>
                  </a:cubicBezTo>
                  <a:cubicBezTo>
                    <a:pt x="2" y="22"/>
                    <a:pt x="1" y="32"/>
                    <a:pt x="0" y="41"/>
                  </a:cubicBezTo>
                  <a:cubicBezTo>
                    <a:pt x="9" y="39"/>
                    <a:pt x="18" y="36"/>
                    <a:pt x="26" y="33"/>
                  </a:cubicBezTo>
                  <a:cubicBezTo>
                    <a:pt x="28" y="22"/>
                    <a:pt x="31" y="11"/>
                    <a:pt x="34" y="0"/>
                  </a:cubicBezTo>
                </a:path>
              </a:pathLst>
            </a:custGeom>
            <a:solidFill>
              <a:srgbClr val="C5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74" name="Freeform 63"/>
            <p:cNvSpPr/>
            <p:nvPr/>
          </p:nvSpPr>
          <p:spPr bwMode="auto">
            <a:xfrm>
              <a:off x="4672011" y="3349823"/>
              <a:ext cx="233363" cy="287339"/>
            </a:xfrm>
            <a:custGeom>
              <a:avLst/>
              <a:gdLst>
                <a:gd name="T0" fmla="*/ 48 w 48"/>
                <a:gd name="T1" fmla="*/ 0 h 59"/>
                <a:gd name="T2" fmla="*/ 8 w 48"/>
                <a:gd name="T3" fmla="*/ 26 h 59"/>
                <a:gd name="T4" fmla="*/ 0 w 48"/>
                <a:gd name="T5" fmla="*/ 59 h 59"/>
                <a:gd name="T6" fmla="*/ 27 w 48"/>
                <a:gd name="T7" fmla="*/ 48 h 59"/>
                <a:gd name="T8" fmla="*/ 48 w 48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9">
                  <a:moveTo>
                    <a:pt x="48" y="0"/>
                  </a:moveTo>
                  <a:cubicBezTo>
                    <a:pt x="36" y="10"/>
                    <a:pt x="22" y="18"/>
                    <a:pt x="8" y="26"/>
                  </a:cubicBezTo>
                  <a:cubicBezTo>
                    <a:pt x="5" y="37"/>
                    <a:pt x="2" y="48"/>
                    <a:pt x="0" y="59"/>
                  </a:cubicBezTo>
                  <a:cubicBezTo>
                    <a:pt x="9" y="56"/>
                    <a:pt x="18" y="52"/>
                    <a:pt x="27" y="48"/>
                  </a:cubicBezTo>
                  <a:cubicBezTo>
                    <a:pt x="31" y="30"/>
                    <a:pt x="38" y="14"/>
                    <a:pt x="48" y="0"/>
                  </a:cubicBezTo>
                </a:path>
              </a:pathLst>
            </a:custGeom>
            <a:solidFill>
              <a:srgbClr val="B0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75" name="Freeform 64"/>
            <p:cNvSpPr/>
            <p:nvPr/>
          </p:nvSpPr>
          <p:spPr bwMode="auto">
            <a:xfrm>
              <a:off x="4803775" y="3349823"/>
              <a:ext cx="101600" cy="233363"/>
            </a:xfrm>
            <a:custGeom>
              <a:avLst/>
              <a:gdLst>
                <a:gd name="T0" fmla="*/ 21 w 21"/>
                <a:gd name="T1" fmla="*/ 0 h 48"/>
                <a:gd name="T2" fmla="*/ 21 w 21"/>
                <a:gd name="T3" fmla="*/ 0 h 48"/>
                <a:gd name="T4" fmla="*/ 0 w 21"/>
                <a:gd name="T5" fmla="*/ 48 h 48"/>
                <a:gd name="T6" fmla="*/ 0 w 21"/>
                <a:gd name="T7" fmla="*/ 48 h 48"/>
                <a:gd name="T8" fmla="*/ 21 w 2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8"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1" y="14"/>
                    <a:pt x="4" y="30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30"/>
                    <a:pt x="11" y="14"/>
                    <a:pt x="21" y="0"/>
                  </a:cubicBezTo>
                </a:path>
              </a:pathLst>
            </a:custGeom>
            <a:solidFill>
              <a:srgbClr val="A95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76" name="Freeform 65"/>
            <p:cNvSpPr/>
            <p:nvPr/>
          </p:nvSpPr>
          <p:spPr bwMode="auto">
            <a:xfrm>
              <a:off x="4564061" y="3349823"/>
              <a:ext cx="341313" cy="190500"/>
            </a:xfrm>
            <a:custGeom>
              <a:avLst/>
              <a:gdLst>
                <a:gd name="T0" fmla="*/ 70 w 70"/>
                <a:gd name="T1" fmla="*/ 0 h 39"/>
                <a:gd name="T2" fmla="*/ 0 w 70"/>
                <a:gd name="T3" fmla="*/ 39 h 39"/>
                <a:gd name="T4" fmla="*/ 0 w 70"/>
                <a:gd name="T5" fmla="*/ 39 h 39"/>
                <a:gd name="T6" fmla="*/ 30 w 70"/>
                <a:gd name="T7" fmla="*/ 26 h 39"/>
                <a:gd name="T8" fmla="*/ 70 w 70"/>
                <a:gd name="T9" fmla="*/ 0 h 39"/>
                <a:gd name="T10" fmla="*/ 70 w 70"/>
                <a:gd name="T11" fmla="*/ 0 h 39"/>
                <a:gd name="T12" fmla="*/ 70 w 70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39">
                  <a:moveTo>
                    <a:pt x="70" y="0"/>
                  </a:moveTo>
                  <a:cubicBezTo>
                    <a:pt x="49" y="16"/>
                    <a:pt x="26" y="30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1" y="35"/>
                    <a:pt x="21" y="31"/>
                    <a:pt x="30" y="26"/>
                  </a:cubicBezTo>
                  <a:cubicBezTo>
                    <a:pt x="44" y="18"/>
                    <a:pt x="58" y="1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</a:path>
              </a:pathLst>
            </a:custGeom>
            <a:solidFill>
              <a:srgbClr val="C5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77" name="Freeform 66"/>
            <p:cNvSpPr/>
            <p:nvPr/>
          </p:nvSpPr>
          <p:spPr bwMode="auto">
            <a:xfrm>
              <a:off x="4803775" y="3349823"/>
              <a:ext cx="101600" cy="233363"/>
            </a:xfrm>
            <a:custGeom>
              <a:avLst/>
              <a:gdLst>
                <a:gd name="T0" fmla="*/ 21 w 21"/>
                <a:gd name="T1" fmla="*/ 0 h 48"/>
                <a:gd name="T2" fmla="*/ 21 w 21"/>
                <a:gd name="T3" fmla="*/ 0 h 48"/>
                <a:gd name="T4" fmla="*/ 0 w 21"/>
                <a:gd name="T5" fmla="*/ 48 h 48"/>
                <a:gd name="T6" fmla="*/ 0 w 21"/>
                <a:gd name="T7" fmla="*/ 48 h 48"/>
                <a:gd name="T8" fmla="*/ 21 w 2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8"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1" y="14"/>
                    <a:pt x="4" y="30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30"/>
                    <a:pt x="12" y="14"/>
                    <a:pt x="21" y="0"/>
                  </a:cubicBezTo>
                </a:path>
              </a:pathLst>
            </a:custGeom>
            <a:solidFill>
              <a:srgbClr val="894D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78" name="Oval 67"/>
            <p:cNvSpPr>
              <a:spLocks noChangeArrowheads="1"/>
            </p:cNvSpPr>
            <p:nvPr/>
          </p:nvSpPr>
          <p:spPr bwMode="auto">
            <a:xfrm>
              <a:off x="4905375" y="3349823"/>
              <a:ext cx="1588" cy="1588"/>
            </a:xfrm>
            <a:prstGeom prst="ellipse">
              <a:avLst/>
            </a:prstGeom>
            <a:solidFill>
              <a:srgbClr val="97A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79" name="Freeform 68"/>
            <p:cNvSpPr>
              <a:spLocks noEditPoints="1"/>
            </p:cNvSpPr>
            <p:nvPr/>
          </p:nvSpPr>
          <p:spPr bwMode="auto">
            <a:xfrm>
              <a:off x="6427786" y="4076898"/>
              <a:ext cx="122239" cy="14288"/>
            </a:xfrm>
            <a:custGeom>
              <a:avLst/>
              <a:gdLst>
                <a:gd name="T0" fmla="*/ 0 w 25"/>
                <a:gd name="T1" fmla="*/ 3 h 3"/>
                <a:gd name="T2" fmla="*/ 0 w 25"/>
                <a:gd name="T3" fmla="*/ 3 h 3"/>
                <a:gd name="T4" fmla="*/ 0 w 25"/>
                <a:gd name="T5" fmla="*/ 3 h 3"/>
                <a:gd name="T6" fmla="*/ 0 w 25"/>
                <a:gd name="T7" fmla="*/ 3 h 3"/>
                <a:gd name="T8" fmla="*/ 0 w 25"/>
                <a:gd name="T9" fmla="*/ 3 h 3"/>
                <a:gd name="T10" fmla="*/ 0 w 25"/>
                <a:gd name="T11" fmla="*/ 3 h 3"/>
                <a:gd name="T12" fmla="*/ 1 w 25"/>
                <a:gd name="T13" fmla="*/ 3 h 3"/>
                <a:gd name="T14" fmla="*/ 0 w 25"/>
                <a:gd name="T15" fmla="*/ 3 h 3"/>
                <a:gd name="T16" fmla="*/ 1 w 25"/>
                <a:gd name="T17" fmla="*/ 3 h 3"/>
                <a:gd name="T18" fmla="*/ 25 w 25"/>
                <a:gd name="T19" fmla="*/ 0 h 3"/>
                <a:gd name="T20" fmla="*/ 1 w 25"/>
                <a:gd name="T21" fmla="*/ 3 h 3"/>
                <a:gd name="T22" fmla="*/ 25 w 25"/>
                <a:gd name="T23" fmla="*/ 0 h 3"/>
                <a:gd name="T24" fmla="*/ 25 w 25"/>
                <a:gd name="T2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1" y="3"/>
                  </a:move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moveTo>
                    <a:pt x="25" y="0"/>
                  </a:moveTo>
                  <a:cubicBezTo>
                    <a:pt x="17" y="0"/>
                    <a:pt x="9" y="1"/>
                    <a:pt x="1" y="3"/>
                  </a:cubicBezTo>
                  <a:cubicBezTo>
                    <a:pt x="9" y="1"/>
                    <a:pt x="17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97A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0" name="Freeform 69"/>
            <p:cNvSpPr>
              <a:spLocks noEditPoints="1"/>
            </p:cNvSpPr>
            <p:nvPr/>
          </p:nvSpPr>
          <p:spPr bwMode="auto">
            <a:xfrm>
              <a:off x="5822949" y="4076898"/>
              <a:ext cx="727074" cy="727075"/>
            </a:xfrm>
            <a:custGeom>
              <a:avLst/>
              <a:gdLst>
                <a:gd name="T0" fmla="*/ 30 w 149"/>
                <a:gd name="T1" fmla="*/ 106 h 149"/>
                <a:gd name="T2" fmla="*/ 5 w 149"/>
                <a:gd name="T3" fmla="*/ 118 h 149"/>
                <a:gd name="T4" fmla="*/ 0 w 149"/>
                <a:gd name="T5" fmla="*/ 149 h 149"/>
                <a:gd name="T6" fmla="*/ 21 w 149"/>
                <a:gd name="T7" fmla="*/ 143 h 149"/>
                <a:gd name="T8" fmla="*/ 30 w 149"/>
                <a:gd name="T9" fmla="*/ 106 h 149"/>
                <a:gd name="T10" fmla="*/ 149 w 149"/>
                <a:gd name="T11" fmla="*/ 0 h 149"/>
                <a:gd name="T12" fmla="*/ 125 w 149"/>
                <a:gd name="T13" fmla="*/ 3 h 149"/>
                <a:gd name="T14" fmla="*/ 125 w 149"/>
                <a:gd name="T15" fmla="*/ 3 h 149"/>
                <a:gd name="T16" fmla="*/ 124 w 149"/>
                <a:gd name="T17" fmla="*/ 3 h 149"/>
                <a:gd name="T18" fmla="*/ 124 w 149"/>
                <a:gd name="T19" fmla="*/ 3 h 149"/>
                <a:gd name="T20" fmla="*/ 124 w 149"/>
                <a:gd name="T21" fmla="*/ 3 h 149"/>
                <a:gd name="T22" fmla="*/ 124 w 149"/>
                <a:gd name="T23" fmla="*/ 3 h 149"/>
                <a:gd name="T24" fmla="*/ 124 w 149"/>
                <a:gd name="T25" fmla="*/ 3 h 149"/>
                <a:gd name="T26" fmla="*/ 118 w 149"/>
                <a:gd name="T27" fmla="*/ 5 h 149"/>
                <a:gd name="T28" fmla="*/ 107 w 149"/>
                <a:gd name="T29" fmla="*/ 29 h 149"/>
                <a:gd name="T30" fmla="*/ 143 w 149"/>
                <a:gd name="T31" fmla="*/ 20 h 149"/>
                <a:gd name="T32" fmla="*/ 149 w 149"/>
                <a:gd name="T33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9" h="149">
                  <a:moveTo>
                    <a:pt x="30" y="106"/>
                  </a:moveTo>
                  <a:cubicBezTo>
                    <a:pt x="22" y="111"/>
                    <a:pt x="13" y="115"/>
                    <a:pt x="5" y="118"/>
                  </a:cubicBezTo>
                  <a:cubicBezTo>
                    <a:pt x="2" y="128"/>
                    <a:pt x="1" y="138"/>
                    <a:pt x="0" y="149"/>
                  </a:cubicBezTo>
                  <a:cubicBezTo>
                    <a:pt x="7" y="147"/>
                    <a:pt x="14" y="145"/>
                    <a:pt x="21" y="143"/>
                  </a:cubicBezTo>
                  <a:cubicBezTo>
                    <a:pt x="22" y="130"/>
                    <a:pt x="25" y="118"/>
                    <a:pt x="30" y="106"/>
                  </a:cubicBezTo>
                  <a:moveTo>
                    <a:pt x="149" y="0"/>
                  </a:moveTo>
                  <a:cubicBezTo>
                    <a:pt x="141" y="0"/>
                    <a:pt x="133" y="1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3"/>
                    <a:pt x="124" y="3"/>
                    <a:pt x="124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4"/>
                    <a:pt x="120" y="4"/>
                    <a:pt x="118" y="5"/>
                  </a:cubicBezTo>
                  <a:cubicBezTo>
                    <a:pt x="115" y="13"/>
                    <a:pt x="111" y="21"/>
                    <a:pt x="107" y="29"/>
                  </a:cubicBezTo>
                  <a:cubicBezTo>
                    <a:pt x="118" y="25"/>
                    <a:pt x="131" y="22"/>
                    <a:pt x="143" y="20"/>
                  </a:cubicBezTo>
                  <a:cubicBezTo>
                    <a:pt x="146" y="14"/>
                    <a:pt x="148" y="7"/>
                    <a:pt x="149" y="0"/>
                  </a:cubicBezTo>
                </a:path>
              </a:pathLst>
            </a:custGeom>
            <a:solidFill>
              <a:srgbClr val="C5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1" name="Freeform 70"/>
            <p:cNvSpPr/>
            <p:nvPr/>
          </p:nvSpPr>
          <p:spPr bwMode="auto">
            <a:xfrm>
              <a:off x="5926136" y="4173735"/>
              <a:ext cx="595313" cy="600075"/>
            </a:xfrm>
            <a:custGeom>
              <a:avLst/>
              <a:gdLst>
                <a:gd name="T0" fmla="*/ 122 w 122"/>
                <a:gd name="T1" fmla="*/ 0 h 123"/>
                <a:gd name="T2" fmla="*/ 86 w 122"/>
                <a:gd name="T3" fmla="*/ 9 h 123"/>
                <a:gd name="T4" fmla="*/ 9 w 122"/>
                <a:gd name="T5" fmla="*/ 86 h 123"/>
                <a:gd name="T6" fmla="*/ 0 w 122"/>
                <a:gd name="T7" fmla="*/ 123 h 123"/>
                <a:gd name="T8" fmla="*/ 20 w 122"/>
                <a:gd name="T9" fmla="*/ 115 h 123"/>
                <a:gd name="T10" fmla="*/ 114 w 122"/>
                <a:gd name="T11" fmla="*/ 21 h 123"/>
                <a:gd name="T12" fmla="*/ 122 w 122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23">
                  <a:moveTo>
                    <a:pt x="122" y="0"/>
                  </a:moveTo>
                  <a:cubicBezTo>
                    <a:pt x="110" y="2"/>
                    <a:pt x="97" y="5"/>
                    <a:pt x="86" y="9"/>
                  </a:cubicBezTo>
                  <a:cubicBezTo>
                    <a:pt x="68" y="42"/>
                    <a:pt x="41" y="69"/>
                    <a:pt x="9" y="86"/>
                  </a:cubicBezTo>
                  <a:cubicBezTo>
                    <a:pt x="4" y="98"/>
                    <a:pt x="1" y="110"/>
                    <a:pt x="0" y="123"/>
                  </a:cubicBezTo>
                  <a:cubicBezTo>
                    <a:pt x="7" y="121"/>
                    <a:pt x="14" y="118"/>
                    <a:pt x="20" y="115"/>
                  </a:cubicBezTo>
                  <a:cubicBezTo>
                    <a:pt x="30" y="67"/>
                    <a:pt x="67" y="30"/>
                    <a:pt x="114" y="21"/>
                  </a:cubicBezTo>
                  <a:cubicBezTo>
                    <a:pt x="117" y="14"/>
                    <a:pt x="120" y="8"/>
                    <a:pt x="122" y="0"/>
                  </a:cubicBezTo>
                </a:path>
              </a:pathLst>
            </a:custGeom>
            <a:solidFill>
              <a:srgbClr val="B0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2" name="Freeform 71"/>
            <p:cNvSpPr/>
            <p:nvPr/>
          </p:nvSpPr>
          <p:spPr bwMode="auto">
            <a:xfrm>
              <a:off x="5848349" y="4100710"/>
              <a:ext cx="550863" cy="550863"/>
            </a:xfrm>
            <a:custGeom>
              <a:avLst/>
              <a:gdLst>
                <a:gd name="T0" fmla="*/ 113 w 113"/>
                <a:gd name="T1" fmla="*/ 0 h 113"/>
                <a:gd name="T2" fmla="*/ 113 w 113"/>
                <a:gd name="T3" fmla="*/ 0 h 113"/>
                <a:gd name="T4" fmla="*/ 0 w 113"/>
                <a:gd name="T5" fmla="*/ 113 h 113"/>
                <a:gd name="T6" fmla="*/ 0 w 113"/>
                <a:gd name="T7" fmla="*/ 113 h 113"/>
                <a:gd name="T8" fmla="*/ 25 w 113"/>
                <a:gd name="T9" fmla="*/ 101 h 113"/>
                <a:gd name="T10" fmla="*/ 102 w 113"/>
                <a:gd name="T11" fmla="*/ 24 h 113"/>
                <a:gd name="T12" fmla="*/ 113 w 113"/>
                <a:gd name="T1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113">
                  <a:moveTo>
                    <a:pt x="113" y="0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3" y="52"/>
                    <a:pt x="52" y="9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10"/>
                    <a:pt x="17" y="106"/>
                    <a:pt x="25" y="101"/>
                  </a:cubicBezTo>
                  <a:cubicBezTo>
                    <a:pt x="57" y="84"/>
                    <a:pt x="84" y="57"/>
                    <a:pt x="102" y="24"/>
                  </a:cubicBezTo>
                  <a:cubicBezTo>
                    <a:pt x="106" y="16"/>
                    <a:pt x="110" y="8"/>
                    <a:pt x="113" y="0"/>
                  </a:cubicBezTo>
                </a:path>
              </a:pathLst>
            </a:custGeom>
            <a:solidFill>
              <a:srgbClr val="C5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3" name="Freeform 72"/>
            <p:cNvSpPr/>
            <p:nvPr/>
          </p:nvSpPr>
          <p:spPr bwMode="auto">
            <a:xfrm>
              <a:off x="6022974" y="4276924"/>
              <a:ext cx="458788" cy="458788"/>
            </a:xfrm>
            <a:custGeom>
              <a:avLst/>
              <a:gdLst>
                <a:gd name="T0" fmla="*/ 94 w 94"/>
                <a:gd name="T1" fmla="*/ 0 h 94"/>
                <a:gd name="T2" fmla="*/ 0 w 94"/>
                <a:gd name="T3" fmla="*/ 94 h 94"/>
                <a:gd name="T4" fmla="*/ 0 w 94"/>
                <a:gd name="T5" fmla="*/ 94 h 94"/>
                <a:gd name="T6" fmla="*/ 94 w 94"/>
                <a:gd name="T7" fmla="*/ 0 h 94"/>
                <a:gd name="T8" fmla="*/ 94 w 94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4">
                  <a:moveTo>
                    <a:pt x="94" y="0"/>
                  </a:moveTo>
                  <a:cubicBezTo>
                    <a:pt x="47" y="9"/>
                    <a:pt x="10" y="46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0" y="46"/>
                    <a:pt x="47" y="9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</a:path>
              </a:pathLst>
            </a:custGeom>
            <a:solidFill>
              <a:srgbClr val="2D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4" name="Freeform 73"/>
            <p:cNvSpPr/>
            <p:nvPr/>
          </p:nvSpPr>
          <p:spPr bwMode="auto">
            <a:xfrm>
              <a:off x="7272335" y="5096073"/>
              <a:ext cx="161925" cy="112713"/>
            </a:xfrm>
            <a:custGeom>
              <a:avLst/>
              <a:gdLst>
                <a:gd name="T0" fmla="*/ 33 w 33"/>
                <a:gd name="T1" fmla="*/ 0 h 23"/>
                <a:gd name="T2" fmla="*/ 8 w 33"/>
                <a:gd name="T3" fmla="*/ 3 h 23"/>
                <a:gd name="T4" fmla="*/ 0 w 33"/>
                <a:gd name="T5" fmla="*/ 23 h 23"/>
                <a:gd name="T6" fmla="*/ 28 w 33"/>
                <a:gd name="T7" fmla="*/ 16 h 23"/>
                <a:gd name="T8" fmla="*/ 33 w 33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0"/>
                  </a:moveTo>
                  <a:cubicBezTo>
                    <a:pt x="24" y="0"/>
                    <a:pt x="16" y="1"/>
                    <a:pt x="8" y="3"/>
                  </a:cubicBezTo>
                  <a:cubicBezTo>
                    <a:pt x="6" y="10"/>
                    <a:pt x="3" y="16"/>
                    <a:pt x="0" y="23"/>
                  </a:cubicBezTo>
                  <a:cubicBezTo>
                    <a:pt x="9" y="19"/>
                    <a:pt x="18" y="17"/>
                    <a:pt x="28" y="16"/>
                  </a:cubicBezTo>
                  <a:cubicBezTo>
                    <a:pt x="30" y="11"/>
                    <a:pt x="31" y="5"/>
                    <a:pt x="33" y="0"/>
                  </a:cubicBezTo>
                </a:path>
              </a:pathLst>
            </a:custGeom>
            <a:solidFill>
              <a:srgbClr val="C5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5" name="Freeform 74"/>
            <p:cNvSpPr/>
            <p:nvPr/>
          </p:nvSpPr>
          <p:spPr bwMode="auto">
            <a:xfrm>
              <a:off x="7175498" y="5173861"/>
              <a:ext cx="233363" cy="171451"/>
            </a:xfrm>
            <a:custGeom>
              <a:avLst/>
              <a:gdLst>
                <a:gd name="T0" fmla="*/ 48 w 48"/>
                <a:gd name="T1" fmla="*/ 0 h 35"/>
                <a:gd name="T2" fmla="*/ 20 w 48"/>
                <a:gd name="T3" fmla="*/ 7 h 35"/>
                <a:gd name="T4" fmla="*/ 0 w 48"/>
                <a:gd name="T5" fmla="*/ 35 h 35"/>
                <a:gd name="T6" fmla="*/ 42 w 48"/>
                <a:gd name="T7" fmla="*/ 17 h 35"/>
                <a:gd name="T8" fmla="*/ 48 w 48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5">
                  <a:moveTo>
                    <a:pt x="48" y="0"/>
                  </a:moveTo>
                  <a:cubicBezTo>
                    <a:pt x="38" y="1"/>
                    <a:pt x="29" y="3"/>
                    <a:pt x="20" y="7"/>
                  </a:cubicBezTo>
                  <a:cubicBezTo>
                    <a:pt x="14" y="17"/>
                    <a:pt x="8" y="26"/>
                    <a:pt x="0" y="35"/>
                  </a:cubicBezTo>
                  <a:cubicBezTo>
                    <a:pt x="12" y="26"/>
                    <a:pt x="26" y="19"/>
                    <a:pt x="42" y="17"/>
                  </a:cubicBezTo>
                  <a:cubicBezTo>
                    <a:pt x="44" y="11"/>
                    <a:pt x="46" y="6"/>
                    <a:pt x="48" y="0"/>
                  </a:cubicBezTo>
                </a:path>
              </a:pathLst>
            </a:custGeom>
            <a:solidFill>
              <a:srgbClr val="B0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6" name="Freeform 75"/>
            <p:cNvSpPr/>
            <p:nvPr/>
          </p:nvSpPr>
          <p:spPr bwMode="auto">
            <a:xfrm>
              <a:off x="7175498" y="5257999"/>
              <a:ext cx="204788" cy="87313"/>
            </a:xfrm>
            <a:custGeom>
              <a:avLst/>
              <a:gdLst>
                <a:gd name="T0" fmla="*/ 42 w 42"/>
                <a:gd name="T1" fmla="*/ 0 h 18"/>
                <a:gd name="T2" fmla="*/ 0 w 42"/>
                <a:gd name="T3" fmla="*/ 18 h 18"/>
                <a:gd name="T4" fmla="*/ 0 w 42"/>
                <a:gd name="T5" fmla="*/ 18 h 18"/>
                <a:gd name="T6" fmla="*/ 42 w 42"/>
                <a:gd name="T7" fmla="*/ 0 h 18"/>
                <a:gd name="T8" fmla="*/ 42 w 4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8">
                  <a:moveTo>
                    <a:pt x="42" y="0"/>
                  </a:moveTo>
                  <a:cubicBezTo>
                    <a:pt x="26" y="2"/>
                    <a:pt x="12" y="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2" y="9"/>
                    <a:pt x="26" y="2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solidFill>
              <a:srgbClr val="37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7" name="Freeform 76"/>
            <p:cNvSpPr/>
            <p:nvPr/>
          </p:nvSpPr>
          <p:spPr bwMode="auto">
            <a:xfrm>
              <a:off x="7175498" y="5110361"/>
              <a:ext cx="136525" cy="234951"/>
            </a:xfrm>
            <a:custGeom>
              <a:avLst/>
              <a:gdLst>
                <a:gd name="T0" fmla="*/ 28 w 28"/>
                <a:gd name="T1" fmla="*/ 0 h 48"/>
                <a:gd name="T2" fmla="*/ 28 w 28"/>
                <a:gd name="T3" fmla="*/ 0 h 48"/>
                <a:gd name="T4" fmla="*/ 0 w 28"/>
                <a:gd name="T5" fmla="*/ 48 h 48"/>
                <a:gd name="T6" fmla="*/ 0 w 28"/>
                <a:gd name="T7" fmla="*/ 48 h 48"/>
                <a:gd name="T8" fmla="*/ 0 w 28"/>
                <a:gd name="T9" fmla="*/ 48 h 48"/>
                <a:gd name="T10" fmla="*/ 0 w 28"/>
                <a:gd name="T11" fmla="*/ 48 h 48"/>
                <a:gd name="T12" fmla="*/ 0 w 28"/>
                <a:gd name="T13" fmla="*/ 48 h 48"/>
                <a:gd name="T14" fmla="*/ 20 w 28"/>
                <a:gd name="T15" fmla="*/ 20 h 48"/>
                <a:gd name="T16" fmla="*/ 28 w 28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48"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2" y="18"/>
                    <a:pt x="12" y="34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8" y="39"/>
                    <a:pt x="14" y="30"/>
                    <a:pt x="20" y="20"/>
                  </a:cubicBezTo>
                  <a:cubicBezTo>
                    <a:pt x="23" y="13"/>
                    <a:pt x="26" y="7"/>
                    <a:pt x="28" y="0"/>
                  </a:cubicBezTo>
                </a:path>
              </a:pathLst>
            </a:custGeom>
            <a:solidFill>
              <a:srgbClr val="C5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8" name="Freeform 77"/>
            <p:cNvSpPr/>
            <p:nvPr/>
          </p:nvSpPr>
          <p:spPr bwMode="auto">
            <a:xfrm>
              <a:off x="7175498" y="5257999"/>
              <a:ext cx="204788" cy="87313"/>
            </a:xfrm>
            <a:custGeom>
              <a:avLst/>
              <a:gdLst>
                <a:gd name="T0" fmla="*/ 42 w 42"/>
                <a:gd name="T1" fmla="*/ 0 h 18"/>
                <a:gd name="T2" fmla="*/ 0 w 42"/>
                <a:gd name="T3" fmla="*/ 18 h 18"/>
                <a:gd name="T4" fmla="*/ 0 w 42"/>
                <a:gd name="T5" fmla="*/ 18 h 18"/>
                <a:gd name="T6" fmla="*/ 42 w 42"/>
                <a:gd name="T7" fmla="*/ 0 h 18"/>
                <a:gd name="T8" fmla="*/ 42 w 4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8">
                  <a:moveTo>
                    <a:pt x="42" y="0"/>
                  </a:moveTo>
                  <a:cubicBezTo>
                    <a:pt x="26" y="2"/>
                    <a:pt x="12" y="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2" y="9"/>
                    <a:pt x="26" y="2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solidFill>
              <a:srgbClr val="257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9" name="Oval 78"/>
            <p:cNvSpPr>
              <a:spLocks noChangeArrowheads="1"/>
            </p:cNvSpPr>
            <p:nvPr/>
          </p:nvSpPr>
          <p:spPr bwMode="auto">
            <a:xfrm>
              <a:off x="7175498" y="5345311"/>
              <a:ext cx="1588" cy="1588"/>
            </a:xfrm>
            <a:prstGeom prst="ellipse">
              <a:avLst/>
            </a:prstGeom>
            <a:solidFill>
              <a:srgbClr val="97A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90" name="Freeform 79"/>
            <p:cNvSpPr/>
            <p:nvPr/>
          </p:nvSpPr>
          <p:spPr bwMode="auto">
            <a:xfrm>
              <a:off x="6843710" y="5521524"/>
              <a:ext cx="111125" cy="160339"/>
            </a:xfrm>
            <a:custGeom>
              <a:avLst/>
              <a:gdLst>
                <a:gd name="T0" fmla="*/ 23 w 23"/>
                <a:gd name="T1" fmla="*/ 0 h 33"/>
                <a:gd name="T2" fmla="*/ 3 w 23"/>
                <a:gd name="T3" fmla="*/ 9 h 33"/>
                <a:gd name="T4" fmla="*/ 0 w 23"/>
                <a:gd name="T5" fmla="*/ 33 h 33"/>
                <a:gd name="T6" fmla="*/ 16 w 23"/>
                <a:gd name="T7" fmla="*/ 29 h 33"/>
                <a:gd name="T8" fmla="*/ 23 w 2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3">
                  <a:moveTo>
                    <a:pt x="23" y="0"/>
                  </a:moveTo>
                  <a:cubicBezTo>
                    <a:pt x="17" y="4"/>
                    <a:pt x="10" y="7"/>
                    <a:pt x="3" y="9"/>
                  </a:cubicBezTo>
                  <a:cubicBezTo>
                    <a:pt x="2" y="17"/>
                    <a:pt x="0" y="25"/>
                    <a:pt x="0" y="33"/>
                  </a:cubicBezTo>
                  <a:cubicBezTo>
                    <a:pt x="6" y="32"/>
                    <a:pt x="11" y="31"/>
                    <a:pt x="16" y="29"/>
                  </a:cubicBezTo>
                  <a:cubicBezTo>
                    <a:pt x="17" y="19"/>
                    <a:pt x="20" y="9"/>
                    <a:pt x="23" y="0"/>
                  </a:cubicBezTo>
                </a:path>
              </a:pathLst>
            </a:custGeom>
            <a:solidFill>
              <a:srgbClr val="C5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91" name="Freeform 80"/>
            <p:cNvSpPr/>
            <p:nvPr/>
          </p:nvSpPr>
          <p:spPr bwMode="auto">
            <a:xfrm>
              <a:off x="6921498" y="5427862"/>
              <a:ext cx="169863" cy="234951"/>
            </a:xfrm>
            <a:custGeom>
              <a:avLst/>
              <a:gdLst>
                <a:gd name="T0" fmla="*/ 35 w 35"/>
                <a:gd name="T1" fmla="*/ 0 h 48"/>
                <a:gd name="T2" fmla="*/ 7 w 35"/>
                <a:gd name="T3" fmla="*/ 19 h 48"/>
                <a:gd name="T4" fmla="*/ 0 w 35"/>
                <a:gd name="T5" fmla="*/ 48 h 48"/>
                <a:gd name="T6" fmla="*/ 17 w 35"/>
                <a:gd name="T7" fmla="*/ 41 h 48"/>
                <a:gd name="T8" fmla="*/ 35 w 35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48">
                  <a:moveTo>
                    <a:pt x="35" y="0"/>
                  </a:moveTo>
                  <a:cubicBezTo>
                    <a:pt x="26" y="7"/>
                    <a:pt x="17" y="14"/>
                    <a:pt x="7" y="19"/>
                  </a:cubicBezTo>
                  <a:cubicBezTo>
                    <a:pt x="4" y="28"/>
                    <a:pt x="1" y="38"/>
                    <a:pt x="0" y="48"/>
                  </a:cubicBezTo>
                  <a:cubicBezTo>
                    <a:pt x="6" y="46"/>
                    <a:pt x="12" y="44"/>
                    <a:pt x="17" y="41"/>
                  </a:cubicBezTo>
                  <a:cubicBezTo>
                    <a:pt x="20" y="26"/>
                    <a:pt x="26" y="12"/>
                    <a:pt x="35" y="0"/>
                  </a:cubicBezTo>
                </a:path>
              </a:pathLst>
            </a:custGeom>
            <a:solidFill>
              <a:srgbClr val="B0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92" name="Freeform 81"/>
            <p:cNvSpPr/>
            <p:nvPr/>
          </p:nvSpPr>
          <p:spPr bwMode="auto">
            <a:xfrm>
              <a:off x="7004049" y="5427862"/>
              <a:ext cx="87313" cy="200025"/>
            </a:xfrm>
            <a:custGeom>
              <a:avLst/>
              <a:gdLst>
                <a:gd name="T0" fmla="*/ 18 w 18"/>
                <a:gd name="T1" fmla="*/ 0 h 41"/>
                <a:gd name="T2" fmla="*/ 18 w 18"/>
                <a:gd name="T3" fmla="*/ 0 h 41"/>
                <a:gd name="T4" fmla="*/ 0 w 18"/>
                <a:gd name="T5" fmla="*/ 41 h 41"/>
                <a:gd name="T6" fmla="*/ 0 w 18"/>
                <a:gd name="T7" fmla="*/ 41 h 41"/>
                <a:gd name="T8" fmla="*/ 18 w 18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1"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9" y="12"/>
                    <a:pt x="3" y="26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" y="26"/>
                    <a:pt x="9" y="12"/>
                    <a:pt x="18" y="0"/>
                  </a:cubicBezTo>
                </a:path>
              </a:pathLst>
            </a:custGeom>
            <a:solidFill>
              <a:srgbClr val="37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93" name="Freeform 82"/>
            <p:cNvSpPr/>
            <p:nvPr/>
          </p:nvSpPr>
          <p:spPr bwMode="auto">
            <a:xfrm>
              <a:off x="6857998" y="5427862"/>
              <a:ext cx="233363" cy="136525"/>
            </a:xfrm>
            <a:custGeom>
              <a:avLst/>
              <a:gdLst>
                <a:gd name="T0" fmla="*/ 48 w 48"/>
                <a:gd name="T1" fmla="*/ 0 h 28"/>
                <a:gd name="T2" fmla="*/ 0 w 48"/>
                <a:gd name="T3" fmla="*/ 28 h 28"/>
                <a:gd name="T4" fmla="*/ 0 w 48"/>
                <a:gd name="T5" fmla="*/ 28 h 28"/>
                <a:gd name="T6" fmla="*/ 20 w 48"/>
                <a:gd name="T7" fmla="*/ 19 h 28"/>
                <a:gd name="T8" fmla="*/ 48 w 48"/>
                <a:gd name="T9" fmla="*/ 0 h 28"/>
                <a:gd name="T10" fmla="*/ 48 w 48"/>
                <a:gd name="T11" fmla="*/ 0 h 28"/>
                <a:gd name="T12" fmla="*/ 48 w 48"/>
                <a:gd name="T13" fmla="*/ 0 h 28"/>
                <a:gd name="T14" fmla="*/ 48 w 48"/>
                <a:gd name="T15" fmla="*/ 0 h 28"/>
                <a:gd name="T16" fmla="*/ 48 w 48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28">
                  <a:moveTo>
                    <a:pt x="48" y="0"/>
                  </a:moveTo>
                  <a:cubicBezTo>
                    <a:pt x="34" y="12"/>
                    <a:pt x="18" y="22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7" y="26"/>
                    <a:pt x="14" y="23"/>
                    <a:pt x="20" y="19"/>
                  </a:cubicBezTo>
                  <a:cubicBezTo>
                    <a:pt x="30" y="14"/>
                    <a:pt x="39" y="7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C5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94" name="Freeform 83"/>
            <p:cNvSpPr/>
            <p:nvPr/>
          </p:nvSpPr>
          <p:spPr bwMode="auto">
            <a:xfrm>
              <a:off x="7004049" y="5427862"/>
              <a:ext cx="87313" cy="200025"/>
            </a:xfrm>
            <a:custGeom>
              <a:avLst/>
              <a:gdLst>
                <a:gd name="T0" fmla="*/ 18 w 18"/>
                <a:gd name="T1" fmla="*/ 0 h 41"/>
                <a:gd name="T2" fmla="*/ 18 w 18"/>
                <a:gd name="T3" fmla="*/ 0 h 41"/>
                <a:gd name="T4" fmla="*/ 0 w 18"/>
                <a:gd name="T5" fmla="*/ 41 h 41"/>
                <a:gd name="T6" fmla="*/ 0 w 18"/>
                <a:gd name="T7" fmla="*/ 41 h 41"/>
                <a:gd name="T8" fmla="*/ 18 w 18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1"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9" y="12"/>
                    <a:pt x="3" y="26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" y="26"/>
                    <a:pt x="9" y="12"/>
                    <a:pt x="18" y="0"/>
                  </a:cubicBezTo>
                </a:path>
              </a:pathLst>
            </a:custGeom>
            <a:solidFill>
              <a:srgbClr val="257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95" name="Oval 84"/>
            <p:cNvSpPr>
              <a:spLocks noChangeArrowheads="1"/>
            </p:cNvSpPr>
            <p:nvPr/>
          </p:nvSpPr>
          <p:spPr bwMode="auto">
            <a:xfrm>
              <a:off x="7091361" y="5427862"/>
              <a:ext cx="1588" cy="1588"/>
            </a:xfrm>
            <a:prstGeom prst="ellipse">
              <a:avLst/>
            </a:prstGeom>
            <a:solidFill>
              <a:srgbClr val="97A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96" name="Freeform 85"/>
            <p:cNvSpPr>
              <a:spLocks noEditPoints="1"/>
            </p:cNvSpPr>
            <p:nvPr/>
          </p:nvSpPr>
          <p:spPr bwMode="auto">
            <a:xfrm>
              <a:off x="7248523" y="5481836"/>
              <a:ext cx="409575" cy="454026"/>
            </a:xfrm>
            <a:custGeom>
              <a:avLst/>
              <a:gdLst>
                <a:gd name="T0" fmla="*/ 67 w 84"/>
                <a:gd name="T1" fmla="*/ 13 h 93"/>
                <a:gd name="T2" fmla="*/ 59 w 84"/>
                <a:gd name="T3" fmla="*/ 23 h 93"/>
                <a:gd name="T4" fmla="*/ 71 w 84"/>
                <a:gd name="T5" fmla="*/ 47 h 93"/>
                <a:gd name="T6" fmla="*/ 43 w 84"/>
                <a:gd name="T7" fmla="*/ 76 h 93"/>
                <a:gd name="T8" fmla="*/ 43 w 84"/>
                <a:gd name="T9" fmla="*/ 71 h 93"/>
                <a:gd name="T10" fmla="*/ 24 w 84"/>
                <a:gd name="T11" fmla="*/ 82 h 93"/>
                <a:gd name="T12" fmla="*/ 43 w 84"/>
                <a:gd name="T13" fmla="*/ 93 h 93"/>
                <a:gd name="T14" fmla="*/ 43 w 84"/>
                <a:gd name="T15" fmla="*/ 89 h 93"/>
                <a:gd name="T16" fmla="*/ 84 w 84"/>
                <a:gd name="T17" fmla="*/ 47 h 93"/>
                <a:gd name="T18" fmla="*/ 67 w 84"/>
                <a:gd name="T19" fmla="*/ 13 h 93"/>
                <a:gd name="T20" fmla="*/ 38 w 84"/>
                <a:gd name="T21" fmla="*/ 0 h 93"/>
                <a:gd name="T22" fmla="*/ 38 w 84"/>
                <a:gd name="T23" fmla="*/ 5 h 93"/>
                <a:gd name="T24" fmla="*/ 0 w 84"/>
                <a:gd name="T25" fmla="*/ 47 h 93"/>
                <a:gd name="T26" fmla="*/ 14 w 84"/>
                <a:gd name="T27" fmla="*/ 78 h 93"/>
                <a:gd name="T28" fmla="*/ 23 w 84"/>
                <a:gd name="T29" fmla="*/ 69 h 93"/>
                <a:gd name="T30" fmla="*/ 13 w 84"/>
                <a:gd name="T31" fmla="*/ 47 h 93"/>
                <a:gd name="T32" fmla="*/ 38 w 84"/>
                <a:gd name="T33" fmla="*/ 18 h 93"/>
                <a:gd name="T34" fmla="*/ 38 w 84"/>
                <a:gd name="T35" fmla="*/ 22 h 93"/>
                <a:gd name="T36" fmla="*/ 57 w 84"/>
                <a:gd name="T37" fmla="*/ 11 h 93"/>
                <a:gd name="T38" fmla="*/ 38 w 84"/>
                <a:gd name="T3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93">
                  <a:moveTo>
                    <a:pt x="67" y="13"/>
                  </a:moveTo>
                  <a:cubicBezTo>
                    <a:pt x="59" y="23"/>
                    <a:pt x="59" y="23"/>
                    <a:pt x="59" y="23"/>
                  </a:cubicBezTo>
                  <a:cubicBezTo>
                    <a:pt x="66" y="29"/>
                    <a:pt x="71" y="37"/>
                    <a:pt x="71" y="47"/>
                  </a:cubicBezTo>
                  <a:cubicBezTo>
                    <a:pt x="71" y="62"/>
                    <a:pt x="59" y="75"/>
                    <a:pt x="43" y="76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43" y="93"/>
                    <a:pt x="43" y="93"/>
                    <a:pt x="43" y="93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66" y="88"/>
                    <a:pt x="84" y="69"/>
                    <a:pt x="84" y="47"/>
                  </a:cubicBezTo>
                  <a:cubicBezTo>
                    <a:pt x="84" y="33"/>
                    <a:pt x="77" y="21"/>
                    <a:pt x="67" y="13"/>
                  </a:cubicBezTo>
                  <a:moveTo>
                    <a:pt x="38" y="0"/>
                  </a:moveTo>
                  <a:cubicBezTo>
                    <a:pt x="38" y="5"/>
                    <a:pt x="38" y="5"/>
                    <a:pt x="38" y="5"/>
                  </a:cubicBezTo>
                  <a:cubicBezTo>
                    <a:pt x="17" y="7"/>
                    <a:pt x="0" y="25"/>
                    <a:pt x="0" y="47"/>
                  </a:cubicBezTo>
                  <a:cubicBezTo>
                    <a:pt x="0" y="59"/>
                    <a:pt x="5" y="70"/>
                    <a:pt x="14" y="7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17" y="63"/>
                    <a:pt x="13" y="55"/>
                    <a:pt x="13" y="47"/>
                  </a:cubicBezTo>
                  <a:cubicBezTo>
                    <a:pt x="13" y="32"/>
                    <a:pt x="24" y="20"/>
                    <a:pt x="38" y="18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97" name="Freeform 86"/>
            <p:cNvSpPr>
              <a:spLocks noEditPoints="1"/>
            </p:cNvSpPr>
            <p:nvPr/>
          </p:nvSpPr>
          <p:spPr bwMode="auto">
            <a:xfrm>
              <a:off x="3709987" y="2027434"/>
              <a:ext cx="933450" cy="774700"/>
            </a:xfrm>
            <a:custGeom>
              <a:avLst/>
              <a:gdLst>
                <a:gd name="T0" fmla="*/ 25 w 191"/>
                <a:gd name="T1" fmla="*/ 89 h 159"/>
                <a:gd name="T2" fmla="*/ 113 w 191"/>
                <a:gd name="T3" fmla="*/ 89 h 159"/>
                <a:gd name="T4" fmla="*/ 80 w 191"/>
                <a:gd name="T5" fmla="*/ 20 h 159"/>
                <a:gd name="T6" fmla="*/ 58 w 191"/>
                <a:gd name="T7" fmla="*/ 33 h 159"/>
                <a:gd name="T8" fmla="*/ 28 w 191"/>
                <a:gd name="T9" fmla="*/ 33 h 159"/>
                <a:gd name="T10" fmla="*/ 21 w 191"/>
                <a:gd name="T11" fmla="*/ 57 h 159"/>
                <a:gd name="T12" fmla="*/ 0 w 191"/>
                <a:gd name="T13" fmla="*/ 79 h 159"/>
                <a:gd name="T14" fmla="*/ 12 w 191"/>
                <a:gd name="T15" fmla="*/ 100 h 159"/>
                <a:gd name="T16" fmla="*/ 12 w 191"/>
                <a:gd name="T17" fmla="*/ 131 h 159"/>
                <a:gd name="T18" fmla="*/ 37 w 191"/>
                <a:gd name="T19" fmla="*/ 137 h 159"/>
                <a:gd name="T20" fmla="*/ 58 w 191"/>
                <a:gd name="T21" fmla="*/ 159 h 159"/>
                <a:gd name="T22" fmla="*/ 80 w 191"/>
                <a:gd name="T23" fmla="*/ 146 h 159"/>
                <a:gd name="T24" fmla="*/ 110 w 191"/>
                <a:gd name="T25" fmla="*/ 146 h 159"/>
                <a:gd name="T26" fmla="*/ 116 w 191"/>
                <a:gd name="T27" fmla="*/ 122 h 159"/>
                <a:gd name="T28" fmla="*/ 138 w 191"/>
                <a:gd name="T29" fmla="*/ 100 h 159"/>
                <a:gd name="T30" fmla="*/ 125 w 191"/>
                <a:gd name="T31" fmla="*/ 79 h 159"/>
                <a:gd name="T32" fmla="*/ 126 w 191"/>
                <a:gd name="T33" fmla="*/ 48 h 159"/>
                <a:gd name="T34" fmla="*/ 101 w 191"/>
                <a:gd name="T35" fmla="*/ 42 h 159"/>
                <a:gd name="T36" fmla="*/ 80 w 191"/>
                <a:gd name="T37" fmla="*/ 20 h 159"/>
                <a:gd name="T38" fmla="*/ 141 w 191"/>
                <a:gd name="T39" fmla="*/ 34 h 159"/>
                <a:gd name="T40" fmla="*/ 175 w 191"/>
                <a:gd name="T41" fmla="*/ 34 h 159"/>
                <a:gd name="T42" fmla="*/ 163 w 191"/>
                <a:gd name="T43" fmla="*/ 0 h 159"/>
                <a:gd name="T44" fmla="*/ 153 w 191"/>
                <a:gd name="T45" fmla="*/ 7 h 159"/>
                <a:gd name="T46" fmla="*/ 138 w 191"/>
                <a:gd name="T47" fmla="*/ 7 h 159"/>
                <a:gd name="T48" fmla="*/ 135 w 191"/>
                <a:gd name="T49" fmla="*/ 18 h 159"/>
                <a:gd name="T50" fmla="*/ 125 w 191"/>
                <a:gd name="T51" fmla="*/ 29 h 159"/>
                <a:gd name="T52" fmla="*/ 131 w 191"/>
                <a:gd name="T53" fmla="*/ 39 h 159"/>
                <a:gd name="T54" fmla="*/ 131 w 191"/>
                <a:gd name="T55" fmla="*/ 54 h 159"/>
                <a:gd name="T56" fmla="*/ 143 w 191"/>
                <a:gd name="T57" fmla="*/ 57 h 159"/>
                <a:gd name="T58" fmla="*/ 153 w 191"/>
                <a:gd name="T59" fmla="*/ 67 h 159"/>
                <a:gd name="T60" fmla="*/ 163 w 191"/>
                <a:gd name="T61" fmla="*/ 61 h 159"/>
                <a:gd name="T62" fmla="*/ 178 w 191"/>
                <a:gd name="T63" fmla="*/ 61 h 159"/>
                <a:gd name="T64" fmla="*/ 181 w 191"/>
                <a:gd name="T65" fmla="*/ 49 h 159"/>
                <a:gd name="T66" fmla="*/ 191 w 191"/>
                <a:gd name="T67" fmla="*/ 39 h 159"/>
                <a:gd name="T68" fmla="*/ 185 w 191"/>
                <a:gd name="T69" fmla="*/ 29 h 159"/>
                <a:gd name="T70" fmla="*/ 185 w 191"/>
                <a:gd name="T71" fmla="*/ 14 h 159"/>
                <a:gd name="T72" fmla="*/ 174 w 191"/>
                <a:gd name="T73" fmla="*/ 11 h 159"/>
                <a:gd name="T74" fmla="*/ 163 w 191"/>
                <a:gd name="T75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1" h="159">
                  <a:moveTo>
                    <a:pt x="69" y="133"/>
                  </a:moveTo>
                  <a:cubicBezTo>
                    <a:pt x="45" y="133"/>
                    <a:pt x="25" y="114"/>
                    <a:pt x="25" y="89"/>
                  </a:cubicBezTo>
                  <a:cubicBezTo>
                    <a:pt x="25" y="65"/>
                    <a:pt x="45" y="46"/>
                    <a:pt x="69" y="46"/>
                  </a:cubicBezTo>
                  <a:cubicBezTo>
                    <a:pt x="93" y="46"/>
                    <a:pt x="113" y="65"/>
                    <a:pt x="113" y="89"/>
                  </a:cubicBezTo>
                  <a:cubicBezTo>
                    <a:pt x="113" y="114"/>
                    <a:pt x="93" y="133"/>
                    <a:pt x="69" y="133"/>
                  </a:cubicBezTo>
                  <a:moveTo>
                    <a:pt x="80" y="20"/>
                  </a:moveTo>
                  <a:cubicBezTo>
                    <a:pt x="58" y="20"/>
                    <a:pt x="58" y="20"/>
                    <a:pt x="58" y="20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0" y="35"/>
                    <a:pt x="43" y="38"/>
                    <a:pt x="37" y="42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17" y="64"/>
                    <a:pt x="14" y="71"/>
                    <a:pt x="12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14" y="108"/>
                    <a:pt x="17" y="115"/>
                    <a:pt x="21" y="122"/>
                  </a:cubicBezTo>
                  <a:cubicBezTo>
                    <a:pt x="12" y="131"/>
                    <a:pt x="12" y="131"/>
                    <a:pt x="12" y="131"/>
                  </a:cubicBezTo>
                  <a:cubicBezTo>
                    <a:pt x="28" y="146"/>
                    <a:pt x="28" y="146"/>
                    <a:pt x="28" y="146"/>
                  </a:cubicBezTo>
                  <a:cubicBezTo>
                    <a:pt x="37" y="137"/>
                    <a:pt x="37" y="137"/>
                    <a:pt x="37" y="137"/>
                  </a:cubicBezTo>
                  <a:cubicBezTo>
                    <a:pt x="43" y="141"/>
                    <a:pt x="50" y="144"/>
                    <a:pt x="58" y="146"/>
                  </a:cubicBezTo>
                  <a:cubicBezTo>
                    <a:pt x="58" y="159"/>
                    <a:pt x="58" y="159"/>
                    <a:pt x="58" y="159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80" y="146"/>
                    <a:pt x="80" y="146"/>
                    <a:pt x="80" y="146"/>
                  </a:cubicBezTo>
                  <a:cubicBezTo>
                    <a:pt x="87" y="144"/>
                    <a:pt x="95" y="141"/>
                    <a:pt x="101" y="137"/>
                  </a:cubicBezTo>
                  <a:cubicBezTo>
                    <a:pt x="110" y="146"/>
                    <a:pt x="110" y="146"/>
                    <a:pt x="110" y="146"/>
                  </a:cubicBezTo>
                  <a:cubicBezTo>
                    <a:pt x="126" y="131"/>
                    <a:pt x="126" y="131"/>
                    <a:pt x="126" y="131"/>
                  </a:cubicBezTo>
                  <a:cubicBezTo>
                    <a:pt x="116" y="122"/>
                    <a:pt x="116" y="122"/>
                    <a:pt x="116" y="122"/>
                  </a:cubicBezTo>
                  <a:cubicBezTo>
                    <a:pt x="121" y="115"/>
                    <a:pt x="124" y="108"/>
                    <a:pt x="125" y="100"/>
                  </a:cubicBezTo>
                  <a:cubicBezTo>
                    <a:pt x="138" y="100"/>
                    <a:pt x="138" y="100"/>
                    <a:pt x="138" y="100"/>
                  </a:cubicBezTo>
                  <a:cubicBezTo>
                    <a:pt x="138" y="79"/>
                    <a:pt x="138" y="79"/>
                    <a:pt x="138" y="79"/>
                  </a:cubicBezTo>
                  <a:cubicBezTo>
                    <a:pt x="125" y="79"/>
                    <a:pt x="125" y="79"/>
                    <a:pt x="125" y="79"/>
                  </a:cubicBezTo>
                  <a:cubicBezTo>
                    <a:pt x="124" y="71"/>
                    <a:pt x="121" y="64"/>
                    <a:pt x="116" y="57"/>
                  </a:cubicBezTo>
                  <a:cubicBezTo>
                    <a:pt x="126" y="48"/>
                    <a:pt x="126" y="48"/>
                    <a:pt x="126" y="48"/>
                  </a:cubicBezTo>
                  <a:cubicBezTo>
                    <a:pt x="110" y="33"/>
                    <a:pt x="110" y="33"/>
                    <a:pt x="110" y="33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95" y="38"/>
                    <a:pt x="87" y="35"/>
                    <a:pt x="80" y="33"/>
                  </a:cubicBezTo>
                  <a:cubicBezTo>
                    <a:pt x="80" y="20"/>
                    <a:pt x="80" y="20"/>
                    <a:pt x="80" y="20"/>
                  </a:cubicBezTo>
                  <a:moveTo>
                    <a:pt x="158" y="51"/>
                  </a:moveTo>
                  <a:cubicBezTo>
                    <a:pt x="149" y="51"/>
                    <a:pt x="141" y="43"/>
                    <a:pt x="141" y="34"/>
                  </a:cubicBezTo>
                  <a:cubicBezTo>
                    <a:pt x="141" y="24"/>
                    <a:pt x="149" y="17"/>
                    <a:pt x="158" y="17"/>
                  </a:cubicBezTo>
                  <a:cubicBezTo>
                    <a:pt x="168" y="17"/>
                    <a:pt x="175" y="24"/>
                    <a:pt x="175" y="34"/>
                  </a:cubicBezTo>
                  <a:cubicBezTo>
                    <a:pt x="175" y="43"/>
                    <a:pt x="168" y="51"/>
                    <a:pt x="158" y="51"/>
                  </a:cubicBezTo>
                  <a:moveTo>
                    <a:pt x="163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53" y="7"/>
                    <a:pt x="153" y="7"/>
                    <a:pt x="153" y="7"/>
                  </a:cubicBezTo>
                  <a:cubicBezTo>
                    <a:pt x="149" y="7"/>
                    <a:pt x="146" y="9"/>
                    <a:pt x="143" y="11"/>
                  </a:cubicBezTo>
                  <a:cubicBezTo>
                    <a:pt x="138" y="7"/>
                    <a:pt x="138" y="7"/>
                    <a:pt x="138" y="7"/>
                  </a:cubicBezTo>
                  <a:cubicBezTo>
                    <a:pt x="131" y="14"/>
                    <a:pt x="131" y="14"/>
                    <a:pt x="131" y="14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3" y="21"/>
                    <a:pt x="132" y="25"/>
                    <a:pt x="131" y="29"/>
                  </a:cubicBezTo>
                  <a:cubicBezTo>
                    <a:pt x="125" y="29"/>
                    <a:pt x="125" y="29"/>
                    <a:pt x="125" y="29"/>
                  </a:cubicBezTo>
                  <a:cubicBezTo>
                    <a:pt x="125" y="39"/>
                    <a:pt x="125" y="39"/>
                    <a:pt x="125" y="39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32" y="43"/>
                    <a:pt x="133" y="46"/>
                    <a:pt x="135" y="49"/>
                  </a:cubicBezTo>
                  <a:cubicBezTo>
                    <a:pt x="131" y="54"/>
                    <a:pt x="131" y="54"/>
                    <a:pt x="131" y="54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43" y="57"/>
                    <a:pt x="143" y="57"/>
                    <a:pt x="143" y="57"/>
                  </a:cubicBezTo>
                  <a:cubicBezTo>
                    <a:pt x="146" y="59"/>
                    <a:pt x="149" y="60"/>
                    <a:pt x="153" y="61"/>
                  </a:cubicBezTo>
                  <a:cubicBezTo>
                    <a:pt x="153" y="67"/>
                    <a:pt x="153" y="67"/>
                    <a:pt x="153" y="67"/>
                  </a:cubicBezTo>
                  <a:cubicBezTo>
                    <a:pt x="163" y="67"/>
                    <a:pt x="163" y="67"/>
                    <a:pt x="163" y="67"/>
                  </a:cubicBezTo>
                  <a:cubicBezTo>
                    <a:pt x="163" y="61"/>
                    <a:pt x="163" y="61"/>
                    <a:pt x="163" y="61"/>
                  </a:cubicBezTo>
                  <a:cubicBezTo>
                    <a:pt x="167" y="60"/>
                    <a:pt x="171" y="59"/>
                    <a:pt x="174" y="57"/>
                  </a:cubicBezTo>
                  <a:cubicBezTo>
                    <a:pt x="178" y="61"/>
                    <a:pt x="178" y="61"/>
                    <a:pt x="178" y="61"/>
                  </a:cubicBezTo>
                  <a:cubicBezTo>
                    <a:pt x="185" y="54"/>
                    <a:pt x="185" y="54"/>
                    <a:pt x="185" y="54"/>
                  </a:cubicBezTo>
                  <a:cubicBezTo>
                    <a:pt x="181" y="49"/>
                    <a:pt x="181" y="49"/>
                    <a:pt x="181" y="49"/>
                  </a:cubicBezTo>
                  <a:cubicBezTo>
                    <a:pt x="183" y="46"/>
                    <a:pt x="185" y="43"/>
                    <a:pt x="185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29"/>
                    <a:pt x="191" y="29"/>
                    <a:pt x="191" y="29"/>
                  </a:cubicBezTo>
                  <a:cubicBezTo>
                    <a:pt x="185" y="29"/>
                    <a:pt x="185" y="29"/>
                    <a:pt x="185" y="29"/>
                  </a:cubicBezTo>
                  <a:cubicBezTo>
                    <a:pt x="185" y="25"/>
                    <a:pt x="183" y="21"/>
                    <a:pt x="181" y="18"/>
                  </a:cubicBezTo>
                  <a:cubicBezTo>
                    <a:pt x="185" y="14"/>
                    <a:pt x="185" y="14"/>
                    <a:pt x="185" y="14"/>
                  </a:cubicBezTo>
                  <a:cubicBezTo>
                    <a:pt x="178" y="7"/>
                    <a:pt x="178" y="7"/>
                    <a:pt x="178" y="7"/>
                  </a:cubicBezTo>
                  <a:cubicBezTo>
                    <a:pt x="174" y="11"/>
                    <a:pt x="174" y="11"/>
                    <a:pt x="174" y="11"/>
                  </a:cubicBezTo>
                  <a:cubicBezTo>
                    <a:pt x="171" y="9"/>
                    <a:pt x="167" y="7"/>
                    <a:pt x="163" y="7"/>
                  </a:cubicBezTo>
                  <a:cubicBezTo>
                    <a:pt x="163" y="0"/>
                    <a:pt x="163" y="0"/>
                    <a:pt x="16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98" name="Freeform 87"/>
            <p:cNvSpPr>
              <a:spLocks noEditPoints="1"/>
            </p:cNvSpPr>
            <p:nvPr/>
          </p:nvSpPr>
          <p:spPr bwMode="auto">
            <a:xfrm>
              <a:off x="6316663" y="4627762"/>
              <a:ext cx="536575" cy="477839"/>
            </a:xfrm>
            <a:custGeom>
              <a:avLst/>
              <a:gdLst>
                <a:gd name="T0" fmla="*/ 23 w 110"/>
                <a:gd name="T1" fmla="*/ 40 h 98"/>
                <a:gd name="T2" fmla="*/ 34 w 110"/>
                <a:gd name="T3" fmla="*/ 55 h 98"/>
                <a:gd name="T4" fmla="*/ 50 w 110"/>
                <a:gd name="T5" fmla="*/ 44 h 98"/>
                <a:gd name="T6" fmla="*/ 39 w 110"/>
                <a:gd name="T7" fmla="*/ 30 h 98"/>
                <a:gd name="T8" fmla="*/ 50 w 110"/>
                <a:gd name="T9" fmla="*/ 22 h 98"/>
                <a:gd name="T10" fmla="*/ 8 w 110"/>
                <a:gd name="T11" fmla="*/ 0 h 98"/>
                <a:gd name="T12" fmla="*/ 11 w 110"/>
                <a:gd name="T13" fmla="*/ 48 h 98"/>
                <a:gd name="T14" fmla="*/ 23 w 110"/>
                <a:gd name="T15" fmla="*/ 40 h 98"/>
                <a:gd name="T16" fmla="*/ 88 w 110"/>
                <a:gd name="T17" fmla="*/ 41 h 98"/>
                <a:gd name="T18" fmla="*/ 100 w 110"/>
                <a:gd name="T19" fmla="*/ 49 h 98"/>
                <a:gd name="T20" fmla="*/ 105 w 110"/>
                <a:gd name="T21" fmla="*/ 1 h 98"/>
                <a:gd name="T22" fmla="*/ 62 w 110"/>
                <a:gd name="T23" fmla="*/ 22 h 98"/>
                <a:gd name="T24" fmla="*/ 73 w 110"/>
                <a:gd name="T25" fmla="*/ 30 h 98"/>
                <a:gd name="T26" fmla="*/ 0 w 110"/>
                <a:gd name="T27" fmla="*/ 78 h 98"/>
                <a:gd name="T28" fmla="*/ 4 w 110"/>
                <a:gd name="T29" fmla="*/ 96 h 98"/>
                <a:gd name="T30" fmla="*/ 88 w 110"/>
                <a:gd name="T31" fmla="*/ 41 h 98"/>
                <a:gd name="T32" fmla="*/ 77 w 110"/>
                <a:gd name="T33" fmla="*/ 66 h 98"/>
                <a:gd name="T34" fmla="*/ 62 w 110"/>
                <a:gd name="T35" fmla="*/ 78 h 98"/>
                <a:gd name="T36" fmla="*/ 105 w 110"/>
                <a:gd name="T37" fmla="*/ 98 h 98"/>
                <a:gd name="T38" fmla="*/ 110 w 110"/>
                <a:gd name="T39" fmla="*/ 80 h 98"/>
                <a:gd name="T40" fmla="*/ 77 w 110"/>
                <a:gd name="T41" fmla="*/ 6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98">
                  <a:moveTo>
                    <a:pt x="23" y="40"/>
                  </a:moveTo>
                  <a:cubicBezTo>
                    <a:pt x="27" y="45"/>
                    <a:pt x="30" y="50"/>
                    <a:pt x="34" y="55"/>
                  </a:cubicBezTo>
                  <a:cubicBezTo>
                    <a:pt x="40" y="52"/>
                    <a:pt x="45" y="48"/>
                    <a:pt x="50" y="44"/>
                  </a:cubicBezTo>
                  <a:cubicBezTo>
                    <a:pt x="46" y="40"/>
                    <a:pt x="42" y="35"/>
                    <a:pt x="39" y="3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1" y="48"/>
                    <a:pt x="11" y="48"/>
                    <a:pt x="11" y="48"/>
                  </a:cubicBezTo>
                  <a:lnTo>
                    <a:pt x="23" y="40"/>
                  </a:lnTo>
                  <a:close/>
                  <a:moveTo>
                    <a:pt x="88" y="41"/>
                  </a:moveTo>
                  <a:cubicBezTo>
                    <a:pt x="100" y="49"/>
                    <a:pt x="100" y="49"/>
                    <a:pt x="100" y="49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62" y="22"/>
                    <a:pt x="62" y="22"/>
                    <a:pt x="62" y="22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46" y="68"/>
                    <a:pt x="1" y="78"/>
                    <a:pt x="0" y="78"/>
                  </a:cubicBezTo>
                  <a:cubicBezTo>
                    <a:pt x="4" y="96"/>
                    <a:pt x="4" y="96"/>
                    <a:pt x="4" y="96"/>
                  </a:cubicBezTo>
                  <a:cubicBezTo>
                    <a:pt x="6" y="96"/>
                    <a:pt x="57" y="85"/>
                    <a:pt x="88" y="41"/>
                  </a:cubicBezTo>
                  <a:close/>
                  <a:moveTo>
                    <a:pt x="77" y="66"/>
                  </a:moveTo>
                  <a:cubicBezTo>
                    <a:pt x="72" y="70"/>
                    <a:pt x="67" y="75"/>
                    <a:pt x="62" y="78"/>
                  </a:cubicBezTo>
                  <a:cubicBezTo>
                    <a:pt x="84" y="93"/>
                    <a:pt x="104" y="98"/>
                    <a:pt x="105" y="98"/>
                  </a:cubicBezTo>
                  <a:cubicBezTo>
                    <a:pt x="110" y="80"/>
                    <a:pt x="110" y="80"/>
                    <a:pt x="110" y="80"/>
                  </a:cubicBezTo>
                  <a:cubicBezTo>
                    <a:pt x="109" y="80"/>
                    <a:pt x="95" y="76"/>
                    <a:pt x="77" y="6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99" name="Freeform 88"/>
            <p:cNvSpPr>
              <a:spLocks noEditPoints="1"/>
            </p:cNvSpPr>
            <p:nvPr/>
          </p:nvSpPr>
          <p:spPr bwMode="auto">
            <a:xfrm>
              <a:off x="5043488" y="3510159"/>
              <a:ext cx="915988" cy="463551"/>
            </a:xfrm>
            <a:custGeom>
              <a:avLst/>
              <a:gdLst>
                <a:gd name="T0" fmla="*/ 26 w 188"/>
                <a:gd name="T1" fmla="*/ 37 h 95"/>
                <a:gd name="T2" fmla="*/ 17 w 188"/>
                <a:gd name="T3" fmla="*/ 46 h 95"/>
                <a:gd name="T4" fmla="*/ 20 w 188"/>
                <a:gd name="T5" fmla="*/ 53 h 95"/>
                <a:gd name="T6" fmla="*/ 4 w 188"/>
                <a:gd name="T7" fmla="*/ 78 h 95"/>
                <a:gd name="T8" fmla="*/ 6 w 188"/>
                <a:gd name="T9" fmla="*/ 78 h 95"/>
                <a:gd name="T10" fmla="*/ 16 w 188"/>
                <a:gd name="T11" fmla="*/ 69 h 95"/>
                <a:gd name="T12" fmla="*/ 11 w 188"/>
                <a:gd name="T13" fmla="*/ 95 h 95"/>
                <a:gd name="T14" fmla="*/ 19 w 188"/>
                <a:gd name="T15" fmla="*/ 95 h 95"/>
                <a:gd name="T16" fmla="*/ 26 w 188"/>
                <a:gd name="T17" fmla="*/ 84 h 95"/>
                <a:gd name="T18" fmla="*/ 32 w 188"/>
                <a:gd name="T19" fmla="*/ 95 h 95"/>
                <a:gd name="T20" fmla="*/ 40 w 188"/>
                <a:gd name="T21" fmla="*/ 95 h 95"/>
                <a:gd name="T22" fmla="*/ 35 w 188"/>
                <a:gd name="T23" fmla="*/ 69 h 95"/>
                <a:gd name="T24" fmla="*/ 46 w 188"/>
                <a:gd name="T25" fmla="*/ 78 h 95"/>
                <a:gd name="T26" fmla="*/ 47 w 188"/>
                <a:gd name="T27" fmla="*/ 78 h 95"/>
                <a:gd name="T28" fmla="*/ 31 w 188"/>
                <a:gd name="T29" fmla="*/ 53 h 95"/>
                <a:gd name="T30" fmla="*/ 35 w 188"/>
                <a:gd name="T31" fmla="*/ 46 h 95"/>
                <a:gd name="T32" fmla="*/ 26 w 188"/>
                <a:gd name="T33" fmla="*/ 37 h 95"/>
                <a:gd name="T34" fmla="*/ 163 w 188"/>
                <a:gd name="T35" fmla="*/ 37 h 95"/>
                <a:gd name="T36" fmla="*/ 154 w 188"/>
                <a:gd name="T37" fmla="*/ 46 h 95"/>
                <a:gd name="T38" fmla="*/ 157 w 188"/>
                <a:gd name="T39" fmla="*/ 53 h 95"/>
                <a:gd name="T40" fmla="*/ 141 w 188"/>
                <a:gd name="T41" fmla="*/ 78 h 95"/>
                <a:gd name="T42" fmla="*/ 143 w 188"/>
                <a:gd name="T43" fmla="*/ 78 h 95"/>
                <a:gd name="T44" fmla="*/ 153 w 188"/>
                <a:gd name="T45" fmla="*/ 69 h 95"/>
                <a:gd name="T46" fmla="*/ 148 w 188"/>
                <a:gd name="T47" fmla="*/ 95 h 95"/>
                <a:gd name="T48" fmla="*/ 157 w 188"/>
                <a:gd name="T49" fmla="*/ 95 h 95"/>
                <a:gd name="T50" fmla="*/ 163 w 188"/>
                <a:gd name="T51" fmla="*/ 84 h 95"/>
                <a:gd name="T52" fmla="*/ 169 w 188"/>
                <a:gd name="T53" fmla="*/ 95 h 95"/>
                <a:gd name="T54" fmla="*/ 177 w 188"/>
                <a:gd name="T55" fmla="*/ 95 h 95"/>
                <a:gd name="T56" fmla="*/ 173 w 188"/>
                <a:gd name="T57" fmla="*/ 69 h 95"/>
                <a:gd name="T58" fmla="*/ 183 w 188"/>
                <a:gd name="T59" fmla="*/ 78 h 95"/>
                <a:gd name="T60" fmla="*/ 185 w 188"/>
                <a:gd name="T61" fmla="*/ 78 h 95"/>
                <a:gd name="T62" fmla="*/ 169 w 188"/>
                <a:gd name="T63" fmla="*/ 53 h 95"/>
                <a:gd name="T64" fmla="*/ 172 w 188"/>
                <a:gd name="T65" fmla="*/ 46 h 95"/>
                <a:gd name="T66" fmla="*/ 163 w 188"/>
                <a:gd name="T67" fmla="*/ 37 h 95"/>
                <a:gd name="T68" fmla="*/ 96 w 188"/>
                <a:gd name="T69" fmla="*/ 0 h 95"/>
                <a:gd name="T70" fmla="*/ 81 w 188"/>
                <a:gd name="T71" fmla="*/ 14 h 95"/>
                <a:gd name="T72" fmla="*/ 87 w 188"/>
                <a:gd name="T73" fmla="*/ 26 h 95"/>
                <a:gd name="T74" fmla="*/ 60 w 188"/>
                <a:gd name="T75" fmla="*/ 67 h 95"/>
                <a:gd name="T76" fmla="*/ 63 w 188"/>
                <a:gd name="T77" fmla="*/ 68 h 95"/>
                <a:gd name="T78" fmla="*/ 80 w 188"/>
                <a:gd name="T79" fmla="*/ 53 h 95"/>
                <a:gd name="T80" fmla="*/ 72 w 188"/>
                <a:gd name="T81" fmla="*/ 95 h 95"/>
                <a:gd name="T82" fmla="*/ 86 w 188"/>
                <a:gd name="T83" fmla="*/ 95 h 95"/>
                <a:gd name="T84" fmla="*/ 96 w 188"/>
                <a:gd name="T85" fmla="*/ 78 h 95"/>
                <a:gd name="T86" fmla="*/ 106 w 188"/>
                <a:gd name="T87" fmla="*/ 95 h 95"/>
                <a:gd name="T88" fmla="*/ 119 w 188"/>
                <a:gd name="T89" fmla="*/ 95 h 95"/>
                <a:gd name="T90" fmla="*/ 112 w 188"/>
                <a:gd name="T91" fmla="*/ 53 h 95"/>
                <a:gd name="T92" fmla="*/ 128 w 188"/>
                <a:gd name="T93" fmla="*/ 68 h 95"/>
                <a:gd name="T94" fmla="*/ 131 w 188"/>
                <a:gd name="T95" fmla="*/ 67 h 95"/>
                <a:gd name="T96" fmla="*/ 105 w 188"/>
                <a:gd name="T97" fmla="*/ 26 h 95"/>
                <a:gd name="T98" fmla="*/ 111 w 188"/>
                <a:gd name="T99" fmla="*/ 14 h 95"/>
                <a:gd name="T100" fmla="*/ 96 w 188"/>
                <a:gd name="T10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8" h="95">
                  <a:moveTo>
                    <a:pt x="26" y="37"/>
                  </a:moveTo>
                  <a:cubicBezTo>
                    <a:pt x="21" y="37"/>
                    <a:pt x="17" y="41"/>
                    <a:pt x="17" y="46"/>
                  </a:cubicBezTo>
                  <a:cubicBezTo>
                    <a:pt x="17" y="49"/>
                    <a:pt x="18" y="51"/>
                    <a:pt x="20" y="53"/>
                  </a:cubicBezTo>
                  <a:cubicBezTo>
                    <a:pt x="11" y="56"/>
                    <a:pt x="0" y="74"/>
                    <a:pt x="4" y="78"/>
                  </a:cubicBezTo>
                  <a:cubicBezTo>
                    <a:pt x="4" y="78"/>
                    <a:pt x="5" y="78"/>
                    <a:pt x="6" y="78"/>
                  </a:cubicBezTo>
                  <a:cubicBezTo>
                    <a:pt x="9" y="78"/>
                    <a:pt x="13" y="74"/>
                    <a:pt x="16" y="69"/>
                  </a:cubicBezTo>
                  <a:cubicBezTo>
                    <a:pt x="14" y="78"/>
                    <a:pt x="12" y="87"/>
                    <a:pt x="11" y="95"/>
                  </a:cubicBezTo>
                  <a:cubicBezTo>
                    <a:pt x="19" y="95"/>
                    <a:pt x="19" y="95"/>
                    <a:pt x="19" y="95"/>
                  </a:cubicBezTo>
                  <a:cubicBezTo>
                    <a:pt x="20" y="91"/>
                    <a:pt x="22" y="84"/>
                    <a:pt x="26" y="84"/>
                  </a:cubicBezTo>
                  <a:cubicBezTo>
                    <a:pt x="29" y="84"/>
                    <a:pt x="32" y="91"/>
                    <a:pt x="32" y="95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87"/>
                    <a:pt x="38" y="78"/>
                    <a:pt x="35" y="69"/>
                  </a:cubicBezTo>
                  <a:cubicBezTo>
                    <a:pt x="39" y="74"/>
                    <a:pt x="43" y="78"/>
                    <a:pt x="46" y="78"/>
                  </a:cubicBezTo>
                  <a:cubicBezTo>
                    <a:pt x="46" y="78"/>
                    <a:pt x="47" y="78"/>
                    <a:pt x="47" y="78"/>
                  </a:cubicBezTo>
                  <a:cubicBezTo>
                    <a:pt x="51" y="74"/>
                    <a:pt x="41" y="56"/>
                    <a:pt x="31" y="53"/>
                  </a:cubicBezTo>
                  <a:cubicBezTo>
                    <a:pt x="33" y="51"/>
                    <a:pt x="35" y="49"/>
                    <a:pt x="35" y="46"/>
                  </a:cubicBezTo>
                  <a:cubicBezTo>
                    <a:pt x="35" y="41"/>
                    <a:pt x="31" y="37"/>
                    <a:pt x="26" y="37"/>
                  </a:cubicBezTo>
                  <a:moveTo>
                    <a:pt x="163" y="37"/>
                  </a:moveTo>
                  <a:cubicBezTo>
                    <a:pt x="158" y="37"/>
                    <a:pt x="154" y="41"/>
                    <a:pt x="154" y="46"/>
                  </a:cubicBezTo>
                  <a:cubicBezTo>
                    <a:pt x="154" y="49"/>
                    <a:pt x="155" y="51"/>
                    <a:pt x="157" y="53"/>
                  </a:cubicBezTo>
                  <a:cubicBezTo>
                    <a:pt x="148" y="56"/>
                    <a:pt x="138" y="74"/>
                    <a:pt x="141" y="78"/>
                  </a:cubicBezTo>
                  <a:cubicBezTo>
                    <a:pt x="142" y="78"/>
                    <a:pt x="142" y="78"/>
                    <a:pt x="143" y="78"/>
                  </a:cubicBezTo>
                  <a:cubicBezTo>
                    <a:pt x="146" y="78"/>
                    <a:pt x="150" y="74"/>
                    <a:pt x="153" y="69"/>
                  </a:cubicBezTo>
                  <a:cubicBezTo>
                    <a:pt x="151" y="78"/>
                    <a:pt x="149" y="87"/>
                    <a:pt x="148" y="95"/>
                  </a:cubicBezTo>
                  <a:cubicBezTo>
                    <a:pt x="157" y="95"/>
                    <a:pt x="157" y="95"/>
                    <a:pt x="157" y="95"/>
                  </a:cubicBezTo>
                  <a:cubicBezTo>
                    <a:pt x="157" y="91"/>
                    <a:pt x="160" y="84"/>
                    <a:pt x="163" y="84"/>
                  </a:cubicBezTo>
                  <a:cubicBezTo>
                    <a:pt x="166" y="84"/>
                    <a:pt x="169" y="91"/>
                    <a:pt x="169" y="95"/>
                  </a:cubicBezTo>
                  <a:cubicBezTo>
                    <a:pt x="177" y="95"/>
                    <a:pt x="177" y="95"/>
                    <a:pt x="177" y="95"/>
                  </a:cubicBezTo>
                  <a:cubicBezTo>
                    <a:pt x="177" y="87"/>
                    <a:pt x="175" y="78"/>
                    <a:pt x="173" y="69"/>
                  </a:cubicBezTo>
                  <a:cubicBezTo>
                    <a:pt x="176" y="74"/>
                    <a:pt x="180" y="78"/>
                    <a:pt x="183" y="78"/>
                  </a:cubicBezTo>
                  <a:cubicBezTo>
                    <a:pt x="184" y="78"/>
                    <a:pt x="184" y="78"/>
                    <a:pt x="185" y="78"/>
                  </a:cubicBezTo>
                  <a:cubicBezTo>
                    <a:pt x="188" y="74"/>
                    <a:pt x="178" y="56"/>
                    <a:pt x="169" y="53"/>
                  </a:cubicBezTo>
                  <a:cubicBezTo>
                    <a:pt x="171" y="51"/>
                    <a:pt x="172" y="49"/>
                    <a:pt x="172" y="46"/>
                  </a:cubicBezTo>
                  <a:cubicBezTo>
                    <a:pt x="172" y="41"/>
                    <a:pt x="168" y="37"/>
                    <a:pt x="163" y="37"/>
                  </a:cubicBezTo>
                  <a:moveTo>
                    <a:pt x="96" y="0"/>
                  </a:moveTo>
                  <a:cubicBezTo>
                    <a:pt x="88" y="0"/>
                    <a:pt x="81" y="6"/>
                    <a:pt x="81" y="14"/>
                  </a:cubicBezTo>
                  <a:cubicBezTo>
                    <a:pt x="81" y="19"/>
                    <a:pt x="83" y="23"/>
                    <a:pt x="87" y="26"/>
                  </a:cubicBezTo>
                  <a:cubicBezTo>
                    <a:pt x="72" y="31"/>
                    <a:pt x="55" y="61"/>
                    <a:pt x="60" y="67"/>
                  </a:cubicBezTo>
                  <a:cubicBezTo>
                    <a:pt x="61" y="68"/>
                    <a:pt x="62" y="68"/>
                    <a:pt x="63" y="68"/>
                  </a:cubicBezTo>
                  <a:cubicBezTo>
                    <a:pt x="68" y="68"/>
                    <a:pt x="75" y="60"/>
                    <a:pt x="80" y="53"/>
                  </a:cubicBezTo>
                  <a:cubicBezTo>
                    <a:pt x="76" y="67"/>
                    <a:pt x="74" y="82"/>
                    <a:pt x="72" y="95"/>
                  </a:cubicBezTo>
                  <a:cubicBezTo>
                    <a:pt x="86" y="95"/>
                    <a:pt x="86" y="95"/>
                    <a:pt x="86" y="95"/>
                  </a:cubicBezTo>
                  <a:cubicBezTo>
                    <a:pt x="86" y="88"/>
                    <a:pt x="91" y="78"/>
                    <a:pt x="96" y="78"/>
                  </a:cubicBezTo>
                  <a:cubicBezTo>
                    <a:pt x="101" y="78"/>
                    <a:pt x="106" y="88"/>
                    <a:pt x="106" y="95"/>
                  </a:cubicBezTo>
                  <a:cubicBezTo>
                    <a:pt x="119" y="95"/>
                    <a:pt x="119" y="95"/>
                    <a:pt x="119" y="95"/>
                  </a:cubicBezTo>
                  <a:cubicBezTo>
                    <a:pt x="118" y="82"/>
                    <a:pt x="115" y="67"/>
                    <a:pt x="112" y="53"/>
                  </a:cubicBezTo>
                  <a:cubicBezTo>
                    <a:pt x="117" y="60"/>
                    <a:pt x="124" y="68"/>
                    <a:pt x="128" y="68"/>
                  </a:cubicBezTo>
                  <a:cubicBezTo>
                    <a:pt x="130" y="68"/>
                    <a:pt x="131" y="68"/>
                    <a:pt x="131" y="67"/>
                  </a:cubicBezTo>
                  <a:cubicBezTo>
                    <a:pt x="137" y="61"/>
                    <a:pt x="120" y="31"/>
                    <a:pt x="105" y="26"/>
                  </a:cubicBezTo>
                  <a:cubicBezTo>
                    <a:pt x="108" y="23"/>
                    <a:pt x="111" y="19"/>
                    <a:pt x="111" y="14"/>
                  </a:cubicBezTo>
                  <a:cubicBezTo>
                    <a:pt x="111" y="6"/>
                    <a:pt x="104" y="0"/>
                    <a:pt x="9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5436229" y="1627845"/>
            <a:ext cx="3688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感谢老师的辛苦付出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545581" y="2893905"/>
            <a:ext cx="3415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感谢大家帮助我成长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449623" y="4157689"/>
            <a:ext cx="3104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感谢自己能够坚持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2192000" y="9372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335123" y="451832"/>
            <a:ext cx="16818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FFFFFF"/>
                </a:solidFill>
                <a:latin typeface="+mn-ea"/>
                <a:cs typeface="+mn-ea"/>
              </a:rPr>
              <a:t>Finally</a:t>
            </a:r>
            <a:endParaRPr lang="zh-CN" altLang="en-US" sz="3600" b="1" dirty="0">
              <a:solidFill>
                <a:srgbClr val="FFFFFF"/>
              </a:solidFill>
              <a:latin typeface="+mn-ea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48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8" grpId="0"/>
      <p:bldP spid="80" grpId="0"/>
      <p:bldP spid="7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D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5848692" y="2488550"/>
            <a:ext cx="3684022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cs typeface="+mn-ea"/>
              </a:rPr>
              <a:t>THANKS</a:t>
            </a:r>
            <a:endParaRPr lang="zh-CN" altLang="en-US" sz="8000" b="1" dirty="0">
              <a:solidFill>
                <a:schemeClr val="bg1"/>
              </a:solidFill>
              <a:cs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2192000" y="9372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6773" y="560763"/>
            <a:ext cx="1140089" cy="15644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66" y="5305840"/>
            <a:ext cx="1140089" cy="15644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849" y="3594663"/>
            <a:ext cx="1752897" cy="1774303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2274" y="3115860"/>
            <a:ext cx="873910" cy="884582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515" y="1006461"/>
            <a:ext cx="1752897" cy="177430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3407" y="691840"/>
            <a:ext cx="1752897" cy="1774303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768150">
            <a:off x="582271" y="2841792"/>
            <a:ext cx="629473" cy="863746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442191">
            <a:off x="1880666" y="901555"/>
            <a:ext cx="629473" cy="863746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768150">
            <a:off x="2135204" y="3952323"/>
            <a:ext cx="375710" cy="515539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768150">
            <a:off x="1771999" y="2541530"/>
            <a:ext cx="375710" cy="515539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768150">
            <a:off x="2858625" y="2855592"/>
            <a:ext cx="375710" cy="515539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768150">
            <a:off x="3770457" y="3170576"/>
            <a:ext cx="375710" cy="515539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768150">
            <a:off x="3508702" y="2514043"/>
            <a:ext cx="375710" cy="515539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768150">
            <a:off x="1329094" y="5548777"/>
            <a:ext cx="629473" cy="863746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1980" y="3416373"/>
            <a:ext cx="989387" cy="1001469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7216" y="5073205"/>
            <a:ext cx="873910" cy="884582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768150">
            <a:off x="1941346" y="4627482"/>
            <a:ext cx="375710" cy="515539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768150">
            <a:off x="2458384" y="4471378"/>
            <a:ext cx="629473" cy="863746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2841" y="2015459"/>
            <a:ext cx="873910" cy="88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01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B0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0"/>
          <p:cNvSpPr/>
          <p:nvPr/>
        </p:nvSpPr>
        <p:spPr bwMode="auto">
          <a:xfrm>
            <a:off x="1629096" y="1297790"/>
            <a:ext cx="9459459" cy="4684887"/>
          </a:xfrm>
          <a:custGeom>
            <a:avLst/>
            <a:gdLst>
              <a:gd name="T0" fmla="*/ 660 w 668"/>
              <a:gd name="T1" fmla="*/ 0 h 331"/>
              <a:gd name="T2" fmla="*/ 8 w 668"/>
              <a:gd name="T3" fmla="*/ 0 h 331"/>
              <a:gd name="T4" fmla="*/ 0 w 668"/>
              <a:gd name="T5" fmla="*/ 9 h 331"/>
              <a:gd name="T6" fmla="*/ 0 w 668"/>
              <a:gd name="T7" fmla="*/ 323 h 331"/>
              <a:gd name="T8" fmla="*/ 8 w 668"/>
              <a:gd name="T9" fmla="*/ 331 h 331"/>
              <a:gd name="T10" fmla="*/ 660 w 668"/>
              <a:gd name="T11" fmla="*/ 331 h 331"/>
              <a:gd name="T12" fmla="*/ 668 w 668"/>
              <a:gd name="T13" fmla="*/ 323 h 331"/>
              <a:gd name="T14" fmla="*/ 668 w 668"/>
              <a:gd name="T15" fmla="*/ 9 h 331"/>
              <a:gd name="T16" fmla="*/ 660 w 668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8" h="331">
                <a:moveTo>
                  <a:pt x="660" y="0"/>
                </a:moveTo>
                <a:lnTo>
                  <a:pt x="8" y="0"/>
                </a:lnTo>
                <a:cubicBezTo>
                  <a:pt x="4" y="0"/>
                  <a:pt x="0" y="4"/>
                  <a:pt x="0" y="9"/>
                </a:cubicBezTo>
                <a:lnTo>
                  <a:pt x="0" y="323"/>
                </a:lnTo>
                <a:cubicBezTo>
                  <a:pt x="0" y="327"/>
                  <a:pt x="4" y="331"/>
                  <a:pt x="8" y="331"/>
                </a:cubicBezTo>
                <a:lnTo>
                  <a:pt x="660" y="331"/>
                </a:lnTo>
                <a:cubicBezTo>
                  <a:pt x="665" y="331"/>
                  <a:pt x="668" y="327"/>
                  <a:pt x="668" y="323"/>
                </a:cubicBezTo>
                <a:lnTo>
                  <a:pt x="668" y="9"/>
                </a:lnTo>
                <a:cubicBezTo>
                  <a:pt x="668" y="4"/>
                  <a:pt x="665" y="0"/>
                  <a:pt x="660" y="0"/>
                </a:cubicBezTo>
              </a:path>
            </a:pathLst>
          </a:custGeom>
          <a:gradFill flip="none" rotWithShape="1">
            <a:gsLst>
              <a:gs pos="64000">
                <a:srgbClr val="FFFFFF"/>
              </a:gs>
              <a:gs pos="0">
                <a:srgbClr val="DEDFE1"/>
              </a:gs>
            </a:gsLst>
            <a:path path="circle">
              <a:fillToRect l="100000" b="100000"/>
            </a:path>
            <a:tileRect t="-100000" r="-100000"/>
          </a:gradFill>
          <a:ln w="12700">
            <a:noFill/>
            <a:prstDash val="solid"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25400"/>
          </a:sp3d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20" name="Freeform 11"/>
          <p:cNvSpPr/>
          <p:nvPr/>
        </p:nvSpPr>
        <p:spPr bwMode="auto">
          <a:xfrm>
            <a:off x="10309707" y="5189668"/>
            <a:ext cx="778848" cy="793008"/>
          </a:xfrm>
          <a:custGeom>
            <a:avLst/>
            <a:gdLst>
              <a:gd name="T0" fmla="*/ 55 w 55"/>
              <a:gd name="T1" fmla="*/ 0 h 56"/>
              <a:gd name="T2" fmla="*/ 0 w 55"/>
              <a:gd name="T3" fmla="*/ 56 h 56"/>
              <a:gd name="T4" fmla="*/ 3 w 55"/>
              <a:gd name="T5" fmla="*/ 56 h 56"/>
              <a:gd name="T6" fmla="*/ 49 w 55"/>
              <a:gd name="T7" fmla="*/ 56 h 56"/>
              <a:gd name="T8" fmla="*/ 55 w 55"/>
              <a:gd name="T9" fmla="*/ 50 h 56"/>
              <a:gd name="T10" fmla="*/ 55 w 55"/>
              <a:gd name="T11" fmla="*/ 2 h 56"/>
              <a:gd name="T12" fmla="*/ 55 w 55"/>
              <a:gd name="T13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56">
                <a:moveTo>
                  <a:pt x="55" y="0"/>
                </a:moveTo>
                <a:cubicBezTo>
                  <a:pt x="37" y="19"/>
                  <a:pt x="19" y="37"/>
                  <a:pt x="0" y="56"/>
                </a:cubicBezTo>
                <a:cubicBezTo>
                  <a:pt x="1" y="56"/>
                  <a:pt x="2" y="56"/>
                  <a:pt x="3" y="56"/>
                </a:cubicBezTo>
                <a:lnTo>
                  <a:pt x="49" y="56"/>
                </a:lnTo>
                <a:cubicBezTo>
                  <a:pt x="52" y="56"/>
                  <a:pt x="55" y="51"/>
                  <a:pt x="55" y="50"/>
                </a:cubicBezTo>
                <a:lnTo>
                  <a:pt x="55" y="2"/>
                </a:lnTo>
                <a:lnTo>
                  <a:pt x="55" y="0"/>
                </a:lnTo>
              </a:path>
            </a:pathLst>
          </a:custGeom>
          <a:solidFill>
            <a:srgbClr val="87B0C7"/>
          </a:solidFill>
          <a:ln w="0">
            <a:noFill/>
            <a:prstDash val="solid"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rgbClr val="87B0C7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45011" y="1834945"/>
            <a:ext cx="161133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0" b="1" dirty="0">
                <a:solidFill>
                  <a:srgbClr val="87B0C7"/>
                </a:solidFill>
                <a:latin typeface="Arial" pitchFamily="34" charset="0"/>
                <a:cs typeface="Arial" pitchFamily="34" charset="0"/>
              </a:rPr>
              <a:t>1</a:t>
            </a:r>
            <a:endParaRPr lang="zh-CN" altLang="en-US" sz="20000" b="1" dirty="0">
              <a:solidFill>
                <a:srgbClr val="87B0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08577" y="2958329"/>
            <a:ext cx="3171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87B0C7"/>
                </a:solidFill>
                <a:latin typeface="微软雅黑" pitchFamily="34" charset="-122"/>
                <a:ea typeface="微软雅黑" pitchFamily="34" charset="-122"/>
              </a:rPr>
              <a:t>项目背景</a:t>
            </a:r>
            <a:endParaRPr lang="zh-CN" altLang="en-US" sz="5400" b="1" dirty="0">
              <a:solidFill>
                <a:srgbClr val="87B0C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燕尾形 26"/>
          <p:cNvSpPr/>
          <p:nvPr/>
        </p:nvSpPr>
        <p:spPr>
          <a:xfrm>
            <a:off x="10775632" y="5692616"/>
            <a:ext cx="192021" cy="192021"/>
          </a:xfrm>
          <a:prstGeom prst="chevron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2192000" y="9372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4846777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5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3" grpId="0"/>
      <p:bldP spid="39" grpId="0"/>
      <p:bldP spid="27" grpId="0" animBg="1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 116"/>
          <p:cNvGrpSpPr/>
          <p:nvPr/>
        </p:nvGrpSpPr>
        <p:grpSpPr>
          <a:xfrm>
            <a:off x="1626324" y="2597123"/>
            <a:ext cx="9289083" cy="2399710"/>
            <a:chOff x="1260022" y="2163164"/>
            <a:chExt cx="6960165" cy="1748634"/>
          </a:xfrm>
          <a:noFill/>
          <a:effectLst>
            <a:outerShdw blurRad="76200" dist="38100" dir="5400000" algn="t" rotWithShape="0">
              <a:prstClr val="black">
                <a:alpha val="28000"/>
              </a:prstClr>
            </a:outerShdw>
          </a:effectLst>
        </p:grpSpPr>
        <p:sp>
          <p:nvSpPr>
            <p:cNvPr id="118" name="Arc 54"/>
            <p:cNvSpPr/>
            <p:nvPr/>
          </p:nvSpPr>
          <p:spPr bwMode="auto">
            <a:xfrm>
              <a:off x="4740104" y="2171757"/>
              <a:ext cx="1740042" cy="1740041"/>
            </a:xfrm>
            <a:prstGeom prst="arc">
              <a:avLst>
                <a:gd name="adj1" fmla="val 21449734"/>
                <a:gd name="adj2" fmla="val 10900343"/>
              </a:avLst>
            </a:prstGeom>
            <a:grpFill/>
            <a:ln w="76200">
              <a:solidFill>
                <a:schemeClr val="bg1"/>
              </a:solidFill>
            </a:ln>
            <a:effectLst>
              <a:outerShdw blurRad="419100" dist="419100" dir="3600000" algn="tl" rotWithShape="0">
                <a:schemeClr val="accent2">
                  <a:lumMod val="50000"/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None/>
              </a:pPr>
              <a:endParaRPr lang="en-US" sz="2400" b="1">
                <a:solidFill>
                  <a:schemeClr val="accent1"/>
                </a:solidFill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19" name="Arc 42"/>
            <p:cNvSpPr/>
            <p:nvPr/>
          </p:nvSpPr>
          <p:spPr bwMode="auto">
            <a:xfrm>
              <a:off x="1260022" y="2171757"/>
              <a:ext cx="1740042" cy="1740041"/>
            </a:xfrm>
            <a:prstGeom prst="arc">
              <a:avLst>
                <a:gd name="adj1" fmla="val 21449734"/>
                <a:gd name="adj2" fmla="val 10900343"/>
              </a:avLst>
            </a:prstGeom>
            <a:grpFill/>
            <a:ln w="76200">
              <a:solidFill>
                <a:schemeClr val="bg1"/>
              </a:solidFill>
            </a:ln>
            <a:effectLst>
              <a:outerShdw blurRad="419100" dist="419100" dir="3600000" algn="tl" rotWithShape="0">
                <a:schemeClr val="accent2">
                  <a:lumMod val="50000"/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None/>
              </a:pPr>
              <a:endParaRPr lang="en-US" sz="2400" b="1">
                <a:solidFill>
                  <a:schemeClr val="accent1"/>
                </a:solidFill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20" name="Arc 40"/>
            <p:cNvSpPr/>
            <p:nvPr/>
          </p:nvSpPr>
          <p:spPr bwMode="auto">
            <a:xfrm rot="10800000">
              <a:off x="3000064" y="2163164"/>
              <a:ext cx="1740041" cy="1740041"/>
            </a:xfrm>
            <a:prstGeom prst="arc">
              <a:avLst>
                <a:gd name="adj1" fmla="val 21449734"/>
                <a:gd name="adj2" fmla="val 10900343"/>
              </a:avLst>
            </a:prstGeom>
            <a:grpFill/>
            <a:ln w="76200">
              <a:solidFill>
                <a:schemeClr val="bg1"/>
              </a:solidFill>
            </a:ln>
            <a:effectLst>
              <a:outerShdw blurRad="419100" dist="419100" dir="3600000" algn="tl" rotWithShape="0">
                <a:schemeClr val="accent2">
                  <a:lumMod val="50000"/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None/>
              </a:pPr>
              <a:endParaRPr lang="en-US" sz="2400" b="1">
                <a:solidFill>
                  <a:schemeClr val="accent1"/>
                </a:solidFill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121" name="Arc 52"/>
            <p:cNvSpPr/>
            <p:nvPr/>
          </p:nvSpPr>
          <p:spPr bwMode="auto">
            <a:xfrm rot="10800000">
              <a:off x="6480146" y="2163164"/>
              <a:ext cx="1740041" cy="1740041"/>
            </a:xfrm>
            <a:prstGeom prst="arc">
              <a:avLst>
                <a:gd name="adj1" fmla="val 21449734"/>
                <a:gd name="adj2" fmla="val 10900343"/>
              </a:avLst>
            </a:prstGeom>
            <a:grpFill/>
            <a:ln w="76200">
              <a:solidFill>
                <a:schemeClr val="bg1"/>
              </a:solidFill>
            </a:ln>
            <a:effectLst>
              <a:outerShdw blurRad="419100" dist="419100" dir="3600000" algn="tl" rotWithShape="0">
                <a:schemeClr val="accent2">
                  <a:lumMod val="50000"/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None/>
              </a:pPr>
              <a:endParaRPr lang="en-US" sz="2400" b="1">
                <a:solidFill>
                  <a:schemeClr val="accent1"/>
                </a:solidFill>
                <a:latin typeface="+mn-ea"/>
                <a:cs typeface="+mn-ea"/>
                <a:sym typeface="+mn-lt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692468" y="1495373"/>
            <a:ext cx="3259519" cy="1261276"/>
            <a:chOff x="5349195" y="1274556"/>
            <a:chExt cx="2442307" cy="919076"/>
          </a:xfrm>
        </p:grpSpPr>
        <p:sp>
          <p:nvSpPr>
            <p:cNvPr id="123" name="TextBox 7"/>
            <p:cNvSpPr txBox="1"/>
            <p:nvPr/>
          </p:nvSpPr>
          <p:spPr>
            <a:xfrm>
              <a:off x="5349195" y="1426626"/>
              <a:ext cx="2442307" cy="767006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+mn-lt"/>
                  <a:cs typeface="+mn-ea"/>
                  <a:sym typeface="+mn-lt"/>
                </a:rPr>
                <a:t>日常生活、节假日安排、穿衣出行、天气灾害</a:t>
              </a:r>
              <a:endParaRPr lang="zh-CN" altLang="en-US" sz="2400" b="1" dirty="0">
                <a:solidFill>
                  <a:schemeClr val="bg1"/>
                </a:solidFill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24" name="TextBox 8"/>
            <p:cNvSpPr txBox="1"/>
            <p:nvPr/>
          </p:nvSpPr>
          <p:spPr>
            <a:xfrm>
              <a:off x="6532344" y="1274556"/>
              <a:ext cx="1008112" cy="336409"/>
            </a:xfrm>
            <a:prstGeom prst="rect">
              <a:avLst/>
            </a:prstGeom>
            <a:noFill/>
          </p:spPr>
          <p:txBody>
            <a:bodyPr wrap="square" lIns="91431" tIns="0" rIns="91431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2000" dirty="0">
                <a:solidFill>
                  <a:schemeClr val="bg1"/>
                </a:solidFill>
                <a:latin typeface="+mn-lt"/>
                <a:cs typeface="+mn-ea"/>
                <a:sym typeface="+mn-lt"/>
              </a:endParaRP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4023567" y="4978151"/>
            <a:ext cx="2228177" cy="658755"/>
            <a:chOff x="6084168" y="1274556"/>
            <a:chExt cx="1669538" cy="480026"/>
          </a:xfrm>
        </p:grpSpPr>
        <p:sp>
          <p:nvSpPr>
            <p:cNvPr id="126" name="TextBox 10"/>
            <p:cNvSpPr txBox="1"/>
            <p:nvPr/>
          </p:nvSpPr>
          <p:spPr>
            <a:xfrm>
              <a:off x="6084168" y="1514664"/>
              <a:ext cx="1669538" cy="239918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zh-CN" altLang="en-US" sz="1400" dirty="0">
                <a:solidFill>
                  <a:schemeClr val="bg1"/>
                </a:solidFill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27" name="TextBox 11"/>
            <p:cNvSpPr txBox="1"/>
            <p:nvPr/>
          </p:nvSpPr>
          <p:spPr>
            <a:xfrm>
              <a:off x="6532344" y="1274556"/>
              <a:ext cx="1008112" cy="336409"/>
            </a:xfrm>
            <a:prstGeom prst="rect">
              <a:avLst/>
            </a:prstGeom>
            <a:noFill/>
          </p:spPr>
          <p:txBody>
            <a:bodyPr wrap="square" lIns="91431" tIns="0" rIns="91431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2000" dirty="0">
                <a:solidFill>
                  <a:schemeClr val="bg1"/>
                </a:solidFill>
                <a:latin typeface="+mn-lt"/>
                <a:cs typeface="+mn-ea"/>
                <a:sym typeface="+mn-lt"/>
              </a:endParaRPr>
            </a:p>
          </p:txBody>
        </p:sp>
      </p:grpSp>
      <p:sp>
        <p:nvSpPr>
          <p:cNvPr id="130" name="TextBox 14"/>
          <p:cNvSpPr txBox="1"/>
          <p:nvPr/>
        </p:nvSpPr>
        <p:spPr>
          <a:xfrm>
            <a:off x="6849881" y="1397659"/>
            <a:ext cx="1345433" cy="461665"/>
          </a:xfrm>
          <a:prstGeom prst="rect">
            <a:avLst/>
          </a:prstGeom>
          <a:noFill/>
        </p:spPr>
        <p:txBody>
          <a:bodyPr wrap="square" lIns="91431" tIns="0" rIns="91431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33" name="TextBox 17"/>
          <p:cNvSpPr txBox="1"/>
          <p:nvPr/>
        </p:nvSpPr>
        <p:spPr>
          <a:xfrm>
            <a:off x="8589429" y="4671540"/>
            <a:ext cx="1345433" cy="461666"/>
          </a:xfrm>
          <a:prstGeom prst="rect">
            <a:avLst/>
          </a:prstGeom>
          <a:noFill/>
        </p:spPr>
        <p:txBody>
          <a:bodyPr wrap="square" lIns="91431" tIns="0" rIns="91431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grpSp>
        <p:nvGrpSpPr>
          <p:cNvPr id="134" name="组合 133"/>
          <p:cNvGrpSpPr/>
          <p:nvPr/>
        </p:nvGrpSpPr>
        <p:grpSpPr>
          <a:xfrm>
            <a:off x="2023809" y="2998279"/>
            <a:ext cx="1610332" cy="1609190"/>
            <a:chOff x="2201071" y="3406041"/>
            <a:chExt cx="1805286" cy="1805938"/>
          </a:xfrm>
        </p:grpSpPr>
        <p:grpSp>
          <p:nvGrpSpPr>
            <p:cNvPr id="135" name="组合 134"/>
            <p:cNvGrpSpPr/>
            <p:nvPr/>
          </p:nvGrpSpPr>
          <p:grpSpPr>
            <a:xfrm>
              <a:off x="2201071" y="3406041"/>
              <a:ext cx="1805286" cy="1805938"/>
              <a:chOff x="4345444" y="2542859"/>
              <a:chExt cx="1810550" cy="1811205"/>
            </a:xfrm>
          </p:grpSpPr>
          <p:grpSp>
            <p:nvGrpSpPr>
              <p:cNvPr id="137" name="组合 136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139" name="同心圆 138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 flip="none" rotWithShape="1">
                  <a:gsLst>
                    <a:gs pos="0">
                      <a:schemeClr val="bg1"/>
                    </a:gs>
                    <a:gs pos="3600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3200000" scaled="0"/>
                  <a:tileRect/>
                </a:gradFill>
                <a:ln w="22225">
                  <a:solidFill>
                    <a:schemeClr val="bg1"/>
                  </a:solidFill>
                </a:ln>
                <a:effectLst>
                  <a:outerShdw blurRad="419100" dist="419100" dir="3600000" algn="tl" rotWithShape="0">
                    <a:schemeClr val="accent2">
                      <a:lumMod val="50000"/>
                      <a:alpha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fontAlgn="base">
                    <a:spcAft>
                      <a:spcPct val="0"/>
                    </a:spcAft>
                    <a:buClr>
                      <a:schemeClr val="folHlink"/>
                    </a:buClr>
                    <a:buFont typeface="Wingdings" panose="05000000000000000000" pitchFamily="2" charset="2"/>
                    <a:buNone/>
                  </a:pPr>
                  <a:endParaRPr lang="zh-CN" altLang="en-US" sz="2400" b="1">
                    <a:solidFill>
                      <a:srgbClr val="87B0C7"/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40" name="椭圆 139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3600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3200000" scaled="0"/>
                  <a:tileRect/>
                </a:gradFill>
                <a:ln w="22225">
                  <a:solidFill>
                    <a:schemeClr val="bg1"/>
                  </a:solidFill>
                </a:ln>
                <a:effectLst>
                  <a:outerShdw blurRad="419100" dist="419100" dir="3600000" algn="tl" rotWithShape="0">
                    <a:schemeClr val="accent2">
                      <a:lumMod val="50000"/>
                      <a:alpha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fontAlgn="base">
                    <a:spcAft>
                      <a:spcPct val="0"/>
                    </a:spcAft>
                    <a:buClr>
                      <a:schemeClr val="folHlink"/>
                    </a:buClr>
                    <a:buFont typeface="Wingdings" panose="05000000000000000000" pitchFamily="2" charset="2"/>
                    <a:buNone/>
                  </a:pPr>
                  <a:endParaRPr lang="zh-CN" altLang="en-US" sz="2400" b="1">
                    <a:solidFill>
                      <a:srgbClr val="87B0C7"/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38" name="椭圆 137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noFill/>
              <a:ln w="22225">
                <a:noFill/>
              </a:ln>
              <a:effectLst>
                <a:outerShdw blurRad="419100" dist="419100" dir="3600000" algn="tl" rotWithShape="0">
                  <a:schemeClr val="accent2">
                    <a:lumMod val="50000"/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None/>
                </a:pPr>
                <a:endParaRPr lang="zh-CN" altLang="en-US" sz="2400" b="1">
                  <a:solidFill>
                    <a:srgbClr val="87B0C7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36" name="TextBox 20"/>
            <p:cNvSpPr txBox="1"/>
            <p:nvPr/>
          </p:nvSpPr>
          <p:spPr>
            <a:xfrm>
              <a:off x="2478755" y="3876616"/>
              <a:ext cx="1238864" cy="932599"/>
            </a:xfrm>
            <a:prstGeom prst="rect">
              <a:avLst/>
            </a:prstGeom>
            <a:noFill/>
            <a:ln w="22225">
              <a:noFill/>
            </a:ln>
            <a:effectLst>
              <a:outerShdw blurRad="419100" dist="419100" dir="3600000" algn="tl" rotWithShape="0">
                <a:schemeClr val="accent2">
                  <a:lumMod val="50000"/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fontAlgn="base">
                <a:spcBef>
                  <a:spcPts val="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None/>
                <a:defRPr sz="2400" b="1">
                  <a:solidFill>
                    <a:schemeClr val="accent1"/>
                  </a:solidFill>
                  <a:latin typeface="+mn-ea"/>
                  <a:cs typeface="+mn-ea"/>
                </a:defRPr>
              </a:lvl1pPr>
              <a:lvl2pPr marL="342900" algn="ctr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850" b="1">
                  <a:solidFill>
                    <a:schemeClr val="lt1"/>
                  </a:solidFill>
                </a:defRPr>
              </a:lvl2pPr>
              <a:lvl3pPr marL="685800" algn="ctr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850" b="1">
                  <a:solidFill>
                    <a:schemeClr val="lt1"/>
                  </a:solidFill>
                </a:defRPr>
              </a:lvl3pPr>
              <a:lvl4pPr marL="1028700" algn="ctr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850" b="1">
                  <a:solidFill>
                    <a:schemeClr val="lt1"/>
                  </a:solidFill>
                </a:defRPr>
              </a:lvl4pPr>
              <a:lvl5pPr marL="1371600" algn="ctr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850" b="1">
                  <a:solidFill>
                    <a:schemeClr val="lt1"/>
                  </a:solidFill>
                </a:defRPr>
              </a:lvl5pPr>
              <a:lvl6pPr marL="1714500" defTabSz="685800">
                <a:defRPr sz="2850" b="1">
                  <a:solidFill>
                    <a:schemeClr val="lt1"/>
                  </a:solidFill>
                </a:defRPr>
              </a:lvl6pPr>
              <a:lvl7pPr marL="2057400" defTabSz="685800">
                <a:defRPr sz="2850" b="1">
                  <a:solidFill>
                    <a:schemeClr val="lt1"/>
                  </a:solidFill>
                </a:defRPr>
              </a:lvl7pPr>
              <a:lvl8pPr marL="2400300" defTabSz="685800">
                <a:defRPr sz="2850" b="1">
                  <a:solidFill>
                    <a:schemeClr val="lt1"/>
                  </a:solidFill>
                </a:defRPr>
              </a:lvl8pPr>
              <a:lvl9pPr marL="2743200" defTabSz="685800">
                <a:defRPr sz="2850" b="1"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sz="3600" dirty="0" smtClean="0">
                  <a:solidFill>
                    <a:srgbClr val="87B0C7"/>
                  </a:solidFill>
                  <a:sym typeface="+mn-lt"/>
                </a:rPr>
                <a:t>公众</a:t>
              </a:r>
              <a:endParaRPr lang="zh-CN" altLang="en-US" sz="3600" dirty="0">
                <a:solidFill>
                  <a:srgbClr val="87B0C7"/>
                </a:solidFill>
                <a:sym typeface="+mn-lt"/>
              </a:endParaRPr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6645477" y="2998279"/>
            <a:ext cx="1610332" cy="1609190"/>
            <a:chOff x="7382260" y="3406041"/>
            <a:chExt cx="1805286" cy="1805938"/>
          </a:xfrm>
        </p:grpSpPr>
        <p:grpSp>
          <p:nvGrpSpPr>
            <p:cNvPr id="142" name="组合 141"/>
            <p:cNvGrpSpPr/>
            <p:nvPr/>
          </p:nvGrpSpPr>
          <p:grpSpPr>
            <a:xfrm>
              <a:off x="7382260" y="3406041"/>
              <a:ext cx="1805286" cy="1805938"/>
              <a:chOff x="4345444" y="2542859"/>
              <a:chExt cx="1810550" cy="1811205"/>
            </a:xfrm>
          </p:grpSpPr>
          <p:grpSp>
            <p:nvGrpSpPr>
              <p:cNvPr id="144" name="组合 143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146" name="同心圆 145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 flip="none" rotWithShape="1">
                  <a:gsLst>
                    <a:gs pos="0">
                      <a:schemeClr val="bg1"/>
                    </a:gs>
                    <a:gs pos="3600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3200000" scaled="0"/>
                  <a:tileRect/>
                </a:gradFill>
                <a:ln w="22225">
                  <a:solidFill>
                    <a:schemeClr val="bg1"/>
                  </a:solidFill>
                </a:ln>
                <a:effectLst>
                  <a:outerShdw blurRad="419100" dist="419100" dir="3600000" algn="tl" rotWithShape="0">
                    <a:schemeClr val="accent2">
                      <a:lumMod val="50000"/>
                      <a:alpha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fontAlgn="base">
                    <a:spcAft>
                      <a:spcPct val="0"/>
                    </a:spcAft>
                    <a:buClr>
                      <a:schemeClr val="folHlink"/>
                    </a:buClr>
                    <a:buFont typeface="Wingdings" panose="05000000000000000000" pitchFamily="2" charset="2"/>
                    <a:buNone/>
                  </a:pPr>
                  <a:endParaRPr lang="zh-CN" altLang="en-US" sz="2400" b="1">
                    <a:solidFill>
                      <a:srgbClr val="87B0C7"/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47" name="椭圆 146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3600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3200000" scaled="0"/>
                  <a:tileRect/>
                </a:gradFill>
                <a:ln w="22225">
                  <a:solidFill>
                    <a:schemeClr val="bg1"/>
                  </a:solidFill>
                </a:ln>
                <a:effectLst>
                  <a:outerShdw blurRad="419100" dist="419100" dir="3600000" algn="tl" rotWithShape="0">
                    <a:schemeClr val="accent2">
                      <a:lumMod val="50000"/>
                      <a:alpha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fontAlgn="base">
                    <a:spcAft>
                      <a:spcPct val="0"/>
                    </a:spcAft>
                    <a:buClr>
                      <a:schemeClr val="folHlink"/>
                    </a:buClr>
                    <a:buFont typeface="Wingdings" panose="05000000000000000000" pitchFamily="2" charset="2"/>
                    <a:buNone/>
                  </a:pPr>
                  <a:endParaRPr lang="zh-CN" altLang="en-US" sz="2400" b="1">
                    <a:solidFill>
                      <a:srgbClr val="87B0C7"/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45" name="椭圆 144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noFill/>
              <a:ln w="22225">
                <a:noFill/>
              </a:ln>
              <a:effectLst>
                <a:outerShdw blurRad="419100" dist="419100" dir="3600000" algn="tl" rotWithShape="0">
                  <a:schemeClr val="accent2">
                    <a:lumMod val="50000"/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None/>
                </a:pPr>
                <a:endParaRPr lang="zh-CN" altLang="en-US" sz="2400" b="1">
                  <a:solidFill>
                    <a:srgbClr val="87B0C7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43" name="TextBox 27"/>
            <p:cNvSpPr txBox="1"/>
            <p:nvPr/>
          </p:nvSpPr>
          <p:spPr>
            <a:xfrm>
              <a:off x="7611412" y="3625603"/>
              <a:ext cx="1356648" cy="1183612"/>
            </a:xfrm>
            <a:prstGeom prst="rect">
              <a:avLst/>
            </a:prstGeom>
            <a:noFill/>
            <a:ln w="22225">
              <a:noFill/>
            </a:ln>
            <a:effectLst>
              <a:outerShdw blurRad="419100" dist="419100" dir="3600000" algn="tl" rotWithShape="0">
                <a:schemeClr val="accent2">
                  <a:lumMod val="50000"/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fontAlgn="base">
                <a:spcBef>
                  <a:spcPts val="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None/>
                <a:defRPr sz="2400" b="1">
                  <a:solidFill>
                    <a:schemeClr val="accent1"/>
                  </a:solidFill>
                  <a:latin typeface="+mn-ea"/>
                  <a:cs typeface="+mn-ea"/>
                </a:defRPr>
              </a:lvl1pPr>
              <a:lvl2pPr marL="342900" algn="ctr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850" b="1"/>
              </a:lvl2pPr>
              <a:lvl3pPr marL="685800" algn="ctr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850" b="1"/>
              </a:lvl3pPr>
              <a:lvl4pPr marL="1028700" algn="ctr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850" b="1"/>
              </a:lvl4pPr>
              <a:lvl5pPr marL="1371600" algn="ctr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850" b="1"/>
              </a:lvl5pPr>
              <a:lvl6pPr marL="1714500" defTabSz="685800">
                <a:defRPr sz="2850" b="1"/>
              </a:lvl6pPr>
              <a:lvl7pPr marL="2057400" defTabSz="685800">
                <a:defRPr sz="2850" b="1"/>
              </a:lvl7pPr>
              <a:lvl8pPr marL="2400300" defTabSz="685800">
                <a:defRPr sz="2850" b="1"/>
              </a:lvl8pPr>
              <a:lvl9pPr marL="2743200" defTabSz="685800">
                <a:defRPr sz="2850" b="1"/>
              </a:lvl9pPr>
            </a:lstStyle>
            <a:p>
              <a:r>
                <a:rPr lang="zh-CN" altLang="en-US" sz="3600" dirty="0" smtClean="0">
                  <a:solidFill>
                    <a:srgbClr val="87B0C7"/>
                  </a:solidFill>
                  <a:sym typeface="+mn-lt"/>
                </a:rPr>
                <a:t>企业</a:t>
              </a:r>
              <a:endParaRPr lang="zh-CN" altLang="en-US" sz="3600" dirty="0">
                <a:solidFill>
                  <a:srgbClr val="87B0C7"/>
                </a:solidFill>
                <a:sym typeface="+mn-lt"/>
              </a:endParaRPr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4351969" y="2998279"/>
            <a:ext cx="1610332" cy="1609190"/>
            <a:chOff x="4811090" y="3406041"/>
            <a:chExt cx="1805286" cy="1805938"/>
          </a:xfrm>
        </p:grpSpPr>
        <p:grpSp>
          <p:nvGrpSpPr>
            <p:cNvPr id="149" name="组合 148"/>
            <p:cNvGrpSpPr/>
            <p:nvPr/>
          </p:nvGrpSpPr>
          <p:grpSpPr>
            <a:xfrm>
              <a:off x="4811090" y="3406041"/>
              <a:ext cx="1805286" cy="1805938"/>
              <a:chOff x="4345444" y="2542859"/>
              <a:chExt cx="1810550" cy="1811205"/>
            </a:xfrm>
          </p:grpSpPr>
          <p:grpSp>
            <p:nvGrpSpPr>
              <p:cNvPr id="151" name="组合 150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153" name="同心圆 152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 flip="none" rotWithShape="1">
                  <a:gsLst>
                    <a:gs pos="0">
                      <a:schemeClr val="bg1"/>
                    </a:gs>
                    <a:gs pos="3600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3200000" scaled="0"/>
                  <a:tileRect/>
                </a:gradFill>
                <a:ln w="22225">
                  <a:solidFill>
                    <a:schemeClr val="bg1"/>
                  </a:solidFill>
                </a:ln>
                <a:effectLst>
                  <a:outerShdw blurRad="419100" dist="419100" dir="3600000" algn="tl" rotWithShape="0">
                    <a:schemeClr val="accent2">
                      <a:lumMod val="50000"/>
                      <a:alpha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fontAlgn="base">
                    <a:spcAft>
                      <a:spcPct val="0"/>
                    </a:spcAft>
                    <a:buClr>
                      <a:schemeClr val="folHlink"/>
                    </a:buClr>
                    <a:buFont typeface="Wingdings" panose="05000000000000000000" pitchFamily="2" charset="2"/>
                    <a:buNone/>
                  </a:pPr>
                  <a:endParaRPr lang="zh-CN" altLang="en-US" sz="2400" b="1">
                    <a:solidFill>
                      <a:srgbClr val="87B0C7"/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54" name="椭圆 153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3600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3200000" scaled="0"/>
                  <a:tileRect/>
                </a:gradFill>
                <a:ln w="22225">
                  <a:solidFill>
                    <a:schemeClr val="bg1"/>
                  </a:solidFill>
                </a:ln>
                <a:effectLst>
                  <a:outerShdw blurRad="419100" dist="419100" dir="3600000" algn="tl" rotWithShape="0">
                    <a:schemeClr val="accent2">
                      <a:lumMod val="50000"/>
                      <a:alpha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fontAlgn="base">
                    <a:spcAft>
                      <a:spcPct val="0"/>
                    </a:spcAft>
                    <a:buClr>
                      <a:schemeClr val="folHlink"/>
                    </a:buClr>
                    <a:buFont typeface="Wingdings" panose="05000000000000000000" pitchFamily="2" charset="2"/>
                    <a:buNone/>
                  </a:pPr>
                  <a:endParaRPr lang="zh-CN" altLang="en-US" sz="2400" b="1">
                    <a:solidFill>
                      <a:srgbClr val="87B0C7"/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52" name="椭圆 151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noFill/>
              <a:ln w="22225">
                <a:noFill/>
              </a:ln>
              <a:effectLst>
                <a:outerShdw blurRad="419100" dist="419100" dir="3600000" algn="tl" rotWithShape="0">
                  <a:schemeClr val="accent2">
                    <a:lumMod val="50000"/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None/>
                </a:pPr>
                <a:endParaRPr lang="zh-CN" altLang="en-US" sz="2400" b="1">
                  <a:solidFill>
                    <a:srgbClr val="87B0C7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50" name="TextBox 34"/>
            <p:cNvSpPr txBox="1"/>
            <p:nvPr/>
          </p:nvSpPr>
          <p:spPr>
            <a:xfrm>
              <a:off x="5030578" y="3625603"/>
              <a:ext cx="1297065" cy="1366807"/>
            </a:xfrm>
            <a:prstGeom prst="rect">
              <a:avLst/>
            </a:prstGeom>
            <a:noFill/>
            <a:ln w="22225">
              <a:noFill/>
            </a:ln>
            <a:effectLst>
              <a:outerShdw blurRad="419100" dist="419100" dir="3600000" algn="tl" rotWithShape="0">
                <a:schemeClr val="accent2">
                  <a:lumMod val="50000"/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fontAlgn="base">
                <a:spcBef>
                  <a:spcPts val="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None/>
                <a:defRPr sz="2400" b="1">
                  <a:solidFill>
                    <a:schemeClr val="accent1"/>
                  </a:solidFill>
                  <a:latin typeface="+mn-ea"/>
                  <a:cs typeface="+mn-ea"/>
                </a:defRPr>
              </a:lvl1pPr>
              <a:lvl2pPr marL="342900" algn="ctr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850" b="1">
                  <a:solidFill>
                    <a:schemeClr val="lt1"/>
                  </a:solidFill>
                </a:defRPr>
              </a:lvl2pPr>
              <a:lvl3pPr marL="685800" algn="ctr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850" b="1">
                  <a:solidFill>
                    <a:schemeClr val="lt1"/>
                  </a:solidFill>
                </a:defRPr>
              </a:lvl3pPr>
              <a:lvl4pPr marL="1028700" algn="ctr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850" b="1">
                  <a:solidFill>
                    <a:schemeClr val="lt1"/>
                  </a:solidFill>
                </a:defRPr>
              </a:lvl4pPr>
              <a:lvl5pPr marL="1371600" algn="ctr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850" b="1">
                  <a:solidFill>
                    <a:schemeClr val="lt1"/>
                  </a:solidFill>
                </a:defRPr>
              </a:lvl5pPr>
              <a:lvl6pPr marL="1714500" defTabSz="685800">
                <a:defRPr sz="2850" b="1">
                  <a:solidFill>
                    <a:schemeClr val="lt1"/>
                  </a:solidFill>
                </a:defRPr>
              </a:lvl6pPr>
              <a:lvl7pPr marL="2057400" defTabSz="685800">
                <a:defRPr sz="2850" b="1">
                  <a:solidFill>
                    <a:schemeClr val="lt1"/>
                  </a:solidFill>
                </a:defRPr>
              </a:lvl7pPr>
              <a:lvl8pPr marL="2400300" defTabSz="685800">
                <a:defRPr sz="2850" b="1">
                  <a:solidFill>
                    <a:schemeClr val="lt1"/>
                  </a:solidFill>
                </a:defRPr>
              </a:lvl8pPr>
              <a:lvl9pPr marL="2743200" defTabSz="685800">
                <a:defRPr sz="2850" b="1"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sz="3600" dirty="0">
                  <a:solidFill>
                    <a:srgbClr val="87B0C7"/>
                  </a:solidFill>
                  <a:sym typeface="+mn-lt"/>
                </a:rPr>
                <a:t>航</a:t>
              </a:r>
              <a:r>
                <a:rPr lang="zh-CN" altLang="en-US" sz="3600" dirty="0" smtClean="0">
                  <a:solidFill>
                    <a:srgbClr val="87B0C7"/>
                  </a:solidFill>
                  <a:sym typeface="+mn-lt"/>
                </a:rPr>
                <a:t>空</a:t>
              </a:r>
              <a:endParaRPr lang="zh-CN" altLang="en-US" sz="3600" dirty="0">
                <a:solidFill>
                  <a:srgbClr val="87B0C7"/>
                </a:solidFill>
                <a:sym typeface="+mn-lt"/>
              </a:endParaRPr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8949106" y="2998279"/>
            <a:ext cx="1610332" cy="1609190"/>
            <a:chOff x="9964778" y="3406041"/>
            <a:chExt cx="1805286" cy="1805938"/>
          </a:xfrm>
        </p:grpSpPr>
        <p:grpSp>
          <p:nvGrpSpPr>
            <p:cNvPr id="156" name="组合 155"/>
            <p:cNvGrpSpPr/>
            <p:nvPr/>
          </p:nvGrpSpPr>
          <p:grpSpPr>
            <a:xfrm>
              <a:off x="9964778" y="3406041"/>
              <a:ext cx="1805286" cy="1805938"/>
              <a:chOff x="4345444" y="2542859"/>
              <a:chExt cx="1810550" cy="1811205"/>
            </a:xfrm>
          </p:grpSpPr>
          <p:grpSp>
            <p:nvGrpSpPr>
              <p:cNvPr id="158" name="组合 157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160" name="同心圆 159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 flip="none" rotWithShape="1">
                  <a:gsLst>
                    <a:gs pos="0">
                      <a:schemeClr val="bg1"/>
                    </a:gs>
                    <a:gs pos="3600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3200000" scaled="0"/>
                  <a:tileRect/>
                </a:gradFill>
                <a:ln w="22225">
                  <a:solidFill>
                    <a:schemeClr val="bg1"/>
                  </a:solidFill>
                </a:ln>
                <a:effectLst>
                  <a:outerShdw blurRad="419100" dist="419100" dir="3600000" algn="tl" rotWithShape="0">
                    <a:schemeClr val="accent2">
                      <a:lumMod val="50000"/>
                      <a:alpha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fontAlgn="base">
                    <a:spcAft>
                      <a:spcPct val="0"/>
                    </a:spcAft>
                    <a:buClr>
                      <a:schemeClr val="folHlink"/>
                    </a:buClr>
                    <a:buFont typeface="Wingdings" panose="05000000000000000000" pitchFamily="2" charset="2"/>
                    <a:buNone/>
                  </a:pPr>
                  <a:endParaRPr lang="zh-CN" altLang="en-US" sz="2400" b="1">
                    <a:solidFill>
                      <a:srgbClr val="87B0C7"/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61" name="椭圆 160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3600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3200000" scaled="0"/>
                  <a:tileRect/>
                </a:gradFill>
                <a:ln w="22225">
                  <a:solidFill>
                    <a:schemeClr val="bg1"/>
                  </a:solidFill>
                </a:ln>
                <a:effectLst>
                  <a:outerShdw blurRad="419100" dist="419100" dir="3600000" algn="tl" rotWithShape="0">
                    <a:schemeClr val="accent2">
                      <a:lumMod val="50000"/>
                      <a:alpha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fontAlgn="base">
                    <a:spcAft>
                      <a:spcPct val="0"/>
                    </a:spcAft>
                    <a:buClr>
                      <a:schemeClr val="folHlink"/>
                    </a:buClr>
                    <a:buFont typeface="Wingdings" panose="05000000000000000000" pitchFamily="2" charset="2"/>
                    <a:buNone/>
                  </a:pPr>
                  <a:endParaRPr lang="zh-CN" altLang="en-US" sz="2400" b="1">
                    <a:solidFill>
                      <a:srgbClr val="87B0C7"/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59" name="椭圆 158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noFill/>
              <a:ln w="22225">
                <a:noFill/>
              </a:ln>
              <a:effectLst>
                <a:outerShdw blurRad="419100" dist="419100" dir="3600000" algn="tl" rotWithShape="0">
                  <a:schemeClr val="accent2">
                    <a:lumMod val="50000"/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None/>
                </a:pPr>
                <a:endParaRPr lang="zh-CN" altLang="en-US" sz="2400" b="1">
                  <a:solidFill>
                    <a:srgbClr val="87B0C7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57" name="TextBox 41"/>
            <p:cNvSpPr txBox="1"/>
            <p:nvPr/>
          </p:nvSpPr>
          <p:spPr>
            <a:xfrm>
              <a:off x="10315717" y="3625603"/>
              <a:ext cx="1429952" cy="1183612"/>
            </a:xfrm>
            <a:prstGeom prst="rect">
              <a:avLst/>
            </a:prstGeom>
            <a:noFill/>
            <a:ln w="22225">
              <a:noFill/>
            </a:ln>
            <a:effectLst>
              <a:outerShdw blurRad="419100" dist="419100" dir="3600000" algn="tl" rotWithShape="0">
                <a:schemeClr val="accent2">
                  <a:lumMod val="50000"/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fontAlgn="base">
                <a:spcBef>
                  <a:spcPts val="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None/>
                <a:defRPr sz="2400" b="1">
                  <a:solidFill>
                    <a:schemeClr val="accent1"/>
                  </a:solidFill>
                  <a:latin typeface="+mn-ea"/>
                  <a:cs typeface="+mn-ea"/>
                </a:defRPr>
              </a:lvl1pPr>
              <a:lvl2pPr marL="342900" algn="ctr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850" b="1">
                  <a:solidFill>
                    <a:schemeClr val="lt1"/>
                  </a:solidFill>
                </a:defRPr>
              </a:lvl2pPr>
              <a:lvl3pPr marL="685800" algn="ctr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850" b="1">
                  <a:solidFill>
                    <a:schemeClr val="lt1"/>
                  </a:solidFill>
                </a:defRPr>
              </a:lvl3pPr>
              <a:lvl4pPr marL="1028700" algn="ctr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850" b="1">
                  <a:solidFill>
                    <a:schemeClr val="lt1"/>
                  </a:solidFill>
                </a:defRPr>
              </a:lvl4pPr>
              <a:lvl5pPr marL="1371600" algn="ctr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850" b="1">
                  <a:solidFill>
                    <a:schemeClr val="lt1"/>
                  </a:solidFill>
                </a:defRPr>
              </a:lvl5pPr>
              <a:lvl6pPr marL="1714500" defTabSz="685800">
                <a:defRPr sz="2850" b="1">
                  <a:solidFill>
                    <a:schemeClr val="lt1"/>
                  </a:solidFill>
                </a:defRPr>
              </a:lvl6pPr>
              <a:lvl7pPr marL="2057400" defTabSz="685800">
                <a:defRPr sz="2850" b="1">
                  <a:solidFill>
                    <a:schemeClr val="lt1"/>
                  </a:solidFill>
                </a:defRPr>
              </a:lvl7pPr>
              <a:lvl8pPr marL="2400300" defTabSz="685800">
                <a:defRPr sz="2850" b="1">
                  <a:solidFill>
                    <a:schemeClr val="lt1"/>
                  </a:solidFill>
                </a:defRPr>
              </a:lvl8pPr>
              <a:lvl9pPr marL="2743200" defTabSz="685800">
                <a:defRPr sz="2850" b="1"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sz="3600" dirty="0" smtClean="0">
                  <a:solidFill>
                    <a:srgbClr val="87B0C7"/>
                  </a:solidFill>
                  <a:sym typeface="+mn-lt"/>
                </a:rPr>
                <a:t>其他</a:t>
              </a:r>
              <a:endParaRPr lang="zh-CN" altLang="en-US" sz="3600" dirty="0">
                <a:solidFill>
                  <a:srgbClr val="87B0C7"/>
                </a:solidFill>
                <a:sym typeface="+mn-lt"/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12192000" y="9372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529191" y="4996833"/>
            <a:ext cx="44227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chemeClr val="bg1"/>
                </a:solidFill>
                <a:cs typeface="+mn-ea"/>
              </a:rPr>
              <a:t>几乎所有</a:t>
            </a:r>
            <a:r>
              <a:rPr lang="zh-CN" altLang="zh-CN" sz="2400" b="1" dirty="0" smtClean="0">
                <a:solidFill>
                  <a:schemeClr val="bg1"/>
                </a:solidFill>
                <a:cs typeface="+mn-ea"/>
              </a:rPr>
              <a:t>的机场</a:t>
            </a:r>
            <a:r>
              <a:rPr lang="zh-CN" altLang="zh-CN" sz="2400" b="1" dirty="0">
                <a:solidFill>
                  <a:schemeClr val="bg1"/>
                </a:solidFill>
                <a:cs typeface="+mn-ea"/>
              </a:rPr>
              <a:t>均有自己的气象站</a:t>
            </a:r>
            <a:r>
              <a:rPr lang="zh-CN" altLang="zh-CN" sz="2400" b="1" dirty="0" smtClean="0">
                <a:solidFill>
                  <a:schemeClr val="bg1"/>
                </a:solidFill>
                <a:cs typeface="+mn-ea"/>
              </a:rPr>
              <a:t>，飞机</a:t>
            </a:r>
            <a:r>
              <a:rPr lang="zh-CN" altLang="zh-CN" sz="2400" b="1" dirty="0">
                <a:solidFill>
                  <a:schemeClr val="bg1"/>
                </a:solidFill>
                <a:cs typeface="+mn-ea"/>
              </a:rPr>
              <a:t>起飞前机组人员要获得整个的飞行路线上的天气情况以及天气预报</a:t>
            </a:r>
            <a:r>
              <a:rPr lang="zh-CN" altLang="zh-CN" sz="2400" b="1" dirty="0" smtClean="0">
                <a:solidFill>
                  <a:schemeClr val="bg1"/>
                </a:solidFill>
                <a:cs typeface="+mn-ea"/>
              </a:rPr>
              <a:t>数据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800785" y="1859323"/>
            <a:ext cx="32624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cs typeface="+mn-ea"/>
              </a:rPr>
              <a:t>如：</a:t>
            </a:r>
            <a:r>
              <a:rPr lang="zh-CN" altLang="zh-CN" sz="2400" b="1" dirty="0" smtClean="0">
                <a:solidFill>
                  <a:schemeClr val="bg1"/>
                </a:solidFill>
                <a:cs typeface="+mn-ea"/>
              </a:rPr>
              <a:t>电力公司</a:t>
            </a:r>
            <a:r>
              <a:rPr lang="zh-CN" altLang="zh-CN" sz="2400" b="1" dirty="0">
                <a:solidFill>
                  <a:schemeClr val="bg1"/>
                </a:solidFill>
                <a:cs typeface="+mn-ea"/>
              </a:rPr>
              <a:t>通过</a:t>
            </a:r>
            <a:r>
              <a:rPr lang="zh-CN" altLang="zh-CN" sz="2400" b="1" dirty="0" smtClean="0">
                <a:solidFill>
                  <a:schemeClr val="bg1"/>
                </a:solidFill>
                <a:cs typeface="+mn-ea"/>
              </a:rPr>
              <a:t>天气</a:t>
            </a:r>
            <a:endParaRPr lang="en-US" altLang="zh-CN" sz="2400" b="1" dirty="0" smtClean="0">
              <a:solidFill>
                <a:schemeClr val="bg1"/>
              </a:solidFill>
              <a:cs typeface="+mn-ea"/>
            </a:endParaRPr>
          </a:p>
          <a:p>
            <a:r>
              <a:rPr lang="zh-CN" altLang="zh-CN" sz="2400" b="1" dirty="0" smtClean="0">
                <a:solidFill>
                  <a:schemeClr val="bg1"/>
                </a:solidFill>
                <a:cs typeface="+mn-ea"/>
              </a:rPr>
              <a:t>预报预测</a:t>
            </a:r>
            <a:r>
              <a:rPr lang="zh-CN" altLang="zh-CN" sz="2400" b="1" dirty="0">
                <a:solidFill>
                  <a:schemeClr val="bg1"/>
                </a:solidFill>
                <a:cs typeface="+mn-ea"/>
              </a:rPr>
              <a:t>用电量</a:t>
            </a:r>
            <a:endParaRPr lang="zh-CN" altLang="en-US" sz="2400" b="1" dirty="0">
              <a:solidFill>
                <a:schemeClr val="bg1"/>
              </a:solidFill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0160552"/>
      </p:ext>
    </p:extLst>
  </p:cSld>
  <p:clrMapOvr>
    <a:masterClrMapping/>
  </p:clrMapOvr>
  <p:transition spd="slow">
    <p:randomBar dir="vert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" presetClass="entr" presetSubtype="12" accel="58000" fill="hold" nodeType="after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20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20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5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20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20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2" accel="5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20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20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accel="5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3" dur="20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4" dur="20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6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7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9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" presetClass="entr" presetSubtype="12" accel="58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5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2" accel="5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accel="5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6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7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9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8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B0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0"/>
          <p:cNvSpPr/>
          <p:nvPr/>
        </p:nvSpPr>
        <p:spPr bwMode="auto">
          <a:xfrm>
            <a:off x="1629096" y="1297790"/>
            <a:ext cx="9459459" cy="4684887"/>
          </a:xfrm>
          <a:custGeom>
            <a:avLst/>
            <a:gdLst>
              <a:gd name="T0" fmla="*/ 660 w 668"/>
              <a:gd name="T1" fmla="*/ 0 h 331"/>
              <a:gd name="T2" fmla="*/ 8 w 668"/>
              <a:gd name="T3" fmla="*/ 0 h 331"/>
              <a:gd name="T4" fmla="*/ 0 w 668"/>
              <a:gd name="T5" fmla="*/ 9 h 331"/>
              <a:gd name="T6" fmla="*/ 0 w 668"/>
              <a:gd name="T7" fmla="*/ 323 h 331"/>
              <a:gd name="T8" fmla="*/ 8 w 668"/>
              <a:gd name="T9" fmla="*/ 331 h 331"/>
              <a:gd name="T10" fmla="*/ 660 w 668"/>
              <a:gd name="T11" fmla="*/ 331 h 331"/>
              <a:gd name="T12" fmla="*/ 668 w 668"/>
              <a:gd name="T13" fmla="*/ 323 h 331"/>
              <a:gd name="T14" fmla="*/ 668 w 668"/>
              <a:gd name="T15" fmla="*/ 9 h 331"/>
              <a:gd name="T16" fmla="*/ 660 w 668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8" h="331">
                <a:moveTo>
                  <a:pt x="660" y="0"/>
                </a:moveTo>
                <a:lnTo>
                  <a:pt x="8" y="0"/>
                </a:lnTo>
                <a:cubicBezTo>
                  <a:pt x="4" y="0"/>
                  <a:pt x="0" y="4"/>
                  <a:pt x="0" y="9"/>
                </a:cubicBezTo>
                <a:lnTo>
                  <a:pt x="0" y="323"/>
                </a:lnTo>
                <a:cubicBezTo>
                  <a:pt x="0" y="327"/>
                  <a:pt x="4" y="331"/>
                  <a:pt x="8" y="331"/>
                </a:cubicBezTo>
                <a:lnTo>
                  <a:pt x="660" y="331"/>
                </a:lnTo>
                <a:cubicBezTo>
                  <a:pt x="665" y="331"/>
                  <a:pt x="668" y="327"/>
                  <a:pt x="668" y="323"/>
                </a:cubicBezTo>
                <a:lnTo>
                  <a:pt x="668" y="9"/>
                </a:lnTo>
                <a:cubicBezTo>
                  <a:pt x="668" y="4"/>
                  <a:pt x="665" y="0"/>
                  <a:pt x="660" y="0"/>
                </a:cubicBezTo>
              </a:path>
            </a:pathLst>
          </a:custGeom>
          <a:gradFill flip="none" rotWithShape="1">
            <a:gsLst>
              <a:gs pos="64000">
                <a:srgbClr val="FFFFFF"/>
              </a:gs>
              <a:gs pos="0">
                <a:srgbClr val="DEDFE1"/>
              </a:gs>
            </a:gsLst>
            <a:path path="circle">
              <a:fillToRect l="100000" b="100000"/>
            </a:path>
            <a:tileRect t="-100000" r="-100000"/>
          </a:gradFill>
          <a:ln w="12700">
            <a:noFill/>
            <a:prstDash val="solid"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25400"/>
          </a:sp3d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20" name="Freeform 11"/>
          <p:cNvSpPr/>
          <p:nvPr/>
        </p:nvSpPr>
        <p:spPr bwMode="auto">
          <a:xfrm>
            <a:off x="10309707" y="5189668"/>
            <a:ext cx="778848" cy="793008"/>
          </a:xfrm>
          <a:custGeom>
            <a:avLst/>
            <a:gdLst>
              <a:gd name="T0" fmla="*/ 55 w 55"/>
              <a:gd name="T1" fmla="*/ 0 h 56"/>
              <a:gd name="T2" fmla="*/ 0 w 55"/>
              <a:gd name="T3" fmla="*/ 56 h 56"/>
              <a:gd name="T4" fmla="*/ 3 w 55"/>
              <a:gd name="T5" fmla="*/ 56 h 56"/>
              <a:gd name="T6" fmla="*/ 49 w 55"/>
              <a:gd name="T7" fmla="*/ 56 h 56"/>
              <a:gd name="T8" fmla="*/ 55 w 55"/>
              <a:gd name="T9" fmla="*/ 50 h 56"/>
              <a:gd name="T10" fmla="*/ 55 w 55"/>
              <a:gd name="T11" fmla="*/ 2 h 56"/>
              <a:gd name="T12" fmla="*/ 55 w 55"/>
              <a:gd name="T13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56">
                <a:moveTo>
                  <a:pt x="55" y="0"/>
                </a:moveTo>
                <a:cubicBezTo>
                  <a:pt x="37" y="19"/>
                  <a:pt x="19" y="37"/>
                  <a:pt x="0" y="56"/>
                </a:cubicBezTo>
                <a:cubicBezTo>
                  <a:pt x="1" y="56"/>
                  <a:pt x="2" y="56"/>
                  <a:pt x="3" y="56"/>
                </a:cubicBezTo>
                <a:lnTo>
                  <a:pt x="49" y="56"/>
                </a:lnTo>
                <a:cubicBezTo>
                  <a:pt x="52" y="56"/>
                  <a:pt x="55" y="51"/>
                  <a:pt x="55" y="50"/>
                </a:cubicBezTo>
                <a:lnTo>
                  <a:pt x="55" y="2"/>
                </a:lnTo>
                <a:lnTo>
                  <a:pt x="55" y="0"/>
                </a:lnTo>
              </a:path>
            </a:pathLst>
          </a:custGeom>
          <a:solidFill>
            <a:srgbClr val="87B0C7"/>
          </a:solidFill>
          <a:ln w="0">
            <a:noFill/>
            <a:prstDash val="solid"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22" name="燕尾形 21"/>
          <p:cNvSpPr/>
          <p:nvPr/>
        </p:nvSpPr>
        <p:spPr>
          <a:xfrm>
            <a:off x="10775632" y="5692616"/>
            <a:ext cx="192021" cy="192021"/>
          </a:xfrm>
          <a:prstGeom prst="chevron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43277" y="1967064"/>
            <a:ext cx="161133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0" b="1" dirty="0">
                <a:solidFill>
                  <a:srgbClr val="87B0C7"/>
                </a:solidFill>
                <a:latin typeface="Arial" pitchFamily="34" charset="0"/>
                <a:cs typeface="Arial" pitchFamily="34" charset="0"/>
              </a:rPr>
              <a:t>2</a:t>
            </a:r>
            <a:endParaRPr lang="zh-CN" altLang="en-US" sz="20000" b="1" dirty="0">
              <a:solidFill>
                <a:srgbClr val="87B0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69691" y="3062203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solidFill>
                  <a:srgbClr val="87B0C7"/>
                </a:solidFill>
                <a:latin typeface="微软雅黑" pitchFamily="34" charset="-122"/>
                <a:ea typeface="微软雅黑" pitchFamily="34" charset="-122"/>
              </a:rPr>
              <a:t>项目概述</a:t>
            </a:r>
            <a:endParaRPr lang="zh-CN" altLang="en-US" sz="6000" b="1" dirty="0">
              <a:solidFill>
                <a:srgbClr val="87B0C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192000" y="9372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5179282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5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3" grpId="0"/>
      <p:bldP spid="39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B0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58019">
            <a:off x="1663910" y="3550256"/>
            <a:ext cx="806843" cy="1107128"/>
          </a:xfrm>
          <a:prstGeom prst="rect">
            <a:avLst/>
          </a:prstGeom>
        </p:spPr>
      </p:pic>
      <p:sp>
        <p:nvSpPr>
          <p:cNvPr id="38" name="圆角矩形 37"/>
          <p:cNvSpPr/>
          <p:nvPr/>
        </p:nvSpPr>
        <p:spPr>
          <a:xfrm>
            <a:off x="2255525" y="2375743"/>
            <a:ext cx="1787384" cy="1787384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200000" scaled="0"/>
            <a:tileRect/>
          </a:gradFill>
          <a:ln w="22225">
            <a:solidFill>
              <a:schemeClr val="bg1"/>
            </a:solidFill>
          </a:ln>
          <a:effectLst>
            <a:outerShdw blurRad="419100" dist="419100" dir="3600000" algn="tl" rotWithShape="0">
              <a:schemeClr val="accent2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5400" b="1" dirty="0" smtClean="0">
                <a:solidFill>
                  <a:srgbClr val="87B0C7"/>
                </a:solidFill>
                <a:latin typeface="+mn-ea"/>
                <a:cs typeface="+mn-ea"/>
              </a:rPr>
              <a:t>概述</a:t>
            </a:r>
            <a:endParaRPr lang="zh-CN" altLang="en-US" sz="5400" b="1" dirty="0">
              <a:solidFill>
                <a:srgbClr val="87B0C7"/>
              </a:solidFill>
              <a:latin typeface="+mn-ea"/>
              <a:cs typeface="+mn-ea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4042909" y="1079781"/>
            <a:ext cx="1213907" cy="1156944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solidFill>
                  <a:srgbClr val="87B0C7"/>
                </a:solidFill>
                <a:latin typeface="Arial" pitchFamily="34" charset="0"/>
                <a:cs typeface="Arial" pitchFamily="34" charset="0"/>
              </a:rPr>
              <a:t>1</a:t>
            </a:r>
            <a:endParaRPr lang="zh-CN" altLang="en-US" sz="4400" dirty="0">
              <a:solidFill>
                <a:srgbClr val="87B0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4649862" y="2966959"/>
            <a:ext cx="1258683" cy="1196168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solidFill>
                  <a:srgbClr val="87B0C7"/>
                </a:solidFill>
                <a:latin typeface="Arial" pitchFamily="34" charset="0"/>
                <a:cs typeface="Arial" pitchFamily="34" charset="0"/>
              </a:rPr>
              <a:t>2</a:t>
            </a:r>
            <a:endParaRPr lang="zh-CN" altLang="en-US" sz="4400" dirty="0">
              <a:solidFill>
                <a:srgbClr val="87B0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04604" y="1132560"/>
            <a:ext cx="5838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名称：全球天气查询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933723" y="3054530"/>
            <a:ext cx="5838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项目时间：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6.2-6.3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3832698" y="4916351"/>
            <a:ext cx="1284257" cy="117187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solidFill>
                  <a:srgbClr val="87B0C7"/>
                </a:solidFill>
                <a:latin typeface="Arial" pitchFamily="34" charset="0"/>
                <a:cs typeface="Arial" pitchFamily="34" charset="0"/>
              </a:rPr>
              <a:t>3</a:t>
            </a:r>
            <a:endParaRPr lang="zh-CN" altLang="en-US" sz="4800" dirty="0">
              <a:solidFill>
                <a:srgbClr val="87B0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348825" y="5054835"/>
            <a:ext cx="5838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工具：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2358" y="5921369"/>
            <a:ext cx="651742" cy="65970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9776" y="5770583"/>
            <a:ext cx="923049" cy="93432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7608" y="6290327"/>
            <a:ext cx="469567" cy="47530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1690" y="5486400"/>
            <a:ext cx="745486" cy="75458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7856502">
            <a:off x="9991028" y="6283764"/>
            <a:ext cx="375710" cy="51553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04921">
            <a:off x="11838878" y="5997659"/>
            <a:ext cx="375710" cy="51553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8318244">
            <a:off x="1123333" y="4445266"/>
            <a:ext cx="651742" cy="659701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8318244">
            <a:off x="149450" y="5887089"/>
            <a:ext cx="397411" cy="402264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09600">
            <a:off x="1184801" y="3688460"/>
            <a:ext cx="375710" cy="51553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58019">
            <a:off x="1440000" y="4916945"/>
            <a:ext cx="375710" cy="515539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8318244">
            <a:off x="1068326" y="2481061"/>
            <a:ext cx="1196791" cy="121140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8318244">
            <a:off x="418931" y="3896528"/>
            <a:ext cx="792590" cy="802268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09600">
            <a:off x="344499" y="4850567"/>
            <a:ext cx="375710" cy="515539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8318244">
            <a:off x="471235" y="5161450"/>
            <a:ext cx="651742" cy="659701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4574746">
            <a:off x="408077" y="6356475"/>
            <a:ext cx="375710" cy="51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310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438 0.2713 L -0.00222 0.01505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02" y="-12824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789 -0.00393 L -0.0194 0.01829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24" y="1111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065 -0.28773 L -0.01354 0.00371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49" y="1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2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  <p:bldP spid="39" grpId="0" animBg="1"/>
      <p:bldP spid="39" grpId="1" animBg="1"/>
      <p:bldP spid="39" grpId="2" animBg="1"/>
      <p:bldP spid="41" grpId="0" animBg="1"/>
      <p:bldP spid="41" grpId="1" animBg="1"/>
      <p:bldP spid="41" grpId="2" animBg="1"/>
      <p:bldP spid="43" grpId="0"/>
      <p:bldP spid="43" grpId="1"/>
      <p:bldP spid="45" grpId="0"/>
      <p:bldP spid="45" grpId="1"/>
      <p:bldP spid="53" grpId="0" animBg="1"/>
      <p:bldP spid="53" grpId="1" animBg="1"/>
      <p:bldP spid="53" grpId="2" animBg="1"/>
      <p:bldP spid="54" grpId="0"/>
      <p:bldP spid="5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352881" y="4608943"/>
            <a:ext cx="1347937" cy="1345229"/>
            <a:chOff x="5186121" y="3507044"/>
            <a:chExt cx="1010953" cy="1008922"/>
          </a:xfrm>
        </p:grpSpPr>
        <p:sp>
          <p:nvSpPr>
            <p:cNvPr id="47" name="Freeform 12"/>
            <p:cNvSpPr/>
            <p:nvPr/>
          </p:nvSpPr>
          <p:spPr bwMode="auto">
            <a:xfrm flipH="1">
              <a:off x="5369846" y="4249282"/>
              <a:ext cx="141757" cy="266684"/>
            </a:xfrm>
            <a:custGeom>
              <a:avLst/>
              <a:gdLst>
                <a:gd name="T0" fmla="*/ 20 w 152"/>
                <a:gd name="T1" fmla="*/ 0 h 286"/>
                <a:gd name="T2" fmla="*/ 0 w 152"/>
                <a:gd name="T3" fmla="*/ 149 h 286"/>
                <a:gd name="T4" fmla="*/ 139 w 152"/>
                <a:gd name="T5" fmla="*/ 286 h 286"/>
                <a:gd name="T6" fmla="*/ 152 w 152"/>
                <a:gd name="T7" fmla="*/ 132 h 286"/>
                <a:gd name="T8" fmla="*/ 20 w 152"/>
                <a:gd name="T9" fmla="*/ 0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286">
                  <a:moveTo>
                    <a:pt x="20" y="0"/>
                  </a:moveTo>
                  <a:lnTo>
                    <a:pt x="0" y="149"/>
                  </a:lnTo>
                  <a:lnTo>
                    <a:pt x="139" y="286"/>
                  </a:lnTo>
                  <a:lnTo>
                    <a:pt x="152" y="13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8" name="Freeform 13"/>
            <p:cNvSpPr/>
            <p:nvPr/>
          </p:nvSpPr>
          <p:spPr bwMode="auto">
            <a:xfrm flipH="1">
              <a:off x="5369846" y="4249282"/>
              <a:ext cx="141757" cy="266684"/>
            </a:xfrm>
            <a:custGeom>
              <a:avLst/>
              <a:gdLst>
                <a:gd name="T0" fmla="*/ 20 w 152"/>
                <a:gd name="T1" fmla="*/ 0 h 286"/>
                <a:gd name="T2" fmla="*/ 0 w 152"/>
                <a:gd name="T3" fmla="*/ 149 h 286"/>
                <a:gd name="T4" fmla="*/ 139 w 152"/>
                <a:gd name="T5" fmla="*/ 286 h 286"/>
                <a:gd name="T6" fmla="*/ 152 w 152"/>
                <a:gd name="T7" fmla="*/ 132 h 286"/>
                <a:gd name="T8" fmla="*/ 20 w 152"/>
                <a:gd name="T9" fmla="*/ 0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286">
                  <a:moveTo>
                    <a:pt x="20" y="0"/>
                  </a:moveTo>
                  <a:lnTo>
                    <a:pt x="0" y="149"/>
                  </a:lnTo>
                  <a:lnTo>
                    <a:pt x="139" y="286"/>
                  </a:lnTo>
                  <a:lnTo>
                    <a:pt x="152" y="132"/>
                  </a:lnTo>
                  <a:lnTo>
                    <a:pt x="2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9" name="Freeform 14"/>
            <p:cNvSpPr/>
            <p:nvPr/>
          </p:nvSpPr>
          <p:spPr bwMode="auto">
            <a:xfrm flipH="1">
              <a:off x="5186121" y="4189605"/>
              <a:ext cx="265795" cy="141734"/>
            </a:xfrm>
            <a:custGeom>
              <a:avLst/>
              <a:gdLst>
                <a:gd name="T0" fmla="*/ 0 w 285"/>
                <a:gd name="T1" fmla="*/ 22 h 152"/>
                <a:gd name="T2" fmla="*/ 149 w 285"/>
                <a:gd name="T3" fmla="*/ 0 h 152"/>
                <a:gd name="T4" fmla="*/ 285 w 285"/>
                <a:gd name="T5" fmla="*/ 139 h 152"/>
                <a:gd name="T6" fmla="*/ 131 w 285"/>
                <a:gd name="T7" fmla="*/ 152 h 152"/>
                <a:gd name="T8" fmla="*/ 0 w 285"/>
                <a:gd name="T9" fmla="*/ 22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5" h="152">
                  <a:moveTo>
                    <a:pt x="0" y="22"/>
                  </a:moveTo>
                  <a:lnTo>
                    <a:pt x="149" y="0"/>
                  </a:lnTo>
                  <a:lnTo>
                    <a:pt x="285" y="139"/>
                  </a:lnTo>
                  <a:lnTo>
                    <a:pt x="131" y="15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0" name="Freeform 15"/>
            <p:cNvSpPr/>
            <p:nvPr/>
          </p:nvSpPr>
          <p:spPr bwMode="auto">
            <a:xfrm flipH="1">
              <a:off x="5186121" y="4189605"/>
              <a:ext cx="265795" cy="141734"/>
            </a:xfrm>
            <a:custGeom>
              <a:avLst/>
              <a:gdLst>
                <a:gd name="T0" fmla="*/ 0 w 285"/>
                <a:gd name="T1" fmla="*/ 22 h 152"/>
                <a:gd name="T2" fmla="*/ 149 w 285"/>
                <a:gd name="T3" fmla="*/ 0 h 152"/>
                <a:gd name="T4" fmla="*/ 285 w 285"/>
                <a:gd name="T5" fmla="*/ 139 h 152"/>
                <a:gd name="T6" fmla="*/ 131 w 285"/>
                <a:gd name="T7" fmla="*/ 152 h 152"/>
                <a:gd name="T8" fmla="*/ 0 w 285"/>
                <a:gd name="T9" fmla="*/ 22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5" h="152">
                  <a:moveTo>
                    <a:pt x="0" y="22"/>
                  </a:moveTo>
                  <a:lnTo>
                    <a:pt x="149" y="0"/>
                  </a:lnTo>
                  <a:lnTo>
                    <a:pt x="285" y="139"/>
                  </a:lnTo>
                  <a:lnTo>
                    <a:pt x="131" y="152"/>
                  </a:lnTo>
                  <a:lnTo>
                    <a:pt x="0" y="22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1" name="Freeform 16"/>
            <p:cNvSpPr/>
            <p:nvPr/>
          </p:nvSpPr>
          <p:spPr bwMode="auto">
            <a:xfrm flipH="1">
              <a:off x="5453781" y="4286581"/>
              <a:ext cx="933" cy="186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1 w 1"/>
                <a:gd name="T5" fmla="*/ 2 h 2"/>
                <a:gd name="T6" fmla="*/ 0 w 1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0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2" name="Freeform 17"/>
            <p:cNvSpPr/>
            <p:nvPr/>
          </p:nvSpPr>
          <p:spPr bwMode="auto">
            <a:xfrm flipH="1">
              <a:off x="5453781" y="4286581"/>
              <a:ext cx="933" cy="186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1 w 1"/>
                <a:gd name="T5" fmla="*/ 2 h 2"/>
                <a:gd name="T6" fmla="*/ 0 w 1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0"/>
                  </a:lnTo>
                  <a:lnTo>
                    <a:pt x="1" y="2"/>
                  </a:lnTo>
                  <a:lnTo>
                    <a:pt x="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3" name="Freeform 18"/>
            <p:cNvSpPr/>
            <p:nvPr/>
          </p:nvSpPr>
          <p:spPr bwMode="auto">
            <a:xfrm flipH="1">
              <a:off x="5450050" y="4286581"/>
              <a:ext cx="24248" cy="145464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9 h 156"/>
                <a:gd name="T4" fmla="*/ 8 w 26"/>
                <a:gd name="T5" fmla="*/ 156 h 156"/>
                <a:gd name="T6" fmla="*/ 26 w 26"/>
                <a:gd name="T7" fmla="*/ 8 h 156"/>
                <a:gd name="T8" fmla="*/ 22 w 26"/>
                <a:gd name="T9" fmla="*/ 2 h 156"/>
                <a:gd name="T10" fmla="*/ 21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26" y="8"/>
                  </a:lnTo>
                  <a:lnTo>
                    <a:pt x="22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4" name="Freeform 19"/>
            <p:cNvSpPr/>
            <p:nvPr/>
          </p:nvSpPr>
          <p:spPr bwMode="auto">
            <a:xfrm flipH="1">
              <a:off x="5450050" y="4286581"/>
              <a:ext cx="24248" cy="145464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9 h 156"/>
                <a:gd name="T4" fmla="*/ 8 w 26"/>
                <a:gd name="T5" fmla="*/ 156 h 156"/>
                <a:gd name="T6" fmla="*/ 26 w 26"/>
                <a:gd name="T7" fmla="*/ 8 h 156"/>
                <a:gd name="T8" fmla="*/ 22 w 26"/>
                <a:gd name="T9" fmla="*/ 2 h 156"/>
                <a:gd name="T10" fmla="*/ 21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26" y="8"/>
                  </a:lnTo>
                  <a:lnTo>
                    <a:pt x="22" y="2"/>
                  </a:lnTo>
                  <a:lnTo>
                    <a:pt x="21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5" name="Freeform 20"/>
            <p:cNvSpPr>
              <a:spLocks noEditPoints="1"/>
            </p:cNvSpPr>
            <p:nvPr/>
          </p:nvSpPr>
          <p:spPr bwMode="auto">
            <a:xfrm flipH="1">
              <a:off x="5410881" y="4327609"/>
              <a:ext cx="22383" cy="145464"/>
            </a:xfrm>
            <a:custGeom>
              <a:avLst/>
              <a:gdLst>
                <a:gd name="T0" fmla="*/ 0 w 24"/>
                <a:gd name="T1" fmla="*/ 149 h 156"/>
                <a:gd name="T2" fmla="*/ 0 w 24"/>
                <a:gd name="T3" fmla="*/ 149 h 156"/>
                <a:gd name="T4" fmla="*/ 8 w 24"/>
                <a:gd name="T5" fmla="*/ 156 h 156"/>
                <a:gd name="T6" fmla="*/ 8 w 24"/>
                <a:gd name="T7" fmla="*/ 156 h 156"/>
                <a:gd name="T8" fmla="*/ 0 w 24"/>
                <a:gd name="T9" fmla="*/ 149 h 156"/>
                <a:gd name="T10" fmla="*/ 21 w 24"/>
                <a:gd name="T11" fmla="*/ 0 h 156"/>
                <a:gd name="T12" fmla="*/ 21 w 24"/>
                <a:gd name="T13" fmla="*/ 0 h 156"/>
                <a:gd name="T14" fmla="*/ 24 w 24"/>
                <a:gd name="T15" fmla="*/ 4 h 156"/>
                <a:gd name="T16" fmla="*/ 21 w 24"/>
                <a:gd name="T17" fmla="*/ 0 h 1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" h="156">
                  <a:moveTo>
                    <a:pt x="0" y="149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0" y="149"/>
                  </a:lnTo>
                  <a:close/>
                  <a:moveTo>
                    <a:pt x="21" y="0"/>
                  </a:moveTo>
                  <a:lnTo>
                    <a:pt x="21" y="0"/>
                  </a:lnTo>
                  <a:lnTo>
                    <a:pt x="24" y="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6" name="Freeform 21"/>
            <p:cNvSpPr>
              <a:spLocks noEditPoints="1"/>
            </p:cNvSpPr>
            <p:nvPr/>
          </p:nvSpPr>
          <p:spPr bwMode="auto">
            <a:xfrm flipH="1">
              <a:off x="5410881" y="4327609"/>
              <a:ext cx="22383" cy="145464"/>
            </a:xfrm>
            <a:custGeom>
              <a:avLst/>
              <a:gdLst>
                <a:gd name="T0" fmla="*/ 0 w 24"/>
                <a:gd name="T1" fmla="*/ 149 h 156"/>
                <a:gd name="T2" fmla="*/ 0 w 24"/>
                <a:gd name="T3" fmla="*/ 149 h 156"/>
                <a:gd name="T4" fmla="*/ 8 w 24"/>
                <a:gd name="T5" fmla="*/ 156 h 156"/>
                <a:gd name="T6" fmla="*/ 8 w 24"/>
                <a:gd name="T7" fmla="*/ 156 h 156"/>
                <a:gd name="T8" fmla="*/ 0 w 24"/>
                <a:gd name="T9" fmla="*/ 149 h 156"/>
                <a:gd name="T10" fmla="*/ 21 w 24"/>
                <a:gd name="T11" fmla="*/ 0 h 156"/>
                <a:gd name="T12" fmla="*/ 21 w 24"/>
                <a:gd name="T13" fmla="*/ 0 h 156"/>
                <a:gd name="T14" fmla="*/ 24 w 24"/>
                <a:gd name="T15" fmla="*/ 4 h 156"/>
                <a:gd name="T16" fmla="*/ 21 w 24"/>
                <a:gd name="T17" fmla="*/ 0 h 1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" h="156">
                  <a:moveTo>
                    <a:pt x="0" y="149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0" y="149"/>
                  </a:lnTo>
                  <a:moveTo>
                    <a:pt x="21" y="0"/>
                  </a:moveTo>
                  <a:lnTo>
                    <a:pt x="21" y="0"/>
                  </a:lnTo>
                  <a:lnTo>
                    <a:pt x="24" y="4"/>
                  </a:lnTo>
                  <a:lnTo>
                    <a:pt x="21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7" name="Freeform 22"/>
            <p:cNvSpPr/>
            <p:nvPr/>
          </p:nvSpPr>
          <p:spPr bwMode="auto">
            <a:xfrm flipH="1">
              <a:off x="5409015" y="4327609"/>
              <a:ext cx="24248" cy="145464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9 h 156"/>
                <a:gd name="T4" fmla="*/ 8 w 26"/>
                <a:gd name="T5" fmla="*/ 156 h 156"/>
                <a:gd name="T6" fmla="*/ 26 w 26"/>
                <a:gd name="T7" fmla="*/ 8 h 156"/>
                <a:gd name="T8" fmla="*/ 24 w 26"/>
                <a:gd name="T9" fmla="*/ 4 h 156"/>
                <a:gd name="T10" fmla="*/ 21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Freeform 23"/>
            <p:cNvSpPr/>
            <p:nvPr/>
          </p:nvSpPr>
          <p:spPr bwMode="auto">
            <a:xfrm flipH="1">
              <a:off x="5409015" y="4327609"/>
              <a:ext cx="24248" cy="145464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9 h 156"/>
                <a:gd name="T4" fmla="*/ 8 w 26"/>
                <a:gd name="T5" fmla="*/ 156 h 156"/>
                <a:gd name="T6" fmla="*/ 26 w 26"/>
                <a:gd name="T7" fmla="*/ 8 h 156"/>
                <a:gd name="T8" fmla="*/ 24 w 26"/>
                <a:gd name="T9" fmla="*/ 4 h 156"/>
                <a:gd name="T10" fmla="*/ 21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1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Freeform 24"/>
            <p:cNvSpPr>
              <a:spLocks noEditPoints="1"/>
            </p:cNvSpPr>
            <p:nvPr/>
          </p:nvSpPr>
          <p:spPr bwMode="auto">
            <a:xfrm flipH="1">
              <a:off x="5226223" y="4274459"/>
              <a:ext cx="152016" cy="22379"/>
            </a:xfrm>
            <a:custGeom>
              <a:avLst/>
              <a:gdLst>
                <a:gd name="T0" fmla="*/ 7 w 163"/>
                <a:gd name="T1" fmla="*/ 15 h 24"/>
                <a:gd name="T2" fmla="*/ 0 w 163"/>
                <a:gd name="T3" fmla="*/ 17 h 24"/>
                <a:gd name="T4" fmla="*/ 7 w 163"/>
                <a:gd name="T5" fmla="*/ 24 h 24"/>
                <a:gd name="T6" fmla="*/ 15 w 163"/>
                <a:gd name="T7" fmla="*/ 24 h 24"/>
                <a:gd name="T8" fmla="*/ 7 w 163"/>
                <a:gd name="T9" fmla="*/ 15 h 24"/>
                <a:gd name="T10" fmla="*/ 160 w 163"/>
                <a:gd name="T11" fmla="*/ 0 h 24"/>
                <a:gd name="T12" fmla="*/ 160 w 163"/>
                <a:gd name="T13" fmla="*/ 0 h 24"/>
                <a:gd name="T14" fmla="*/ 163 w 163"/>
                <a:gd name="T15" fmla="*/ 4 h 24"/>
                <a:gd name="T16" fmla="*/ 160 w 163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3" h="24">
                  <a:moveTo>
                    <a:pt x="7" y="15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5" y="24"/>
                  </a:lnTo>
                  <a:lnTo>
                    <a:pt x="7" y="15"/>
                  </a:lnTo>
                  <a:close/>
                  <a:moveTo>
                    <a:pt x="160" y="0"/>
                  </a:moveTo>
                  <a:lnTo>
                    <a:pt x="160" y="0"/>
                  </a:lnTo>
                  <a:lnTo>
                    <a:pt x="163" y="4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0" name="Freeform 25"/>
            <p:cNvSpPr>
              <a:spLocks noEditPoints="1"/>
            </p:cNvSpPr>
            <p:nvPr/>
          </p:nvSpPr>
          <p:spPr bwMode="auto">
            <a:xfrm flipH="1">
              <a:off x="5226223" y="4274459"/>
              <a:ext cx="152016" cy="22379"/>
            </a:xfrm>
            <a:custGeom>
              <a:avLst/>
              <a:gdLst>
                <a:gd name="T0" fmla="*/ 7 w 163"/>
                <a:gd name="T1" fmla="*/ 15 h 24"/>
                <a:gd name="T2" fmla="*/ 0 w 163"/>
                <a:gd name="T3" fmla="*/ 17 h 24"/>
                <a:gd name="T4" fmla="*/ 7 w 163"/>
                <a:gd name="T5" fmla="*/ 24 h 24"/>
                <a:gd name="T6" fmla="*/ 15 w 163"/>
                <a:gd name="T7" fmla="*/ 24 h 24"/>
                <a:gd name="T8" fmla="*/ 7 w 163"/>
                <a:gd name="T9" fmla="*/ 15 h 24"/>
                <a:gd name="T10" fmla="*/ 160 w 163"/>
                <a:gd name="T11" fmla="*/ 0 h 24"/>
                <a:gd name="T12" fmla="*/ 160 w 163"/>
                <a:gd name="T13" fmla="*/ 0 h 24"/>
                <a:gd name="T14" fmla="*/ 163 w 163"/>
                <a:gd name="T15" fmla="*/ 4 h 24"/>
                <a:gd name="T16" fmla="*/ 160 w 163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3" h="24">
                  <a:moveTo>
                    <a:pt x="7" y="15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5" y="24"/>
                  </a:lnTo>
                  <a:lnTo>
                    <a:pt x="7" y="15"/>
                  </a:lnTo>
                  <a:moveTo>
                    <a:pt x="160" y="0"/>
                  </a:moveTo>
                  <a:lnTo>
                    <a:pt x="160" y="0"/>
                  </a:lnTo>
                  <a:lnTo>
                    <a:pt x="163" y="4"/>
                  </a:lnTo>
                  <a:lnTo>
                    <a:pt x="16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1" name="Freeform 26"/>
            <p:cNvSpPr/>
            <p:nvPr/>
          </p:nvSpPr>
          <p:spPr bwMode="auto">
            <a:xfrm flipH="1">
              <a:off x="5224358" y="4274459"/>
              <a:ext cx="147353" cy="22379"/>
            </a:xfrm>
            <a:custGeom>
              <a:avLst/>
              <a:gdLst>
                <a:gd name="T0" fmla="*/ 153 w 158"/>
                <a:gd name="T1" fmla="*/ 0 h 24"/>
                <a:gd name="T2" fmla="*/ 0 w 158"/>
                <a:gd name="T3" fmla="*/ 15 h 24"/>
                <a:gd name="T4" fmla="*/ 8 w 158"/>
                <a:gd name="T5" fmla="*/ 24 h 24"/>
                <a:gd name="T6" fmla="*/ 158 w 158"/>
                <a:gd name="T7" fmla="*/ 6 h 24"/>
                <a:gd name="T8" fmla="*/ 156 w 158"/>
                <a:gd name="T9" fmla="*/ 4 h 24"/>
                <a:gd name="T10" fmla="*/ 153 w 15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8" h="24">
                  <a:moveTo>
                    <a:pt x="153" y="0"/>
                  </a:moveTo>
                  <a:lnTo>
                    <a:pt x="0" y="15"/>
                  </a:lnTo>
                  <a:lnTo>
                    <a:pt x="8" y="24"/>
                  </a:lnTo>
                  <a:lnTo>
                    <a:pt x="158" y="6"/>
                  </a:lnTo>
                  <a:lnTo>
                    <a:pt x="156" y="4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2" name="Freeform 27"/>
            <p:cNvSpPr/>
            <p:nvPr/>
          </p:nvSpPr>
          <p:spPr bwMode="auto">
            <a:xfrm flipH="1">
              <a:off x="5224358" y="4274459"/>
              <a:ext cx="147353" cy="22379"/>
            </a:xfrm>
            <a:custGeom>
              <a:avLst/>
              <a:gdLst>
                <a:gd name="T0" fmla="*/ 153 w 158"/>
                <a:gd name="T1" fmla="*/ 0 h 24"/>
                <a:gd name="T2" fmla="*/ 0 w 158"/>
                <a:gd name="T3" fmla="*/ 15 h 24"/>
                <a:gd name="T4" fmla="*/ 8 w 158"/>
                <a:gd name="T5" fmla="*/ 24 h 24"/>
                <a:gd name="T6" fmla="*/ 158 w 158"/>
                <a:gd name="T7" fmla="*/ 6 h 24"/>
                <a:gd name="T8" fmla="*/ 156 w 158"/>
                <a:gd name="T9" fmla="*/ 4 h 24"/>
                <a:gd name="T10" fmla="*/ 153 w 15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8" h="24">
                  <a:moveTo>
                    <a:pt x="153" y="0"/>
                  </a:moveTo>
                  <a:lnTo>
                    <a:pt x="0" y="15"/>
                  </a:lnTo>
                  <a:lnTo>
                    <a:pt x="8" y="24"/>
                  </a:lnTo>
                  <a:lnTo>
                    <a:pt x="158" y="6"/>
                  </a:lnTo>
                  <a:lnTo>
                    <a:pt x="156" y="4"/>
                  </a:lnTo>
                  <a:lnTo>
                    <a:pt x="153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3" name="Freeform 28"/>
            <p:cNvSpPr>
              <a:spLocks noEditPoints="1"/>
            </p:cNvSpPr>
            <p:nvPr/>
          </p:nvSpPr>
          <p:spPr bwMode="auto">
            <a:xfrm flipH="1">
              <a:off x="5273786" y="4226903"/>
              <a:ext cx="150151" cy="22379"/>
            </a:xfrm>
            <a:custGeom>
              <a:avLst/>
              <a:gdLst>
                <a:gd name="T0" fmla="*/ 5 w 161"/>
                <a:gd name="T1" fmla="*/ 17 h 24"/>
                <a:gd name="T2" fmla="*/ 0 w 161"/>
                <a:gd name="T3" fmla="*/ 17 h 24"/>
                <a:gd name="T4" fmla="*/ 7 w 161"/>
                <a:gd name="T5" fmla="*/ 24 h 24"/>
                <a:gd name="T6" fmla="*/ 12 w 161"/>
                <a:gd name="T7" fmla="*/ 24 h 24"/>
                <a:gd name="T8" fmla="*/ 5 w 161"/>
                <a:gd name="T9" fmla="*/ 17 h 24"/>
                <a:gd name="T10" fmla="*/ 159 w 161"/>
                <a:gd name="T11" fmla="*/ 0 h 24"/>
                <a:gd name="T12" fmla="*/ 159 w 161"/>
                <a:gd name="T13" fmla="*/ 0 h 24"/>
                <a:gd name="T14" fmla="*/ 161 w 161"/>
                <a:gd name="T15" fmla="*/ 2 h 24"/>
                <a:gd name="T16" fmla="*/ 159 w 161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1" h="24">
                  <a:moveTo>
                    <a:pt x="5" y="17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2" y="24"/>
                  </a:lnTo>
                  <a:lnTo>
                    <a:pt x="5" y="17"/>
                  </a:lnTo>
                  <a:close/>
                  <a:moveTo>
                    <a:pt x="159" y="0"/>
                  </a:moveTo>
                  <a:lnTo>
                    <a:pt x="159" y="0"/>
                  </a:lnTo>
                  <a:lnTo>
                    <a:pt x="161" y="2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4" name="Freeform 29"/>
            <p:cNvSpPr>
              <a:spLocks noEditPoints="1"/>
            </p:cNvSpPr>
            <p:nvPr/>
          </p:nvSpPr>
          <p:spPr bwMode="auto">
            <a:xfrm flipH="1">
              <a:off x="5273786" y="4226903"/>
              <a:ext cx="150151" cy="22379"/>
            </a:xfrm>
            <a:custGeom>
              <a:avLst/>
              <a:gdLst>
                <a:gd name="T0" fmla="*/ 5 w 161"/>
                <a:gd name="T1" fmla="*/ 17 h 24"/>
                <a:gd name="T2" fmla="*/ 0 w 161"/>
                <a:gd name="T3" fmla="*/ 17 h 24"/>
                <a:gd name="T4" fmla="*/ 7 w 161"/>
                <a:gd name="T5" fmla="*/ 24 h 24"/>
                <a:gd name="T6" fmla="*/ 12 w 161"/>
                <a:gd name="T7" fmla="*/ 24 h 24"/>
                <a:gd name="T8" fmla="*/ 5 w 161"/>
                <a:gd name="T9" fmla="*/ 17 h 24"/>
                <a:gd name="T10" fmla="*/ 159 w 161"/>
                <a:gd name="T11" fmla="*/ 0 h 24"/>
                <a:gd name="T12" fmla="*/ 159 w 161"/>
                <a:gd name="T13" fmla="*/ 0 h 24"/>
                <a:gd name="T14" fmla="*/ 161 w 161"/>
                <a:gd name="T15" fmla="*/ 2 h 24"/>
                <a:gd name="T16" fmla="*/ 159 w 161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1" h="24">
                  <a:moveTo>
                    <a:pt x="5" y="17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2" y="24"/>
                  </a:lnTo>
                  <a:lnTo>
                    <a:pt x="5" y="17"/>
                  </a:lnTo>
                  <a:moveTo>
                    <a:pt x="159" y="0"/>
                  </a:moveTo>
                  <a:lnTo>
                    <a:pt x="159" y="0"/>
                  </a:lnTo>
                  <a:lnTo>
                    <a:pt x="161" y="2"/>
                  </a:lnTo>
                  <a:lnTo>
                    <a:pt x="159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5" name="Freeform 30"/>
            <p:cNvSpPr/>
            <p:nvPr/>
          </p:nvSpPr>
          <p:spPr bwMode="auto">
            <a:xfrm flipH="1">
              <a:off x="5270056" y="4226903"/>
              <a:ext cx="149218" cy="22379"/>
            </a:xfrm>
            <a:custGeom>
              <a:avLst/>
              <a:gdLst>
                <a:gd name="T0" fmla="*/ 154 w 160"/>
                <a:gd name="T1" fmla="*/ 0 h 24"/>
                <a:gd name="T2" fmla="*/ 0 w 160"/>
                <a:gd name="T3" fmla="*/ 17 h 24"/>
                <a:gd name="T4" fmla="*/ 7 w 160"/>
                <a:gd name="T5" fmla="*/ 24 h 24"/>
                <a:gd name="T6" fmla="*/ 160 w 160"/>
                <a:gd name="T7" fmla="*/ 7 h 24"/>
                <a:gd name="T8" fmla="*/ 156 w 160"/>
                <a:gd name="T9" fmla="*/ 2 h 24"/>
                <a:gd name="T10" fmla="*/ 154 w 160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0" h="24">
                  <a:moveTo>
                    <a:pt x="154" y="0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60" y="7"/>
                  </a:lnTo>
                  <a:lnTo>
                    <a:pt x="156" y="2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6" name="Freeform 31"/>
            <p:cNvSpPr/>
            <p:nvPr/>
          </p:nvSpPr>
          <p:spPr bwMode="auto">
            <a:xfrm flipH="1">
              <a:off x="5270056" y="4226903"/>
              <a:ext cx="149218" cy="22379"/>
            </a:xfrm>
            <a:custGeom>
              <a:avLst/>
              <a:gdLst>
                <a:gd name="T0" fmla="*/ 154 w 160"/>
                <a:gd name="T1" fmla="*/ 0 h 24"/>
                <a:gd name="T2" fmla="*/ 0 w 160"/>
                <a:gd name="T3" fmla="*/ 17 h 24"/>
                <a:gd name="T4" fmla="*/ 7 w 160"/>
                <a:gd name="T5" fmla="*/ 24 h 24"/>
                <a:gd name="T6" fmla="*/ 160 w 160"/>
                <a:gd name="T7" fmla="*/ 7 h 24"/>
                <a:gd name="T8" fmla="*/ 156 w 160"/>
                <a:gd name="T9" fmla="*/ 2 h 24"/>
                <a:gd name="T10" fmla="*/ 154 w 160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0" h="24">
                  <a:moveTo>
                    <a:pt x="154" y="0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60" y="7"/>
                  </a:lnTo>
                  <a:lnTo>
                    <a:pt x="156" y="2"/>
                  </a:lnTo>
                  <a:lnTo>
                    <a:pt x="154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7" name="Freeform 32"/>
            <p:cNvSpPr/>
            <p:nvPr/>
          </p:nvSpPr>
          <p:spPr bwMode="auto">
            <a:xfrm flipH="1">
              <a:off x="5329743" y="3507044"/>
              <a:ext cx="867331" cy="865323"/>
            </a:xfrm>
            <a:custGeom>
              <a:avLst/>
              <a:gdLst>
                <a:gd name="T0" fmla="*/ 81 w 507"/>
                <a:gd name="T1" fmla="*/ 31 h 506"/>
                <a:gd name="T2" fmla="*/ 81 w 507"/>
                <a:gd name="T3" fmla="*/ 31 h 506"/>
                <a:gd name="T4" fmla="*/ 0 w 507"/>
                <a:gd name="T5" fmla="*/ 0 h 506"/>
                <a:gd name="T6" fmla="*/ 37 w 507"/>
                <a:gd name="T7" fmla="*/ 79 h 506"/>
                <a:gd name="T8" fmla="*/ 37 w 507"/>
                <a:gd name="T9" fmla="*/ 79 h 506"/>
                <a:gd name="T10" fmla="*/ 888 w 507"/>
                <a:gd name="T11" fmla="*/ 928 h 506"/>
                <a:gd name="T12" fmla="*/ 930 w 507"/>
                <a:gd name="T13" fmla="*/ 884 h 506"/>
                <a:gd name="T14" fmla="*/ 81 w 507"/>
                <a:gd name="T15" fmla="*/ 31 h 50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07" h="506">
                  <a:moveTo>
                    <a:pt x="44" y="17"/>
                  </a:moveTo>
                  <a:cubicBezTo>
                    <a:pt x="44" y="17"/>
                    <a:pt x="44" y="17"/>
                    <a:pt x="44" y="17"/>
                  </a:cubicBezTo>
                  <a:cubicBezTo>
                    <a:pt x="41" y="14"/>
                    <a:pt x="0" y="0"/>
                    <a:pt x="0" y="0"/>
                  </a:cubicBezTo>
                  <a:cubicBezTo>
                    <a:pt x="0" y="0"/>
                    <a:pt x="16" y="40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484" y="506"/>
                    <a:pt x="484" y="506"/>
                    <a:pt x="484" y="506"/>
                  </a:cubicBezTo>
                  <a:cubicBezTo>
                    <a:pt x="507" y="482"/>
                    <a:pt x="507" y="482"/>
                    <a:pt x="507" y="482"/>
                  </a:cubicBezTo>
                  <a:lnTo>
                    <a:pt x="44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681379" y="2981469"/>
            <a:ext cx="1347939" cy="1343985"/>
            <a:chOff x="5107781" y="2781590"/>
            <a:chExt cx="1010954" cy="1007989"/>
          </a:xfrm>
        </p:grpSpPr>
        <p:sp>
          <p:nvSpPr>
            <p:cNvPr id="40" name="Freeform 5"/>
            <p:cNvSpPr/>
            <p:nvPr/>
          </p:nvSpPr>
          <p:spPr bwMode="auto">
            <a:xfrm flipH="1">
              <a:off x="5292439" y="3523828"/>
              <a:ext cx="141757" cy="265751"/>
            </a:xfrm>
            <a:custGeom>
              <a:avLst/>
              <a:gdLst>
                <a:gd name="T0" fmla="*/ 22 w 152"/>
                <a:gd name="T1" fmla="*/ 0 h 285"/>
                <a:gd name="T2" fmla="*/ 0 w 152"/>
                <a:gd name="T3" fmla="*/ 149 h 285"/>
                <a:gd name="T4" fmla="*/ 139 w 152"/>
                <a:gd name="T5" fmla="*/ 285 h 285"/>
                <a:gd name="T6" fmla="*/ 152 w 152"/>
                <a:gd name="T7" fmla="*/ 131 h 285"/>
                <a:gd name="T8" fmla="*/ 22 w 152"/>
                <a:gd name="T9" fmla="*/ 0 h 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285">
                  <a:moveTo>
                    <a:pt x="22" y="0"/>
                  </a:moveTo>
                  <a:lnTo>
                    <a:pt x="0" y="149"/>
                  </a:lnTo>
                  <a:lnTo>
                    <a:pt x="139" y="285"/>
                  </a:lnTo>
                  <a:lnTo>
                    <a:pt x="152" y="131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1" name="Freeform 6"/>
            <p:cNvSpPr/>
            <p:nvPr/>
          </p:nvSpPr>
          <p:spPr bwMode="auto">
            <a:xfrm flipH="1">
              <a:off x="5292439" y="3523828"/>
              <a:ext cx="141757" cy="265751"/>
            </a:xfrm>
            <a:custGeom>
              <a:avLst/>
              <a:gdLst>
                <a:gd name="T0" fmla="*/ 22 w 152"/>
                <a:gd name="T1" fmla="*/ 0 h 285"/>
                <a:gd name="T2" fmla="*/ 0 w 152"/>
                <a:gd name="T3" fmla="*/ 149 h 285"/>
                <a:gd name="T4" fmla="*/ 139 w 152"/>
                <a:gd name="T5" fmla="*/ 285 h 285"/>
                <a:gd name="T6" fmla="*/ 152 w 152"/>
                <a:gd name="T7" fmla="*/ 131 h 285"/>
                <a:gd name="T8" fmla="*/ 22 w 152"/>
                <a:gd name="T9" fmla="*/ 0 h 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285">
                  <a:moveTo>
                    <a:pt x="22" y="0"/>
                  </a:moveTo>
                  <a:lnTo>
                    <a:pt x="0" y="149"/>
                  </a:lnTo>
                  <a:lnTo>
                    <a:pt x="139" y="285"/>
                  </a:lnTo>
                  <a:lnTo>
                    <a:pt x="152" y="131"/>
                  </a:lnTo>
                  <a:lnTo>
                    <a:pt x="22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2" name="Freeform 7"/>
            <p:cNvSpPr/>
            <p:nvPr/>
          </p:nvSpPr>
          <p:spPr bwMode="auto">
            <a:xfrm flipH="1">
              <a:off x="5107781" y="3464151"/>
              <a:ext cx="266728" cy="141734"/>
            </a:xfrm>
            <a:custGeom>
              <a:avLst/>
              <a:gdLst>
                <a:gd name="T0" fmla="*/ 0 w 286"/>
                <a:gd name="T1" fmla="*/ 22 h 152"/>
                <a:gd name="T2" fmla="*/ 150 w 286"/>
                <a:gd name="T3" fmla="*/ 0 h 152"/>
                <a:gd name="T4" fmla="*/ 286 w 286"/>
                <a:gd name="T5" fmla="*/ 139 h 152"/>
                <a:gd name="T6" fmla="*/ 132 w 286"/>
                <a:gd name="T7" fmla="*/ 152 h 152"/>
                <a:gd name="T8" fmla="*/ 0 w 286"/>
                <a:gd name="T9" fmla="*/ 22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6" h="152">
                  <a:moveTo>
                    <a:pt x="0" y="22"/>
                  </a:moveTo>
                  <a:lnTo>
                    <a:pt x="150" y="0"/>
                  </a:lnTo>
                  <a:lnTo>
                    <a:pt x="286" y="139"/>
                  </a:lnTo>
                  <a:lnTo>
                    <a:pt x="132" y="15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3" name="Freeform 8"/>
            <p:cNvSpPr/>
            <p:nvPr/>
          </p:nvSpPr>
          <p:spPr bwMode="auto">
            <a:xfrm flipH="1">
              <a:off x="5107781" y="3464151"/>
              <a:ext cx="266728" cy="141734"/>
            </a:xfrm>
            <a:custGeom>
              <a:avLst/>
              <a:gdLst>
                <a:gd name="T0" fmla="*/ 0 w 286"/>
                <a:gd name="T1" fmla="*/ 22 h 152"/>
                <a:gd name="T2" fmla="*/ 150 w 286"/>
                <a:gd name="T3" fmla="*/ 0 h 152"/>
                <a:gd name="T4" fmla="*/ 286 w 286"/>
                <a:gd name="T5" fmla="*/ 139 h 152"/>
                <a:gd name="T6" fmla="*/ 132 w 286"/>
                <a:gd name="T7" fmla="*/ 152 h 152"/>
                <a:gd name="T8" fmla="*/ 0 w 286"/>
                <a:gd name="T9" fmla="*/ 22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6" h="152">
                  <a:moveTo>
                    <a:pt x="0" y="22"/>
                  </a:moveTo>
                  <a:lnTo>
                    <a:pt x="150" y="0"/>
                  </a:lnTo>
                  <a:lnTo>
                    <a:pt x="286" y="139"/>
                  </a:lnTo>
                  <a:lnTo>
                    <a:pt x="132" y="152"/>
                  </a:lnTo>
                  <a:lnTo>
                    <a:pt x="0" y="22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4" name="Freeform 9"/>
            <p:cNvSpPr/>
            <p:nvPr/>
          </p:nvSpPr>
          <p:spPr bwMode="auto">
            <a:xfrm flipH="1">
              <a:off x="5191716" y="3501449"/>
              <a:ext cx="148286" cy="22379"/>
            </a:xfrm>
            <a:custGeom>
              <a:avLst/>
              <a:gdLst>
                <a:gd name="T0" fmla="*/ 154 w 159"/>
                <a:gd name="T1" fmla="*/ 0 h 24"/>
                <a:gd name="T2" fmla="*/ 0 w 159"/>
                <a:gd name="T3" fmla="*/ 17 h 24"/>
                <a:gd name="T4" fmla="*/ 7 w 159"/>
                <a:gd name="T5" fmla="*/ 24 h 24"/>
                <a:gd name="T6" fmla="*/ 159 w 159"/>
                <a:gd name="T7" fmla="*/ 8 h 24"/>
                <a:gd name="T8" fmla="*/ 154 w 159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9" h="24">
                  <a:moveTo>
                    <a:pt x="154" y="0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59" y="8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5" name="Freeform 10"/>
            <p:cNvSpPr/>
            <p:nvPr/>
          </p:nvSpPr>
          <p:spPr bwMode="auto">
            <a:xfrm flipH="1">
              <a:off x="5191716" y="3501449"/>
              <a:ext cx="148286" cy="22379"/>
            </a:xfrm>
            <a:custGeom>
              <a:avLst/>
              <a:gdLst>
                <a:gd name="T0" fmla="*/ 154 w 159"/>
                <a:gd name="T1" fmla="*/ 0 h 24"/>
                <a:gd name="T2" fmla="*/ 0 w 159"/>
                <a:gd name="T3" fmla="*/ 17 h 24"/>
                <a:gd name="T4" fmla="*/ 7 w 159"/>
                <a:gd name="T5" fmla="*/ 24 h 24"/>
                <a:gd name="T6" fmla="*/ 159 w 159"/>
                <a:gd name="T7" fmla="*/ 8 h 24"/>
                <a:gd name="T8" fmla="*/ 154 w 159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9" h="24">
                  <a:moveTo>
                    <a:pt x="154" y="0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59" y="8"/>
                  </a:lnTo>
                  <a:lnTo>
                    <a:pt x="154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6" name="Freeform 11"/>
            <p:cNvSpPr/>
            <p:nvPr/>
          </p:nvSpPr>
          <p:spPr bwMode="auto">
            <a:xfrm flipH="1">
              <a:off x="5251404" y="2781590"/>
              <a:ext cx="867331" cy="864391"/>
            </a:xfrm>
            <a:custGeom>
              <a:avLst/>
              <a:gdLst>
                <a:gd name="T0" fmla="*/ 79 w 507"/>
                <a:gd name="T1" fmla="*/ 31 h 505"/>
                <a:gd name="T2" fmla="*/ 79 w 507"/>
                <a:gd name="T3" fmla="*/ 31 h 505"/>
                <a:gd name="T4" fmla="*/ 0 w 507"/>
                <a:gd name="T5" fmla="*/ 0 h 505"/>
                <a:gd name="T6" fmla="*/ 35 w 507"/>
                <a:gd name="T7" fmla="*/ 79 h 505"/>
                <a:gd name="T8" fmla="*/ 35 w 507"/>
                <a:gd name="T9" fmla="*/ 79 h 505"/>
                <a:gd name="T10" fmla="*/ 886 w 507"/>
                <a:gd name="T11" fmla="*/ 927 h 505"/>
                <a:gd name="T12" fmla="*/ 930 w 507"/>
                <a:gd name="T13" fmla="*/ 885 h 505"/>
                <a:gd name="T14" fmla="*/ 79 w 507"/>
                <a:gd name="T15" fmla="*/ 31 h 5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07" h="505">
                  <a:moveTo>
                    <a:pt x="43" y="17"/>
                  </a:moveTo>
                  <a:cubicBezTo>
                    <a:pt x="43" y="17"/>
                    <a:pt x="43" y="17"/>
                    <a:pt x="43" y="17"/>
                  </a:cubicBezTo>
                  <a:cubicBezTo>
                    <a:pt x="40" y="14"/>
                    <a:pt x="0" y="0"/>
                    <a:pt x="0" y="0"/>
                  </a:cubicBezTo>
                  <a:cubicBezTo>
                    <a:pt x="0" y="0"/>
                    <a:pt x="15" y="40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483" y="505"/>
                    <a:pt x="483" y="505"/>
                    <a:pt x="483" y="505"/>
                  </a:cubicBezTo>
                  <a:cubicBezTo>
                    <a:pt x="507" y="482"/>
                    <a:pt x="507" y="482"/>
                    <a:pt x="507" y="482"/>
                  </a:cubicBezTo>
                  <a:cubicBezTo>
                    <a:pt x="43" y="17"/>
                    <a:pt x="43" y="17"/>
                    <a:pt x="43" y="1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8" name="Freeform 33"/>
            <p:cNvSpPr/>
            <p:nvPr/>
          </p:nvSpPr>
          <p:spPr bwMode="auto">
            <a:xfrm flipH="1">
              <a:off x="5372643" y="3562059"/>
              <a:ext cx="24248" cy="145464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8 h 156"/>
                <a:gd name="T4" fmla="*/ 7 w 26"/>
                <a:gd name="T5" fmla="*/ 156 h 156"/>
                <a:gd name="T6" fmla="*/ 26 w 26"/>
                <a:gd name="T7" fmla="*/ 7 h 156"/>
                <a:gd name="T8" fmla="*/ 24 w 26"/>
                <a:gd name="T9" fmla="*/ 1 h 156"/>
                <a:gd name="T10" fmla="*/ 20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8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4" y="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9" name="Freeform 34"/>
            <p:cNvSpPr/>
            <p:nvPr/>
          </p:nvSpPr>
          <p:spPr bwMode="auto">
            <a:xfrm flipH="1">
              <a:off x="5372643" y="3562059"/>
              <a:ext cx="24248" cy="145464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8 h 156"/>
                <a:gd name="T4" fmla="*/ 7 w 26"/>
                <a:gd name="T5" fmla="*/ 156 h 156"/>
                <a:gd name="T6" fmla="*/ 26 w 26"/>
                <a:gd name="T7" fmla="*/ 7 h 156"/>
                <a:gd name="T8" fmla="*/ 24 w 26"/>
                <a:gd name="T9" fmla="*/ 1 h 156"/>
                <a:gd name="T10" fmla="*/ 20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8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4" y="1"/>
                  </a:lnTo>
                  <a:lnTo>
                    <a:pt x="2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0" name="Freeform 35"/>
            <p:cNvSpPr/>
            <p:nvPr/>
          </p:nvSpPr>
          <p:spPr bwMode="auto">
            <a:xfrm flipH="1">
              <a:off x="5374509" y="3562059"/>
              <a:ext cx="3730" cy="932"/>
            </a:xfrm>
            <a:custGeom>
              <a:avLst/>
              <a:gdLst>
                <a:gd name="T0" fmla="*/ 0 w 4"/>
                <a:gd name="T1" fmla="*/ 0 h 1"/>
                <a:gd name="T2" fmla="*/ 0 w 4"/>
                <a:gd name="T3" fmla="*/ 0 h 1"/>
                <a:gd name="T4" fmla="*/ 4 w 4"/>
                <a:gd name="T5" fmla="*/ 1 h 1"/>
                <a:gd name="T6" fmla="*/ 0 w 4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1" name="Freeform 36"/>
            <p:cNvSpPr/>
            <p:nvPr/>
          </p:nvSpPr>
          <p:spPr bwMode="auto">
            <a:xfrm flipH="1">
              <a:off x="5374509" y="3562059"/>
              <a:ext cx="3730" cy="932"/>
            </a:xfrm>
            <a:custGeom>
              <a:avLst/>
              <a:gdLst>
                <a:gd name="T0" fmla="*/ 0 w 4"/>
                <a:gd name="T1" fmla="*/ 0 h 1"/>
                <a:gd name="T2" fmla="*/ 0 w 4"/>
                <a:gd name="T3" fmla="*/ 0 h 1"/>
                <a:gd name="T4" fmla="*/ 4 w 4"/>
                <a:gd name="T5" fmla="*/ 1 h 1"/>
                <a:gd name="T6" fmla="*/ 0 w 4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lnTo>
                    <a:pt x="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2" name="Freeform 37"/>
            <p:cNvSpPr/>
            <p:nvPr/>
          </p:nvSpPr>
          <p:spPr bwMode="auto">
            <a:xfrm flipH="1">
              <a:off x="5347463" y="3741092"/>
              <a:ext cx="6528" cy="7460"/>
            </a:xfrm>
            <a:custGeom>
              <a:avLst/>
              <a:gdLst>
                <a:gd name="T0" fmla="*/ 0 w 7"/>
                <a:gd name="T1" fmla="*/ 0 h 8"/>
                <a:gd name="T2" fmla="*/ 0 w 7"/>
                <a:gd name="T3" fmla="*/ 0 h 8"/>
                <a:gd name="T4" fmla="*/ 7 w 7"/>
                <a:gd name="T5" fmla="*/ 8 h 8"/>
                <a:gd name="T6" fmla="*/ 7 w 7"/>
                <a:gd name="T7" fmla="*/ 8 h 8"/>
                <a:gd name="T8" fmla="*/ 0 w 7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8">
                  <a:moveTo>
                    <a:pt x="0" y="0"/>
                  </a:moveTo>
                  <a:lnTo>
                    <a:pt x="0" y="0"/>
                  </a:lnTo>
                  <a:lnTo>
                    <a:pt x="7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3" name="Freeform 38"/>
            <p:cNvSpPr/>
            <p:nvPr/>
          </p:nvSpPr>
          <p:spPr bwMode="auto">
            <a:xfrm flipH="1">
              <a:off x="5347463" y="3741092"/>
              <a:ext cx="6528" cy="7460"/>
            </a:xfrm>
            <a:custGeom>
              <a:avLst/>
              <a:gdLst>
                <a:gd name="T0" fmla="*/ 0 w 7"/>
                <a:gd name="T1" fmla="*/ 0 h 8"/>
                <a:gd name="T2" fmla="*/ 0 w 7"/>
                <a:gd name="T3" fmla="*/ 0 h 8"/>
                <a:gd name="T4" fmla="*/ 7 w 7"/>
                <a:gd name="T5" fmla="*/ 8 h 8"/>
                <a:gd name="T6" fmla="*/ 7 w 7"/>
                <a:gd name="T7" fmla="*/ 8 h 8"/>
                <a:gd name="T8" fmla="*/ 0 w 7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8">
                  <a:moveTo>
                    <a:pt x="0" y="0"/>
                  </a:moveTo>
                  <a:lnTo>
                    <a:pt x="0" y="0"/>
                  </a:lnTo>
                  <a:lnTo>
                    <a:pt x="7" y="8"/>
                  </a:lnTo>
                  <a:lnTo>
                    <a:pt x="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4" name="Freeform 39"/>
            <p:cNvSpPr/>
            <p:nvPr/>
          </p:nvSpPr>
          <p:spPr bwMode="auto">
            <a:xfrm flipH="1">
              <a:off x="5329743" y="3603087"/>
              <a:ext cx="24248" cy="145464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8 h 156"/>
                <a:gd name="T4" fmla="*/ 7 w 26"/>
                <a:gd name="T5" fmla="*/ 156 h 156"/>
                <a:gd name="T6" fmla="*/ 26 w 26"/>
                <a:gd name="T7" fmla="*/ 7 h 156"/>
                <a:gd name="T8" fmla="*/ 22 w 26"/>
                <a:gd name="T9" fmla="*/ 3 h 156"/>
                <a:gd name="T10" fmla="*/ 20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8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2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5" name="Freeform 40"/>
            <p:cNvSpPr/>
            <p:nvPr/>
          </p:nvSpPr>
          <p:spPr bwMode="auto">
            <a:xfrm flipH="1">
              <a:off x="5329743" y="3603087"/>
              <a:ext cx="24248" cy="145464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8 h 156"/>
                <a:gd name="T4" fmla="*/ 7 w 26"/>
                <a:gd name="T5" fmla="*/ 156 h 156"/>
                <a:gd name="T6" fmla="*/ 26 w 26"/>
                <a:gd name="T7" fmla="*/ 7 h 156"/>
                <a:gd name="T8" fmla="*/ 22 w 26"/>
                <a:gd name="T9" fmla="*/ 3 h 156"/>
                <a:gd name="T10" fmla="*/ 20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8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2" y="3"/>
                  </a:lnTo>
                  <a:lnTo>
                    <a:pt x="2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Freeform 41"/>
            <p:cNvSpPr/>
            <p:nvPr/>
          </p:nvSpPr>
          <p:spPr bwMode="auto">
            <a:xfrm flipH="1">
              <a:off x="5333474" y="3603087"/>
              <a:ext cx="1865" cy="2797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0 w 2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0" y="0"/>
                  </a:lnTo>
                  <a:lnTo>
                    <a:pt x="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7" name="Freeform 42"/>
            <p:cNvSpPr/>
            <p:nvPr/>
          </p:nvSpPr>
          <p:spPr bwMode="auto">
            <a:xfrm flipH="1">
              <a:off x="5333474" y="3603087"/>
              <a:ext cx="1865" cy="2797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0 w 2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0" y="0"/>
                  </a:lnTo>
                  <a:lnTo>
                    <a:pt x="2" y="3"/>
                  </a:lnTo>
                  <a:lnTo>
                    <a:pt x="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8" name="Freeform 43"/>
            <p:cNvSpPr>
              <a:spLocks noEditPoints="1"/>
            </p:cNvSpPr>
            <p:nvPr/>
          </p:nvSpPr>
          <p:spPr bwMode="auto">
            <a:xfrm flipH="1">
              <a:off x="5148816" y="3549937"/>
              <a:ext cx="145488" cy="22379"/>
            </a:xfrm>
            <a:custGeom>
              <a:avLst/>
              <a:gdLst>
                <a:gd name="T0" fmla="*/ 0 w 156"/>
                <a:gd name="T1" fmla="*/ 14 h 24"/>
                <a:gd name="T2" fmla="*/ 0 w 156"/>
                <a:gd name="T3" fmla="*/ 14 h 24"/>
                <a:gd name="T4" fmla="*/ 7 w 156"/>
                <a:gd name="T5" fmla="*/ 24 h 24"/>
                <a:gd name="T6" fmla="*/ 9 w 156"/>
                <a:gd name="T7" fmla="*/ 24 h 24"/>
                <a:gd name="T8" fmla="*/ 0 w 156"/>
                <a:gd name="T9" fmla="*/ 14 h 24"/>
                <a:gd name="T10" fmla="*/ 152 w 156"/>
                <a:gd name="T11" fmla="*/ 0 h 24"/>
                <a:gd name="T12" fmla="*/ 152 w 156"/>
                <a:gd name="T13" fmla="*/ 0 h 24"/>
                <a:gd name="T14" fmla="*/ 156 w 156"/>
                <a:gd name="T15" fmla="*/ 2 h 24"/>
                <a:gd name="T16" fmla="*/ 152 w 156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6" h="24">
                  <a:moveTo>
                    <a:pt x="0" y="14"/>
                  </a:moveTo>
                  <a:lnTo>
                    <a:pt x="0" y="14"/>
                  </a:lnTo>
                  <a:lnTo>
                    <a:pt x="7" y="24"/>
                  </a:lnTo>
                  <a:lnTo>
                    <a:pt x="9" y="24"/>
                  </a:lnTo>
                  <a:lnTo>
                    <a:pt x="0" y="14"/>
                  </a:lnTo>
                  <a:close/>
                  <a:moveTo>
                    <a:pt x="152" y="0"/>
                  </a:moveTo>
                  <a:lnTo>
                    <a:pt x="152" y="0"/>
                  </a:lnTo>
                  <a:lnTo>
                    <a:pt x="156" y="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Freeform 44"/>
            <p:cNvSpPr>
              <a:spLocks noEditPoints="1"/>
            </p:cNvSpPr>
            <p:nvPr/>
          </p:nvSpPr>
          <p:spPr bwMode="auto">
            <a:xfrm flipH="1">
              <a:off x="5148816" y="3549937"/>
              <a:ext cx="145488" cy="22379"/>
            </a:xfrm>
            <a:custGeom>
              <a:avLst/>
              <a:gdLst>
                <a:gd name="T0" fmla="*/ 0 w 156"/>
                <a:gd name="T1" fmla="*/ 14 h 24"/>
                <a:gd name="T2" fmla="*/ 0 w 156"/>
                <a:gd name="T3" fmla="*/ 14 h 24"/>
                <a:gd name="T4" fmla="*/ 7 w 156"/>
                <a:gd name="T5" fmla="*/ 24 h 24"/>
                <a:gd name="T6" fmla="*/ 9 w 156"/>
                <a:gd name="T7" fmla="*/ 24 h 24"/>
                <a:gd name="T8" fmla="*/ 0 w 156"/>
                <a:gd name="T9" fmla="*/ 14 h 24"/>
                <a:gd name="T10" fmla="*/ 152 w 156"/>
                <a:gd name="T11" fmla="*/ 0 h 24"/>
                <a:gd name="T12" fmla="*/ 152 w 156"/>
                <a:gd name="T13" fmla="*/ 0 h 24"/>
                <a:gd name="T14" fmla="*/ 156 w 156"/>
                <a:gd name="T15" fmla="*/ 2 h 24"/>
                <a:gd name="T16" fmla="*/ 152 w 156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6" h="24">
                  <a:moveTo>
                    <a:pt x="0" y="14"/>
                  </a:moveTo>
                  <a:lnTo>
                    <a:pt x="0" y="14"/>
                  </a:lnTo>
                  <a:lnTo>
                    <a:pt x="7" y="24"/>
                  </a:lnTo>
                  <a:lnTo>
                    <a:pt x="9" y="24"/>
                  </a:lnTo>
                  <a:lnTo>
                    <a:pt x="0" y="14"/>
                  </a:lnTo>
                  <a:moveTo>
                    <a:pt x="152" y="0"/>
                  </a:moveTo>
                  <a:lnTo>
                    <a:pt x="152" y="0"/>
                  </a:lnTo>
                  <a:lnTo>
                    <a:pt x="156" y="2"/>
                  </a:lnTo>
                  <a:lnTo>
                    <a:pt x="152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Freeform 45"/>
            <p:cNvSpPr/>
            <p:nvPr/>
          </p:nvSpPr>
          <p:spPr bwMode="auto">
            <a:xfrm flipH="1">
              <a:off x="5145086" y="3549937"/>
              <a:ext cx="149218" cy="22379"/>
            </a:xfrm>
            <a:custGeom>
              <a:avLst/>
              <a:gdLst>
                <a:gd name="T0" fmla="*/ 152 w 160"/>
                <a:gd name="T1" fmla="*/ 0 h 24"/>
                <a:gd name="T2" fmla="*/ 0 w 160"/>
                <a:gd name="T3" fmla="*/ 14 h 24"/>
                <a:gd name="T4" fmla="*/ 9 w 160"/>
                <a:gd name="T5" fmla="*/ 24 h 24"/>
                <a:gd name="T6" fmla="*/ 160 w 160"/>
                <a:gd name="T7" fmla="*/ 5 h 24"/>
                <a:gd name="T8" fmla="*/ 156 w 160"/>
                <a:gd name="T9" fmla="*/ 2 h 24"/>
                <a:gd name="T10" fmla="*/ 152 w 160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0" h="24">
                  <a:moveTo>
                    <a:pt x="152" y="0"/>
                  </a:moveTo>
                  <a:lnTo>
                    <a:pt x="0" y="14"/>
                  </a:lnTo>
                  <a:lnTo>
                    <a:pt x="9" y="24"/>
                  </a:lnTo>
                  <a:lnTo>
                    <a:pt x="160" y="5"/>
                  </a:lnTo>
                  <a:lnTo>
                    <a:pt x="156" y="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1" name="Freeform 46"/>
            <p:cNvSpPr/>
            <p:nvPr/>
          </p:nvSpPr>
          <p:spPr bwMode="auto">
            <a:xfrm flipH="1">
              <a:off x="5145086" y="3549937"/>
              <a:ext cx="149218" cy="22379"/>
            </a:xfrm>
            <a:custGeom>
              <a:avLst/>
              <a:gdLst>
                <a:gd name="T0" fmla="*/ 152 w 160"/>
                <a:gd name="T1" fmla="*/ 0 h 24"/>
                <a:gd name="T2" fmla="*/ 0 w 160"/>
                <a:gd name="T3" fmla="*/ 14 h 24"/>
                <a:gd name="T4" fmla="*/ 9 w 160"/>
                <a:gd name="T5" fmla="*/ 24 h 24"/>
                <a:gd name="T6" fmla="*/ 160 w 160"/>
                <a:gd name="T7" fmla="*/ 5 h 24"/>
                <a:gd name="T8" fmla="*/ 156 w 160"/>
                <a:gd name="T9" fmla="*/ 2 h 24"/>
                <a:gd name="T10" fmla="*/ 152 w 160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0" h="24">
                  <a:moveTo>
                    <a:pt x="152" y="0"/>
                  </a:moveTo>
                  <a:lnTo>
                    <a:pt x="0" y="14"/>
                  </a:lnTo>
                  <a:lnTo>
                    <a:pt x="9" y="24"/>
                  </a:lnTo>
                  <a:lnTo>
                    <a:pt x="160" y="5"/>
                  </a:lnTo>
                  <a:lnTo>
                    <a:pt x="156" y="2"/>
                  </a:lnTo>
                  <a:lnTo>
                    <a:pt x="152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2" name="Freeform 47"/>
            <p:cNvSpPr/>
            <p:nvPr/>
          </p:nvSpPr>
          <p:spPr bwMode="auto">
            <a:xfrm flipH="1">
              <a:off x="5287776" y="3562992"/>
              <a:ext cx="11191" cy="9325"/>
            </a:xfrm>
            <a:custGeom>
              <a:avLst/>
              <a:gdLst>
                <a:gd name="T0" fmla="*/ 5 w 12"/>
                <a:gd name="T1" fmla="*/ 0 h 10"/>
                <a:gd name="T2" fmla="*/ 0 w 12"/>
                <a:gd name="T3" fmla="*/ 2 h 10"/>
                <a:gd name="T4" fmla="*/ 7 w 12"/>
                <a:gd name="T5" fmla="*/ 10 h 10"/>
                <a:gd name="T6" fmla="*/ 12 w 12"/>
                <a:gd name="T7" fmla="*/ 10 h 10"/>
                <a:gd name="T8" fmla="*/ 5 w 12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10">
                  <a:moveTo>
                    <a:pt x="5" y="0"/>
                  </a:moveTo>
                  <a:lnTo>
                    <a:pt x="0" y="2"/>
                  </a:lnTo>
                  <a:lnTo>
                    <a:pt x="7" y="10"/>
                  </a:lnTo>
                  <a:lnTo>
                    <a:pt x="12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3" name="Freeform 48"/>
            <p:cNvSpPr/>
            <p:nvPr/>
          </p:nvSpPr>
          <p:spPr bwMode="auto">
            <a:xfrm flipH="1">
              <a:off x="5287776" y="3562992"/>
              <a:ext cx="11191" cy="9325"/>
            </a:xfrm>
            <a:custGeom>
              <a:avLst/>
              <a:gdLst>
                <a:gd name="T0" fmla="*/ 5 w 12"/>
                <a:gd name="T1" fmla="*/ 0 h 10"/>
                <a:gd name="T2" fmla="*/ 0 w 12"/>
                <a:gd name="T3" fmla="*/ 2 h 10"/>
                <a:gd name="T4" fmla="*/ 7 w 12"/>
                <a:gd name="T5" fmla="*/ 10 h 10"/>
                <a:gd name="T6" fmla="*/ 12 w 12"/>
                <a:gd name="T7" fmla="*/ 10 h 10"/>
                <a:gd name="T8" fmla="*/ 5 w 12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10">
                  <a:moveTo>
                    <a:pt x="5" y="0"/>
                  </a:moveTo>
                  <a:lnTo>
                    <a:pt x="0" y="2"/>
                  </a:lnTo>
                  <a:lnTo>
                    <a:pt x="7" y="10"/>
                  </a:lnTo>
                  <a:lnTo>
                    <a:pt x="12" y="10"/>
                  </a:lnTo>
                  <a:lnTo>
                    <a:pt x="5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008552" y="4617939"/>
            <a:ext cx="1347937" cy="1346472"/>
            <a:chOff x="6073970" y="3409136"/>
            <a:chExt cx="1010953" cy="1009854"/>
          </a:xfrm>
        </p:grpSpPr>
        <p:sp>
          <p:nvSpPr>
            <p:cNvPr id="84" name="Freeform 49"/>
            <p:cNvSpPr/>
            <p:nvPr/>
          </p:nvSpPr>
          <p:spPr bwMode="auto">
            <a:xfrm flipH="1">
              <a:off x="6259560" y="4151374"/>
              <a:ext cx="141757" cy="267616"/>
            </a:xfrm>
            <a:custGeom>
              <a:avLst/>
              <a:gdLst>
                <a:gd name="T0" fmla="*/ 22 w 152"/>
                <a:gd name="T1" fmla="*/ 0 h 287"/>
                <a:gd name="T2" fmla="*/ 0 w 152"/>
                <a:gd name="T3" fmla="*/ 149 h 287"/>
                <a:gd name="T4" fmla="*/ 140 w 152"/>
                <a:gd name="T5" fmla="*/ 287 h 287"/>
                <a:gd name="T6" fmla="*/ 152 w 152"/>
                <a:gd name="T7" fmla="*/ 132 h 287"/>
                <a:gd name="T8" fmla="*/ 22 w 152"/>
                <a:gd name="T9" fmla="*/ 0 h 2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287">
                  <a:moveTo>
                    <a:pt x="22" y="0"/>
                  </a:moveTo>
                  <a:lnTo>
                    <a:pt x="0" y="149"/>
                  </a:lnTo>
                  <a:lnTo>
                    <a:pt x="140" y="287"/>
                  </a:lnTo>
                  <a:lnTo>
                    <a:pt x="152" y="13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5" name="Freeform 50"/>
            <p:cNvSpPr/>
            <p:nvPr/>
          </p:nvSpPr>
          <p:spPr bwMode="auto">
            <a:xfrm flipH="1">
              <a:off x="6259560" y="4151374"/>
              <a:ext cx="141757" cy="267616"/>
            </a:xfrm>
            <a:custGeom>
              <a:avLst/>
              <a:gdLst>
                <a:gd name="T0" fmla="*/ 22 w 152"/>
                <a:gd name="T1" fmla="*/ 0 h 287"/>
                <a:gd name="T2" fmla="*/ 0 w 152"/>
                <a:gd name="T3" fmla="*/ 149 h 287"/>
                <a:gd name="T4" fmla="*/ 140 w 152"/>
                <a:gd name="T5" fmla="*/ 287 h 287"/>
                <a:gd name="T6" fmla="*/ 152 w 152"/>
                <a:gd name="T7" fmla="*/ 132 h 287"/>
                <a:gd name="T8" fmla="*/ 22 w 152"/>
                <a:gd name="T9" fmla="*/ 0 h 2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287">
                  <a:moveTo>
                    <a:pt x="22" y="0"/>
                  </a:moveTo>
                  <a:lnTo>
                    <a:pt x="0" y="149"/>
                  </a:lnTo>
                  <a:lnTo>
                    <a:pt x="140" y="287"/>
                  </a:lnTo>
                  <a:lnTo>
                    <a:pt x="152" y="132"/>
                  </a:lnTo>
                  <a:lnTo>
                    <a:pt x="22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6" name="Freeform 51"/>
            <p:cNvSpPr/>
            <p:nvPr/>
          </p:nvSpPr>
          <p:spPr bwMode="auto">
            <a:xfrm flipH="1">
              <a:off x="6073970" y="4091697"/>
              <a:ext cx="267660" cy="141734"/>
            </a:xfrm>
            <a:custGeom>
              <a:avLst/>
              <a:gdLst>
                <a:gd name="T0" fmla="*/ 0 w 287"/>
                <a:gd name="T1" fmla="*/ 22 h 152"/>
                <a:gd name="T2" fmla="*/ 151 w 287"/>
                <a:gd name="T3" fmla="*/ 0 h 152"/>
                <a:gd name="T4" fmla="*/ 287 w 287"/>
                <a:gd name="T5" fmla="*/ 140 h 152"/>
                <a:gd name="T6" fmla="*/ 133 w 287"/>
                <a:gd name="T7" fmla="*/ 152 h 152"/>
                <a:gd name="T8" fmla="*/ 0 w 287"/>
                <a:gd name="T9" fmla="*/ 22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7" h="152">
                  <a:moveTo>
                    <a:pt x="0" y="22"/>
                  </a:moveTo>
                  <a:lnTo>
                    <a:pt x="151" y="0"/>
                  </a:lnTo>
                  <a:lnTo>
                    <a:pt x="287" y="140"/>
                  </a:lnTo>
                  <a:lnTo>
                    <a:pt x="133" y="15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7" name="Freeform 52"/>
            <p:cNvSpPr/>
            <p:nvPr/>
          </p:nvSpPr>
          <p:spPr bwMode="auto">
            <a:xfrm flipH="1">
              <a:off x="6073970" y="4091697"/>
              <a:ext cx="267660" cy="141734"/>
            </a:xfrm>
            <a:custGeom>
              <a:avLst/>
              <a:gdLst>
                <a:gd name="T0" fmla="*/ 0 w 287"/>
                <a:gd name="T1" fmla="*/ 22 h 152"/>
                <a:gd name="T2" fmla="*/ 151 w 287"/>
                <a:gd name="T3" fmla="*/ 0 h 152"/>
                <a:gd name="T4" fmla="*/ 287 w 287"/>
                <a:gd name="T5" fmla="*/ 140 h 152"/>
                <a:gd name="T6" fmla="*/ 133 w 287"/>
                <a:gd name="T7" fmla="*/ 152 h 152"/>
                <a:gd name="T8" fmla="*/ 0 w 287"/>
                <a:gd name="T9" fmla="*/ 22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7" h="152">
                  <a:moveTo>
                    <a:pt x="0" y="22"/>
                  </a:moveTo>
                  <a:lnTo>
                    <a:pt x="151" y="0"/>
                  </a:lnTo>
                  <a:lnTo>
                    <a:pt x="287" y="140"/>
                  </a:lnTo>
                  <a:lnTo>
                    <a:pt x="133" y="152"/>
                  </a:lnTo>
                  <a:lnTo>
                    <a:pt x="0" y="22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8" name="Freeform 53"/>
            <p:cNvSpPr/>
            <p:nvPr/>
          </p:nvSpPr>
          <p:spPr bwMode="auto">
            <a:xfrm flipH="1">
              <a:off x="6342563" y="4189605"/>
              <a:ext cx="0" cy="1865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Freeform 54"/>
            <p:cNvSpPr/>
            <p:nvPr/>
          </p:nvSpPr>
          <p:spPr bwMode="auto">
            <a:xfrm flipH="1">
              <a:off x="6342563" y="4189605"/>
              <a:ext cx="0" cy="1865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0" name="Freeform 55"/>
            <p:cNvSpPr/>
            <p:nvPr/>
          </p:nvSpPr>
          <p:spPr bwMode="auto">
            <a:xfrm flipH="1">
              <a:off x="6337899" y="4189605"/>
              <a:ext cx="24248" cy="145464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8 h 156"/>
                <a:gd name="T4" fmla="*/ 8 w 26"/>
                <a:gd name="T5" fmla="*/ 156 h 156"/>
                <a:gd name="T6" fmla="*/ 26 w 26"/>
                <a:gd name="T7" fmla="*/ 7 h 156"/>
                <a:gd name="T8" fmla="*/ 21 w 26"/>
                <a:gd name="T9" fmla="*/ 2 h 156"/>
                <a:gd name="T10" fmla="*/ 21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1" name="Freeform 56"/>
            <p:cNvSpPr/>
            <p:nvPr/>
          </p:nvSpPr>
          <p:spPr bwMode="auto">
            <a:xfrm flipH="1">
              <a:off x="6337899" y="4189605"/>
              <a:ext cx="24248" cy="145464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8 h 156"/>
                <a:gd name="T4" fmla="*/ 8 w 26"/>
                <a:gd name="T5" fmla="*/ 156 h 156"/>
                <a:gd name="T6" fmla="*/ 26 w 26"/>
                <a:gd name="T7" fmla="*/ 7 h 156"/>
                <a:gd name="T8" fmla="*/ 21 w 26"/>
                <a:gd name="T9" fmla="*/ 2 h 156"/>
                <a:gd name="T10" fmla="*/ 21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21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2" name="Freeform 57"/>
            <p:cNvSpPr>
              <a:spLocks noEditPoints="1"/>
            </p:cNvSpPr>
            <p:nvPr/>
          </p:nvSpPr>
          <p:spPr bwMode="auto">
            <a:xfrm flipH="1">
              <a:off x="6300595" y="4230633"/>
              <a:ext cx="20518" cy="145464"/>
            </a:xfrm>
            <a:custGeom>
              <a:avLst/>
              <a:gdLst>
                <a:gd name="T0" fmla="*/ 0 w 22"/>
                <a:gd name="T1" fmla="*/ 148 h 156"/>
                <a:gd name="T2" fmla="*/ 0 w 22"/>
                <a:gd name="T3" fmla="*/ 148 h 156"/>
                <a:gd name="T4" fmla="*/ 8 w 22"/>
                <a:gd name="T5" fmla="*/ 156 h 156"/>
                <a:gd name="T6" fmla="*/ 8 w 22"/>
                <a:gd name="T7" fmla="*/ 156 h 156"/>
                <a:gd name="T8" fmla="*/ 0 w 22"/>
                <a:gd name="T9" fmla="*/ 148 h 156"/>
                <a:gd name="T10" fmla="*/ 21 w 22"/>
                <a:gd name="T11" fmla="*/ 0 h 156"/>
                <a:gd name="T12" fmla="*/ 21 w 22"/>
                <a:gd name="T13" fmla="*/ 0 h 156"/>
                <a:gd name="T14" fmla="*/ 22 w 22"/>
                <a:gd name="T15" fmla="*/ 3 h 156"/>
                <a:gd name="T16" fmla="*/ 21 w 22"/>
                <a:gd name="T17" fmla="*/ 0 h 1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" h="156">
                  <a:moveTo>
                    <a:pt x="0" y="148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0" y="148"/>
                  </a:lnTo>
                  <a:close/>
                  <a:moveTo>
                    <a:pt x="21" y="0"/>
                  </a:moveTo>
                  <a:lnTo>
                    <a:pt x="21" y="0"/>
                  </a:lnTo>
                  <a:lnTo>
                    <a:pt x="22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3" name="Freeform 58"/>
            <p:cNvSpPr>
              <a:spLocks noEditPoints="1"/>
            </p:cNvSpPr>
            <p:nvPr/>
          </p:nvSpPr>
          <p:spPr bwMode="auto">
            <a:xfrm flipH="1">
              <a:off x="6300595" y="4230633"/>
              <a:ext cx="20518" cy="145464"/>
            </a:xfrm>
            <a:custGeom>
              <a:avLst/>
              <a:gdLst>
                <a:gd name="T0" fmla="*/ 0 w 22"/>
                <a:gd name="T1" fmla="*/ 148 h 156"/>
                <a:gd name="T2" fmla="*/ 0 w 22"/>
                <a:gd name="T3" fmla="*/ 148 h 156"/>
                <a:gd name="T4" fmla="*/ 8 w 22"/>
                <a:gd name="T5" fmla="*/ 156 h 156"/>
                <a:gd name="T6" fmla="*/ 8 w 22"/>
                <a:gd name="T7" fmla="*/ 156 h 156"/>
                <a:gd name="T8" fmla="*/ 0 w 22"/>
                <a:gd name="T9" fmla="*/ 148 h 156"/>
                <a:gd name="T10" fmla="*/ 21 w 22"/>
                <a:gd name="T11" fmla="*/ 0 h 156"/>
                <a:gd name="T12" fmla="*/ 21 w 22"/>
                <a:gd name="T13" fmla="*/ 0 h 156"/>
                <a:gd name="T14" fmla="*/ 22 w 22"/>
                <a:gd name="T15" fmla="*/ 3 h 156"/>
                <a:gd name="T16" fmla="*/ 21 w 22"/>
                <a:gd name="T17" fmla="*/ 0 h 1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" h="156">
                  <a:moveTo>
                    <a:pt x="0" y="148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0" y="148"/>
                  </a:lnTo>
                  <a:moveTo>
                    <a:pt x="21" y="0"/>
                  </a:moveTo>
                  <a:lnTo>
                    <a:pt x="21" y="0"/>
                  </a:lnTo>
                  <a:lnTo>
                    <a:pt x="22" y="3"/>
                  </a:lnTo>
                  <a:lnTo>
                    <a:pt x="21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4" name="Freeform 59"/>
            <p:cNvSpPr/>
            <p:nvPr/>
          </p:nvSpPr>
          <p:spPr bwMode="auto">
            <a:xfrm flipH="1">
              <a:off x="6296864" y="4230633"/>
              <a:ext cx="24248" cy="145464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8 h 156"/>
                <a:gd name="T4" fmla="*/ 8 w 26"/>
                <a:gd name="T5" fmla="*/ 156 h 156"/>
                <a:gd name="T6" fmla="*/ 26 w 26"/>
                <a:gd name="T7" fmla="*/ 7 h 156"/>
                <a:gd name="T8" fmla="*/ 22 w 26"/>
                <a:gd name="T9" fmla="*/ 3 h 156"/>
                <a:gd name="T10" fmla="*/ 21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26" y="7"/>
                  </a:lnTo>
                  <a:lnTo>
                    <a:pt x="22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5" name="Freeform 60"/>
            <p:cNvSpPr/>
            <p:nvPr/>
          </p:nvSpPr>
          <p:spPr bwMode="auto">
            <a:xfrm flipH="1">
              <a:off x="6296864" y="4230633"/>
              <a:ext cx="24248" cy="145464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8 h 156"/>
                <a:gd name="T4" fmla="*/ 8 w 26"/>
                <a:gd name="T5" fmla="*/ 156 h 156"/>
                <a:gd name="T6" fmla="*/ 26 w 26"/>
                <a:gd name="T7" fmla="*/ 7 h 156"/>
                <a:gd name="T8" fmla="*/ 22 w 26"/>
                <a:gd name="T9" fmla="*/ 3 h 156"/>
                <a:gd name="T10" fmla="*/ 21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26" y="7"/>
                  </a:lnTo>
                  <a:lnTo>
                    <a:pt x="22" y="3"/>
                  </a:lnTo>
                  <a:lnTo>
                    <a:pt x="21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6" name="Freeform 61"/>
            <p:cNvSpPr>
              <a:spLocks noEditPoints="1"/>
            </p:cNvSpPr>
            <p:nvPr/>
          </p:nvSpPr>
          <p:spPr bwMode="auto">
            <a:xfrm flipH="1">
              <a:off x="6115005" y="4177483"/>
              <a:ext cx="151084" cy="22379"/>
            </a:xfrm>
            <a:custGeom>
              <a:avLst/>
              <a:gdLst>
                <a:gd name="T0" fmla="*/ 7 w 162"/>
                <a:gd name="T1" fmla="*/ 16 h 24"/>
                <a:gd name="T2" fmla="*/ 0 w 162"/>
                <a:gd name="T3" fmla="*/ 16 h 24"/>
                <a:gd name="T4" fmla="*/ 7 w 162"/>
                <a:gd name="T5" fmla="*/ 24 h 24"/>
                <a:gd name="T6" fmla="*/ 15 w 162"/>
                <a:gd name="T7" fmla="*/ 24 h 24"/>
                <a:gd name="T8" fmla="*/ 7 w 162"/>
                <a:gd name="T9" fmla="*/ 16 h 24"/>
                <a:gd name="T10" fmla="*/ 160 w 162"/>
                <a:gd name="T11" fmla="*/ 0 h 24"/>
                <a:gd name="T12" fmla="*/ 160 w 162"/>
                <a:gd name="T13" fmla="*/ 0 h 24"/>
                <a:gd name="T14" fmla="*/ 162 w 162"/>
                <a:gd name="T15" fmla="*/ 2 h 24"/>
                <a:gd name="T16" fmla="*/ 160 w 162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2" h="24">
                  <a:moveTo>
                    <a:pt x="7" y="16"/>
                  </a:moveTo>
                  <a:lnTo>
                    <a:pt x="0" y="16"/>
                  </a:lnTo>
                  <a:lnTo>
                    <a:pt x="7" y="24"/>
                  </a:lnTo>
                  <a:lnTo>
                    <a:pt x="15" y="24"/>
                  </a:lnTo>
                  <a:lnTo>
                    <a:pt x="7" y="16"/>
                  </a:lnTo>
                  <a:close/>
                  <a:moveTo>
                    <a:pt x="160" y="0"/>
                  </a:moveTo>
                  <a:lnTo>
                    <a:pt x="160" y="0"/>
                  </a:lnTo>
                  <a:lnTo>
                    <a:pt x="162" y="2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7" name="Freeform 62"/>
            <p:cNvSpPr>
              <a:spLocks noEditPoints="1"/>
            </p:cNvSpPr>
            <p:nvPr/>
          </p:nvSpPr>
          <p:spPr bwMode="auto">
            <a:xfrm flipH="1">
              <a:off x="6115005" y="4177483"/>
              <a:ext cx="151084" cy="22379"/>
            </a:xfrm>
            <a:custGeom>
              <a:avLst/>
              <a:gdLst>
                <a:gd name="T0" fmla="*/ 7 w 162"/>
                <a:gd name="T1" fmla="*/ 16 h 24"/>
                <a:gd name="T2" fmla="*/ 0 w 162"/>
                <a:gd name="T3" fmla="*/ 16 h 24"/>
                <a:gd name="T4" fmla="*/ 7 w 162"/>
                <a:gd name="T5" fmla="*/ 24 h 24"/>
                <a:gd name="T6" fmla="*/ 15 w 162"/>
                <a:gd name="T7" fmla="*/ 24 h 24"/>
                <a:gd name="T8" fmla="*/ 7 w 162"/>
                <a:gd name="T9" fmla="*/ 16 h 24"/>
                <a:gd name="T10" fmla="*/ 160 w 162"/>
                <a:gd name="T11" fmla="*/ 0 h 24"/>
                <a:gd name="T12" fmla="*/ 160 w 162"/>
                <a:gd name="T13" fmla="*/ 0 h 24"/>
                <a:gd name="T14" fmla="*/ 162 w 162"/>
                <a:gd name="T15" fmla="*/ 2 h 24"/>
                <a:gd name="T16" fmla="*/ 160 w 162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2" h="24">
                  <a:moveTo>
                    <a:pt x="7" y="16"/>
                  </a:moveTo>
                  <a:lnTo>
                    <a:pt x="0" y="16"/>
                  </a:lnTo>
                  <a:lnTo>
                    <a:pt x="7" y="24"/>
                  </a:lnTo>
                  <a:lnTo>
                    <a:pt x="15" y="24"/>
                  </a:lnTo>
                  <a:lnTo>
                    <a:pt x="7" y="16"/>
                  </a:lnTo>
                  <a:moveTo>
                    <a:pt x="160" y="0"/>
                  </a:moveTo>
                  <a:lnTo>
                    <a:pt x="160" y="0"/>
                  </a:lnTo>
                  <a:lnTo>
                    <a:pt x="162" y="2"/>
                  </a:lnTo>
                  <a:lnTo>
                    <a:pt x="16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8" name="Freeform 63"/>
            <p:cNvSpPr/>
            <p:nvPr/>
          </p:nvSpPr>
          <p:spPr bwMode="auto">
            <a:xfrm flipH="1">
              <a:off x="6112207" y="4177483"/>
              <a:ext cx="147353" cy="22379"/>
            </a:xfrm>
            <a:custGeom>
              <a:avLst/>
              <a:gdLst>
                <a:gd name="T0" fmla="*/ 153 w 158"/>
                <a:gd name="T1" fmla="*/ 0 h 24"/>
                <a:gd name="T2" fmla="*/ 0 w 158"/>
                <a:gd name="T3" fmla="*/ 16 h 24"/>
                <a:gd name="T4" fmla="*/ 8 w 158"/>
                <a:gd name="T5" fmla="*/ 24 h 24"/>
                <a:gd name="T6" fmla="*/ 158 w 158"/>
                <a:gd name="T7" fmla="*/ 7 h 24"/>
                <a:gd name="T8" fmla="*/ 155 w 158"/>
                <a:gd name="T9" fmla="*/ 2 h 24"/>
                <a:gd name="T10" fmla="*/ 153 w 15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8" h="24">
                  <a:moveTo>
                    <a:pt x="153" y="0"/>
                  </a:moveTo>
                  <a:lnTo>
                    <a:pt x="0" y="16"/>
                  </a:lnTo>
                  <a:lnTo>
                    <a:pt x="8" y="24"/>
                  </a:lnTo>
                  <a:lnTo>
                    <a:pt x="158" y="7"/>
                  </a:lnTo>
                  <a:lnTo>
                    <a:pt x="155" y="2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9" name="Freeform 64"/>
            <p:cNvSpPr/>
            <p:nvPr/>
          </p:nvSpPr>
          <p:spPr bwMode="auto">
            <a:xfrm flipH="1">
              <a:off x="6112207" y="4177483"/>
              <a:ext cx="147353" cy="22379"/>
            </a:xfrm>
            <a:custGeom>
              <a:avLst/>
              <a:gdLst>
                <a:gd name="T0" fmla="*/ 153 w 158"/>
                <a:gd name="T1" fmla="*/ 0 h 24"/>
                <a:gd name="T2" fmla="*/ 0 w 158"/>
                <a:gd name="T3" fmla="*/ 16 h 24"/>
                <a:gd name="T4" fmla="*/ 8 w 158"/>
                <a:gd name="T5" fmla="*/ 24 h 24"/>
                <a:gd name="T6" fmla="*/ 158 w 158"/>
                <a:gd name="T7" fmla="*/ 7 h 24"/>
                <a:gd name="T8" fmla="*/ 155 w 158"/>
                <a:gd name="T9" fmla="*/ 2 h 24"/>
                <a:gd name="T10" fmla="*/ 153 w 15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8" h="24">
                  <a:moveTo>
                    <a:pt x="153" y="0"/>
                  </a:moveTo>
                  <a:lnTo>
                    <a:pt x="0" y="16"/>
                  </a:lnTo>
                  <a:lnTo>
                    <a:pt x="8" y="24"/>
                  </a:lnTo>
                  <a:lnTo>
                    <a:pt x="158" y="7"/>
                  </a:lnTo>
                  <a:lnTo>
                    <a:pt x="155" y="2"/>
                  </a:lnTo>
                  <a:lnTo>
                    <a:pt x="153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Freeform 65"/>
            <p:cNvSpPr>
              <a:spLocks noEditPoints="1"/>
            </p:cNvSpPr>
            <p:nvPr/>
          </p:nvSpPr>
          <p:spPr bwMode="auto">
            <a:xfrm flipH="1">
              <a:off x="6163501" y="4130860"/>
              <a:ext cx="150151" cy="22379"/>
            </a:xfrm>
            <a:custGeom>
              <a:avLst/>
              <a:gdLst>
                <a:gd name="T0" fmla="*/ 7 w 161"/>
                <a:gd name="T1" fmla="*/ 15 h 24"/>
                <a:gd name="T2" fmla="*/ 0 w 161"/>
                <a:gd name="T3" fmla="*/ 15 h 24"/>
                <a:gd name="T4" fmla="*/ 9 w 161"/>
                <a:gd name="T5" fmla="*/ 24 h 24"/>
                <a:gd name="T6" fmla="*/ 14 w 161"/>
                <a:gd name="T7" fmla="*/ 22 h 24"/>
                <a:gd name="T8" fmla="*/ 7 w 161"/>
                <a:gd name="T9" fmla="*/ 15 h 24"/>
                <a:gd name="T10" fmla="*/ 161 w 161"/>
                <a:gd name="T11" fmla="*/ 0 h 24"/>
                <a:gd name="T12" fmla="*/ 161 w 161"/>
                <a:gd name="T13" fmla="*/ 0 h 24"/>
                <a:gd name="T14" fmla="*/ 161 w 161"/>
                <a:gd name="T15" fmla="*/ 0 h 24"/>
                <a:gd name="T16" fmla="*/ 161 w 161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1" h="24">
                  <a:moveTo>
                    <a:pt x="7" y="15"/>
                  </a:moveTo>
                  <a:lnTo>
                    <a:pt x="0" y="15"/>
                  </a:lnTo>
                  <a:lnTo>
                    <a:pt x="9" y="24"/>
                  </a:lnTo>
                  <a:lnTo>
                    <a:pt x="14" y="22"/>
                  </a:lnTo>
                  <a:lnTo>
                    <a:pt x="7" y="15"/>
                  </a:lnTo>
                  <a:close/>
                  <a:moveTo>
                    <a:pt x="161" y="0"/>
                  </a:moveTo>
                  <a:lnTo>
                    <a:pt x="161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1" name="Freeform 66"/>
            <p:cNvSpPr>
              <a:spLocks noEditPoints="1"/>
            </p:cNvSpPr>
            <p:nvPr/>
          </p:nvSpPr>
          <p:spPr bwMode="auto">
            <a:xfrm flipH="1">
              <a:off x="6163501" y="4130860"/>
              <a:ext cx="150151" cy="22379"/>
            </a:xfrm>
            <a:custGeom>
              <a:avLst/>
              <a:gdLst>
                <a:gd name="T0" fmla="*/ 7 w 161"/>
                <a:gd name="T1" fmla="*/ 15 h 24"/>
                <a:gd name="T2" fmla="*/ 0 w 161"/>
                <a:gd name="T3" fmla="*/ 15 h 24"/>
                <a:gd name="T4" fmla="*/ 9 w 161"/>
                <a:gd name="T5" fmla="*/ 24 h 24"/>
                <a:gd name="T6" fmla="*/ 14 w 161"/>
                <a:gd name="T7" fmla="*/ 22 h 24"/>
                <a:gd name="T8" fmla="*/ 7 w 161"/>
                <a:gd name="T9" fmla="*/ 15 h 24"/>
                <a:gd name="T10" fmla="*/ 161 w 161"/>
                <a:gd name="T11" fmla="*/ 0 h 24"/>
                <a:gd name="T12" fmla="*/ 161 w 161"/>
                <a:gd name="T13" fmla="*/ 0 h 24"/>
                <a:gd name="T14" fmla="*/ 161 w 161"/>
                <a:gd name="T15" fmla="*/ 0 h 24"/>
                <a:gd name="T16" fmla="*/ 161 w 161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1" h="24">
                  <a:moveTo>
                    <a:pt x="7" y="15"/>
                  </a:moveTo>
                  <a:lnTo>
                    <a:pt x="0" y="15"/>
                  </a:lnTo>
                  <a:lnTo>
                    <a:pt x="9" y="24"/>
                  </a:lnTo>
                  <a:lnTo>
                    <a:pt x="14" y="22"/>
                  </a:lnTo>
                  <a:lnTo>
                    <a:pt x="7" y="15"/>
                  </a:lnTo>
                  <a:moveTo>
                    <a:pt x="161" y="0"/>
                  </a:moveTo>
                  <a:lnTo>
                    <a:pt x="161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2" name="Freeform 67"/>
            <p:cNvSpPr/>
            <p:nvPr/>
          </p:nvSpPr>
          <p:spPr bwMode="auto">
            <a:xfrm flipH="1">
              <a:off x="6157905" y="4130860"/>
              <a:ext cx="149218" cy="20514"/>
            </a:xfrm>
            <a:custGeom>
              <a:avLst/>
              <a:gdLst>
                <a:gd name="T0" fmla="*/ 154 w 160"/>
                <a:gd name="T1" fmla="*/ 0 h 22"/>
                <a:gd name="T2" fmla="*/ 0 w 160"/>
                <a:gd name="T3" fmla="*/ 15 h 22"/>
                <a:gd name="T4" fmla="*/ 7 w 160"/>
                <a:gd name="T5" fmla="*/ 22 h 22"/>
                <a:gd name="T6" fmla="*/ 160 w 160"/>
                <a:gd name="T7" fmla="*/ 6 h 22"/>
                <a:gd name="T8" fmla="*/ 154 w 160"/>
                <a:gd name="T9" fmla="*/ 0 h 22"/>
                <a:gd name="T10" fmla="*/ 154 w 160"/>
                <a:gd name="T11" fmla="*/ 0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0" h="22">
                  <a:moveTo>
                    <a:pt x="154" y="0"/>
                  </a:moveTo>
                  <a:lnTo>
                    <a:pt x="0" y="15"/>
                  </a:lnTo>
                  <a:lnTo>
                    <a:pt x="7" y="22"/>
                  </a:lnTo>
                  <a:lnTo>
                    <a:pt x="160" y="6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Freeform 68"/>
            <p:cNvSpPr/>
            <p:nvPr/>
          </p:nvSpPr>
          <p:spPr bwMode="auto">
            <a:xfrm flipH="1">
              <a:off x="6157905" y="4130860"/>
              <a:ext cx="149218" cy="20514"/>
            </a:xfrm>
            <a:custGeom>
              <a:avLst/>
              <a:gdLst>
                <a:gd name="T0" fmla="*/ 154 w 160"/>
                <a:gd name="T1" fmla="*/ 0 h 22"/>
                <a:gd name="T2" fmla="*/ 0 w 160"/>
                <a:gd name="T3" fmla="*/ 15 h 22"/>
                <a:gd name="T4" fmla="*/ 7 w 160"/>
                <a:gd name="T5" fmla="*/ 22 h 22"/>
                <a:gd name="T6" fmla="*/ 160 w 160"/>
                <a:gd name="T7" fmla="*/ 6 h 22"/>
                <a:gd name="T8" fmla="*/ 154 w 160"/>
                <a:gd name="T9" fmla="*/ 0 h 22"/>
                <a:gd name="T10" fmla="*/ 154 w 160"/>
                <a:gd name="T11" fmla="*/ 0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0" h="22">
                  <a:moveTo>
                    <a:pt x="154" y="0"/>
                  </a:moveTo>
                  <a:lnTo>
                    <a:pt x="0" y="15"/>
                  </a:lnTo>
                  <a:lnTo>
                    <a:pt x="7" y="22"/>
                  </a:lnTo>
                  <a:lnTo>
                    <a:pt x="160" y="6"/>
                  </a:lnTo>
                  <a:lnTo>
                    <a:pt x="154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Freeform 69"/>
            <p:cNvSpPr/>
            <p:nvPr/>
          </p:nvSpPr>
          <p:spPr bwMode="auto">
            <a:xfrm flipH="1">
              <a:off x="6217592" y="3409136"/>
              <a:ext cx="867331" cy="865323"/>
            </a:xfrm>
            <a:custGeom>
              <a:avLst/>
              <a:gdLst>
                <a:gd name="T0" fmla="*/ 81 w 507"/>
                <a:gd name="T1" fmla="*/ 33 h 506"/>
                <a:gd name="T2" fmla="*/ 81 w 507"/>
                <a:gd name="T3" fmla="*/ 33 h 506"/>
                <a:gd name="T4" fmla="*/ 0 w 507"/>
                <a:gd name="T5" fmla="*/ 0 h 506"/>
                <a:gd name="T6" fmla="*/ 35 w 507"/>
                <a:gd name="T7" fmla="*/ 81 h 506"/>
                <a:gd name="T8" fmla="*/ 35 w 507"/>
                <a:gd name="T9" fmla="*/ 81 h 506"/>
                <a:gd name="T10" fmla="*/ 886 w 507"/>
                <a:gd name="T11" fmla="*/ 928 h 506"/>
                <a:gd name="T12" fmla="*/ 930 w 507"/>
                <a:gd name="T13" fmla="*/ 884 h 506"/>
                <a:gd name="T14" fmla="*/ 81 w 507"/>
                <a:gd name="T15" fmla="*/ 33 h 50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07" h="506">
                  <a:moveTo>
                    <a:pt x="44" y="18"/>
                  </a:moveTo>
                  <a:cubicBezTo>
                    <a:pt x="44" y="18"/>
                    <a:pt x="44" y="18"/>
                    <a:pt x="44" y="18"/>
                  </a:cubicBezTo>
                  <a:cubicBezTo>
                    <a:pt x="40" y="14"/>
                    <a:pt x="0" y="0"/>
                    <a:pt x="0" y="0"/>
                  </a:cubicBezTo>
                  <a:cubicBezTo>
                    <a:pt x="0" y="0"/>
                    <a:pt x="16" y="40"/>
                    <a:pt x="19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483" y="506"/>
                    <a:pt x="483" y="506"/>
                    <a:pt x="483" y="506"/>
                  </a:cubicBezTo>
                  <a:cubicBezTo>
                    <a:pt x="507" y="482"/>
                    <a:pt x="507" y="482"/>
                    <a:pt x="507" y="482"/>
                  </a:cubicBezTo>
                  <a:lnTo>
                    <a:pt x="44" y="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105" name="Oval 70"/>
          <p:cNvSpPr>
            <a:spLocks noChangeArrowheads="1"/>
          </p:cNvSpPr>
          <p:nvPr/>
        </p:nvSpPr>
        <p:spPr bwMode="auto">
          <a:xfrm flipH="1">
            <a:off x="8118848" y="1485802"/>
            <a:ext cx="2873696" cy="2870735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pPr eaLnBrk="1" hangingPunct="1"/>
            <a:endParaRPr lang="zh-CN" altLang="zh-CN" sz="2400">
              <a:solidFill>
                <a:schemeClr val="bg1"/>
              </a:solidFill>
            </a:endParaRPr>
          </a:p>
        </p:txBody>
      </p:sp>
      <p:sp>
        <p:nvSpPr>
          <p:cNvPr id="106" name="Oval 71"/>
          <p:cNvSpPr>
            <a:spLocks noChangeArrowheads="1"/>
          </p:cNvSpPr>
          <p:nvPr/>
        </p:nvSpPr>
        <p:spPr bwMode="auto">
          <a:xfrm flipH="1">
            <a:off x="8413555" y="1780459"/>
            <a:ext cx="2285527" cy="228266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z="2400">
              <a:solidFill>
                <a:schemeClr val="bg1"/>
              </a:solidFill>
            </a:endParaRPr>
          </a:p>
        </p:txBody>
      </p:sp>
      <p:sp>
        <p:nvSpPr>
          <p:cNvPr id="107" name="Freeform 72"/>
          <p:cNvSpPr>
            <a:spLocks noEditPoints="1"/>
          </p:cNvSpPr>
          <p:nvPr/>
        </p:nvSpPr>
        <p:spPr bwMode="auto">
          <a:xfrm flipH="1">
            <a:off x="8360084" y="1725755"/>
            <a:ext cx="2391224" cy="2392072"/>
          </a:xfrm>
          <a:custGeom>
            <a:avLst/>
            <a:gdLst>
              <a:gd name="T0" fmla="*/ 524 w 1048"/>
              <a:gd name="T1" fmla="*/ 0 h 1049"/>
              <a:gd name="T2" fmla="*/ 0 w 1048"/>
              <a:gd name="T3" fmla="*/ 525 h 1049"/>
              <a:gd name="T4" fmla="*/ 506 w 1048"/>
              <a:gd name="T5" fmla="*/ 1049 h 1049"/>
              <a:gd name="T6" fmla="*/ 524 w 1048"/>
              <a:gd name="T7" fmla="*/ 1049 h 1049"/>
              <a:gd name="T8" fmla="*/ 547 w 1048"/>
              <a:gd name="T9" fmla="*/ 1048 h 1049"/>
              <a:gd name="T10" fmla="*/ 1048 w 1048"/>
              <a:gd name="T11" fmla="*/ 525 h 1049"/>
              <a:gd name="T12" fmla="*/ 524 w 1048"/>
              <a:gd name="T13" fmla="*/ 0 h 1049"/>
              <a:gd name="T14" fmla="*/ 547 w 1048"/>
              <a:gd name="T15" fmla="*/ 1001 h 1049"/>
              <a:gd name="T16" fmla="*/ 524 w 1048"/>
              <a:gd name="T17" fmla="*/ 1002 h 1049"/>
              <a:gd name="T18" fmla="*/ 506 w 1048"/>
              <a:gd name="T19" fmla="*/ 1002 h 1049"/>
              <a:gd name="T20" fmla="*/ 47 w 1048"/>
              <a:gd name="T21" fmla="*/ 525 h 1049"/>
              <a:gd name="T22" fmla="*/ 524 w 1048"/>
              <a:gd name="T23" fmla="*/ 47 h 1049"/>
              <a:gd name="T24" fmla="*/ 1002 w 1048"/>
              <a:gd name="T25" fmla="*/ 525 h 1049"/>
              <a:gd name="T26" fmla="*/ 547 w 1048"/>
              <a:gd name="T27" fmla="*/ 1001 h 1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48" h="1049">
                <a:moveTo>
                  <a:pt x="524" y="0"/>
                </a:moveTo>
                <a:cubicBezTo>
                  <a:pt x="235" y="0"/>
                  <a:pt x="0" y="235"/>
                  <a:pt x="0" y="525"/>
                </a:cubicBezTo>
                <a:cubicBezTo>
                  <a:pt x="0" y="808"/>
                  <a:pt x="225" y="1039"/>
                  <a:pt x="506" y="1049"/>
                </a:cubicBezTo>
                <a:cubicBezTo>
                  <a:pt x="512" y="1049"/>
                  <a:pt x="518" y="1049"/>
                  <a:pt x="524" y="1049"/>
                </a:cubicBezTo>
                <a:cubicBezTo>
                  <a:pt x="532" y="1049"/>
                  <a:pt x="539" y="1049"/>
                  <a:pt x="547" y="1048"/>
                </a:cubicBezTo>
                <a:cubicBezTo>
                  <a:pt x="826" y="1036"/>
                  <a:pt x="1048" y="806"/>
                  <a:pt x="1048" y="525"/>
                </a:cubicBezTo>
                <a:cubicBezTo>
                  <a:pt x="1048" y="235"/>
                  <a:pt x="813" y="0"/>
                  <a:pt x="524" y="0"/>
                </a:cubicBezTo>
                <a:moveTo>
                  <a:pt x="547" y="1001"/>
                </a:moveTo>
                <a:cubicBezTo>
                  <a:pt x="539" y="1002"/>
                  <a:pt x="532" y="1002"/>
                  <a:pt x="524" y="1002"/>
                </a:cubicBezTo>
                <a:cubicBezTo>
                  <a:pt x="518" y="1002"/>
                  <a:pt x="512" y="1002"/>
                  <a:pt x="506" y="1002"/>
                </a:cubicBezTo>
                <a:cubicBezTo>
                  <a:pt x="251" y="992"/>
                  <a:pt x="47" y="782"/>
                  <a:pt x="47" y="525"/>
                </a:cubicBezTo>
                <a:cubicBezTo>
                  <a:pt x="47" y="261"/>
                  <a:pt x="261" y="47"/>
                  <a:pt x="524" y="47"/>
                </a:cubicBezTo>
                <a:cubicBezTo>
                  <a:pt x="788" y="47"/>
                  <a:pt x="1002" y="261"/>
                  <a:pt x="1002" y="525"/>
                </a:cubicBezTo>
                <a:cubicBezTo>
                  <a:pt x="1002" y="780"/>
                  <a:pt x="800" y="989"/>
                  <a:pt x="547" y="1001"/>
                </a:cubicBezTo>
              </a:path>
            </a:pathLst>
          </a:custGeom>
          <a:solidFill>
            <a:srgbClr val="87B0C7"/>
          </a:soli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08" name="Freeform 73"/>
          <p:cNvSpPr>
            <a:spLocks noEditPoints="1"/>
          </p:cNvSpPr>
          <p:nvPr/>
        </p:nvSpPr>
        <p:spPr bwMode="auto">
          <a:xfrm flipH="1">
            <a:off x="8629922" y="1999277"/>
            <a:ext cx="1851551" cy="1845028"/>
          </a:xfrm>
          <a:custGeom>
            <a:avLst/>
            <a:gdLst>
              <a:gd name="T0" fmla="*/ 745 w 812"/>
              <a:gd name="T1" fmla="*/ 0 h 809"/>
              <a:gd name="T2" fmla="*/ 0 w 812"/>
              <a:gd name="T3" fmla="*/ 743 h 809"/>
              <a:gd name="T4" fmla="*/ 745 w 812"/>
              <a:gd name="T5" fmla="*/ 1484 h 809"/>
              <a:gd name="T6" fmla="*/ 1489 w 812"/>
              <a:gd name="T7" fmla="*/ 743 h 809"/>
              <a:gd name="T8" fmla="*/ 745 w 812"/>
              <a:gd name="T9" fmla="*/ 0 h 809"/>
              <a:gd name="T10" fmla="*/ 745 w 812"/>
              <a:gd name="T11" fmla="*/ 1398 h 809"/>
              <a:gd name="T12" fmla="*/ 86 w 812"/>
              <a:gd name="T13" fmla="*/ 743 h 809"/>
              <a:gd name="T14" fmla="*/ 745 w 812"/>
              <a:gd name="T15" fmla="*/ 86 h 809"/>
              <a:gd name="T16" fmla="*/ 1405 w 812"/>
              <a:gd name="T17" fmla="*/ 743 h 809"/>
              <a:gd name="T18" fmla="*/ 745 w 812"/>
              <a:gd name="T19" fmla="*/ 1398 h 8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12" h="809">
                <a:moveTo>
                  <a:pt x="406" y="0"/>
                </a:moveTo>
                <a:cubicBezTo>
                  <a:pt x="182" y="0"/>
                  <a:pt x="0" y="182"/>
                  <a:pt x="0" y="405"/>
                </a:cubicBezTo>
                <a:cubicBezTo>
                  <a:pt x="0" y="627"/>
                  <a:pt x="182" y="809"/>
                  <a:pt x="406" y="809"/>
                </a:cubicBezTo>
                <a:cubicBezTo>
                  <a:pt x="630" y="809"/>
                  <a:pt x="812" y="627"/>
                  <a:pt x="812" y="405"/>
                </a:cubicBezTo>
                <a:cubicBezTo>
                  <a:pt x="812" y="182"/>
                  <a:pt x="630" y="0"/>
                  <a:pt x="406" y="0"/>
                </a:cubicBezTo>
                <a:moveTo>
                  <a:pt x="406" y="762"/>
                </a:moveTo>
                <a:cubicBezTo>
                  <a:pt x="208" y="762"/>
                  <a:pt x="47" y="602"/>
                  <a:pt x="47" y="405"/>
                </a:cubicBezTo>
                <a:cubicBezTo>
                  <a:pt x="47" y="207"/>
                  <a:pt x="208" y="47"/>
                  <a:pt x="406" y="47"/>
                </a:cubicBezTo>
                <a:cubicBezTo>
                  <a:pt x="604" y="47"/>
                  <a:pt x="766" y="207"/>
                  <a:pt x="766" y="405"/>
                </a:cubicBezTo>
                <a:cubicBezTo>
                  <a:pt x="766" y="602"/>
                  <a:pt x="604" y="762"/>
                  <a:pt x="406" y="762"/>
                </a:cubicBezTo>
              </a:path>
            </a:pathLst>
          </a:custGeom>
          <a:solidFill>
            <a:srgbClr val="87B0C7"/>
          </a:solidFill>
          <a:ln>
            <a:noFill/>
          </a:ln>
          <a:extLst/>
        </p:spPr>
        <p:txBody>
          <a:bodyPr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09" name="Freeform 74"/>
          <p:cNvSpPr>
            <a:spLocks noEditPoints="1"/>
          </p:cNvSpPr>
          <p:nvPr/>
        </p:nvSpPr>
        <p:spPr bwMode="auto">
          <a:xfrm flipH="1">
            <a:off x="8898514" y="2275285"/>
            <a:ext cx="1314364" cy="1293012"/>
          </a:xfrm>
          <a:custGeom>
            <a:avLst/>
            <a:gdLst>
              <a:gd name="T0" fmla="*/ 529 w 576"/>
              <a:gd name="T1" fmla="*/ 0 h 567"/>
              <a:gd name="T2" fmla="*/ 0 w 576"/>
              <a:gd name="T3" fmla="*/ 521 h 567"/>
              <a:gd name="T4" fmla="*/ 529 w 576"/>
              <a:gd name="T5" fmla="*/ 1040 h 567"/>
              <a:gd name="T6" fmla="*/ 1057 w 576"/>
              <a:gd name="T7" fmla="*/ 521 h 567"/>
              <a:gd name="T8" fmla="*/ 529 w 576"/>
              <a:gd name="T9" fmla="*/ 0 h 567"/>
              <a:gd name="T10" fmla="*/ 529 w 576"/>
              <a:gd name="T11" fmla="*/ 956 h 567"/>
              <a:gd name="T12" fmla="*/ 86 w 576"/>
              <a:gd name="T13" fmla="*/ 521 h 567"/>
              <a:gd name="T14" fmla="*/ 529 w 576"/>
              <a:gd name="T15" fmla="*/ 84 h 567"/>
              <a:gd name="T16" fmla="*/ 971 w 576"/>
              <a:gd name="T17" fmla="*/ 521 h 567"/>
              <a:gd name="T18" fmla="*/ 529 w 576"/>
              <a:gd name="T19" fmla="*/ 956 h 56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76" h="567">
                <a:moveTo>
                  <a:pt x="288" y="0"/>
                </a:moveTo>
                <a:cubicBezTo>
                  <a:pt x="129" y="0"/>
                  <a:pt x="0" y="127"/>
                  <a:pt x="0" y="284"/>
                </a:cubicBezTo>
                <a:cubicBezTo>
                  <a:pt x="0" y="440"/>
                  <a:pt x="129" y="567"/>
                  <a:pt x="288" y="567"/>
                </a:cubicBezTo>
                <a:cubicBezTo>
                  <a:pt x="447" y="567"/>
                  <a:pt x="576" y="440"/>
                  <a:pt x="576" y="284"/>
                </a:cubicBezTo>
                <a:cubicBezTo>
                  <a:pt x="576" y="127"/>
                  <a:pt x="447" y="0"/>
                  <a:pt x="288" y="0"/>
                </a:cubicBezTo>
                <a:moveTo>
                  <a:pt x="288" y="521"/>
                </a:moveTo>
                <a:cubicBezTo>
                  <a:pt x="155" y="521"/>
                  <a:pt x="47" y="414"/>
                  <a:pt x="47" y="284"/>
                </a:cubicBezTo>
                <a:cubicBezTo>
                  <a:pt x="47" y="153"/>
                  <a:pt x="155" y="46"/>
                  <a:pt x="288" y="46"/>
                </a:cubicBezTo>
                <a:cubicBezTo>
                  <a:pt x="421" y="46"/>
                  <a:pt x="529" y="153"/>
                  <a:pt x="529" y="284"/>
                </a:cubicBezTo>
                <a:cubicBezTo>
                  <a:pt x="529" y="414"/>
                  <a:pt x="421" y="521"/>
                  <a:pt x="288" y="521"/>
                </a:cubicBezTo>
              </a:path>
            </a:pathLst>
          </a:custGeom>
          <a:solidFill>
            <a:srgbClr val="87B0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10" name="Freeform 75"/>
          <p:cNvSpPr>
            <a:spLocks noEditPoints="1"/>
          </p:cNvSpPr>
          <p:nvPr/>
        </p:nvSpPr>
        <p:spPr bwMode="auto">
          <a:xfrm flipH="1">
            <a:off x="9168351" y="2548807"/>
            <a:ext cx="774692" cy="745968"/>
          </a:xfrm>
          <a:custGeom>
            <a:avLst/>
            <a:gdLst>
              <a:gd name="T0" fmla="*/ 312 w 340"/>
              <a:gd name="T1" fmla="*/ 0 h 327"/>
              <a:gd name="T2" fmla="*/ 0 w 340"/>
              <a:gd name="T3" fmla="*/ 301 h 327"/>
              <a:gd name="T4" fmla="*/ 312 w 340"/>
              <a:gd name="T5" fmla="*/ 600 h 327"/>
              <a:gd name="T6" fmla="*/ 623 w 340"/>
              <a:gd name="T7" fmla="*/ 301 h 327"/>
              <a:gd name="T8" fmla="*/ 312 w 340"/>
              <a:gd name="T9" fmla="*/ 0 h 327"/>
              <a:gd name="T10" fmla="*/ 312 w 340"/>
              <a:gd name="T11" fmla="*/ 516 h 327"/>
              <a:gd name="T12" fmla="*/ 86 w 340"/>
              <a:gd name="T13" fmla="*/ 301 h 327"/>
              <a:gd name="T14" fmla="*/ 312 w 340"/>
              <a:gd name="T15" fmla="*/ 86 h 327"/>
              <a:gd name="T16" fmla="*/ 537 w 340"/>
              <a:gd name="T17" fmla="*/ 301 h 327"/>
              <a:gd name="T18" fmla="*/ 312 w 340"/>
              <a:gd name="T19" fmla="*/ 516 h 3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40" h="327">
                <a:moveTo>
                  <a:pt x="170" y="0"/>
                </a:moveTo>
                <a:cubicBezTo>
                  <a:pt x="76" y="0"/>
                  <a:pt x="0" y="73"/>
                  <a:pt x="0" y="164"/>
                </a:cubicBezTo>
                <a:cubicBezTo>
                  <a:pt x="0" y="254"/>
                  <a:pt x="76" y="327"/>
                  <a:pt x="170" y="327"/>
                </a:cubicBezTo>
                <a:cubicBezTo>
                  <a:pt x="264" y="327"/>
                  <a:pt x="340" y="254"/>
                  <a:pt x="340" y="164"/>
                </a:cubicBezTo>
                <a:cubicBezTo>
                  <a:pt x="340" y="73"/>
                  <a:pt x="264" y="0"/>
                  <a:pt x="170" y="0"/>
                </a:cubicBezTo>
                <a:moveTo>
                  <a:pt x="170" y="281"/>
                </a:moveTo>
                <a:cubicBezTo>
                  <a:pt x="102" y="281"/>
                  <a:pt x="47" y="228"/>
                  <a:pt x="47" y="164"/>
                </a:cubicBezTo>
                <a:cubicBezTo>
                  <a:pt x="47" y="99"/>
                  <a:pt x="102" y="47"/>
                  <a:pt x="170" y="47"/>
                </a:cubicBezTo>
                <a:cubicBezTo>
                  <a:pt x="238" y="47"/>
                  <a:pt x="293" y="99"/>
                  <a:pt x="293" y="164"/>
                </a:cubicBezTo>
                <a:cubicBezTo>
                  <a:pt x="293" y="228"/>
                  <a:pt x="238" y="281"/>
                  <a:pt x="170" y="281"/>
                </a:cubicBezTo>
              </a:path>
            </a:pathLst>
          </a:custGeom>
          <a:solidFill>
            <a:srgbClr val="87B0C7"/>
          </a:solidFill>
          <a:ln>
            <a:noFill/>
          </a:ln>
          <a:extLst/>
        </p:spPr>
        <p:txBody>
          <a:bodyPr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11" name="Oval 76"/>
          <p:cNvSpPr>
            <a:spLocks noChangeArrowheads="1"/>
          </p:cNvSpPr>
          <p:nvPr/>
        </p:nvSpPr>
        <p:spPr bwMode="auto">
          <a:xfrm flipH="1">
            <a:off x="9405857" y="2781300"/>
            <a:ext cx="284759" cy="279739"/>
          </a:xfrm>
          <a:prstGeom prst="ellipse">
            <a:avLst/>
          </a:prstGeom>
          <a:solidFill>
            <a:srgbClr val="87B0C7"/>
          </a:solidFill>
          <a:ln>
            <a:noFill/>
          </a:ln>
          <a:extLst/>
        </p:spPr>
        <p:txBody>
          <a:bodyPr/>
          <a:lstStyle/>
          <a:p>
            <a:pPr eaLnBrk="1" hangingPunct="1"/>
            <a:endParaRPr lang="zh-CN" altLang="zh-CN" sz="2400">
              <a:solidFill>
                <a:schemeClr val="bg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274285" y="2882006"/>
            <a:ext cx="1315607" cy="1315391"/>
            <a:chOff x="6598099" y="2161504"/>
            <a:chExt cx="986705" cy="986543"/>
          </a:xfrm>
        </p:grpSpPr>
        <p:sp>
          <p:nvSpPr>
            <p:cNvPr id="112" name="Freeform 77"/>
            <p:cNvSpPr/>
            <p:nvPr/>
          </p:nvSpPr>
          <p:spPr bwMode="auto">
            <a:xfrm flipH="1">
              <a:off x="6780891" y="2883228"/>
              <a:ext cx="141757" cy="264819"/>
            </a:xfrm>
            <a:custGeom>
              <a:avLst/>
              <a:gdLst>
                <a:gd name="T0" fmla="*/ 20 w 152"/>
                <a:gd name="T1" fmla="*/ 0 h 284"/>
                <a:gd name="T2" fmla="*/ 0 w 152"/>
                <a:gd name="T3" fmla="*/ 148 h 284"/>
                <a:gd name="T4" fmla="*/ 139 w 152"/>
                <a:gd name="T5" fmla="*/ 284 h 284"/>
                <a:gd name="T6" fmla="*/ 152 w 152"/>
                <a:gd name="T7" fmla="*/ 130 h 284"/>
                <a:gd name="T8" fmla="*/ 20 w 152"/>
                <a:gd name="T9" fmla="*/ 0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284">
                  <a:moveTo>
                    <a:pt x="20" y="0"/>
                  </a:moveTo>
                  <a:lnTo>
                    <a:pt x="0" y="148"/>
                  </a:lnTo>
                  <a:lnTo>
                    <a:pt x="139" y="284"/>
                  </a:lnTo>
                  <a:lnTo>
                    <a:pt x="152" y="13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13" name="Freeform 78"/>
            <p:cNvSpPr/>
            <p:nvPr/>
          </p:nvSpPr>
          <p:spPr bwMode="auto">
            <a:xfrm flipH="1">
              <a:off x="6780891" y="2883228"/>
              <a:ext cx="141757" cy="264819"/>
            </a:xfrm>
            <a:custGeom>
              <a:avLst/>
              <a:gdLst>
                <a:gd name="T0" fmla="*/ 20 w 152"/>
                <a:gd name="T1" fmla="*/ 0 h 284"/>
                <a:gd name="T2" fmla="*/ 0 w 152"/>
                <a:gd name="T3" fmla="*/ 148 h 284"/>
                <a:gd name="T4" fmla="*/ 139 w 152"/>
                <a:gd name="T5" fmla="*/ 284 h 284"/>
                <a:gd name="T6" fmla="*/ 152 w 152"/>
                <a:gd name="T7" fmla="*/ 130 h 284"/>
                <a:gd name="T8" fmla="*/ 20 w 152"/>
                <a:gd name="T9" fmla="*/ 0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284">
                  <a:moveTo>
                    <a:pt x="20" y="0"/>
                  </a:moveTo>
                  <a:lnTo>
                    <a:pt x="0" y="148"/>
                  </a:lnTo>
                  <a:lnTo>
                    <a:pt x="139" y="284"/>
                  </a:lnTo>
                  <a:lnTo>
                    <a:pt x="152" y="130"/>
                  </a:lnTo>
                  <a:lnTo>
                    <a:pt x="2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14" name="Freeform 79"/>
            <p:cNvSpPr/>
            <p:nvPr/>
          </p:nvSpPr>
          <p:spPr bwMode="auto">
            <a:xfrm flipH="1">
              <a:off x="6598099" y="2820753"/>
              <a:ext cx="264862" cy="142666"/>
            </a:xfrm>
            <a:custGeom>
              <a:avLst/>
              <a:gdLst>
                <a:gd name="T0" fmla="*/ 0 w 284"/>
                <a:gd name="T1" fmla="*/ 23 h 153"/>
                <a:gd name="T2" fmla="*/ 149 w 284"/>
                <a:gd name="T3" fmla="*/ 0 h 153"/>
                <a:gd name="T4" fmla="*/ 284 w 284"/>
                <a:gd name="T5" fmla="*/ 142 h 153"/>
                <a:gd name="T6" fmla="*/ 130 w 284"/>
                <a:gd name="T7" fmla="*/ 153 h 153"/>
                <a:gd name="T8" fmla="*/ 0 w 284"/>
                <a:gd name="T9" fmla="*/ 23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4" h="153">
                  <a:moveTo>
                    <a:pt x="0" y="23"/>
                  </a:moveTo>
                  <a:lnTo>
                    <a:pt x="149" y="0"/>
                  </a:lnTo>
                  <a:lnTo>
                    <a:pt x="284" y="142"/>
                  </a:lnTo>
                  <a:lnTo>
                    <a:pt x="130" y="15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15" name="Freeform 80"/>
            <p:cNvSpPr/>
            <p:nvPr/>
          </p:nvSpPr>
          <p:spPr bwMode="auto">
            <a:xfrm flipH="1">
              <a:off x="6598099" y="2820753"/>
              <a:ext cx="264862" cy="142666"/>
            </a:xfrm>
            <a:custGeom>
              <a:avLst/>
              <a:gdLst>
                <a:gd name="T0" fmla="*/ 0 w 284"/>
                <a:gd name="T1" fmla="*/ 23 h 153"/>
                <a:gd name="T2" fmla="*/ 149 w 284"/>
                <a:gd name="T3" fmla="*/ 0 h 153"/>
                <a:gd name="T4" fmla="*/ 284 w 284"/>
                <a:gd name="T5" fmla="*/ 142 h 153"/>
                <a:gd name="T6" fmla="*/ 130 w 284"/>
                <a:gd name="T7" fmla="*/ 153 h 153"/>
                <a:gd name="T8" fmla="*/ 0 w 284"/>
                <a:gd name="T9" fmla="*/ 23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4" h="153">
                  <a:moveTo>
                    <a:pt x="0" y="23"/>
                  </a:moveTo>
                  <a:lnTo>
                    <a:pt x="149" y="0"/>
                  </a:lnTo>
                  <a:lnTo>
                    <a:pt x="284" y="142"/>
                  </a:lnTo>
                  <a:lnTo>
                    <a:pt x="130" y="153"/>
                  </a:lnTo>
                  <a:lnTo>
                    <a:pt x="0" y="23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16" name="Freeform 81"/>
            <p:cNvSpPr/>
            <p:nvPr/>
          </p:nvSpPr>
          <p:spPr bwMode="auto">
            <a:xfrm flipH="1">
              <a:off x="6861096" y="2918662"/>
              <a:ext cx="24248" cy="145464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9 h 156"/>
                <a:gd name="T4" fmla="*/ 7 w 26"/>
                <a:gd name="T5" fmla="*/ 156 h 156"/>
                <a:gd name="T6" fmla="*/ 26 w 26"/>
                <a:gd name="T7" fmla="*/ 7 h 156"/>
                <a:gd name="T8" fmla="*/ 22 w 26"/>
                <a:gd name="T9" fmla="*/ 4 h 156"/>
                <a:gd name="T10" fmla="*/ 20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9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2" y="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17" name="Freeform 82"/>
            <p:cNvSpPr/>
            <p:nvPr/>
          </p:nvSpPr>
          <p:spPr bwMode="auto">
            <a:xfrm flipH="1">
              <a:off x="6861096" y="2918662"/>
              <a:ext cx="24248" cy="145464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9 h 156"/>
                <a:gd name="T4" fmla="*/ 7 w 26"/>
                <a:gd name="T5" fmla="*/ 156 h 156"/>
                <a:gd name="T6" fmla="*/ 26 w 26"/>
                <a:gd name="T7" fmla="*/ 7 h 156"/>
                <a:gd name="T8" fmla="*/ 22 w 26"/>
                <a:gd name="T9" fmla="*/ 4 h 156"/>
                <a:gd name="T10" fmla="*/ 20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9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2" y="4"/>
                  </a:lnTo>
                  <a:lnTo>
                    <a:pt x="2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18" name="Freeform 83"/>
            <p:cNvSpPr/>
            <p:nvPr/>
          </p:nvSpPr>
          <p:spPr bwMode="auto">
            <a:xfrm flipH="1">
              <a:off x="6837781" y="3098626"/>
              <a:ext cx="6528" cy="6527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0 h 7"/>
                <a:gd name="T4" fmla="*/ 7 w 7"/>
                <a:gd name="T5" fmla="*/ 7 h 7"/>
                <a:gd name="T6" fmla="*/ 7 w 7"/>
                <a:gd name="T7" fmla="*/ 7 h 7"/>
                <a:gd name="T8" fmla="*/ 0 w 7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19" name="Freeform 84"/>
            <p:cNvSpPr/>
            <p:nvPr/>
          </p:nvSpPr>
          <p:spPr bwMode="auto">
            <a:xfrm flipH="1">
              <a:off x="6837781" y="3098626"/>
              <a:ext cx="6528" cy="6527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0 h 7"/>
                <a:gd name="T4" fmla="*/ 7 w 7"/>
                <a:gd name="T5" fmla="*/ 7 h 7"/>
                <a:gd name="T6" fmla="*/ 7 w 7"/>
                <a:gd name="T7" fmla="*/ 7 h 7"/>
                <a:gd name="T8" fmla="*/ 0 w 7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0" name="Freeform 85"/>
            <p:cNvSpPr/>
            <p:nvPr/>
          </p:nvSpPr>
          <p:spPr bwMode="auto">
            <a:xfrm flipH="1">
              <a:off x="6820061" y="2961555"/>
              <a:ext cx="24248" cy="143599"/>
            </a:xfrm>
            <a:custGeom>
              <a:avLst/>
              <a:gdLst>
                <a:gd name="T0" fmla="*/ 20 w 26"/>
                <a:gd name="T1" fmla="*/ 0 h 154"/>
                <a:gd name="T2" fmla="*/ 0 w 26"/>
                <a:gd name="T3" fmla="*/ 147 h 154"/>
                <a:gd name="T4" fmla="*/ 7 w 26"/>
                <a:gd name="T5" fmla="*/ 154 h 154"/>
                <a:gd name="T6" fmla="*/ 26 w 26"/>
                <a:gd name="T7" fmla="*/ 5 h 154"/>
                <a:gd name="T8" fmla="*/ 24 w 26"/>
                <a:gd name="T9" fmla="*/ 2 h 154"/>
                <a:gd name="T10" fmla="*/ 20 w 26"/>
                <a:gd name="T11" fmla="*/ 0 h 1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4">
                  <a:moveTo>
                    <a:pt x="20" y="0"/>
                  </a:moveTo>
                  <a:lnTo>
                    <a:pt x="0" y="147"/>
                  </a:lnTo>
                  <a:lnTo>
                    <a:pt x="7" y="154"/>
                  </a:lnTo>
                  <a:lnTo>
                    <a:pt x="26" y="5"/>
                  </a:lnTo>
                  <a:lnTo>
                    <a:pt x="24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1" name="Freeform 86"/>
            <p:cNvSpPr/>
            <p:nvPr/>
          </p:nvSpPr>
          <p:spPr bwMode="auto">
            <a:xfrm flipH="1">
              <a:off x="6820061" y="2961555"/>
              <a:ext cx="24248" cy="143599"/>
            </a:xfrm>
            <a:custGeom>
              <a:avLst/>
              <a:gdLst>
                <a:gd name="T0" fmla="*/ 20 w 26"/>
                <a:gd name="T1" fmla="*/ 0 h 154"/>
                <a:gd name="T2" fmla="*/ 0 w 26"/>
                <a:gd name="T3" fmla="*/ 147 h 154"/>
                <a:gd name="T4" fmla="*/ 7 w 26"/>
                <a:gd name="T5" fmla="*/ 154 h 154"/>
                <a:gd name="T6" fmla="*/ 26 w 26"/>
                <a:gd name="T7" fmla="*/ 5 h 154"/>
                <a:gd name="T8" fmla="*/ 24 w 26"/>
                <a:gd name="T9" fmla="*/ 2 h 154"/>
                <a:gd name="T10" fmla="*/ 20 w 26"/>
                <a:gd name="T11" fmla="*/ 0 h 1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4">
                  <a:moveTo>
                    <a:pt x="20" y="0"/>
                  </a:moveTo>
                  <a:lnTo>
                    <a:pt x="0" y="147"/>
                  </a:lnTo>
                  <a:lnTo>
                    <a:pt x="7" y="154"/>
                  </a:lnTo>
                  <a:lnTo>
                    <a:pt x="26" y="5"/>
                  </a:lnTo>
                  <a:lnTo>
                    <a:pt x="24" y="2"/>
                  </a:lnTo>
                  <a:lnTo>
                    <a:pt x="2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2" name="Freeform 87"/>
            <p:cNvSpPr/>
            <p:nvPr/>
          </p:nvSpPr>
          <p:spPr bwMode="auto">
            <a:xfrm flipH="1">
              <a:off x="6628875" y="2906540"/>
              <a:ext cx="12124" cy="7460"/>
            </a:xfrm>
            <a:custGeom>
              <a:avLst/>
              <a:gdLst>
                <a:gd name="T0" fmla="*/ 4 w 13"/>
                <a:gd name="T1" fmla="*/ 0 h 8"/>
                <a:gd name="T2" fmla="*/ 0 w 13"/>
                <a:gd name="T3" fmla="*/ 0 h 8"/>
                <a:gd name="T4" fmla="*/ 6 w 13"/>
                <a:gd name="T5" fmla="*/ 8 h 8"/>
                <a:gd name="T6" fmla="*/ 13 w 13"/>
                <a:gd name="T7" fmla="*/ 6 h 8"/>
                <a:gd name="T8" fmla="*/ 4 w 13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8">
                  <a:moveTo>
                    <a:pt x="4" y="0"/>
                  </a:moveTo>
                  <a:lnTo>
                    <a:pt x="0" y="0"/>
                  </a:lnTo>
                  <a:lnTo>
                    <a:pt x="6" y="8"/>
                  </a:lnTo>
                  <a:lnTo>
                    <a:pt x="13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3" name="Freeform 88"/>
            <p:cNvSpPr/>
            <p:nvPr/>
          </p:nvSpPr>
          <p:spPr bwMode="auto">
            <a:xfrm flipH="1">
              <a:off x="6628875" y="2906540"/>
              <a:ext cx="12124" cy="7460"/>
            </a:xfrm>
            <a:custGeom>
              <a:avLst/>
              <a:gdLst>
                <a:gd name="T0" fmla="*/ 4 w 13"/>
                <a:gd name="T1" fmla="*/ 0 h 8"/>
                <a:gd name="T2" fmla="*/ 0 w 13"/>
                <a:gd name="T3" fmla="*/ 0 h 8"/>
                <a:gd name="T4" fmla="*/ 6 w 13"/>
                <a:gd name="T5" fmla="*/ 8 h 8"/>
                <a:gd name="T6" fmla="*/ 13 w 13"/>
                <a:gd name="T7" fmla="*/ 6 h 8"/>
                <a:gd name="T8" fmla="*/ 4 w 13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8">
                  <a:moveTo>
                    <a:pt x="4" y="0"/>
                  </a:moveTo>
                  <a:lnTo>
                    <a:pt x="0" y="0"/>
                  </a:lnTo>
                  <a:lnTo>
                    <a:pt x="6" y="8"/>
                  </a:lnTo>
                  <a:lnTo>
                    <a:pt x="13" y="6"/>
                  </a:lnTo>
                  <a:lnTo>
                    <a:pt x="4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4" name="Freeform 89"/>
            <p:cNvSpPr/>
            <p:nvPr/>
          </p:nvSpPr>
          <p:spPr bwMode="auto">
            <a:xfrm flipH="1">
              <a:off x="6775296" y="2922391"/>
              <a:ext cx="7461" cy="6527"/>
            </a:xfrm>
            <a:custGeom>
              <a:avLst/>
              <a:gdLst>
                <a:gd name="T0" fmla="*/ 0 w 8"/>
                <a:gd name="T1" fmla="*/ 0 h 7"/>
                <a:gd name="T2" fmla="*/ 0 w 8"/>
                <a:gd name="T3" fmla="*/ 0 h 7"/>
                <a:gd name="T4" fmla="*/ 8 w 8"/>
                <a:gd name="T5" fmla="*/ 7 h 7"/>
                <a:gd name="T6" fmla="*/ 8 w 8"/>
                <a:gd name="T7" fmla="*/ 7 h 7"/>
                <a:gd name="T8" fmla="*/ 0 w 8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5" name="Freeform 90"/>
            <p:cNvSpPr/>
            <p:nvPr/>
          </p:nvSpPr>
          <p:spPr bwMode="auto">
            <a:xfrm flipH="1">
              <a:off x="6775296" y="2922391"/>
              <a:ext cx="7461" cy="6527"/>
            </a:xfrm>
            <a:custGeom>
              <a:avLst/>
              <a:gdLst>
                <a:gd name="T0" fmla="*/ 0 w 8"/>
                <a:gd name="T1" fmla="*/ 0 h 7"/>
                <a:gd name="T2" fmla="*/ 0 w 8"/>
                <a:gd name="T3" fmla="*/ 0 h 7"/>
                <a:gd name="T4" fmla="*/ 8 w 8"/>
                <a:gd name="T5" fmla="*/ 7 h 7"/>
                <a:gd name="T6" fmla="*/ 8 w 8"/>
                <a:gd name="T7" fmla="*/ 7 h 7"/>
                <a:gd name="T8" fmla="*/ 0 w 8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8" y="7"/>
                  </a:lnTo>
                  <a:lnTo>
                    <a:pt x="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6" name="Freeform 91"/>
            <p:cNvSpPr/>
            <p:nvPr/>
          </p:nvSpPr>
          <p:spPr bwMode="auto">
            <a:xfrm flipH="1">
              <a:off x="6635403" y="2906540"/>
              <a:ext cx="147353" cy="22379"/>
            </a:xfrm>
            <a:custGeom>
              <a:avLst/>
              <a:gdLst>
                <a:gd name="T0" fmla="*/ 152 w 158"/>
                <a:gd name="T1" fmla="*/ 0 h 24"/>
                <a:gd name="T2" fmla="*/ 0 w 158"/>
                <a:gd name="T3" fmla="*/ 17 h 24"/>
                <a:gd name="T4" fmla="*/ 8 w 158"/>
                <a:gd name="T5" fmla="*/ 24 h 24"/>
                <a:gd name="T6" fmla="*/ 158 w 158"/>
                <a:gd name="T7" fmla="*/ 8 h 24"/>
                <a:gd name="T8" fmla="*/ 152 w 158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8" h="24">
                  <a:moveTo>
                    <a:pt x="152" y="0"/>
                  </a:moveTo>
                  <a:lnTo>
                    <a:pt x="0" y="17"/>
                  </a:lnTo>
                  <a:lnTo>
                    <a:pt x="8" y="24"/>
                  </a:lnTo>
                  <a:lnTo>
                    <a:pt x="158" y="8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7" name="Freeform 92"/>
            <p:cNvSpPr/>
            <p:nvPr/>
          </p:nvSpPr>
          <p:spPr bwMode="auto">
            <a:xfrm flipH="1">
              <a:off x="6635403" y="2906540"/>
              <a:ext cx="147353" cy="22379"/>
            </a:xfrm>
            <a:custGeom>
              <a:avLst/>
              <a:gdLst>
                <a:gd name="T0" fmla="*/ 152 w 158"/>
                <a:gd name="T1" fmla="*/ 0 h 24"/>
                <a:gd name="T2" fmla="*/ 0 w 158"/>
                <a:gd name="T3" fmla="*/ 17 h 24"/>
                <a:gd name="T4" fmla="*/ 8 w 158"/>
                <a:gd name="T5" fmla="*/ 24 h 24"/>
                <a:gd name="T6" fmla="*/ 158 w 158"/>
                <a:gd name="T7" fmla="*/ 8 h 24"/>
                <a:gd name="T8" fmla="*/ 152 w 158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8" h="24">
                  <a:moveTo>
                    <a:pt x="152" y="0"/>
                  </a:moveTo>
                  <a:lnTo>
                    <a:pt x="0" y="17"/>
                  </a:lnTo>
                  <a:lnTo>
                    <a:pt x="8" y="24"/>
                  </a:lnTo>
                  <a:lnTo>
                    <a:pt x="158" y="8"/>
                  </a:lnTo>
                  <a:lnTo>
                    <a:pt x="152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8" name="Freeform 93"/>
            <p:cNvSpPr/>
            <p:nvPr/>
          </p:nvSpPr>
          <p:spPr bwMode="auto">
            <a:xfrm flipH="1">
              <a:off x="6676438" y="2860849"/>
              <a:ext cx="10259" cy="4662"/>
            </a:xfrm>
            <a:custGeom>
              <a:avLst/>
              <a:gdLst>
                <a:gd name="T0" fmla="*/ 4 w 11"/>
                <a:gd name="T1" fmla="*/ 0 h 5"/>
                <a:gd name="T2" fmla="*/ 0 w 11"/>
                <a:gd name="T3" fmla="*/ 0 h 5"/>
                <a:gd name="T4" fmla="*/ 5 w 11"/>
                <a:gd name="T5" fmla="*/ 5 h 5"/>
                <a:gd name="T6" fmla="*/ 11 w 11"/>
                <a:gd name="T7" fmla="*/ 5 h 5"/>
                <a:gd name="T8" fmla="*/ 4 w 11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5">
                  <a:moveTo>
                    <a:pt x="4" y="0"/>
                  </a:moveTo>
                  <a:lnTo>
                    <a:pt x="0" y="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9" name="Freeform 94"/>
            <p:cNvSpPr/>
            <p:nvPr/>
          </p:nvSpPr>
          <p:spPr bwMode="auto">
            <a:xfrm flipH="1">
              <a:off x="6676438" y="2860849"/>
              <a:ext cx="10259" cy="4662"/>
            </a:xfrm>
            <a:custGeom>
              <a:avLst/>
              <a:gdLst>
                <a:gd name="T0" fmla="*/ 4 w 11"/>
                <a:gd name="T1" fmla="*/ 0 h 5"/>
                <a:gd name="T2" fmla="*/ 0 w 11"/>
                <a:gd name="T3" fmla="*/ 0 h 5"/>
                <a:gd name="T4" fmla="*/ 5 w 11"/>
                <a:gd name="T5" fmla="*/ 5 h 5"/>
                <a:gd name="T6" fmla="*/ 11 w 11"/>
                <a:gd name="T7" fmla="*/ 5 h 5"/>
                <a:gd name="T8" fmla="*/ 4 w 11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5">
                  <a:moveTo>
                    <a:pt x="4" y="0"/>
                  </a:moveTo>
                  <a:lnTo>
                    <a:pt x="0" y="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4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0" name="Freeform 95"/>
            <p:cNvSpPr/>
            <p:nvPr/>
          </p:nvSpPr>
          <p:spPr bwMode="auto">
            <a:xfrm flipH="1">
              <a:off x="6682034" y="2860849"/>
              <a:ext cx="148286" cy="20514"/>
            </a:xfrm>
            <a:custGeom>
              <a:avLst/>
              <a:gdLst>
                <a:gd name="T0" fmla="*/ 154 w 159"/>
                <a:gd name="T1" fmla="*/ 0 h 22"/>
                <a:gd name="T2" fmla="*/ 0 w 159"/>
                <a:gd name="T3" fmla="*/ 14 h 22"/>
                <a:gd name="T4" fmla="*/ 7 w 159"/>
                <a:gd name="T5" fmla="*/ 22 h 22"/>
                <a:gd name="T6" fmla="*/ 159 w 159"/>
                <a:gd name="T7" fmla="*/ 5 h 22"/>
                <a:gd name="T8" fmla="*/ 154 w 159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9" h="22">
                  <a:moveTo>
                    <a:pt x="154" y="0"/>
                  </a:moveTo>
                  <a:lnTo>
                    <a:pt x="0" y="14"/>
                  </a:lnTo>
                  <a:lnTo>
                    <a:pt x="7" y="22"/>
                  </a:lnTo>
                  <a:lnTo>
                    <a:pt x="159" y="5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1" name="Freeform 96"/>
            <p:cNvSpPr/>
            <p:nvPr/>
          </p:nvSpPr>
          <p:spPr bwMode="auto">
            <a:xfrm flipH="1">
              <a:off x="6682034" y="2860849"/>
              <a:ext cx="148286" cy="20514"/>
            </a:xfrm>
            <a:custGeom>
              <a:avLst/>
              <a:gdLst>
                <a:gd name="T0" fmla="*/ 154 w 159"/>
                <a:gd name="T1" fmla="*/ 0 h 22"/>
                <a:gd name="T2" fmla="*/ 0 w 159"/>
                <a:gd name="T3" fmla="*/ 14 h 22"/>
                <a:gd name="T4" fmla="*/ 7 w 159"/>
                <a:gd name="T5" fmla="*/ 22 h 22"/>
                <a:gd name="T6" fmla="*/ 159 w 159"/>
                <a:gd name="T7" fmla="*/ 5 h 22"/>
                <a:gd name="T8" fmla="*/ 154 w 159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9" h="22">
                  <a:moveTo>
                    <a:pt x="154" y="0"/>
                  </a:moveTo>
                  <a:lnTo>
                    <a:pt x="0" y="14"/>
                  </a:lnTo>
                  <a:lnTo>
                    <a:pt x="7" y="22"/>
                  </a:lnTo>
                  <a:lnTo>
                    <a:pt x="159" y="5"/>
                  </a:lnTo>
                  <a:lnTo>
                    <a:pt x="154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2" name="Freeform 97"/>
            <p:cNvSpPr/>
            <p:nvPr/>
          </p:nvSpPr>
          <p:spPr bwMode="auto">
            <a:xfrm flipH="1">
              <a:off x="6741721" y="2161504"/>
              <a:ext cx="843083" cy="842944"/>
            </a:xfrm>
            <a:custGeom>
              <a:avLst/>
              <a:gdLst>
                <a:gd name="T0" fmla="*/ 55 w 493"/>
                <a:gd name="T1" fmla="*/ 9 h 493"/>
                <a:gd name="T2" fmla="*/ 55 w 493"/>
                <a:gd name="T3" fmla="*/ 9 h 493"/>
                <a:gd name="T4" fmla="*/ 31 w 493"/>
                <a:gd name="T5" fmla="*/ 0 h 493"/>
                <a:gd name="T6" fmla="*/ 0 w 493"/>
                <a:gd name="T7" fmla="*/ 31 h 493"/>
                <a:gd name="T8" fmla="*/ 11 w 493"/>
                <a:gd name="T9" fmla="*/ 57 h 493"/>
                <a:gd name="T10" fmla="*/ 11 w 493"/>
                <a:gd name="T11" fmla="*/ 57 h 493"/>
                <a:gd name="T12" fmla="*/ 862 w 493"/>
                <a:gd name="T13" fmla="*/ 904 h 493"/>
                <a:gd name="T14" fmla="*/ 904 w 493"/>
                <a:gd name="T15" fmla="*/ 860 h 493"/>
                <a:gd name="T16" fmla="*/ 55 w 493"/>
                <a:gd name="T17" fmla="*/ 9 h 4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3" h="493">
                  <a:moveTo>
                    <a:pt x="30" y="5"/>
                  </a:moveTo>
                  <a:cubicBezTo>
                    <a:pt x="30" y="5"/>
                    <a:pt x="30" y="5"/>
                    <a:pt x="30" y="5"/>
                  </a:cubicBezTo>
                  <a:cubicBezTo>
                    <a:pt x="27" y="2"/>
                    <a:pt x="22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3"/>
                    <a:pt x="2" y="28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470" y="493"/>
                    <a:pt x="470" y="493"/>
                    <a:pt x="470" y="493"/>
                  </a:cubicBezTo>
                  <a:cubicBezTo>
                    <a:pt x="493" y="469"/>
                    <a:pt x="493" y="469"/>
                    <a:pt x="493" y="469"/>
                  </a:cubicBezTo>
                  <a:cubicBezTo>
                    <a:pt x="30" y="5"/>
                    <a:pt x="30" y="5"/>
                    <a:pt x="30" y="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133" name="Freeform 98"/>
          <p:cNvSpPr/>
          <p:nvPr/>
        </p:nvSpPr>
        <p:spPr bwMode="auto">
          <a:xfrm flipH="1">
            <a:off x="10532455" y="3907713"/>
            <a:ext cx="72123" cy="73353"/>
          </a:xfrm>
          <a:custGeom>
            <a:avLst/>
            <a:gdLst>
              <a:gd name="T0" fmla="*/ 5 w 32"/>
              <a:gd name="T1" fmla="*/ 0 h 32"/>
              <a:gd name="T2" fmla="*/ 0 w 32"/>
              <a:gd name="T3" fmla="*/ 6 h 32"/>
              <a:gd name="T4" fmla="*/ 24 w 32"/>
              <a:gd name="T5" fmla="*/ 31 h 32"/>
              <a:gd name="T6" fmla="*/ 53 w 32"/>
              <a:gd name="T7" fmla="*/ 59 h 32"/>
              <a:gd name="T8" fmla="*/ 58 w 32"/>
              <a:gd name="T9" fmla="*/ 53 h 32"/>
              <a:gd name="T10" fmla="*/ 5 w 32"/>
              <a:gd name="T11" fmla="*/ 0 h 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" h="32"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4" y="8"/>
                  <a:pt x="8" y="12"/>
                  <a:pt x="13" y="17"/>
                </a:cubicBezTo>
                <a:cubicBezTo>
                  <a:pt x="18" y="22"/>
                  <a:pt x="24" y="27"/>
                  <a:pt x="29" y="32"/>
                </a:cubicBezTo>
                <a:cubicBezTo>
                  <a:pt x="32" y="29"/>
                  <a:pt x="32" y="29"/>
                  <a:pt x="32" y="29"/>
                </a:cubicBezTo>
                <a:cubicBezTo>
                  <a:pt x="22" y="20"/>
                  <a:pt x="12" y="10"/>
                  <a:pt x="3" y="0"/>
                </a:cubicBezTo>
              </a:path>
            </a:pathLst>
          </a:custGeom>
          <a:solidFill>
            <a:srgbClr val="C9C8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34" name="Freeform 106"/>
          <p:cNvSpPr/>
          <p:nvPr/>
        </p:nvSpPr>
        <p:spPr bwMode="auto">
          <a:xfrm flipH="1">
            <a:off x="9528961" y="2904385"/>
            <a:ext cx="60931" cy="77084"/>
          </a:xfrm>
          <a:custGeom>
            <a:avLst/>
            <a:gdLst>
              <a:gd name="T0" fmla="*/ 4 w 27"/>
              <a:gd name="T1" fmla="*/ 0 h 34"/>
              <a:gd name="T2" fmla="*/ 0 w 27"/>
              <a:gd name="T3" fmla="*/ 4 h 34"/>
              <a:gd name="T4" fmla="*/ 0 w 27"/>
              <a:gd name="T5" fmla="*/ 13 h 34"/>
              <a:gd name="T6" fmla="*/ 11 w 27"/>
              <a:gd name="T7" fmla="*/ 38 h 34"/>
              <a:gd name="T8" fmla="*/ 11 w 27"/>
              <a:gd name="T9" fmla="*/ 38 h 34"/>
              <a:gd name="T10" fmla="*/ 34 w 27"/>
              <a:gd name="T11" fmla="*/ 62 h 34"/>
              <a:gd name="T12" fmla="*/ 49 w 27"/>
              <a:gd name="T13" fmla="*/ 46 h 34"/>
              <a:gd name="T14" fmla="*/ 27 w 27"/>
              <a:gd name="T15" fmla="*/ 27 h 34"/>
              <a:gd name="T16" fmla="*/ 4 w 27"/>
              <a:gd name="T17" fmla="*/ 0 h 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7" h="34">
                <a:moveTo>
                  <a:pt x="2" y="0"/>
                </a:moveTo>
                <a:cubicBezTo>
                  <a:pt x="0" y="2"/>
                  <a:pt x="0" y="2"/>
                  <a:pt x="0" y="2"/>
                </a:cubicBezTo>
                <a:cubicBezTo>
                  <a:pt x="0" y="3"/>
                  <a:pt x="0" y="5"/>
                  <a:pt x="0" y="7"/>
                </a:cubicBezTo>
                <a:cubicBezTo>
                  <a:pt x="0" y="13"/>
                  <a:pt x="2" y="18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19" y="34"/>
                  <a:pt x="19" y="34"/>
                  <a:pt x="19" y="34"/>
                </a:cubicBezTo>
                <a:cubicBezTo>
                  <a:pt x="27" y="25"/>
                  <a:pt x="27" y="25"/>
                  <a:pt x="27" y="25"/>
                </a:cubicBezTo>
                <a:cubicBezTo>
                  <a:pt x="15" y="15"/>
                  <a:pt x="15" y="15"/>
                  <a:pt x="15" y="15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rgbClr val="5D48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54" name="Rectangle 1436"/>
          <p:cNvSpPr>
            <a:spLocks noChangeArrowheads="1"/>
          </p:cNvSpPr>
          <p:nvPr/>
        </p:nvSpPr>
        <p:spPr bwMode="auto">
          <a:xfrm>
            <a:off x="432634" y="1844748"/>
            <a:ext cx="7268184" cy="3447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zh-CN" sz="2800" b="1" dirty="0" smtClean="0">
                <a:solidFill>
                  <a:schemeClr val="bg1"/>
                </a:solidFill>
                <a:cs typeface="+mn-ea"/>
              </a:rPr>
              <a:t>本项目主要</a:t>
            </a:r>
            <a:r>
              <a:rPr lang="zh-CN" altLang="zh-CN" sz="2800" b="1" dirty="0">
                <a:solidFill>
                  <a:schemeClr val="bg1"/>
                </a:solidFill>
                <a:cs typeface="+mn-ea"/>
              </a:rPr>
              <a:t>是在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</a:rPr>
              <a:t>Python3.6</a:t>
            </a:r>
            <a:r>
              <a:rPr lang="zh-CN" altLang="zh-CN" sz="2800" b="1" dirty="0">
                <a:solidFill>
                  <a:schemeClr val="bg1"/>
                </a:solidFill>
                <a:cs typeface="+mn-ea"/>
              </a:rPr>
              <a:t>的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</a:rPr>
              <a:t>Spyder</a:t>
            </a:r>
            <a:r>
              <a:rPr lang="zh-CN" altLang="zh-CN" sz="2800" b="1" dirty="0">
                <a:solidFill>
                  <a:schemeClr val="bg1"/>
                </a:solidFill>
                <a:cs typeface="+mn-ea"/>
              </a:rPr>
              <a:t>集成开发环境下导入</a:t>
            </a:r>
            <a:r>
              <a:rPr lang="en-US" altLang="zh-CN" sz="2800" b="1" dirty="0" smtClean="0">
                <a:solidFill>
                  <a:schemeClr val="bg1"/>
                </a:solidFill>
                <a:cs typeface="+mn-ea"/>
              </a:rPr>
              <a:t>urllib</a:t>
            </a:r>
            <a:r>
              <a:rPr lang="zh-CN" altLang="zh-CN" sz="2800" b="1" dirty="0" smtClean="0">
                <a:solidFill>
                  <a:schemeClr val="bg1"/>
                </a:solidFill>
                <a:cs typeface="+mn-ea"/>
              </a:rPr>
              <a:t>、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</a:rPr>
              <a:t>json</a:t>
            </a:r>
            <a:r>
              <a:rPr lang="zh-CN" altLang="zh-CN" sz="2800" b="1" dirty="0">
                <a:solidFill>
                  <a:schemeClr val="bg1"/>
                </a:solidFill>
                <a:cs typeface="+mn-ea"/>
              </a:rPr>
              <a:t>包</a:t>
            </a:r>
            <a:r>
              <a:rPr lang="zh-CN" altLang="zh-CN" sz="2800" b="1" dirty="0" smtClean="0">
                <a:solidFill>
                  <a:schemeClr val="bg1"/>
                </a:solidFill>
                <a:cs typeface="+mn-ea"/>
              </a:rPr>
              <a:t>解析</a:t>
            </a:r>
            <a:r>
              <a:rPr lang="zh-CN" altLang="zh-CN" sz="2800" b="1" dirty="0">
                <a:solidFill>
                  <a:schemeClr val="bg1"/>
                </a:solidFill>
                <a:cs typeface="+mn-ea"/>
              </a:rPr>
              <a:t>后台</a:t>
            </a:r>
            <a:r>
              <a:rPr lang="zh-CN" altLang="zh-CN" sz="2800" b="1" dirty="0" smtClean="0">
                <a:solidFill>
                  <a:schemeClr val="bg1"/>
                </a:solidFill>
                <a:cs typeface="+mn-ea"/>
              </a:rPr>
              <a:t>服务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</a:rPr>
              <a:t>数据</a:t>
            </a:r>
            <a:r>
              <a:rPr lang="zh-CN" altLang="zh-CN" sz="2800" b="1" dirty="0" smtClean="0">
                <a:solidFill>
                  <a:schemeClr val="bg1"/>
                </a:solidFill>
                <a:cs typeface="+mn-ea"/>
              </a:rPr>
              <a:t>获得</a:t>
            </a:r>
            <a:r>
              <a:rPr lang="zh-CN" altLang="zh-CN" sz="2800" b="1" dirty="0">
                <a:solidFill>
                  <a:schemeClr val="bg1"/>
                </a:solidFill>
                <a:cs typeface="+mn-ea"/>
              </a:rPr>
              <a:t>想要城市的当前和未来的天气状况，包括温度</a:t>
            </a:r>
            <a:r>
              <a:rPr lang="zh-CN" altLang="zh-CN" sz="2800" b="1" dirty="0" smtClean="0">
                <a:solidFill>
                  <a:schemeClr val="bg1"/>
                </a:solidFill>
                <a:cs typeface="+mn-ea"/>
              </a:rPr>
              <a:t>、湿度、气压</a:t>
            </a:r>
            <a:r>
              <a:rPr lang="zh-CN" altLang="zh-CN" sz="2800" b="1" dirty="0">
                <a:solidFill>
                  <a:schemeClr val="bg1"/>
                </a:solidFill>
                <a:cs typeface="+mn-ea"/>
              </a:rPr>
              <a:t>，最高温、最低温等</a:t>
            </a:r>
            <a:r>
              <a:rPr lang="zh-CN" altLang="zh-CN" sz="2800" b="1" dirty="0" smtClean="0">
                <a:solidFill>
                  <a:schemeClr val="bg1"/>
                </a:solidFill>
                <a:cs typeface="+mn-ea"/>
              </a:rPr>
              <a:t>。这些</a:t>
            </a:r>
            <a:endParaRPr lang="en-US" altLang="zh-CN" sz="2800" b="1" dirty="0" smtClean="0">
              <a:solidFill>
                <a:schemeClr val="bg1"/>
              </a:solidFill>
              <a:cs typeface="+mn-ea"/>
            </a:endParaRPr>
          </a:p>
          <a:p>
            <a:r>
              <a:rPr lang="zh-CN" altLang="zh-CN" sz="2800" b="1" dirty="0" smtClean="0">
                <a:solidFill>
                  <a:schemeClr val="bg1"/>
                </a:solidFill>
                <a:cs typeface="+mn-ea"/>
              </a:rPr>
              <a:t>天气</a:t>
            </a:r>
            <a:r>
              <a:rPr lang="zh-CN" altLang="zh-CN" sz="2800" b="1" dirty="0">
                <a:solidFill>
                  <a:schemeClr val="bg1"/>
                </a:solidFill>
                <a:cs typeface="+mn-ea"/>
              </a:rPr>
              <a:t>数据是</a:t>
            </a:r>
            <a:r>
              <a:rPr lang="zh-CN" altLang="zh-CN" sz="2800" b="1" dirty="0" smtClean="0">
                <a:solidFill>
                  <a:schemeClr val="bg1"/>
                </a:solidFill>
                <a:cs typeface="+mn-ea"/>
              </a:rPr>
              <a:t>通过获取</a:t>
            </a:r>
            <a:r>
              <a:rPr lang="zh-CN" altLang="zh-CN" sz="2800" b="1" dirty="0">
                <a:solidFill>
                  <a:schemeClr val="bg1"/>
                </a:solidFill>
                <a:cs typeface="+mn-ea"/>
              </a:rPr>
              <a:t>的</a:t>
            </a:r>
            <a:r>
              <a:rPr lang="zh-CN" altLang="zh-CN" sz="2800" b="1" dirty="0" smtClean="0">
                <a:solidFill>
                  <a:schemeClr val="bg1"/>
                </a:solidFill>
                <a:cs typeface="+mn-ea"/>
              </a:rPr>
              <a:t>，这个后台服务可</a:t>
            </a:r>
            <a:endParaRPr lang="en-US" altLang="zh-CN" sz="2800" b="1" dirty="0" smtClean="0">
              <a:solidFill>
                <a:schemeClr val="bg1"/>
              </a:solidFill>
              <a:cs typeface="+mn-ea"/>
            </a:endParaRPr>
          </a:p>
          <a:p>
            <a:r>
              <a:rPr lang="zh-CN" altLang="zh-CN" sz="2800" b="1" dirty="0" smtClean="0">
                <a:solidFill>
                  <a:schemeClr val="bg1"/>
                </a:solidFill>
                <a:cs typeface="+mn-ea"/>
              </a:rPr>
              <a:t>按照</a:t>
            </a:r>
            <a:r>
              <a:rPr lang="zh-CN" altLang="zh-CN" sz="2800" b="1" dirty="0">
                <a:solidFill>
                  <a:schemeClr val="bg1"/>
                </a:solidFill>
                <a:cs typeface="+mn-ea"/>
              </a:rPr>
              <a:t>一定的时间间隔，</a:t>
            </a:r>
            <a:r>
              <a:rPr lang="zh-CN" altLang="zh-CN" sz="2800" b="1" dirty="0" smtClean="0">
                <a:solidFill>
                  <a:schemeClr val="bg1"/>
                </a:solidFill>
                <a:cs typeface="+mn-ea"/>
              </a:rPr>
              <a:t>通过</a:t>
            </a:r>
            <a:r>
              <a:rPr lang="en-US" altLang="zh-CN" sz="2800" b="1" dirty="0" smtClean="0">
                <a:solidFill>
                  <a:schemeClr val="bg1"/>
                </a:solidFill>
                <a:cs typeface="+mn-ea"/>
              </a:rPr>
              <a:t>Google</a:t>
            </a:r>
            <a:r>
              <a:rPr lang="zh-CN" altLang="zh-CN" sz="2800" b="1" dirty="0" smtClean="0">
                <a:solidFill>
                  <a:schemeClr val="bg1"/>
                </a:solidFill>
                <a:cs typeface="+mn-ea"/>
              </a:rPr>
              <a:t>提供</a:t>
            </a:r>
            <a:endParaRPr lang="en-US" altLang="zh-CN" sz="2800" b="1" dirty="0" smtClean="0">
              <a:solidFill>
                <a:schemeClr val="bg1"/>
              </a:solidFill>
              <a:cs typeface="+mn-ea"/>
            </a:endParaRPr>
          </a:p>
          <a:p>
            <a:r>
              <a:rPr lang="zh-CN" altLang="zh-CN" sz="2800" b="1" dirty="0" smtClean="0">
                <a:solidFill>
                  <a:schemeClr val="bg1"/>
                </a:solidFill>
                <a:cs typeface="+mn-ea"/>
              </a:rPr>
              <a:t>的</a:t>
            </a:r>
            <a:r>
              <a:rPr lang="zh-CN" altLang="zh-CN" sz="2800" b="1" dirty="0">
                <a:solidFill>
                  <a:schemeClr val="bg1"/>
                </a:solidFill>
                <a:cs typeface="+mn-ea"/>
              </a:rPr>
              <a:t>服务</a:t>
            </a:r>
            <a:r>
              <a:rPr lang="zh-CN" altLang="zh-CN" sz="2800" b="1" dirty="0" smtClean="0">
                <a:solidFill>
                  <a:schemeClr val="bg1"/>
                </a:solidFill>
                <a:cs typeface="+mn-ea"/>
              </a:rPr>
              <a:t>获取天气预报信息，并</a:t>
            </a:r>
            <a:r>
              <a:rPr lang="zh-CN" altLang="zh-CN" sz="2800" b="1" dirty="0">
                <a:solidFill>
                  <a:schemeClr val="bg1"/>
                </a:solidFill>
                <a:cs typeface="+mn-ea"/>
              </a:rPr>
              <a:t>将</a:t>
            </a:r>
            <a:r>
              <a:rPr lang="zh-CN" altLang="zh-CN" sz="2800" b="1" dirty="0" smtClean="0">
                <a:solidFill>
                  <a:schemeClr val="bg1"/>
                </a:solidFill>
                <a:cs typeface="+mn-ea"/>
              </a:rPr>
              <a:t>天</a:t>
            </a:r>
            <a:endParaRPr lang="en-US" altLang="zh-CN" sz="2800" b="1" dirty="0" smtClean="0">
              <a:solidFill>
                <a:schemeClr val="bg1"/>
              </a:solidFill>
              <a:cs typeface="+mn-ea"/>
            </a:endParaRPr>
          </a:p>
          <a:p>
            <a:r>
              <a:rPr lang="zh-CN" altLang="zh-CN" sz="2800" b="1" dirty="0" smtClean="0">
                <a:solidFill>
                  <a:schemeClr val="bg1"/>
                </a:solidFill>
                <a:cs typeface="+mn-ea"/>
              </a:rPr>
              <a:t>气信息存在</a:t>
            </a:r>
            <a:r>
              <a:rPr lang="zh-CN" altLang="zh-CN" sz="2800" b="1" dirty="0">
                <a:solidFill>
                  <a:schemeClr val="bg1"/>
                </a:solidFill>
                <a:cs typeface="+mn-ea"/>
              </a:rPr>
              <a:t>数据库中。</a:t>
            </a:r>
          </a:p>
        </p:txBody>
      </p:sp>
      <p:sp>
        <p:nvSpPr>
          <p:cNvPr id="155" name="Content Placeholder 2"/>
          <p:cNvSpPr txBox="1"/>
          <p:nvPr/>
        </p:nvSpPr>
        <p:spPr bwMode="auto">
          <a:xfrm>
            <a:off x="1586445" y="2198392"/>
            <a:ext cx="4298951" cy="6064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067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12192000" y="9372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117368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1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33" grpId="0" animBg="1"/>
      <p:bldP spid="134" grpId="0" animBg="1"/>
      <p:bldP spid="154" grpId="0"/>
      <p:bldP spid="155" grpId="0"/>
      <p:bldP spid="1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空心弧 44"/>
          <p:cNvSpPr/>
          <p:nvPr/>
        </p:nvSpPr>
        <p:spPr>
          <a:xfrm rot="11968239">
            <a:off x="379425" y="1277705"/>
            <a:ext cx="4481079" cy="4481080"/>
          </a:xfrm>
          <a:prstGeom prst="blockArc">
            <a:avLst>
              <a:gd name="adj1" fmla="val 5692214"/>
              <a:gd name="adj2" fmla="val 21588400"/>
              <a:gd name="adj3" fmla="val 751"/>
            </a:avLst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2400" kern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宋体"/>
            </a:endParaRPr>
          </a:p>
        </p:txBody>
      </p:sp>
      <p:sp>
        <p:nvSpPr>
          <p:cNvPr id="24" name="空心弧 45"/>
          <p:cNvSpPr/>
          <p:nvPr/>
        </p:nvSpPr>
        <p:spPr>
          <a:xfrm rot="483470">
            <a:off x="1077925" y="1966105"/>
            <a:ext cx="3193761" cy="3193761"/>
          </a:xfrm>
          <a:prstGeom prst="blockArc">
            <a:avLst>
              <a:gd name="adj1" fmla="val 5692214"/>
              <a:gd name="adj2" fmla="val 42522"/>
              <a:gd name="adj3" fmla="val 1111"/>
            </a:avLst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2400" kern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宋体"/>
            </a:endParaRPr>
          </a:p>
        </p:txBody>
      </p:sp>
      <p:sp>
        <p:nvSpPr>
          <p:cNvPr id="25" name="椭圆 46"/>
          <p:cNvSpPr/>
          <p:nvPr/>
        </p:nvSpPr>
        <p:spPr bwMode="auto">
          <a:xfrm>
            <a:off x="1268424" y="2156604"/>
            <a:ext cx="2814205" cy="2814205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>
            <a:innerShdw blurRad="101600">
              <a:prstClr val="black"/>
            </a:innerShdw>
          </a:effectLst>
        </p:spPr>
        <p:txBody>
          <a:bodyPr anchor="ctr"/>
          <a:lstStyle/>
          <a:p>
            <a:pPr algn="ctr">
              <a:defRPr/>
            </a:pPr>
            <a:endParaRPr lang="zh-CN" altLang="en-US" sz="2400" kern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宋体"/>
            </a:endParaRPr>
          </a:p>
        </p:txBody>
      </p:sp>
      <p:sp>
        <p:nvSpPr>
          <p:cNvPr id="26" name="椭圆 47"/>
          <p:cNvSpPr/>
          <p:nvPr/>
        </p:nvSpPr>
        <p:spPr bwMode="auto">
          <a:xfrm>
            <a:off x="1395424" y="2270615"/>
            <a:ext cx="2551547" cy="25529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>
            <a:outerShdw blurRad="177800" dist="38100" dir="5400000" algn="t" rotWithShape="0">
              <a:prstClr val="black">
                <a:alpha val="76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sz="2400" kern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宋体"/>
            </a:endParaRPr>
          </a:p>
        </p:txBody>
      </p:sp>
      <p:sp>
        <p:nvSpPr>
          <p:cNvPr id="27" name="椭圆 48"/>
          <p:cNvSpPr/>
          <p:nvPr/>
        </p:nvSpPr>
        <p:spPr bwMode="auto">
          <a:xfrm>
            <a:off x="1636435" y="2526058"/>
            <a:ext cx="2078183" cy="2079625"/>
          </a:xfrm>
          <a:prstGeom prst="ellipse">
            <a:avLst/>
          </a:prstGeom>
          <a:solidFill>
            <a:srgbClr val="87B0C7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2400" kern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宋体"/>
            </a:endParaRPr>
          </a:p>
        </p:txBody>
      </p:sp>
      <p:sp>
        <p:nvSpPr>
          <p:cNvPr id="28" name="椭圆 49"/>
          <p:cNvSpPr/>
          <p:nvPr/>
        </p:nvSpPr>
        <p:spPr bwMode="auto">
          <a:xfrm>
            <a:off x="1698493" y="2570797"/>
            <a:ext cx="1962727" cy="1962727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80000">
                <a:srgbClr val="FFFFFF"/>
              </a:gs>
              <a:gs pos="100000">
                <a:schemeClr val="bg1">
                  <a:lumMod val="95000"/>
                  <a:tint val="0"/>
                </a:schemeClr>
              </a:gs>
            </a:gsLst>
            <a:lin ang="2700000" scaled="1"/>
            <a:tileRect/>
          </a:gradFill>
          <a:ln w="28575" cap="flat" cmpd="sng" algn="ctr">
            <a:solidFill>
              <a:srgbClr val="F2F2F2"/>
            </a:solidFill>
            <a:prstDash val="solid"/>
          </a:ln>
          <a:effectLst>
            <a:outerShdw blurRad="88900" dist="75434" dir="2699993" algn="t" rotWithShape="0">
              <a:srgbClr val="000000">
                <a:alpha val="2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sz="2400" kern="0">
              <a:solidFill>
                <a:srgbClr val="000000"/>
              </a:solidFill>
              <a:latin typeface="Calibri"/>
              <a:ea typeface="宋体"/>
            </a:endParaRPr>
          </a:p>
        </p:txBody>
      </p:sp>
      <p:sp>
        <p:nvSpPr>
          <p:cNvPr id="29" name="同心圆 52"/>
          <p:cNvSpPr/>
          <p:nvPr/>
        </p:nvSpPr>
        <p:spPr bwMode="auto">
          <a:xfrm>
            <a:off x="3718947" y="1517274"/>
            <a:ext cx="920751" cy="920751"/>
          </a:xfrm>
          <a:prstGeom prst="donut">
            <a:avLst>
              <a:gd name="adj" fmla="val 3142"/>
            </a:avLst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2400" kern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宋体"/>
            </a:endParaRPr>
          </a:p>
        </p:txBody>
      </p:sp>
      <p:sp>
        <p:nvSpPr>
          <p:cNvPr id="30" name="椭圆 54"/>
          <p:cNvSpPr/>
          <p:nvPr/>
        </p:nvSpPr>
        <p:spPr bwMode="auto">
          <a:xfrm>
            <a:off x="3941198" y="1755399"/>
            <a:ext cx="477693" cy="477693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rgbClr val="E46C0A">
                  <a:tint val="0"/>
                </a:srgbClr>
              </a:gs>
            </a:gsLst>
            <a:lin ang="2700000" scaled="1"/>
            <a:tileRect/>
          </a:gradFill>
          <a:ln w="28575" cap="flat" cmpd="sng" algn="ctr">
            <a:solidFill>
              <a:srgbClr val="F2F2F2"/>
            </a:solidFill>
            <a:prstDash val="solid"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sz="2400" kern="0">
              <a:solidFill>
                <a:srgbClr val="000000"/>
              </a:solidFill>
              <a:latin typeface="Calibri"/>
              <a:ea typeface="宋体"/>
            </a:endParaRPr>
          </a:p>
        </p:txBody>
      </p:sp>
      <p:sp>
        <p:nvSpPr>
          <p:cNvPr id="31" name="TextBox 53"/>
          <p:cNvSpPr txBox="1">
            <a:spLocks noChangeArrowheads="1"/>
          </p:cNvSpPr>
          <p:nvPr/>
        </p:nvSpPr>
        <p:spPr bwMode="auto">
          <a:xfrm>
            <a:off x="3975340" y="1753544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rgbClr val="87B0C7"/>
                </a:solidFill>
              </a:rPr>
              <a:t>1</a:t>
            </a:r>
            <a:endParaRPr lang="en-GB" altLang="en-US" sz="2400" b="1" dirty="0">
              <a:solidFill>
                <a:srgbClr val="87B0C7"/>
              </a:solidFill>
            </a:endParaRPr>
          </a:p>
        </p:txBody>
      </p:sp>
      <p:sp>
        <p:nvSpPr>
          <p:cNvPr id="32" name="同心圆 59"/>
          <p:cNvSpPr/>
          <p:nvPr/>
        </p:nvSpPr>
        <p:spPr bwMode="auto">
          <a:xfrm>
            <a:off x="4325084" y="2749752"/>
            <a:ext cx="922193" cy="922195"/>
          </a:xfrm>
          <a:prstGeom prst="donut">
            <a:avLst>
              <a:gd name="adj" fmla="val 3142"/>
            </a:avLst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2400" kern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宋体"/>
            </a:endParaRPr>
          </a:p>
        </p:txBody>
      </p:sp>
      <p:sp>
        <p:nvSpPr>
          <p:cNvPr id="33" name="椭圆 61"/>
          <p:cNvSpPr/>
          <p:nvPr/>
        </p:nvSpPr>
        <p:spPr bwMode="auto">
          <a:xfrm>
            <a:off x="4548777" y="2987877"/>
            <a:ext cx="477695" cy="479136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rgbClr val="E46C0A">
                  <a:tint val="0"/>
                </a:srgbClr>
              </a:gs>
            </a:gsLst>
            <a:lin ang="2700000" scaled="1"/>
            <a:tileRect/>
          </a:gradFill>
          <a:ln w="28575" cap="flat" cmpd="sng" algn="ctr">
            <a:solidFill>
              <a:srgbClr val="F2F2F2"/>
            </a:solidFill>
            <a:prstDash val="solid"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sz="2400" kern="0">
              <a:latin typeface="Calibri"/>
              <a:ea typeface="宋体"/>
            </a:endParaRPr>
          </a:p>
        </p:txBody>
      </p:sp>
      <p:sp>
        <p:nvSpPr>
          <p:cNvPr id="34" name="TextBox 54"/>
          <p:cNvSpPr txBox="1">
            <a:spLocks noChangeArrowheads="1"/>
          </p:cNvSpPr>
          <p:nvPr/>
        </p:nvSpPr>
        <p:spPr bwMode="auto">
          <a:xfrm>
            <a:off x="4598700" y="2975321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rgbClr val="87B0C7"/>
                </a:solidFill>
              </a:rPr>
              <a:t>2</a:t>
            </a:r>
            <a:endParaRPr lang="en-GB" altLang="en-US" sz="2400" b="1" dirty="0">
              <a:solidFill>
                <a:srgbClr val="87B0C7"/>
              </a:solidFill>
            </a:endParaRPr>
          </a:p>
        </p:txBody>
      </p:sp>
      <p:sp>
        <p:nvSpPr>
          <p:cNvPr id="35" name="同心圆 66"/>
          <p:cNvSpPr/>
          <p:nvPr/>
        </p:nvSpPr>
        <p:spPr bwMode="auto">
          <a:xfrm>
            <a:off x="4029231" y="4143865"/>
            <a:ext cx="922195" cy="922195"/>
          </a:xfrm>
          <a:prstGeom prst="donut">
            <a:avLst>
              <a:gd name="adj" fmla="val 3142"/>
            </a:avLst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2400" kern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宋体"/>
            </a:endParaRPr>
          </a:p>
        </p:txBody>
      </p:sp>
      <p:sp>
        <p:nvSpPr>
          <p:cNvPr id="36" name="椭圆 68"/>
          <p:cNvSpPr/>
          <p:nvPr/>
        </p:nvSpPr>
        <p:spPr bwMode="auto">
          <a:xfrm>
            <a:off x="4252924" y="4381991"/>
            <a:ext cx="477693" cy="479136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rgbClr val="E46C0A">
                  <a:tint val="0"/>
                </a:srgbClr>
              </a:gs>
            </a:gsLst>
            <a:lin ang="2700000" scaled="1"/>
            <a:tileRect/>
          </a:gradFill>
          <a:ln w="28575" cap="flat" cmpd="sng" algn="ctr">
            <a:solidFill>
              <a:srgbClr val="F2F2F2"/>
            </a:solidFill>
            <a:prstDash val="solid"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sz="2400" kern="0">
              <a:solidFill>
                <a:srgbClr val="000000"/>
              </a:solidFill>
              <a:latin typeface="Calibri"/>
              <a:ea typeface="宋体"/>
            </a:endParaRPr>
          </a:p>
        </p:txBody>
      </p:sp>
      <p:sp>
        <p:nvSpPr>
          <p:cNvPr id="37" name="TextBox 55"/>
          <p:cNvSpPr txBox="1">
            <a:spLocks noChangeArrowheads="1"/>
          </p:cNvSpPr>
          <p:nvPr/>
        </p:nvSpPr>
        <p:spPr bwMode="auto">
          <a:xfrm>
            <a:off x="4297648" y="4375338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rgbClr val="87B0C7"/>
                </a:solidFill>
              </a:rPr>
              <a:t>3</a:t>
            </a:r>
            <a:endParaRPr lang="en-GB" altLang="en-US" sz="2400" b="1" dirty="0">
              <a:solidFill>
                <a:srgbClr val="87B0C7"/>
              </a:solidFill>
            </a:endParaRPr>
          </a:p>
        </p:txBody>
      </p:sp>
      <p:sp>
        <p:nvSpPr>
          <p:cNvPr id="41" name="Freeform 62"/>
          <p:cNvSpPr>
            <a:spLocks noEditPoints="1"/>
          </p:cNvSpPr>
          <p:nvPr/>
        </p:nvSpPr>
        <p:spPr bwMode="auto">
          <a:xfrm>
            <a:off x="2387119" y="2906872"/>
            <a:ext cx="585475" cy="598563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87B0C7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27026" y="360863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87B0C7"/>
                </a:solidFill>
                <a:latin typeface="微软雅黑" pitchFamily="34" charset="-122"/>
                <a:ea typeface="微软雅黑" pitchFamily="34" charset="-122"/>
              </a:rPr>
              <a:t>过程</a:t>
            </a:r>
            <a:endParaRPr lang="zh-CN" altLang="en-US" sz="2400" b="1" dirty="0">
              <a:solidFill>
                <a:srgbClr val="87B0C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Rectangle 64"/>
          <p:cNvSpPr/>
          <p:nvPr/>
        </p:nvSpPr>
        <p:spPr>
          <a:xfrm>
            <a:off x="4861947" y="1527499"/>
            <a:ext cx="266627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数据来源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Rectangle 65"/>
          <p:cNvSpPr/>
          <p:nvPr/>
        </p:nvSpPr>
        <p:spPr>
          <a:xfrm>
            <a:off x="5316295" y="2836822"/>
            <a:ext cx="2688224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联网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Rectangle 66"/>
          <p:cNvSpPr/>
          <p:nvPr/>
        </p:nvSpPr>
        <p:spPr>
          <a:xfrm>
            <a:off x="5000949" y="4252227"/>
            <a:ext cx="300356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解析代码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2192000" y="9372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56" name="Freeform 10"/>
          <p:cNvSpPr/>
          <p:nvPr/>
        </p:nvSpPr>
        <p:spPr bwMode="auto">
          <a:xfrm>
            <a:off x="6660408" y="1476308"/>
            <a:ext cx="5050718" cy="3767468"/>
          </a:xfrm>
          <a:custGeom>
            <a:avLst/>
            <a:gdLst>
              <a:gd name="T0" fmla="*/ 660 w 668"/>
              <a:gd name="T1" fmla="*/ 0 h 331"/>
              <a:gd name="T2" fmla="*/ 8 w 668"/>
              <a:gd name="T3" fmla="*/ 0 h 331"/>
              <a:gd name="T4" fmla="*/ 0 w 668"/>
              <a:gd name="T5" fmla="*/ 9 h 331"/>
              <a:gd name="T6" fmla="*/ 0 w 668"/>
              <a:gd name="T7" fmla="*/ 323 h 331"/>
              <a:gd name="T8" fmla="*/ 8 w 668"/>
              <a:gd name="T9" fmla="*/ 331 h 331"/>
              <a:gd name="T10" fmla="*/ 660 w 668"/>
              <a:gd name="T11" fmla="*/ 331 h 331"/>
              <a:gd name="T12" fmla="*/ 668 w 668"/>
              <a:gd name="T13" fmla="*/ 323 h 331"/>
              <a:gd name="T14" fmla="*/ 668 w 668"/>
              <a:gd name="T15" fmla="*/ 9 h 331"/>
              <a:gd name="T16" fmla="*/ 660 w 668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8" h="331">
                <a:moveTo>
                  <a:pt x="660" y="0"/>
                </a:moveTo>
                <a:lnTo>
                  <a:pt x="8" y="0"/>
                </a:lnTo>
                <a:cubicBezTo>
                  <a:pt x="4" y="0"/>
                  <a:pt x="0" y="4"/>
                  <a:pt x="0" y="9"/>
                </a:cubicBezTo>
                <a:lnTo>
                  <a:pt x="0" y="323"/>
                </a:lnTo>
                <a:cubicBezTo>
                  <a:pt x="0" y="327"/>
                  <a:pt x="4" y="331"/>
                  <a:pt x="8" y="331"/>
                </a:cubicBezTo>
                <a:lnTo>
                  <a:pt x="660" y="331"/>
                </a:lnTo>
                <a:cubicBezTo>
                  <a:pt x="665" y="331"/>
                  <a:pt x="668" y="327"/>
                  <a:pt x="668" y="323"/>
                </a:cubicBezTo>
                <a:lnTo>
                  <a:pt x="668" y="9"/>
                </a:lnTo>
                <a:cubicBezTo>
                  <a:pt x="668" y="4"/>
                  <a:pt x="665" y="0"/>
                  <a:pt x="660" y="0"/>
                </a:cubicBezTo>
              </a:path>
            </a:pathLst>
          </a:custGeom>
          <a:gradFill flip="none" rotWithShape="1">
            <a:gsLst>
              <a:gs pos="64000">
                <a:srgbClr val="FFFFFF"/>
              </a:gs>
              <a:gs pos="0">
                <a:srgbClr val="DEDFE1"/>
              </a:gs>
            </a:gsLst>
            <a:path path="circle">
              <a:fillToRect l="100000" b="100000"/>
            </a:path>
            <a:tileRect t="-100000" r="-100000"/>
          </a:gradFill>
          <a:ln w="12700">
            <a:noFill/>
            <a:prstDash val="solid"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25400"/>
          </a:sp3d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57" name="TextBox 56"/>
          <p:cNvSpPr txBox="1"/>
          <p:nvPr/>
        </p:nvSpPr>
        <p:spPr>
          <a:xfrm>
            <a:off x="6847927" y="1675976"/>
            <a:ext cx="1768433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200" b="1" dirty="0">
                <a:solidFill>
                  <a:srgbClr val="87B0C7"/>
                </a:solidFill>
                <a:latin typeface="Arial" pitchFamily="34" charset="0"/>
                <a:cs typeface="Arial" pitchFamily="34" charset="0"/>
              </a:rPr>
              <a:t>3</a:t>
            </a:r>
            <a:endParaRPr lang="zh-CN" altLang="en-US" sz="22200" b="1" dirty="0">
              <a:solidFill>
                <a:srgbClr val="87B0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616360" y="2852210"/>
            <a:ext cx="3303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87B0C7"/>
                </a:solidFill>
                <a:latin typeface="微软雅黑" pitchFamily="34" charset="-122"/>
                <a:ea typeface="微软雅黑" pitchFamily="34" charset="-122"/>
              </a:rPr>
              <a:t>项目过程</a:t>
            </a:r>
            <a:endParaRPr lang="zh-CN" altLang="en-US" sz="5400" b="1" dirty="0">
              <a:solidFill>
                <a:srgbClr val="87B0C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227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0"/>
                            </p:stCondLst>
                            <p:childTnLst>
                              <p:par>
                                <p:cTn id="10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 animBg="1"/>
      <p:bldP spid="33" grpId="0" animBg="1"/>
      <p:bldP spid="34" grpId="0"/>
      <p:bldP spid="35" grpId="0" animBg="1"/>
      <p:bldP spid="36" grpId="0" animBg="1"/>
      <p:bldP spid="37" grpId="0"/>
      <p:bldP spid="41" grpId="0" animBg="1"/>
      <p:bldP spid="42" grpId="0"/>
      <p:bldP spid="43" grpId="0"/>
      <p:bldP spid="44" grpId="0"/>
      <p:bldP spid="45" grpId="0"/>
      <p:bldP spid="53" grpId="0"/>
      <p:bldP spid="56" grpId="0" animBg="1"/>
      <p:bldP spid="57" grpId="0"/>
      <p:bldP spid="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352881" y="4608943"/>
            <a:ext cx="1347937" cy="1345229"/>
            <a:chOff x="5186121" y="3507044"/>
            <a:chExt cx="1010953" cy="1008922"/>
          </a:xfrm>
        </p:grpSpPr>
        <p:sp>
          <p:nvSpPr>
            <p:cNvPr id="47" name="Freeform 12"/>
            <p:cNvSpPr/>
            <p:nvPr/>
          </p:nvSpPr>
          <p:spPr bwMode="auto">
            <a:xfrm flipH="1">
              <a:off x="5369846" y="4249282"/>
              <a:ext cx="141757" cy="266684"/>
            </a:xfrm>
            <a:custGeom>
              <a:avLst/>
              <a:gdLst>
                <a:gd name="T0" fmla="*/ 20 w 152"/>
                <a:gd name="T1" fmla="*/ 0 h 286"/>
                <a:gd name="T2" fmla="*/ 0 w 152"/>
                <a:gd name="T3" fmla="*/ 149 h 286"/>
                <a:gd name="T4" fmla="*/ 139 w 152"/>
                <a:gd name="T5" fmla="*/ 286 h 286"/>
                <a:gd name="T6" fmla="*/ 152 w 152"/>
                <a:gd name="T7" fmla="*/ 132 h 286"/>
                <a:gd name="T8" fmla="*/ 20 w 152"/>
                <a:gd name="T9" fmla="*/ 0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286">
                  <a:moveTo>
                    <a:pt x="20" y="0"/>
                  </a:moveTo>
                  <a:lnTo>
                    <a:pt x="0" y="149"/>
                  </a:lnTo>
                  <a:lnTo>
                    <a:pt x="139" y="286"/>
                  </a:lnTo>
                  <a:lnTo>
                    <a:pt x="152" y="13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8" name="Freeform 13"/>
            <p:cNvSpPr/>
            <p:nvPr/>
          </p:nvSpPr>
          <p:spPr bwMode="auto">
            <a:xfrm flipH="1">
              <a:off x="5369846" y="4249282"/>
              <a:ext cx="141757" cy="266684"/>
            </a:xfrm>
            <a:custGeom>
              <a:avLst/>
              <a:gdLst>
                <a:gd name="T0" fmla="*/ 20 w 152"/>
                <a:gd name="T1" fmla="*/ 0 h 286"/>
                <a:gd name="T2" fmla="*/ 0 w 152"/>
                <a:gd name="T3" fmla="*/ 149 h 286"/>
                <a:gd name="T4" fmla="*/ 139 w 152"/>
                <a:gd name="T5" fmla="*/ 286 h 286"/>
                <a:gd name="T6" fmla="*/ 152 w 152"/>
                <a:gd name="T7" fmla="*/ 132 h 286"/>
                <a:gd name="T8" fmla="*/ 20 w 152"/>
                <a:gd name="T9" fmla="*/ 0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286">
                  <a:moveTo>
                    <a:pt x="20" y="0"/>
                  </a:moveTo>
                  <a:lnTo>
                    <a:pt x="0" y="149"/>
                  </a:lnTo>
                  <a:lnTo>
                    <a:pt x="139" y="286"/>
                  </a:lnTo>
                  <a:lnTo>
                    <a:pt x="152" y="132"/>
                  </a:lnTo>
                  <a:lnTo>
                    <a:pt x="2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9" name="Freeform 14"/>
            <p:cNvSpPr/>
            <p:nvPr/>
          </p:nvSpPr>
          <p:spPr bwMode="auto">
            <a:xfrm flipH="1">
              <a:off x="5186121" y="4189605"/>
              <a:ext cx="265795" cy="141734"/>
            </a:xfrm>
            <a:custGeom>
              <a:avLst/>
              <a:gdLst>
                <a:gd name="T0" fmla="*/ 0 w 285"/>
                <a:gd name="T1" fmla="*/ 22 h 152"/>
                <a:gd name="T2" fmla="*/ 149 w 285"/>
                <a:gd name="T3" fmla="*/ 0 h 152"/>
                <a:gd name="T4" fmla="*/ 285 w 285"/>
                <a:gd name="T5" fmla="*/ 139 h 152"/>
                <a:gd name="T6" fmla="*/ 131 w 285"/>
                <a:gd name="T7" fmla="*/ 152 h 152"/>
                <a:gd name="T8" fmla="*/ 0 w 285"/>
                <a:gd name="T9" fmla="*/ 22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5" h="152">
                  <a:moveTo>
                    <a:pt x="0" y="22"/>
                  </a:moveTo>
                  <a:lnTo>
                    <a:pt x="149" y="0"/>
                  </a:lnTo>
                  <a:lnTo>
                    <a:pt x="285" y="139"/>
                  </a:lnTo>
                  <a:lnTo>
                    <a:pt x="131" y="15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0" name="Freeform 15"/>
            <p:cNvSpPr/>
            <p:nvPr/>
          </p:nvSpPr>
          <p:spPr bwMode="auto">
            <a:xfrm flipH="1">
              <a:off x="5186121" y="4189605"/>
              <a:ext cx="265795" cy="141734"/>
            </a:xfrm>
            <a:custGeom>
              <a:avLst/>
              <a:gdLst>
                <a:gd name="T0" fmla="*/ 0 w 285"/>
                <a:gd name="T1" fmla="*/ 22 h 152"/>
                <a:gd name="T2" fmla="*/ 149 w 285"/>
                <a:gd name="T3" fmla="*/ 0 h 152"/>
                <a:gd name="T4" fmla="*/ 285 w 285"/>
                <a:gd name="T5" fmla="*/ 139 h 152"/>
                <a:gd name="T6" fmla="*/ 131 w 285"/>
                <a:gd name="T7" fmla="*/ 152 h 152"/>
                <a:gd name="T8" fmla="*/ 0 w 285"/>
                <a:gd name="T9" fmla="*/ 22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5" h="152">
                  <a:moveTo>
                    <a:pt x="0" y="22"/>
                  </a:moveTo>
                  <a:lnTo>
                    <a:pt x="149" y="0"/>
                  </a:lnTo>
                  <a:lnTo>
                    <a:pt x="285" y="139"/>
                  </a:lnTo>
                  <a:lnTo>
                    <a:pt x="131" y="152"/>
                  </a:lnTo>
                  <a:lnTo>
                    <a:pt x="0" y="22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1" name="Freeform 16"/>
            <p:cNvSpPr/>
            <p:nvPr/>
          </p:nvSpPr>
          <p:spPr bwMode="auto">
            <a:xfrm flipH="1">
              <a:off x="5453781" y="4286581"/>
              <a:ext cx="933" cy="186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1 w 1"/>
                <a:gd name="T5" fmla="*/ 2 h 2"/>
                <a:gd name="T6" fmla="*/ 0 w 1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0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2" name="Freeform 17"/>
            <p:cNvSpPr/>
            <p:nvPr/>
          </p:nvSpPr>
          <p:spPr bwMode="auto">
            <a:xfrm flipH="1">
              <a:off x="5453781" y="4286581"/>
              <a:ext cx="933" cy="186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1 w 1"/>
                <a:gd name="T5" fmla="*/ 2 h 2"/>
                <a:gd name="T6" fmla="*/ 0 w 1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0"/>
                  </a:lnTo>
                  <a:lnTo>
                    <a:pt x="1" y="2"/>
                  </a:lnTo>
                  <a:lnTo>
                    <a:pt x="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3" name="Freeform 18"/>
            <p:cNvSpPr/>
            <p:nvPr/>
          </p:nvSpPr>
          <p:spPr bwMode="auto">
            <a:xfrm flipH="1">
              <a:off x="5450050" y="4286581"/>
              <a:ext cx="24248" cy="145464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9 h 156"/>
                <a:gd name="T4" fmla="*/ 8 w 26"/>
                <a:gd name="T5" fmla="*/ 156 h 156"/>
                <a:gd name="T6" fmla="*/ 26 w 26"/>
                <a:gd name="T7" fmla="*/ 8 h 156"/>
                <a:gd name="T8" fmla="*/ 22 w 26"/>
                <a:gd name="T9" fmla="*/ 2 h 156"/>
                <a:gd name="T10" fmla="*/ 21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26" y="8"/>
                  </a:lnTo>
                  <a:lnTo>
                    <a:pt x="22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4" name="Freeform 19"/>
            <p:cNvSpPr/>
            <p:nvPr/>
          </p:nvSpPr>
          <p:spPr bwMode="auto">
            <a:xfrm flipH="1">
              <a:off x="5450050" y="4286581"/>
              <a:ext cx="24248" cy="145464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9 h 156"/>
                <a:gd name="T4" fmla="*/ 8 w 26"/>
                <a:gd name="T5" fmla="*/ 156 h 156"/>
                <a:gd name="T6" fmla="*/ 26 w 26"/>
                <a:gd name="T7" fmla="*/ 8 h 156"/>
                <a:gd name="T8" fmla="*/ 22 w 26"/>
                <a:gd name="T9" fmla="*/ 2 h 156"/>
                <a:gd name="T10" fmla="*/ 21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26" y="8"/>
                  </a:lnTo>
                  <a:lnTo>
                    <a:pt x="22" y="2"/>
                  </a:lnTo>
                  <a:lnTo>
                    <a:pt x="21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5" name="Freeform 20"/>
            <p:cNvSpPr>
              <a:spLocks noEditPoints="1"/>
            </p:cNvSpPr>
            <p:nvPr/>
          </p:nvSpPr>
          <p:spPr bwMode="auto">
            <a:xfrm flipH="1">
              <a:off x="5410881" y="4327609"/>
              <a:ext cx="22383" cy="145464"/>
            </a:xfrm>
            <a:custGeom>
              <a:avLst/>
              <a:gdLst>
                <a:gd name="T0" fmla="*/ 0 w 24"/>
                <a:gd name="T1" fmla="*/ 149 h 156"/>
                <a:gd name="T2" fmla="*/ 0 w 24"/>
                <a:gd name="T3" fmla="*/ 149 h 156"/>
                <a:gd name="T4" fmla="*/ 8 w 24"/>
                <a:gd name="T5" fmla="*/ 156 h 156"/>
                <a:gd name="T6" fmla="*/ 8 w 24"/>
                <a:gd name="T7" fmla="*/ 156 h 156"/>
                <a:gd name="T8" fmla="*/ 0 w 24"/>
                <a:gd name="T9" fmla="*/ 149 h 156"/>
                <a:gd name="T10" fmla="*/ 21 w 24"/>
                <a:gd name="T11" fmla="*/ 0 h 156"/>
                <a:gd name="T12" fmla="*/ 21 w 24"/>
                <a:gd name="T13" fmla="*/ 0 h 156"/>
                <a:gd name="T14" fmla="*/ 24 w 24"/>
                <a:gd name="T15" fmla="*/ 4 h 156"/>
                <a:gd name="T16" fmla="*/ 21 w 24"/>
                <a:gd name="T17" fmla="*/ 0 h 1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" h="156">
                  <a:moveTo>
                    <a:pt x="0" y="149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0" y="149"/>
                  </a:lnTo>
                  <a:close/>
                  <a:moveTo>
                    <a:pt x="21" y="0"/>
                  </a:moveTo>
                  <a:lnTo>
                    <a:pt x="21" y="0"/>
                  </a:lnTo>
                  <a:lnTo>
                    <a:pt x="24" y="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6" name="Freeform 21"/>
            <p:cNvSpPr>
              <a:spLocks noEditPoints="1"/>
            </p:cNvSpPr>
            <p:nvPr/>
          </p:nvSpPr>
          <p:spPr bwMode="auto">
            <a:xfrm flipH="1">
              <a:off x="5410881" y="4327609"/>
              <a:ext cx="22383" cy="145464"/>
            </a:xfrm>
            <a:custGeom>
              <a:avLst/>
              <a:gdLst>
                <a:gd name="T0" fmla="*/ 0 w 24"/>
                <a:gd name="T1" fmla="*/ 149 h 156"/>
                <a:gd name="T2" fmla="*/ 0 w 24"/>
                <a:gd name="T3" fmla="*/ 149 h 156"/>
                <a:gd name="T4" fmla="*/ 8 w 24"/>
                <a:gd name="T5" fmla="*/ 156 h 156"/>
                <a:gd name="T6" fmla="*/ 8 w 24"/>
                <a:gd name="T7" fmla="*/ 156 h 156"/>
                <a:gd name="T8" fmla="*/ 0 w 24"/>
                <a:gd name="T9" fmla="*/ 149 h 156"/>
                <a:gd name="T10" fmla="*/ 21 w 24"/>
                <a:gd name="T11" fmla="*/ 0 h 156"/>
                <a:gd name="T12" fmla="*/ 21 w 24"/>
                <a:gd name="T13" fmla="*/ 0 h 156"/>
                <a:gd name="T14" fmla="*/ 24 w 24"/>
                <a:gd name="T15" fmla="*/ 4 h 156"/>
                <a:gd name="T16" fmla="*/ 21 w 24"/>
                <a:gd name="T17" fmla="*/ 0 h 1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" h="156">
                  <a:moveTo>
                    <a:pt x="0" y="149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0" y="149"/>
                  </a:lnTo>
                  <a:moveTo>
                    <a:pt x="21" y="0"/>
                  </a:moveTo>
                  <a:lnTo>
                    <a:pt x="21" y="0"/>
                  </a:lnTo>
                  <a:lnTo>
                    <a:pt x="24" y="4"/>
                  </a:lnTo>
                  <a:lnTo>
                    <a:pt x="21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7" name="Freeform 22"/>
            <p:cNvSpPr/>
            <p:nvPr/>
          </p:nvSpPr>
          <p:spPr bwMode="auto">
            <a:xfrm flipH="1">
              <a:off x="5409015" y="4327609"/>
              <a:ext cx="24248" cy="145464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9 h 156"/>
                <a:gd name="T4" fmla="*/ 8 w 26"/>
                <a:gd name="T5" fmla="*/ 156 h 156"/>
                <a:gd name="T6" fmla="*/ 26 w 26"/>
                <a:gd name="T7" fmla="*/ 8 h 156"/>
                <a:gd name="T8" fmla="*/ 24 w 26"/>
                <a:gd name="T9" fmla="*/ 4 h 156"/>
                <a:gd name="T10" fmla="*/ 21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Freeform 23"/>
            <p:cNvSpPr/>
            <p:nvPr/>
          </p:nvSpPr>
          <p:spPr bwMode="auto">
            <a:xfrm flipH="1">
              <a:off x="5409015" y="4327609"/>
              <a:ext cx="24248" cy="145464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9 h 156"/>
                <a:gd name="T4" fmla="*/ 8 w 26"/>
                <a:gd name="T5" fmla="*/ 156 h 156"/>
                <a:gd name="T6" fmla="*/ 26 w 26"/>
                <a:gd name="T7" fmla="*/ 8 h 156"/>
                <a:gd name="T8" fmla="*/ 24 w 26"/>
                <a:gd name="T9" fmla="*/ 4 h 156"/>
                <a:gd name="T10" fmla="*/ 21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1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Freeform 24"/>
            <p:cNvSpPr>
              <a:spLocks noEditPoints="1"/>
            </p:cNvSpPr>
            <p:nvPr/>
          </p:nvSpPr>
          <p:spPr bwMode="auto">
            <a:xfrm flipH="1">
              <a:off x="5226223" y="4274459"/>
              <a:ext cx="152016" cy="22379"/>
            </a:xfrm>
            <a:custGeom>
              <a:avLst/>
              <a:gdLst>
                <a:gd name="T0" fmla="*/ 7 w 163"/>
                <a:gd name="T1" fmla="*/ 15 h 24"/>
                <a:gd name="T2" fmla="*/ 0 w 163"/>
                <a:gd name="T3" fmla="*/ 17 h 24"/>
                <a:gd name="T4" fmla="*/ 7 w 163"/>
                <a:gd name="T5" fmla="*/ 24 h 24"/>
                <a:gd name="T6" fmla="*/ 15 w 163"/>
                <a:gd name="T7" fmla="*/ 24 h 24"/>
                <a:gd name="T8" fmla="*/ 7 w 163"/>
                <a:gd name="T9" fmla="*/ 15 h 24"/>
                <a:gd name="T10" fmla="*/ 160 w 163"/>
                <a:gd name="T11" fmla="*/ 0 h 24"/>
                <a:gd name="T12" fmla="*/ 160 w 163"/>
                <a:gd name="T13" fmla="*/ 0 h 24"/>
                <a:gd name="T14" fmla="*/ 163 w 163"/>
                <a:gd name="T15" fmla="*/ 4 h 24"/>
                <a:gd name="T16" fmla="*/ 160 w 163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3" h="24">
                  <a:moveTo>
                    <a:pt x="7" y="15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5" y="24"/>
                  </a:lnTo>
                  <a:lnTo>
                    <a:pt x="7" y="15"/>
                  </a:lnTo>
                  <a:close/>
                  <a:moveTo>
                    <a:pt x="160" y="0"/>
                  </a:moveTo>
                  <a:lnTo>
                    <a:pt x="160" y="0"/>
                  </a:lnTo>
                  <a:lnTo>
                    <a:pt x="163" y="4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0" name="Freeform 25"/>
            <p:cNvSpPr>
              <a:spLocks noEditPoints="1"/>
            </p:cNvSpPr>
            <p:nvPr/>
          </p:nvSpPr>
          <p:spPr bwMode="auto">
            <a:xfrm flipH="1">
              <a:off x="5226223" y="4274459"/>
              <a:ext cx="152016" cy="22379"/>
            </a:xfrm>
            <a:custGeom>
              <a:avLst/>
              <a:gdLst>
                <a:gd name="T0" fmla="*/ 7 w 163"/>
                <a:gd name="T1" fmla="*/ 15 h 24"/>
                <a:gd name="T2" fmla="*/ 0 w 163"/>
                <a:gd name="T3" fmla="*/ 17 h 24"/>
                <a:gd name="T4" fmla="*/ 7 w 163"/>
                <a:gd name="T5" fmla="*/ 24 h 24"/>
                <a:gd name="T6" fmla="*/ 15 w 163"/>
                <a:gd name="T7" fmla="*/ 24 h 24"/>
                <a:gd name="T8" fmla="*/ 7 w 163"/>
                <a:gd name="T9" fmla="*/ 15 h 24"/>
                <a:gd name="T10" fmla="*/ 160 w 163"/>
                <a:gd name="T11" fmla="*/ 0 h 24"/>
                <a:gd name="T12" fmla="*/ 160 w 163"/>
                <a:gd name="T13" fmla="*/ 0 h 24"/>
                <a:gd name="T14" fmla="*/ 163 w 163"/>
                <a:gd name="T15" fmla="*/ 4 h 24"/>
                <a:gd name="T16" fmla="*/ 160 w 163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3" h="24">
                  <a:moveTo>
                    <a:pt x="7" y="15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5" y="24"/>
                  </a:lnTo>
                  <a:lnTo>
                    <a:pt x="7" y="15"/>
                  </a:lnTo>
                  <a:moveTo>
                    <a:pt x="160" y="0"/>
                  </a:moveTo>
                  <a:lnTo>
                    <a:pt x="160" y="0"/>
                  </a:lnTo>
                  <a:lnTo>
                    <a:pt x="163" y="4"/>
                  </a:lnTo>
                  <a:lnTo>
                    <a:pt x="16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1" name="Freeform 26"/>
            <p:cNvSpPr/>
            <p:nvPr/>
          </p:nvSpPr>
          <p:spPr bwMode="auto">
            <a:xfrm flipH="1">
              <a:off x="5224358" y="4274459"/>
              <a:ext cx="147353" cy="22379"/>
            </a:xfrm>
            <a:custGeom>
              <a:avLst/>
              <a:gdLst>
                <a:gd name="T0" fmla="*/ 153 w 158"/>
                <a:gd name="T1" fmla="*/ 0 h 24"/>
                <a:gd name="T2" fmla="*/ 0 w 158"/>
                <a:gd name="T3" fmla="*/ 15 h 24"/>
                <a:gd name="T4" fmla="*/ 8 w 158"/>
                <a:gd name="T5" fmla="*/ 24 h 24"/>
                <a:gd name="T6" fmla="*/ 158 w 158"/>
                <a:gd name="T7" fmla="*/ 6 h 24"/>
                <a:gd name="T8" fmla="*/ 156 w 158"/>
                <a:gd name="T9" fmla="*/ 4 h 24"/>
                <a:gd name="T10" fmla="*/ 153 w 15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8" h="24">
                  <a:moveTo>
                    <a:pt x="153" y="0"/>
                  </a:moveTo>
                  <a:lnTo>
                    <a:pt x="0" y="15"/>
                  </a:lnTo>
                  <a:lnTo>
                    <a:pt x="8" y="24"/>
                  </a:lnTo>
                  <a:lnTo>
                    <a:pt x="158" y="6"/>
                  </a:lnTo>
                  <a:lnTo>
                    <a:pt x="156" y="4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2" name="Freeform 27"/>
            <p:cNvSpPr/>
            <p:nvPr/>
          </p:nvSpPr>
          <p:spPr bwMode="auto">
            <a:xfrm flipH="1">
              <a:off x="5224358" y="4274459"/>
              <a:ext cx="147353" cy="22379"/>
            </a:xfrm>
            <a:custGeom>
              <a:avLst/>
              <a:gdLst>
                <a:gd name="T0" fmla="*/ 153 w 158"/>
                <a:gd name="T1" fmla="*/ 0 h 24"/>
                <a:gd name="T2" fmla="*/ 0 w 158"/>
                <a:gd name="T3" fmla="*/ 15 h 24"/>
                <a:gd name="T4" fmla="*/ 8 w 158"/>
                <a:gd name="T5" fmla="*/ 24 h 24"/>
                <a:gd name="T6" fmla="*/ 158 w 158"/>
                <a:gd name="T7" fmla="*/ 6 h 24"/>
                <a:gd name="T8" fmla="*/ 156 w 158"/>
                <a:gd name="T9" fmla="*/ 4 h 24"/>
                <a:gd name="T10" fmla="*/ 153 w 15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8" h="24">
                  <a:moveTo>
                    <a:pt x="153" y="0"/>
                  </a:moveTo>
                  <a:lnTo>
                    <a:pt x="0" y="15"/>
                  </a:lnTo>
                  <a:lnTo>
                    <a:pt x="8" y="24"/>
                  </a:lnTo>
                  <a:lnTo>
                    <a:pt x="158" y="6"/>
                  </a:lnTo>
                  <a:lnTo>
                    <a:pt x="156" y="4"/>
                  </a:lnTo>
                  <a:lnTo>
                    <a:pt x="153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3" name="Freeform 28"/>
            <p:cNvSpPr>
              <a:spLocks noEditPoints="1"/>
            </p:cNvSpPr>
            <p:nvPr/>
          </p:nvSpPr>
          <p:spPr bwMode="auto">
            <a:xfrm flipH="1">
              <a:off x="5273786" y="4226903"/>
              <a:ext cx="150151" cy="22379"/>
            </a:xfrm>
            <a:custGeom>
              <a:avLst/>
              <a:gdLst>
                <a:gd name="T0" fmla="*/ 5 w 161"/>
                <a:gd name="T1" fmla="*/ 17 h 24"/>
                <a:gd name="T2" fmla="*/ 0 w 161"/>
                <a:gd name="T3" fmla="*/ 17 h 24"/>
                <a:gd name="T4" fmla="*/ 7 w 161"/>
                <a:gd name="T5" fmla="*/ 24 h 24"/>
                <a:gd name="T6" fmla="*/ 12 w 161"/>
                <a:gd name="T7" fmla="*/ 24 h 24"/>
                <a:gd name="T8" fmla="*/ 5 w 161"/>
                <a:gd name="T9" fmla="*/ 17 h 24"/>
                <a:gd name="T10" fmla="*/ 159 w 161"/>
                <a:gd name="T11" fmla="*/ 0 h 24"/>
                <a:gd name="T12" fmla="*/ 159 w 161"/>
                <a:gd name="T13" fmla="*/ 0 h 24"/>
                <a:gd name="T14" fmla="*/ 161 w 161"/>
                <a:gd name="T15" fmla="*/ 2 h 24"/>
                <a:gd name="T16" fmla="*/ 159 w 161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1" h="24">
                  <a:moveTo>
                    <a:pt x="5" y="17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2" y="24"/>
                  </a:lnTo>
                  <a:lnTo>
                    <a:pt x="5" y="17"/>
                  </a:lnTo>
                  <a:close/>
                  <a:moveTo>
                    <a:pt x="159" y="0"/>
                  </a:moveTo>
                  <a:lnTo>
                    <a:pt x="159" y="0"/>
                  </a:lnTo>
                  <a:lnTo>
                    <a:pt x="161" y="2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4" name="Freeform 29"/>
            <p:cNvSpPr>
              <a:spLocks noEditPoints="1"/>
            </p:cNvSpPr>
            <p:nvPr/>
          </p:nvSpPr>
          <p:spPr bwMode="auto">
            <a:xfrm flipH="1">
              <a:off x="5273786" y="4226903"/>
              <a:ext cx="150151" cy="22379"/>
            </a:xfrm>
            <a:custGeom>
              <a:avLst/>
              <a:gdLst>
                <a:gd name="T0" fmla="*/ 5 w 161"/>
                <a:gd name="T1" fmla="*/ 17 h 24"/>
                <a:gd name="T2" fmla="*/ 0 w 161"/>
                <a:gd name="T3" fmla="*/ 17 h 24"/>
                <a:gd name="T4" fmla="*/ 7 w 161"/>
                <a:gd name="T5" fmla="*/ 24 h 24"/>
                <a:gd name="T6" fmla="*/ 12 w 161"/>
                <a:gd name="T7" fmla="*/ 24 h 24"/>
                <a:gd name="T8" fmla="*/ 5 w 161"/>
                <a:gd name="T9" fmla="*/ 17 h 24"/>
                <a:gd name="T10" fmla="*/ 159 w 161"/>
                <a:gd name="T11" fmla="*/ 0 h 24"/>
                <a:gd name="T12" fmla="*/ 159 w 161"/>
                <a:gd name="T13" fmla="*/ 0 h 24"/>
                <a:gd name="T14" fmla="*/ 161 w 161"/>
                <a:gd name="T15" fmla="*/ 2 h 24"/>
                <a:gd name="T16" fmla="*/ 159 w 161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1" h="24">
                  <a:moveTo>
                    <a:pt x="5" y="17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2" y="24"/>
                  </a:lnTo>
                  <a:lnTo>
                    <a:pt x="5" y="17"/>
                  </a:lnTo>
                  <a:moveTo>
                    <a:pt x="159" y="0"/>
                  </a:moveTo>
                  <a:lnTo>
                    <a:pt x="159" y="0"/>
                  </a:lnTo>
                  <a:lnTo>
                    <a:pt x="161" y="2"/>
                  </a:lnTo>
                  <a:lnTo>
                    <a:pt x="159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5" name="Freeform 30"/>
            <p:cNvSpPr/>
            <p:nvPr/>
          </p:nvSpPr>
          <p:spPr bwMode="auto">
            <a:xfrm flipH="1">
              <a:off x="5270056" y="4226903"/>
              <a:ext cx="149218" cy="22379"/>
            </a:xfrm>
            <a:custGeom>
              <a:avLst/>
              <a:gdLst>
                <a:gd name="T0" fmla="*/ 154 w 160"/>
                <a:gd name="T1" fmla="*/ 0 h 24"/>
                <a:gd name="T2" fmla="*/ 0 w 160"/>
                <a:gd name="T3" fmla="*/ 17 h 24"/>
                <a:gd name="T4" fmla="*/ 7 w 160"/>
                <a:gd name="T5" fmla="*/ 24 h 24"/>
                <a:gd name="T6" fmla="*/ 160 w 160"/>
                <a:gd name="T7" fmla="*/ 7 h 24"/>
                <a:gd name="T8" fmla="*/ 156 w 160"/>
                <a:gd name="T9" fmla="*/ 2 h 24"/>
                <a:gd name="T10" fmla="*/ 154 w 160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0" h="24">
                  <a:moveTo>
                    <a:pt x="154" y="0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60" y="7"/>
                  </a:lnTo>
                  <a:lnTo>
                    <a:pt x="156" y="2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6" name="Freeform 31"/>
            <p:cNvSpPr/>
            <p:nvPr/>
          </p:nvSpPr>
          <p:spPr bwMode="auto">
            <a:xfrm flipH="1">
              <a:off x="5270056" y="4226903"/>
              <a:ext cx="149218" cy="22379"/>
            </a:xfrm>
            <a:custGeom>
              <a:avLst/>
              <a:gdLst>
                <a:gd name="T0" fmla="*/ 154 w 160"/>
                <a:gd name="T1" fmla="*/ 0 h 24"/>
                <a:gd name="T2" fmla="*/ 0 w 160"/>
                <a:gd name="T3" fmla="*/ 17 h 24"/>
                <a:gd name="T4" fmla="*/ 7 w 160"/>
                <a:gd name="T5" fmla="*/ 24 h 24"/>
                <a:gd name="T6" fmla="*/ 160 w 160"/>
                <a:gd name="T7" fmla="*/ 7 h 24"/>
                <a:gd name="T8" fmla="*/ 156 w 160"/>
                <a:gd name="T9" fmla="*/ 2 h 24"/>
                <a:gd name="T10" fmla="*/ 154 w 160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0" h="24">
                  <a:moveTo>
                    <a:pt x="154" y="0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60" y="7"/>
                  </a:lnTo>
                  <a:lnTo>
                    <a:pt x="156" y="2"/>
                  </a:lnTo>
                  <a:lnTo>
                    <a:pt x="154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7" name="Freeform 32"/>
            <p:cNvSpPr/>
            <p:nvPr/>
          </p:nvSpPr>
          <p:spPr bwMode="auto">
            <a:xfrm flipH="1">
              <a:off x="5329743" y="3507044"/>
              <a:ext cx="867331" cy="865323"/>
            </a:xfrm>
            <a:custGeom>
              <a:avLst/>
              <a:gdLst>
                <a:gd name="T0" fmla="*/ 81 w 507"/>
                <a:gd name="T1" fmla="*/ 31 h 506"/>
                <a:gd name="T2" fmla="*/ 81 w 507"/>
                <a:gd name="T3" fmla="*/ 31 h 506"/>
                <a:gd name="T4" fmla="*/ 0 w 507"/>
                <a:gd name="T5" fmla="*/ 0 h 506"/>
                <a:gd name="T6" fmla="*/ 37 w 507"/>
                <a:gd name="T7" fmla="*/ 79 h 506"/>
                <a:gd name="T8" fmla="*/ 37 w 507"/>
                <a:gd name="T9" fmla="*/ 79 h 506"/>
                <a:gd name="T10" fmla="*/ 888 w 507"/>
                <a:gd name="T11" fmla="*/ 928 h 506"/>
                <a:gd name="T12" fmla="*/ 930 w 507"/>
                <a:gd name="T13" fmla="*/ 884 h 506"/>
                <a:gd name="T14" fmla="*/ 81 w 507"/>
                <a:gd name="T15" fmla="*/ 31 h 50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07" h="506">
                  <a:moveTo>
                    <a:pt x="44" y="17"/>
                  </a:moveTo>
                  <a:cubicBezTo>
                    <a:pt x="44" y="17"/>
                    <a:pt x="44" y="17"/>
                    <a:pt x="44" y="17"/>
                  </a:cubicBezTo>
                  <a:cubicBezTo>
                    <a:pt x="41" y="14"/>
                    <a:pt x="0" y="0"/>
                    <a:pt x="0" y="0"/>
                  </a:cubicBezTo>
                  <a:cubicBezTo>
                    <a:pt x="0" y="0"/>
                    <a:pt x="16" y="40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484" y="506"/>
                    <a:pt x="484" y="506"/>
                    <a:pt x="484" y="506"/>
                  </a:cubicBezTo>
                  <a:cubicBezTo>
                    <a:pt x="507" y="482"/>
                    <a:pt x="507" y="482"/>
                    <a:pt x="507" y="482"/>
                  </a:cubicBezTo>
                  <a:lnTo>
                    <a:pt x="44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681379" y="2981469"/>
            <a:ext cx="1347939" cy="1343985"/>
            <a:chOff x="5107781" y="2781590"/>
            <a:chExt cx="1010954" cy="1007989"/>
          </a:xfrm>
        </p:grpSpPr>
        <p:sp>
          <p:nvSpPr>
            <p:cNvPr id="40" name="Freeform 5"/>
            <p:cNvSpPr/>
            <p:nvPr/>
          </p:nvSpPr>
          <p:spPr bwMode="auto">
            <a:xfrm flipH="1">
              <a:off x="5292439" y="3523828"/>
              <a:ext cx="141757" cy="265751"/>
            </a:xfrm>
            <a:custGeom>
              <a:avLst/>
              <a:gdLst>
                <a:gd name="T0" fmla="*/ 22 w 152"/>
                <a:gd name="T1" fmla="*/ 0 h 285"/>
                <a:gd name="T2" fmla="*/ 0 w 152"/>
                <a:gd name="T3" fmla="*/ 149 h 285"/>
                <a:gd name="T4" fmla="*/ 139 w 152"/>
                <a:gd name="T5" fmla="*/ 285 h 285"/>
                <a:gd name="T6" fmla="*/ 152 w 152"/>
                <a:gd name="T7" fmla="*/ 131 h 285"/>
                <a:gd name="T8" fmla="*/ 22 w 152"/>
                <a:gd name="T9" fmla="*/ 0 h 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285">
                  <a:moveTo>
                    <a:pt x="22" y="0"/>
                  </a:moveTo>
                  <a:lnTo>
                    <a:pt x="0" y="149"/>
                  </a:lnTo>
                  <a:lnTo>
                    <a:pt x="139" y="285"/>
                  </a:lnTo>
                  <a:lnTo>
                    <a:pt x="152" y="131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1" name="Freeform 6"/>
            <p:cNvSpPr/>
            <p:nvPr/>
          </p:nvSpPr>
          <p:spPr bwMode="auto">
            <a:xfrm flipH="1">
              <a:off x="5292439" y="3523828"/>
              <a:ext cx="141757" cy="265751"/>
            </a:xfrm>
            <a:custGeom>
              <a:avLst/>
              <a:gdLst>
                <a:gd name="T0" fmla="*/ 22 w 152"/>
                <a:gd name="T1" fmla="*/ 0 h 285"/>
                <a:gd name="T2" fmla="*/ 0 w 152"/>
                <a:gd name="T3" fmla="*/ 149 h 285"/>
                <a:gd name="T4" fmla="*/ 139 w 152"/>
                <a:gd name="T5" fmla="*/ 285 h 285"/>
                <a:gd name="T6" fmla="*/ 152 w 152"/>
                <a:gd name="T7" fmla="*/ 131 h 285"/>
                <a:gd name="T8" fmla="*/ 22 w 152"/>
                <a:gd name="T9" fmla="*/ 0 h 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285">
                  <a:moveTo>
                    <a:pt x="22" y="0"/>
                  </a:moveTo>
                  <a:lnTo>
                    <a:pt x="0" y="149"/>
                  </a:lnTo>
                  <a:lnTo>
                    <a:pt x="139" y="285"/>
                  </a:lnTo>
                  <a:lnTo>
                    <a:pt x="152" y="131"/>
                  </a:lnTo>
                  <a:lnTo>
                    <a:pt x="22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2" name="Freeform 7"/>
            <p:cNvSpPr/>
            <p:nvPr/>
          </p:nvSpPr>
          <p:spPr bwMode="auto">
            <a:xfrm flipH="1">
              <a:off x="5107781" y="3464151"/>
              <a:ext cx="266728" cy="141734"/>
            </a:xfrm>
            <a:custGeom>
              <a:avLst/>
              <a:gdLst>
                <a:gd name="T0" fmla="*/ 0 w 286"/>
                <a:gd name="T1" fmla="*/ 22 h 152"/>
                <a:gd name="T2" fmla="*/ 150 w 286"/>
                <a:gd name="T3" fmla="*/ 0 h 152"/>
                <a:gd name="T4" fmla="*/ 286 w 286"/>
                <a:gd name="T5" fmla="*/ 139 h 152"/>
                <a:gd name="T6" fmla="*/ 132 w 286"/>
                <a:gd name="T7" fmla="*/ 152 h 152"/>
                <a:gd name="T8" fmla="*/ 0 w 286"/>
                <a:gd name="T9" fmla="*/ 22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6" h="152">
                  <a:moveTo>
                    <a:pt x="0" y="22"/>
                  </a:moveTo>
                  <a:lnTo>
                    <a:pt x="150" y="0"/>
                  </a:lnTo>
                  <a:lnTo>
                    <a:pt x="286" y="139"/>
                  </a:lnTo>
                  <a:lnTo>
                    <a:pt x="132" y="15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3" name="Freeform 8"/>
            <p:cNvSpPr/>
            <p:nvPr/>
          </p:nvSpPr>
          <p:spPr bwMode="auto">
            <a:xfrm flipH="1">
              <a:off x="5107781" y="3464151"/>
              <a:ext cx="266728" cy="141734"/>
            </a:xfrm>
            <a:custGeom>
              <a:avLst/>
              <a:gdLst>
                <a:gd name="T0" fmla="*/ 0 w 286"/>
                <a:gd name="T1" fmla="*/ 22 h 152"/>
                <a:gd name="T2" fmla="*/ 150 w 286"/>
                <a:gd name="T3" fmla="*/ 0 h 152"/>
                <a:gd name="T4" fmla="*/ 286 w 286"/>
                <a:gd name="T5" fmla="*/ 139 h 152"/>
                <a:gd name="T6" fmla="*/ 132 w 286"/>
                <a:gd name="T7" fmla="*/ 152 h 152"/>
                <a:gd name="T8" fmla="*/ 0 w 286"/>
                <a:gd name="T9" fmla="*/ 22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6" h="152">
                  <a:moveTo>
                    <a:pt x="0" y="22"/>
                  </a:moveTo>
                  <a:lnTo>
                    <a:pt x="150" y="0"/>
                  </a:lnTo>
                  <a:lnTo>
                    <a:pt x="286" y="139"/>
                  </a:lnTo>
                  <a:lnTo>
                    <a:pt x="132" y="152"/>
                  </a:lnTo>
                  <a:lnTo>
                    <a:pt x="0" y="22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4" name="Freeform 9"/>
            <p:cNvSpPr/>
            <p:nvPr/>
          </p:nvSpPr>
          <p:spPr bwMode="auto">
            <a:xfrm flipH="1">
              <a:off x="5191716" y="3501449"/>
              <a:ext cx="148286" cy="22379"/>
            </a:xfrm>
            <a:custGeom>
              <a:avLst/>
              <a:gdLst>
                <a:gd name="T0" fmla="*/ 154 w 159"/>
                <a:gd name="T1" fmla="*/ 0 h 24"/>
                <a:gd name="T2" fmla="*/ 0 w 159"/>
                <a:gd name="T3" fmla="*/ 17 h 24"/>
                <a:gd name="T4" fmla="*/ 7 w 159"/>
                <a:gd name="T5" fmla="*/ 24 h 24"/>
                <a:gd name="T6" fmla="*/ 159 w 159"/>
                <a:gd name="T7" fmla="*/ 8 h 24"/>
                <a:gd name="T8" fmla="*/ 154 w 159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9" h="24">
                  <a:moveTo>
                    <a:pt x="154" y="0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59" y="8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5" name="Freeform 10"/>
            <p:cNvSpPr/>
            <p:nvPr/>
          </p:nvSpPr>
          <p:spPr bwMode="auto">
            <a:xfrm flipH="1">
              <a:off x="5191716" y="3501449"/>
              <a:ext cx="148286" cy="22379"/>
            </a:xfrm>
            <a:custGeom>
              <a:avLst/>
              <a:gdLst>
                <a:gd name="T0" fmla="*/ 154 w 159"/>
                <a:gd name="T1" fmla="*/ 0 h 24"/>
                <a:gd name="T2" fmla="*/ 0 w 159"/>
                <a:gd name="T3" fmla="*/ 17 h 24"/>
                <a:gd name="T4" fmla="*/ 7 w 159"/>
                <a:gd name="T5" fmla="*/ 24 h 24"/>
                <a:gd name="T6" fmla="*/ 159 w 159"/>
                <a:gd name="T7" fmla="*/ 8 h 24"/>
                <a:gd name="T8" fmla="*/ 154 w 159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9" h="24">
                  <a:moveTo>
                    <a:pt x="154" y="0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59" y="8"/>
                  </a:lnTo>
                  <a:lnTo>
                    <a:pt x="154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6" name="Freeform 11"/>
            <p:cNvSpPr/>
            <p:nvPr/>
          </p:nvSpPr>
          <p:spPr bwMode="auto">
            <a:xfrm flipH="1">
              <a:off x="5251404" y="2781590"/>
              <a:ext cx="867331" cy="864391"/>
            </a:xfrm>
            <a:custGeom>
              <a:avLst/>
              <a:gdLst>
                <a:gd name="T0" fmla="*/ 79 w 507"/>
                <a:gd name="T1" fmla="*/ 31 h 505"/>
                <a:gd name="T2" fmla="*/ 79 w 507"/>
                <a:gd name="T3" fmla="*/ 31 h 505"/>
                <a:gd name="T4" fmla="*/ 0 w 507"/>
                <a:gd name="T5" fmla="*/ 0 h 505"/>
                <a:gd name="T6" fmla="*/ 35 w 507"/>
                <a:gd name="T7" fmla="*/ 79 h 505"/>
                <a:gd name="T8" fmla="*/ 35 w 507"/>
                <a:gd name="T9" fmla="*/ 79 h 505"/>
                <a:gd name="T10" fmla="*/ 886 w 507"/>
                <a:gd name="T11" fmla="*/ 927 h 505"/>
                <a:gd name="T12" fmla="*/ 930 w 507"/>
                <a:gd name="T13" fmla="*/ 885 h 505"/>
                <a:gd name="T14" fmla="*/ 79 w 507"/>
                <a:gd name="T15" fmla="*/ 31 h 5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07" h="505">
                  <a:moveTo>
                    <a:pt x="43" y="17"/>
                  </a:moveTo>
                  <a:cubicBezTo>
                    <a:pt x="43" y="17"/>
                    <a:pt x="43" y="17"/>
                    <a:pt x="43" y="17"/>
                  </a:cubicBezTo>
                  <a:cubicBezTo>
                    <a:pt x="40" y="14"/>
                    <a:pt x="0" y="0"/>
                    <a:pt x="0" y="0"/>
                  </a:cubicBezTo>
                  <a:cubicBezTo>
                    <a:pt x="0" y="0"/>
                    <a:pt x="15" y="40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483" y="505"/>
                    <a:pt x="483" y="505"/>
                    <a:pt x="483" y="505"/>
                  </a:cubicBezTo>
                  <a:cubicBezTo>
                    <a:pt x="507" y="482"/>
                    <a:pt x="507" y="482"/>
                    <a:pt x="507" y="482"/>
                  </a:cubicBezTo>
                  <a:cubicBezTo>
                    <a:pt x="43" y="17"/>
                    <a:pt x="43" y="17"/>
                    <a:pt x="43" y="1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8" name="Freeform 33"/>
            <p:cNvSpPr/>
            <p:nvPr/>
          </p:nvSpPr>
          <p:spPr bwMode="auto">
            <a:xfrm flipH="1">
              <a:off x="5372643" y="3562059"/>
              <a:ext cx="24248" cy="145464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8 h 156"/>
                <a:gd name="T4" fmla="*/ 7 w 26"/>
                <a:gd name="T5" fmla="*/ 156 h 156"/>
                <a:gd name="T6" fmla="*/ 26 w 26"/>
                <a:gd name="T7" fmla="*/ 7 h 156"/>
                <a:gd name="T8" fmla="*/ 24 w 26"/>
                <a:gd name="T9" fmla="*/ 1 h 156"/>
                <a:gd name="T10" fmla="*/ 20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8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4" y="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9" name="Freeform 34"/>
            <p:cNvSpPr/>
            <p:nvPr/>
          </p:nvSpPr>
          <p:spPr bwMode="auto">
            <a:xfrm flipH="1">
              <a:off x="5372643" y="3562059"/>
              <a:ext cx="24248" cy="145464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8 h 156"/>
                <a:gd name="T4" fmla="*/ 7 w 26"/>
                <a:gd name="T5" fmla="*/ 156 h 156"/>
                <a:gd name="T6" fmla="*/ 26 w 26"/>
                <a:gd name="T7" fmla="*/ 7 h 156"/>
                <a:gd name="T8" fmla="*/ 24 w 26"/>
                <a:gd name="T9" fmla="*/ 1 h 156"/>
                <a:gd name="T10" fmla="*/ 20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8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4" y="1"/>
                  </a:lnTo>
                  <a:lnTo>
                    <a:pt x="2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0" name="Freeform 35"/>
            <p:cNvSpPr/>
            <p:nvPr/>
          </p:nvSpPr>
          <p:spPr bwMode="auto">
            <a:xfrm flipH="1">
              <a:off x="5374509" y="3562059"/>
              <a:ext cx="3730" cy="932"/>
            </a:xfrm>
            <a:custGeom>
              <a:avLst/>
              <a:gdLst>
                <a:gd name="T0" fmla="*/ 0 w 4"/>
                <a:gd name="T1" fmla="*/ 0 h 1"/>
                <a:gd name="T2" fmla="*/ 0 w 4"/>
                <a:gd name="T3" fmla="*/ 0 h 1"/>
                <a:gd name="T4" fmla="*/ 4 w 4"/>
                <a:gd name="T5" fmla="*/ 1 h 1"/>
                <a:gd name="T6" fmla="*/ 0 w 4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1" name="Freeform 36"/>
            <p:cNvSpPr/>
            <p:nvPr/>
          </p:nvSpPr>
          <p:spPr bwMode="auto">
            <a:xfrm flipH="1">
              <a:off x="5374509" y="3562059"/>
              <a:ext cx="3730" cy="932"/>
            </a:xfrm>
            <a:custGeom>
              <a:avLst/>
              <a:gdLst>
                <a:gd name="T0" fmla="*/ 0 w 4"/>
                <a:gd name="T1" fmla="*/ 0 h 1"/>
                <a:gd name="T2" fmla="*/ 0 w 4"/>
                <a:gd name="T3" fmla="*/ 0 h 1"/>
                <a:gd name="T4" fmla="*/ 4 w 4"/>
                <a:gd name="T5" fmla="*/ 1 h 1"/>
                <a:gd name="T6" fmla="*/ 0 w 4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lnTo>
                    <a:pt x="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2" name="Freeform 37"/>
            <p:cNvSpPr/>
            <p:nvPr/>
          </p:nvSpPr>
          <p:spPr bwMode="auto">
            <a:xfrm flipH="1">
              <a:off x="5347463" y="3741092"/>
              <a:ext cx="6528" cy="7460"/>
            </a:xfrm>
            <a:custGeom>
              <a:avLst/>
              <a:gdLst>
                <a:gd name="T0" fmla="*/ 0 w 7"/>
                <a:gd name="T1" fmla="*/ 0 h 8"/>
                <a:gd name="T2" fmla="*/ 0 w 7"/>
                <a:gd name="T3" fmla="*/ 0 h 8"/>
                <a:gd name="T4" fmla="*/ 7 w 7"/>
                <a:gd name="T5" fmla="*/ 8 h 8"/>
                <a:gd name="T6" fmla="*/ 7 w 7"/>
                <a:gd name="T7" fmla="*/ 8 h 8"/>
                <a:gd name="T8" fmla="*/ 0 w 7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8">
                  <a:moveTo>
                    <a:pt x="0" y="0"/>
                  </a:moveTo>
                  <a:lnTo>
                    <a:pt x="0" y="0"/>
                  </a:lnTo>
                  <a:lnTo>
                    <a:pt x="7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3" name="Freeform 38"/>
            <p:cNvSpPr/>
            <p:nvPr/>
          </p:nvSpPr>
          <p:spPr bwMode="auto">
            <a:xfrm flipH="1">
              <a:off x="5347463" y="3741092"/>
              <a:ext cx="6528" cy="7460"/>
            </a:xfrm>
            <a:custGeom>
              <a:avLst/>
              <a:gdLst>
                <a:gd name="T0" fmla="*/ 0 w 7"/>
                <a:gd name="T1" fmla="*/ 0 h 8"/>
                <a:gd name="T2" fmla="*/ 0 w 7"/>
                <a:gd name="T3" fmla="*/ 0 h 8"/>
                <a:gd name="T4" fmla="*/ 7 w 7"/>
                <a:gd name="T5" fmla="*/ 8 h 8"/>
                <a:gd name="T6" fmla="*/ 7 w 7"/>
                <a:gd name="T7" fmla="*/ 8 h 8"/>
                <a:gd name="T8" fmla="*/ 0 w 7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8">
                  <a:moveTo>
                    <a:pt x="0" y="0"/>
                  </a:moveTo>
                  <a:lnTo>
                    <a:pt x="0" y="0"/>
                  </a:lnTo>
                  <a:lnTo>
                    <a:pt x="7" y="8"/>
                  </a:lnTo>
                  <a:lnTo>
                    <a:pt x="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4" name="Freeform 39"/>
            <p:cNvSpPr/>
            <p:nvPr/>
          </p:nvSpPr>
          <p:spPr bwMode="auto">
            <a:xfrm flipH="1">
              <a:off x="5329743" y="3603087"/>
              <a:ext cx="24248" cy="145464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8 h 156"/>
                <a:gd name="T4" fmla="*/ 7 w 26"/>
                <a:gd name="T5" fmla="*/ 156 h 156"/>
                <a:gd name="T6" fmla="*/ 26 w 26"/>
                <a:gd name="T7" fmla="*/ 7 h 156"/>
                <a:gd name="T8" fmla="*/ 22 w 26"/>
                <a:gd name="T9" fmla="*/ 3 h 156"/>
                <a:gd name="T10" fmla="*/ 20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8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2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5" name="Freeform 40"/>
            <p:cNvSpPr/>
            <p:nvPr/>
          </p:nvSpPr>
          <p:spPr bwMode="auto">
            <a:xfrm flipH="1">
              <a:off x="5329743" y="3603087"/>
              <a:ext cx="24248" cy="145464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8 h 156"/>
                <a:gd name="T4" fmla="*/ 7 w 26"/>
                <a:gd name="T5" fmla="*/ 156 h 156"/>
                <a:gd name="T6" fmla="*/ 26 w 26"/>
                <a:gd name="T7" fmla="*/ 7 h 156"/>
                <a:gd name="T8" fmla="*/ 22 w 26"/>
                <a:gd name="T9" fmla="*/ 3 h 156"/>
                <a:gd name="T10" fmla="*/ 20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8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2" y="3"/>
                  </a:lnTo>
                  <a:lnTo>
                    <a:pt x="2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Freeform 41"/>
            <p:cNvSpPr/>
            <p:nvPr/>
          </p:nvSpPr>
          <p:spPr bwMode="auto">
            <a:xfrm flipH="1">
              <a:off x="5333474" y="3603087"/>
              <a:ext cx="1865" cy="2797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0 w 2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0" y="0"/>
                  </a:lnTo>
                  <a:lnTo>
                    <a:pt x="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7" name="Freeform 42"/>
            <p:cNvSpPr/>
            <p:nvPr/>
          </p:nvSpPr>
          <p:spPr bwMode="auto">
            <a:xfrm flipH="1">
              <a:off x="5333474" y="3603087"/>
              <a:ext cx="1865" cy="2797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0 w 2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0" y="0"/>
                  </a:lnTo>
                  <a:lnTo>
                    <a:pt x="2" y="3"/>
                  </a:lnTo>
                  <a:lnTo>
                    <a:pt x="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8" name="Freeform 43"/>
            <p:cNvSpPr>
              <a:spLocks noEditPoints="1"/>
            </p:cNvSpPr>
            <p:nvPr/>
          </p:nvSpPr>
          <p:spPr bwMode="auto">
            <a:xfrm flipH="1">
              <a:off x="5148816" y="3549937"/>
              <a:ext cx="145488" cy="22379"/>
            </a:xfrm>
            <a:custGeom>
              <a:avLst/>
              <a:gdLst>
                <a:gd name="T0" fmla="*/ 0 w 156"/>
                <a:gd name="T1" fmla="*/ 14 h 24"/>
                <a:gd name="T2" fmla="*/ 0 w 156"/>
                <a:gd name="T3" fmla="*/ 14 h 24"/>
                <a:gd name="T4" fmla="*/ 7 w 156"/>
                <a:gd name="T5" fmla="*/ 24 h 24"/>
                <a:gd name="T6" fmla="*/ 9 w 156"/>
                <a:gd name="T7" fmla="*/ 24 h 24"/>
                <a:gd name="T8" fmla="*/ 0 w 156"/>
                <a:gd name="T9" fmla="*/ 14 h 24"/>
                <a:gd name="T10" fmla="*/ 152 w 156"/>
                <a:gd name="T11" fmla="*/ 0 h 24"/>
                <a:gd name="T12" fmla="*/ 152 w 156"/>
                <a:gd name="T13" fmla="*/ 0 h 24"/>
                <a:gd name="T14" fmla="*/ 156 w 156"/>
                <a:gd name="T15" fmla="*/ 2 h 24"/>
                <a:gd name="T16" fmla="*/ 152 w 156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6" h="24">
                  <a:moveTo>
                    <a:pt x="0" y="14"/>
                  </a:moveTo>
                  <a:lnTo>
                    <a:pt x="0" y="14"/>
                  </a:lnTo>
                  <a:lnTo>
                    <a:pt x="7" y="24"/>
                  </a:lnTo>
                  <a:lnTo>
                    <a:pt x="9" y="24"/>
                  </a:lnTo>
                  <a:lnTo>
                    <a:pt x="0" y="14"/>
                  </a:lnTo>
                  <a:close/>
                  <a:moveTo>
                    <a:pt x="152" y="0"/>
                  </a:moveTo>
                  <a:lnTo>
                    <a:pt x="152" y="0"/>
                  </a:lnTo>
                  <a:lnTo>
                    <a:pt x="156" y="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Freeform 44"/>
            <p:cNvSpPr>
              <a:spLocks noEditPoints="1"/>
            </p:cNvSpPr>
            <p:nvPr/>
          </p:nvSpPr>
          <p:spPr bwMode="auto">
            <a:xfrm flipH="1">
              <a:off x="5148816" y="3549937"/>
              <a:ext cx="145488" cy="22379"/>
            </a:xfrm>
            <a:custGeom>
              <a:avLst/>
              <a:gdLst>
                <a:gd name="T0" fmla="*/ 0 w 156"/>
                <a:gd name="T1" fmla="*/ 14 h 24"/>
                <a:gd name="T2" fmla="*/ 0 w 156"/>
                <a:gd name="T3" fmla="*/ 14 h 24"/>
                <a:gd name="T4" fmla="*/ 7 w 156"/>
                <a:gd name="T5" fmla="*/ 24 h 24"/>
                <a:gd name="T6" fmla="*/ 9 w 156"/>
                <a:gd name="T7" fmla="*/ 24 h 24"/>
                <a:gd name="T8" fmla="*/ 0 w 156"/>
                <a:gd name="T9" fmla="*/ 14 h 24"/>
                <a:gd name="T10" fmla="*/ 152 w 156"/>
                <a:gd name="T11" fmla="*/ 0 h 24"/>
                <a:gd name="T12" fmla="*/ 152 w 156"/>
                <a:gd name="T13" fmla="*/ 0 h 24"/>
                <a:gd name="T14" fmla="*/ 156 w 156"/>
                <a:gd name="T15" fmla="*/ 2 h 24"/>
                <a:gd name="T16" fmla="*/ 152 w 156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6" h="24">
                  <a:moveTo>
                    <a:pt x="0" y="14"/>
                  </a:moveTo>
                  <a:lnTo>
                    <a:pt x="0" y="14"/>
                  </a:lnTo>
                  <a:lnTo>
                    <a:pt x="7" y="24"/>
                  </a:lnTo>
                  <a:lnTo>
                    <a:pt x="9" y="24"/>
                  </a:lnTo>
                  <a:lnTo>
                    <a:pt x="0" y="14"/>
                  </a:lnTo>
                  <a:moveTo>
                    <a:pt x="152" y="0"/>
                  </a:moveTo>
                  <a:lnTo>
                    <a:pt x="152" y="0"/>
                  </a:lnTo>
                  <a:lnTo>
                    <a:pt x="156" y="2"/>
                  </a:lnTo>
                  <a:lnTo>
                    <a:pt x="152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Freeform 45"/>
            <p:cNvSpPr/>
            <p:nvPr/>
          </p:nvSpPr>
          <p:spPr bwMode="auto">
            <a:xfrm flipH="1">
              <a:off x="5145086" y="3549937"/>
              <a:ext cx="149218" cy="22379"/>
            </a:xfrm>
            <a:custGeom>
              <a:avLst/>
              <a:gdLst>
                <a:gd name="T0" fmla="*/ 152 w 160"/>
                <a:gd name="T1" fmla="*/ 0 h 24"/>
                <a:gd name="T2" fmla="*/ 0 w 160"/>
                <a:gd name="T3" fmla="*/ 14 h 24"/>
                <a:gd name="T4" fmla="*/ 9 w 160"/>
                <a:gd name="T5" fmla="*/ 24 h 24"/>
                <a:gd name="T6" fmla="*/ 160 w 160"/>
                <a:gd name="T7" fmla="*/ 5 h 24"/>
                <a:gd name="T8" fmla="*/ 156 w 160"/>
                <a:gd name="T9" fmla="*/ 2 h 24"/>
                <a:gd name="T10" fmla="*/ 152 w 160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0" h="24">
                  <a:moveTo>
                    <a:pt x="152" y="0"/>
                  </a:moveTo>
                  <a:lnTo>
                    <a:pt x="0" y="14"/>
                  </a:lnTo>
                  <a:lnTo>
                    <a:pt x="9" y="24"/>
                  </a:lnTo>
                  <a:lnTo>
                    <a:pt x="160" y="5"/>
                  </a:lnTo>
                  <a:lnTo>
                    <a:pt x="156" y="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1" name="Freeform 46"/>
            <p:cNvSpPr/>
            <p:nvPr/>
          </p:nvSpPr>
          <p:spPr bwMode="auto">
            <a:xfrm flipH="1">
              <a:off x="5145086" y="3549937"/>
              <a:ext cx="149218" cy="22379"/>
            </a:xfrm>
            <a:custGeom>
              <a:avLst/>
              <a:gdLst>
                <a:gd name="T0" fmla="*/ 152 w 160"/>
                <a:gd name="T1" fmla="*/ 0 h 24"/>
                <a:gd name="T2" fmla="*/ 0 w 160"/>
                <a:gd name="T3" fmla="*/ 14 h 24"/>
                <a:gd name="T4" fmla="*/ 9 w 160"/>
                <a:gd name="T5" fmla="*/ 24 h 24"/>
                <a:gd name="T6" fmla="*/ 160 w 160"/>
                <a:gd name="T7" fmla="*/ 5 h 24"/>
                <a:gd name="T8" fmla="*/ 156 w 160"/>
                <a:gd name="T9" fmla="*/ 2 h 24"/>
                <a:gd name="T10" fmla="*/ 152 w 160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0" h="24">
                  <a:moveTo>
                    <a:pt x="152" y="0"/>
                  </a:moveTo>
                  <a:lnTo>
                    <a:pt x="0" y="14"/>
                  </a:lnTo>
                  <a:lnTo>
                    <a:pt x="9" y="24"/>
                  </a:lnTo>
                  <a:lnTo>
                    <a:pt x="160" y="5"/>
                  </a:lnTo>
                  <a:lnTo>
                    <a:pt x="156" y="2"/>
                  </a:lnTo>
                  <a:lnTo>
                    <a:pt x="152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2" name="Freeform 47"/>
            <p:cNvSpPr/>
            <p:nvPr/>
          </p:nvSpPr>
          <p:spPr bwMode="auto">
            <a:xfrm flipH="1">
              <a:off x="5287776" y="3562992"/>
              <a:ext cx="11191" cy="9325"/>
            </a:xfrm>
            <a:custGeom>
              <a:avLst/>
              <a:gdLst>
                <a:gd name="T0" fmla="*/ 5 w 12"/>
                <a:gd name="T1" fmla="*/ 0 h 10"/>
                <a:gd name="T2" fmla="*/ 0 w 12"/>
                <a:gd name="T3" fmla="*/ 2 h 10"/>
                <a:gd name="T4" fmla="*/ 7 w 12"/>
                <a:gd name="T5" fmla="*/ 10 h 10"/>
                <a:gd name="T6" fmla="*/ 12 w 12"/>
                <a:gd name="T7" fmla="*/ 10 h 10"/>
                <a:gd name="T8" fmla="*/ 5 w 12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10">
                  <a:moveTo>
                    <a:pt x="5" y="0"/>
                  </a:moveTo>
                  <a:lnTo>
                    <a:pt x="0" y="2"/>
                  </a:lnTo>
                  <a:lnTo>
                    <a:pt x="7" y="10"/>
                  </a:lnTo>
                  <a:lnTo>
                    <a:pt x="12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3" name="Freeform 48"/>
            <p:cNvSpPr/>
            <p:nvPr/>
          </p:nvSpPr>
          <p:spPr bwMode="auto">
            <a:xfrm flipH="1">
              <a:off x="5287776" y="3562992"/>
              <a:ext cx="11191" cy="9325"/>
            </a:xfrm>
            <a:custGeom>
              <a:avLst/>
              <a:gdLst>
                <a:gd name="T0" fmla="*/ 5 w 12"/>
                <a:gd name="T1" fmla="*/ 0 h 10"/>
                <a:gd name="T2" fmla="*/ 0 w 12"/>
                <a:gd name="T3" fmla="*/ 2 h 10"/>
                <a:gd name="T4" fmla="*/ 7 w 12"/>
                <a:gd name="T5" fmla="*/ 10 h 10"/>
                <a:gd name="T6" fmla="*/ 12 w 12"/>
                <a:gd name="T7" fmla="*/ 10 h 10"/>
                <a:gd name="T8" fmla="*/ 5 w 12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10">
                  <a:moveTo>
                    <a:pt x="5" y="0"/>
                  </a:moveTo>
                  <a:lnTo>
                    <a:pt x="0" y="2"/>
                  </a:lnTo>
                  <a:lnTo>
                    <a:pt x="7" y="10"/>
                  </a:lnTo>
                  <a:lnTo>
                    <a:pt x="12" y="10"/>
                  </a:lnTo>
                  <a:lnTo>
                    <a:pt x="5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008552" y="4617939"/>
            <a:ext cx="1347937" cy="1346472"/>
            <a:chOff x="6073970" y="3409136"/>
            <a:chExt cx="1010953" cy="1009854"/>
          </a:xfrm>
        </p:grpSpPr>
        <p:sp>
          <p:nvSpPr>
            <p:cNvPr id="84" name="Freeform 49"/>
            <p:cNvSpPr/>
            <p:nvPr/>
          </p:nvSpPr>
          <p:spPr bwMode="auto">
            <a:xfrm flipH="1">
              <a:off x="6259560" y="4151374"/>
              <a:ext cx="141757" cy="267616"/>
            </a:xfrm>
            <a:custGeom>
              <a:avLst/>
              <a:gdLst>
                <a:gd name="T0" fmla="*/ 22 w 152"/>
                <a:gd name="T1" fmla="*/ 0 h 287"/>
                <a:gd name="T2" fmla="*/ 0 w 152"/>
                <a:gd name="T3" fmla="*/ 149 h 287"/>
                <a:gd name="T4" fmla="*/ 140 w 152"/>
                <a:gd name="T5" fmla="*/ 287 h 287"/>
                <a:gd name="T6" fmla="*/ 152 w 152"/>
                <a:gd name="T7" fmla="*/ 132 h 287"/>
                <a:gd name="T8" fmla="*/ 22 w 152"/>
                <a:gd name="T9" fmla="*/ 0 h 2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287">
                  <a:moveTo>
                    <a:pt x="22" y="0"/>
                  </a:moveTo>
                  <a:lnTo>
                    <a:pt x="0" y="149"/>
                  </a:lnTo>
                  <a:lnTo>
                    <a:pt x="140" y="287"/>
                  </a:lnTo>
                  <a:lnTo>
                    <a:pt x="152" y="13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5" name="Freeform 50"/>
            <p:cNvSpPr/>
            <p:nvPr/>
          </p:nvSpPr>
          <p:spPr bwMode="auto">
            <a:xfrm flipH="1">
              <a:off x="6259560" y="4151374"/>
              <a:ext cx="141757" cy="267616"/>
            </a:xfrm>
            <a:custGeom>
              <a:avLst/>
              <a:gdLst>
                <a:gd name="T0" fmla="*/ 22 w 152"/>
                <a:gd name="T1" fmla="*/ 0 h 287"/>
                <a:gd name="T2" fmla="*/ 0 w 152"/>
                <a:gd name="T3" fmla="*/ 149 h 287"/>
                <a:gd name="T4" fmla="*/ 140 w 152"/>
                <a:gd name="T5" fmla="*/ 287 h 287"/>
                <a:gd name="T6" fmla="*/ 152 w 152"/>
                <a:gd name="T7" fmla="*/ 132 h 287"/>
                <a:gd name="T8" fmla="*/ 22 w 152"/>
                <a:gd name="T9" fmla="*/ 0 h 2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287">
                  <a:moveTo>
                    <a:pt x="22" y="0"/>
                  </a:moveTo>
                  <a:lnTo>
                    <a:pt x="0" y="149"/>
                  </a:lnTo>
                  <a:lnTo>
                    <a:pt x="140" y="287"/>
                  </a:lnTo>
                  <a:lnTo>
                    <a:pt x="152" y="132"/>
                  </a:lnTo>
                  <a:lnTo>
                    <a:pt x="22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6" name="Freeform 51"/>
            <p:cNvSpPr/>
            <p:nvPr/>
          </p:nvSpPr>
          <p:spPr bwMode="auto">
            <a:xfrm flipH="1">
              <a:off x="6073970" y="4091697"/>
              <a:ext cx="267660" cy="141734"/>
            </a:xfrm>
            <a:custGeom>
              <a:avLst/>
              <a:gdLst>
                <a:gd name="T0" fmla="*/ 0 w 287"/>
                <a:gd name="T1" fmla="*/ 22 h 152"/>
                <a:gd name="T2" fmla="*/ 151 w 287"/>
                <a:gd name="T3" fmla="*/ 0 h 152"/>
                <a:gd name="T4" fmla="*/ 287 w 287"/>
                <a:gd name="T5" fmla="*/ 140 h 152"/>
                <a:gd name="T6" fmla="*/ 133 w 287"/>
                <a:gd name="T7" fmla="*/ 152 h 152"/>
                <a:gd name="T8" fmla="*/ 0 w 287"/>
                <a:gd name="T9" fmla="*/ 22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7" h="152">
                  <a:moveTo>
                    <a:pt x="0" y="22"/>
                  </a:moveTo>
                  <a:lnTo>
                    <a:pt x="151" y="0"/>
                  </a:lnTo>
                  <a:lnTo>
                    <a:pt x="287" y="140"/>
                  </a:lnTo>
                  <a:lnTo>
                    <a:pt x="133" y="15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7" name="Freeform 52"/>
            <p:cNvSpPr/>
            <p:nvPr/>
          </p:nvSpPr>
          <p:spPr bwMode="auto">
            <a:xfrm flipH="1">
              <a:off x="6073970" y="4091697"/>
              <a:ext cx="267660" cy="141734"/>
            </a:xfrm>
            <a:custGeom>
              <a:avLst/>
              <a:gdLst>
                <a:gd name="T0" fmla="*/ 0 w 287"/>
                <a:gd name="T1" fmla="*/ 22 h 152"/>
                <a:gd name="T2" fmla="*/ 151 w 287"/>
                <a:gd name="T3" fmla="*/ 0 h 152"/>
                <a:gd name="T4" fmla="*/ 287 w 287"/>
                <a:gd name="T5" fmla="*/ 140 h 152"/>
                <a:gd name="T6" fmla="*/ 133 w 287"/>
                <a:gd name="T7" fmla="*/ 152 h 152"/>
                <a:gd name="T8" fmla="*/ 0 w 287"/>
                <a:gd name="T9" fmla="*/ 22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7" h="152">
                  <a:moveTo>
                    <a:pt x="0" y="22"/>
                  </a:moveTo>
                  <a:lnTo>
                    <a:pt x="151" y="0"/>
                  </a:lnTo>
                  <a:lnTo>
                    <a:pt x="287" y="140"/>
                  </a:lnTo>
                  <a:lnTo>
                    <a:pt x="133" y="152"/>
                  </a:lnTo>
                  <a:lnTo>
                    <a:pt x="0" y="22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8" name="Freeform 53"/>
            <p:cNvSpPr/>
            <p:nvPr/>
          </p:nvSpPr>
          <p:spPr bwMode="auto">
            <a:xfrm flipH="1">
              <a:off x="6342563" y="4189605"/>
              <a:ext cx="0" cy="1865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Freeform 54"/>
            <p:cNvSpPr/>
            <p:nvPr/>
          </p:nvSpPr>
          <p:spPr bwMode="auto">
            <a:xfrm flipH="1">
              <a:off x="6342563" y="4189605"/>
              <a:ext cx="0" cy="1865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0" name="Freeform 55"/>
            <p:cNvSpPr/>
            <p:nvPr/>
          </p:nvSpPr>
          <p:spPr bwMode="auto">
            <a:xfrm flipH="1">
              <a:off x="6337899" y="4189605"/>
              <a:ext cx="24248" cy="145464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8 h 156"/>
                <a:gd name="T4" fmla="*/ 8 w 26"/>
                <a:gd name="T5" fmla="*/ 156 h 156"/>
                <a:gd name="T6" fmla="*/ 26 w 26"/>
                <a:gd name="T7" fmla="*/ 7 h 156"/>
                <a:gd name="T8" fmla="*/ 21 w 26"/>
                <a:gd name="T9" fmla="*/ 2 h 156"/>
                <a:gd name="T10" fmla="*/ 21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1" name="Freeform 56"/>
            <p:cNvSpPr/>
            <p:nvPr/>
          </p:nvSpPr>
          <p:spPr bwMode="auto">
            <a:xfrm flipH="1">
              <a:off x="6337899" y="4189605"/>
              <a:ext cx="24248" cy="145464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8 h 156"/>
                <a:gd name="T4" fmla="*/ 8 w 26"/>
                <a:gd name="T5" fmla="*/ 156 h 156"/>
                <a:gd name="T6" fmla="*/ 26 w 26"/>
                <a:gd name="T7" fmla="*/ 7 h 156"/>
                <a:gd name="T8" fmla="*/ 21 w 26"/>
                <a:gd name="T9" fmla="*/ 2 h 156"/>
                <a:gd name="T10" fmla="*/ 21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21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2" name="Freeform 57"/>
            <p:cNvSpPr>
              <a:spLocks noEditPoints="1"/>
            </p:cNvSpPr>
            <p:nvPr/>
          </p:nvSpPr>
          <p:spPr bwMode="auto">
            <a:xfrm flipH="1">
              <a:off x="6300595" y="4230633"/>
              <a:ext cx="20518" cy="145464"/>
            </a:xfrm>
            <a:custGeom>
              <a:avLst/>
              <a:gdLst>
                <a:gd name="T0" fmla="*/ 0 w 22"/>
                <a:gd name="T1" fmla="*/ 148 h 156"/>
                <a:gd name="T2" fmla="*/ 0 w 22"/>
                <a:gd name="T3" fmla="*/ 148 h 156"/>
                <a:gd name="T4" fmla="*/ 8 w 22"/>
                <a:gd name="T5" fmla="*/ 156 h 156"/>
                <a:gd name="T6" fmla="*/ 8 w 22"/>
                <a:gd name="T7" fmla="*/ 156 h 156"/>
                <a:gd name="T8" fmla="*/ 0 w 22"/>
                <a:gd name="T9" fmla="*/ 148 h 156"/>
                <a:gd name="T10" fmla="*/ 21 w 22"/>
                <a:gd name="T11" fmla="*/ 0 h 156"/>
                <a:gd name="T12" fmla="*/ 21 w 22"/>
                <a:gd name="T13" fmla="*/ 0 h 156"/>
                <a:gd name="T14" fmla="*/ 22 w 22"/>
                <a:gd name="T15" fmla="*/ 3 h 156"/>
                <a:gd name="T16" fmla="*/ 21 w 22"/>
                <a:gd name="T17" fmla="*/ 0 h 1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" h="156">
                  <a:moveTo>
                    <a:pt x="0" y="148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0" y="148"/>
                  </a:lnTo>
                  <a:close/>
                  <a:moveTo>
                    <a:pt x="21" y="0"/>
                  </a:moveTo>
                  <a:lnTo>
                    <a:pt x="21" y="0"/>
                  </a:lnTo>
                  <a:lnTo>
                    <a:pt x="22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3" name="Freeform 58"/>
            <p:cNvSpPr>
              <a:spLocks noEditPoints="1"/>
            </p:cNvSpPr>
            <p:nvPr/>
          </p:nvSpPr>
          <p:spPr bwMode="auto">
            <a:xfrm flipH="1">
              <a:off x="6300595" y="4230633"/>
              <a:ext cx="20518" cy="145464"/>
            </a:xfrm>
            <a:custGeom>
              <a:avLst/>
              <a:gdLst>
                <a:gd name="T0" fmla="*/ 0 w 22"/>
                <a:gd name="T1" fmla="*/ 148 h 156"/>
                <a:gd name="T2" fmla="*/ 0 w 22"/>
                <a:gd name="T3" fmla="*/ 148 h 156"/>
                <a:gd name="T4" fmla="*/ 8 w 22"/>
                <a:gd name="T5" fmla="*/ 156 h 156"/>
                <a:gd name="T6" fmla="*/ 8 w 22"/>
                <a:gd name="T7" fmla="*/ 156 h 156"/>
                <a:gd name="T8" fmla="*/ 0 w 22"/>
                <a:gd name="T9" fmla="*/ 148 h 156"/>
                <a:gd name="T10" fmla="*/ 21 w 22"/>
                <a:gd name="T11" fmla="*/ 0 h 156"/>
                <a:gd name="T12" fmla="*/ 21 w 22"/>
                <a:gd name="T13" fmla="*/ 0 h 156"/>
                <a:gd name="T14" fmla="*/ 22 w 22"/>
                <a:gd name="T15" fmla="*/ 3 h 156"/>
                <a:gd name="T16" fmla="*/ 21 w 22"/>
                <a:gd name="T17" fmla="*/ 0 h 1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" h="156">
                  <a:moveTo>
                    <a:pt x="0" y="148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0" y="148"/>
                  </a:lnTo>
                  <a:moveTo>
                    <a:pt x="21" y="0"/>
                  </a:moveTo>
                  <a:lnTo>
                    <a:pt x="21" y="0"/>
                  </a:lnTo>
                  <a:lnTo>
                    <a:pt x="22" y="3"/>
                  </a:lnTo>
                  <a:lnTo>
                    <a:pt x="21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4" name="Freeform 59"/>
            <p:cNvSpPr/>
            <p:nvPr/>
          </p:nvSpPr>
          <p:spPr bwMode="auto">
            <a:xfrm flipH="1">
              <a:off x="6296864" y="4230633"/>
              <a:ext cx="24248" cy="145464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8 h 156"/>
                <a:gd name="T4" fmla="*/ 8 w 26"/>
                <a:gd name="T5" fmla="*/ 156 h 156"/>
                <a:gd name="T6" fmla="*/ 26 w 26"/>
                <a:gd name="T7" fmla="*/ 7 h 156"/>
                <a:gd name="T8" fmla="*/ 22 w 26"/>
                <a:gd name="T9" fmla="*/ 3 h 156"/>
                <a:gd name="T10" fmla="*/ 21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26" y="7"/>
                  </a:lnTo>
                  <a:lnTo>
                    <a:pt x="22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5" name="Freeform 60"/>
            <p:cNvSpPr/>
            <p:nvPr/>
          </p:nvSpPr>
          <p:spPr bwMode="auto">
            <a:xfrm flipH="1">
              <a:off x="6296864" y="4230633"/>
              <a:ext cx="24248" cy="145464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8 h 156"/>
                <a:gd name="T4" fmla="*/ 8 w 26"/>
                <a:gd name="T5" fmla="*/ 156 h 156"/>
                <a:gd name="T6" fmla="*/ 26 w 26"/>
                <a:gd name="T7" fmla="*/ 7 h 156"/>
                <a:gd name="T8" fmla="*/ 22 w 26"/>
                <a:gd name="T9" fmla="*/ 3 h 156"/>
                <a:gd name="T10" fmla="*/ 21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26" y="7"/>
                  </a:lnTo>
                  <a:lnTo>
                    <a:pt x="22" y="3"/>
                  </a:lnTo>
                  <a:lnTo>
                    <a:pt x="21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6" name="Freeform 61"/>
            <p:cNvSpPr>
              <a:spLocks noEditPoints="1"/>
            </p:cNvSpPr>
            <p:nvPr/>
          </p:nvSpPr>
          <p:spPr bwMode="auto">
            <a:xfrm flipH="1">
              <a:off x="6115005" y="4177483"/>
              <a:ext cx="151084" cy="22379"/>
            </a:xfrm>
            <a:custGeom>
              <a:avLst/>
              <a:gdLst>
                <a:gd name="T0" fmla="*/ 7 w 162"/>
                <a:gd name="T1" fmla="*/ 16 h 24"/>
                <a:gd name="T2" fmla="*/ 0 w 162"/>
                <a:gd name="T3" fmla="*/ 16 h 24"/>
                <a:gd name="T4" fmla="*/ 7 w 162"/>
                <a:gd name="T5" fmla="*/ 24 h 24"/>
                <a:gd name="T6" fmla="*/ 15 w 162"/>
                <a:gd name="T7" fmla="*/ 24 h 24"/>
                <a:gd name="T8" fmla="*/ 7 w 162"/>
                <a:gd name="T9" fmla="*/ 16 h 24"/>
                <a:gd name="T10" fmla="*/ 160 w 162"/>
                <a:gd name="T11" fmla="*/ 0 h 24"/>
                <a:gd name="T12" fmla="*/ 160 w 162"/>
                <a:gd name="T13" fmla="*/ 0 h 24"/>
                <a:gd name="T14" fmla="*/ 162 w 162"/>
                <a:gd name="T15" fmla="*/ 2 h 24"/>
                <a:gd name="T16" fmla="*/ 160 w 162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2" h="24">
                  <a:moveTo>
                    <a:pt x="7" y="16"/>
                  </a:moveTo>
                  <a:lnTo>
                    <a:pt x="0" y="16"/>
                  </a:lnTo>
                  <a:lnTo>
                    <a:pt x="7" y="24"/>
                  </a:lnTo>
                  <a:lnTo>
                    <a:pt x="15" y="24"/>
                  </a:lnTo>
                  <a:lnTo>
                    <a:pt x="7" y="16"/>
                  </a:lnTo>
                  <a:close/>
                  <a:moveTo>
                    <a:pt x="160" y="0"/>
                  </a:moveTo>
                  <a:lnTo>
                    <a:pt x="160" y="0"/>
                  </a:lnTo>
                  <a:lnTo>
                    <a:pt x="162" y="2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7" name="Freeform 62"/>
            <p:cNvSpPr>
              <a:spLocks noEditPoints="1"/>
            </p:cNvSpPr>
            <p:nvPr/>
          </p:nvSpPr>
          <p:spPr bwMode="auto">
            <a:xfrm flipH="1">
              <a:off x="6115005" y="4177483"/>
              <a:ext cx="151084" cy="22379"/>
            </a:xfrm>
            <a:custGeom>
              <a:avLst/>
              <a:gdLst>
                <a:gd name="T0" fmla="*/ 7 w 162"/>
                <a:gd name="T1" fmla="*/ 16 h 24"/>
                <a:gd name="T2" fmla="*/ 0 w 162"/>
                <a:gd name="T3" fmla="*/ 16 h 24"/>
                <a:gd name="T4" fmla="*/ 7 w 162"/>
                <a:gd name="T5" fmla="*/ 24 h 24"/>
                <a:gd name="T6" fmla="*/ 15 w 162"/>
                <a:gd name="T7" fmla="*/ 24 h 24"/>
                <a:gd name="T8" fmla="*/ 7 w 162"/>
                <a:gd name="T9" fmla="*/ 16 h 24"/>
                <a:gd name="T10" fmla="*/ 160 w 162"/>
                <a:gd name="T11" fmla="*/ 0 h 24"/>
                <a:gd name="T12" fmla="*/ 160 w 162"/>
                <a:gd name="T13" fmla="*/ 0 h 24"/>
                <a:gd name="T14" fmla="*/ 162 w 162"/>
                <a:gd name="T15" fmla="*/ 2 h 24"/>
                <a:gd name="T16" fmla="*/ 160 w 162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2" h="24">
                  <a:moveTo>
                    <a:pt x="7" y="16"/>
                  </a:moveTo>
                  <a:lnTo>
                    <a:pt x="0" y="16"/>
                  </a:lnTo>
                  <a:lnTo>
                    <a:pt x="7" y="24"/>
                  </a:lnTo>
                  <a:lnTo>
                    <a:pt x="15" y="24"/>
                  </a:lnTo>
                  <a:lnTo>
                    <a:pt x="7" y="16"/>
                  </a:lnTo>
                  <a:moveTo>
                    <a:pt x="160" y="0"/>
                  </a:moveTo>
                  <a:lnTo>
                    <a:pt x="160" y="0"/>
                  </a:lnTo>
                  <a:lnTo>
                    <a:pt x="162" y="2"/>
                  </a:lnTo>
                  <a:lnTo>
                    <a:pt x="16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8" name="Freeform 63"/>
            <p:cNvSpPr/>
            <p:nvPr/>
          </p:nvSpPr>
          <p:spPr bwMode="auto">
            <a:xfrm flipH="1">
              <a:off x="6112207" y="4177483"/>
              <a:ext cx="147353" cy="22379"/>
            </a:xfrm>
            <a:custGeom>
              <a:avLst/>
              <a:gdLst>
                <a:gd name="T0" fmla="*/ 153 w 158"/>
                <a:gd name="T1" fmla="*/ 0 h 24"/>
                <a:gd name="T2" fmla="*/ 0 w 158"/>
                <a:gd name="T3" fmla="*/ 16 h 24"/>
                <a:gd name="T4" fmla="*/ 8 w 158"/>
                <a:gd name="T5" fmla="*/ 24 h 24"/>
                <a:gd name="T6" fmla="*/ 158 w 158"/>
                <a:gd name="T7" fmla="*/ 7 h 24"/>
                <a:gd name="T8" fmla="*/ 155 w 158"/>
                <a:gd name="T9" fmla="*/ 2 h 24"/>
                <a:gd name="T10" fmla="*/ 153 w 15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8" h="24">
                  <a:moveTo>
                    <a:pt x="153" y="0"/>
                  </a:moveTo>
                  <a:lnTo>
                    <a:pt x="0" y="16"/>
                  </a:lnTo>
                  <a:lnTo>
                    <a:pt x="8" y="24"/>
                  </a:lnTo>
                  <a:lnTo>
                    <a:pt x="158" y="7"/>
                  </a:lnTo>
                  <a:lnTo>
                    <a:pt x="155" y="2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9" name="Freeform 64"/>
            <p:cNvSpPr/>
            <p:nvPr/>
          </p:nvSpPr>
          <p:spPr bwMode="auto">
            <a:xfrm flipH="1">
              <a:off x="6112207" y="4177483"/>
              <a:ext cx="147353" cy="22379"/>
            </a:xfrm>
            <a:custGeom>
              <a:avLst/>
              <a:gdLst>
                <a:gd name="T0" fmla="*/ 153 w 158"/>
                <a:gd name="T1" fmla="*/ 0 h 24"/>
                <a:gd name="T2" fmla="*/ 0 w 158"/>
                <a:gd name="T3" fmla="*/ 16 h 24"/>
                <a:gd name="T4" fmla="*/ 8 w 158"/>
                <a:gd name="T5" fmla="*/ 24 h 24"/>
                <a:gd name="T6" fmla="*/ 158 w 158"/>
                <a:gd name="T7" fmla="*/ 7 h 24"/>
                <a:gd name="T8" fmla="*/ 155 w 158"/>
                <a:gd name="T9" fmla="*/ 2 h 24"/>
                <a:gd name="T10" fmla="*/ 153 w 15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8" h="24">
                  <a:moveTo>
                    <a:pt x="153" y="0"/>
                  </a:moveTo>
                  <a:lnTo>
                    <a:pt x="0" y="16"/>
                  </a:lnTo>
                  <a:lnTo>
                    <a:pt x="8" y="24"/>
                  </a:lnTo>
                  <a:lnTo>
                    <a:pt x="158" y="7"/>
                  </a:lnTo>
                  <a:lnTo>
                    <a:pt x="155" y="2"/>
                  </a:lnTo>
                  <a:lnTo>
                    <a:pt x="153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Freeform 65"/>
            <p:cNvSpPr>
              <a:spLocks noEditPoints="1"/>
            </p:cNvSpPr>
            <p:nvPr/>
          </p:nvSpPr>
          <p:spPr bwMode="auto">
            <a:xfrm flipH="1">
              <a:off x="6163501" y="4130860"/>
              <a:ext cx="150151" cy="22379"/>
            </a:xfrm>
            <a:custGeom>
              <a:avLst/>
              <a:gdLst>
                <a:gd name="T0" fmla="*/ 7 w 161"/>
                <a:gd name="T1" fmla="*/ 15 h 24"/>
                <a:gd name="T2" fmla="*/ 0 w 161"/>
                <a:gd name="T3" fmla="*/ 15 h 24"/>
                <a:gd name="T4" fmla="*/ 9 w 161"/>
                <a:gd name="T5" fmla="*/ 24 h 24"/>
                <a:gd name="T6" fmla="*/ 14 w 161"/>
                <a:gd name="T7" fmla="*/ 22 h 24"/>
                <a:gd name="T8" fmla="*/ 7 w 161"/>
                <a:gd name="T9" fmla="*/ 15 h 24"/>
                <a:gd name="T10" fmla="*/ 161 w 161"/>
                <a:gd name="T11" fmla="*/ 0 h 24"/>
                <a:gd name="T12" fmla="*/ 161 w 161"/>
                <a:gd name="T13" fmla="*/ 0 h 24"/>
                <a:gd name="T14" fmla="*/ 161 w 161"/>
                <a:gd name="T15" fmla="*/ 0 h 24"/>
                <a:gd name="T16" fmla="*/ 161 w 161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1" h="24">
                  <a:moveTo>
                    <a:pt x="7" y="15"/>
                  </a:moveTo>
                  <a:lnTo>
                    <a:pt x="0" y="15"/>
                  </a:lnTo>
                  <a:lnTo>
                    <a:pt x="9" y="24"/>
                  </a:lnTo>
                  <a:lnTo>
                    <a:pt x="14" y="22"/>
                  </a:lnTo>
                  <a:lnTo>
                    <a:pt x="7" y="15"/>
                  </a:lnTo>
                  <a:close/>
                  <a:moveTo>
                    <a:pt x="161" y="0"/>
                  </a:moveTo>
                  <a:lnTo>
                    <a:pt x="161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1" name="Freeform 66"/>
            <p:cNvSpPr>
              <a:spLocks noEditPoints="1"/>
            </p:cNvSpPr>
            <p:nvPr/>
          </p:nvSpPr>
          <p:spPr bwMode="auto">
            <a:xfrm flipH="1">
              <a:off x="6163501" y="4130860"/>
              <a:ext cx="150151" cy="22379"/>
            </a:xfrm>
            <a:custGeom>
              <a:avLst/>
              <a:gdLst>
                <a:gd name="T0" fmla="*/ 7 w 161"/>
                <a:gd name="T1" fmla="*/ 15 h 24"/>
                <a:gd name="T2" fmla="*/ 0 w 161"/>
                <a:gd name="T3" fmla="*/ 15 h 24"/>
                <a:gd name="T4" fmla="*/ 9 w 161"/>
                <a:gd name="T5" fmla="*/ 24 h 24"/>
                <a:gd name="T6" fmla="*/ 14 w 161"/>
                <a:gd name="T7" fmla="*/ 22 h 24"/>
                <a:gd name="T8" fmla="*/ 7 w 161"/>
                <a:gd name="T9" fmla="*/ 15 h 24"/>
                <a:gd name="T10" fmla="*/ 161 w 161"/>
                <a:gd name="T11" fmla="*/ 0 h 24"/>
                <a:gd name="T12" fmla="*/ 161 w 161"/>
                <a:gd name="T13" fmla="*/ 0 h 24"/>
                <a:gd name="T14" fmla="*/ 161 w 161"/>
                <a:gd name="T15" fmla="*/ 0 h 24"/>
                <a:gd name="T16" fmla="*/ 161 w 161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1" h="24">
                  <a:moveTo>
                    <a:pt x="7" y="15"/>
                  </a:moveTo>
                  <a:lnTo>
                    <a:pt x="0" y="15"/>
                  </a:lnTo>
                  <a:lnTo>
                    <a:pt x="9" y="24"/>
                  </a:lnTo>
                  <a:lnTo>
                    <a:pt x="14" y="22"/>
                  </a:lnTo>
                  <a:lnTo>
                    <a:pt x="7" y="15"/>
                  </a:lnTo>
                  <a:moveTo>
                    <a:pt x="161" y="0"/>
                  </a:moveTo>
                  <a:lnTo>
                    <a:pt x="161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2" name="Freeform 67"/>
            <p:cNvSpPr/>
            <p:nvPr/>
          </p:nvSpPr>
          <p:spPr bwMode="auto">
            <a:xfrm flipH="1">
              <a:off x="6157905" y="4130860"/>
              <a:ext cx="149218" cy="20514"/>
            </a:xfrm>
            <a:custGeom>
              <a:avLst/>
              <a:gdLst>
                <a:gd name="T0" fmla="*/ 154 w 160"/>
                <a:gd name="T1" fmla="*/ 0 h 22"/>
                <a:gd name="T2" fmla="*/ 0 w 160"/>
                <a:gd name="T3" fmla="*/ 15 h 22"/>
                <a:gd name="T4" fmla="*/ 7 w 160"/>
                <a:gd name="T5" fmla="*/ 22 h 22"/>
                <a:gd name="T6" fmla="*/ 160 w 160"/>
                <a:gd name="T7" fmla="*/ 6 h 22"/>
                <a:gd name="T8" fmla="*/ 154 w 160"/>
                <a:gd name="T9" fmla="*/ 0 h 22"/>
                <a:gd name="T10" fmla="*/ 154 w 160"/>
                <a:gd name="T11" fmla="*/ 0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0" h="22">
                  <a:moveTo>
                    <a:pt x="154" y="0"/>
                  </a:moveTo>
                  <a:lnTo>
                    <a:pt x="0" y="15"/>
                  </a:lnTo>
                  <a:lnTo>
                    <a:pt x="7" y="22"/>
                  </a:lnTo>
                  <a:lnTo>
                    <a:pt x="160" y="6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Freeform 68"/>
            <p:cNvSpPr/>
            <p:nvPr/>
          </p:nvSpPr>
          <p:spPr bwMode="auto">
            <a:xfrm flipH="1">
              <a:off x="6157905" y="4130860"/>
              <a:ext cx="149218" cy="20514"/>
            </a:xfrm>
            <a:custGeom>
              <a:avLst/>
              <a:gdLst>
                <a:gd name="T0" fmla="*/ 154 w 160"/>
                <a:gd name="T1" fmla="*/ 0 h 22"/>
                <a:gd name="T2" fmla="*/ 0 w 160"/>
                <a:gd name="T3" fmla="*/ 15 h 22"/>
                <a:gd name="T4" fmla="*/ 7 w 160"/>
                <a:gd name="T5" fmla="*/ 22 h 22"/>
                <a:gd name="T6" fmla="*/ 160 w 160"/>
                <a:gd name="T7" fmla="*/ 6 h 22"/>
                <a:gd name="T8" fmla="*/ 154 w 160"/>
                <a:gd name="T9" fmla="*/ 0 h 22"/>
                <a:gd name="T10" fmla="*/ 154 w 160"/>
                <a:gd name="T11" fmla="*/ 0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0" h="22">
                  <a:moveTo>
                    <a:pt x="154" y="0"/>
                  </a:moveTo>
                  <a:lnTo>
                    <a:pt x="0" y="15"/>
                  </a:lnTo>
                  <a:lnTo>
                    <a:pt x="7" y="22"/>
                  </a:lnTo>
                  <a:lnTo>
                    <a:pt x="160" y="6"/>
                  </a:lnTo>
                  <a:lnTo>
                    <a:pt x="154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Freeform 69"/>
            <p:cNvSpPr/>
            <p:nvPr/>
          </p:nvSpPr>
          <p:spPr bwMode="auto">
            <a:xfrm flipH="1">
              <a:off x="6217592" y="3409136"/>
              <a:ext cx="867331" cy="865323"/>
            </a:xfrm>
            <a:custGeom>
              <a:avLst/>
              <a:gdLst>
                <a:gd name="T0" fmla="*/ 81 w 507"/>
                <a:gd name="T1" fmla="*/ 33 h 506"/>
                <a:gd name="T2" fmla="*/ 81 w 507"/>
                <a:gd name="T3" fmla="*/ 33 h 506"/>
                <a:gd name="T4" fmla="*/ 0 w 507"/>
                <a:gd name="T5" fmla="*/ 0 h 506"/>
                <a:gd name="T6" fmla="*/ 35 w 507"/>
                <a:gd name="T7" fmla="*/ 81 h 506"/>
                <a:gd name="T8" fmla="*/ 35 w 507"/>
                <a:gd name="T9" fmla="*/ 81 h 506"/>
                <a:gd name="T10" fmla="*/ 886 w 507"/>
                <a:gd name="T11" fmla="*/ 928 h 506"/>
                <a:gd name="T12" fmla="*/ 930 w 507"/>
                <a:gd name="T13" fmla="*/ 884 h 506"/>
                <a:gd name="T14" fmla="*/ 81 w 507"/>
                <a:gd name="T15" fmla="*/ 33 h 50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07" h="506">
                  <a:moveTo>
                    <a:pt x="44" y="18"/>
                  </a:moveTo>
                  <a:cubicBezTo>
                    <a:pt x="44" y="18"/>
                    <a:pt x="44" y="18"/>
                    <a:pt x="44" y="18"/>
                  </a:cubicBezTo>
                  <a:cubicBezTo>
                    <a:pt x="40" y="14"/>
                    <a:pt x="0" y="0"/>
                    <a:pt x="0" y="0"/>
                  </a:cubicBezTo>
                  <a:cubicBezTo>
                    <a:pt x="0" y="0"/>
                    <a:pt x="16" y="40"/>
                    <a:pt x="19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483" y="506"/>
                    <a:pt x="483" y="506"/>
                    <a:pt x="483" y="506"/>
                  </a:cubicBezTo>
                  <a:cubicBezTo>
                    <a:pt x="507" y="482"/>
                    <a:pt x="507" y="482"/>
                    <a:pt x="507" y="482"/>
                  </a:cubicBezTo>
                  <a:lnTo>
                    <a:pt x="44" y="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105" name="Oval 70"/>
          <p:cNvSpPr>
            <a:spLocks noChangeArrowheads="1"/>
          </p:cNvSpPr>
          <p:nvPr/>
        </p:nvSpPr>
        <p:spPr bwMode="auto">
          <a:xfrm flipH="1">
            <a:off x="8118848" y="1485802"/>
            <a:ext cx="2873696" cy="2870735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pPr eaLnBrk="1" hangingPunct="1"/>
            <a:endParaRPr lang="zh-CN" altLang="zh-CN" sz="2400">
              <a:solidFill>
                <a:schemeClr val="bg1"/>
              </a:solidFill>
            </a:endParaRPr>
          </a:p>
        </p:txBody>
      </p:sp>
      <p:sp>
        <p:nvSpPr>
          <p:cNvPr id="106" name="Oval 71"/>
          <p:cNvSpPr>
            <a:spLocks noChangeArrowheads="1"/>
          </p:cNvSpPr>
          <p:nvPr/>
        </p:nvSpPr>
        <p:spPr bwMode="auto">
          <a:xfrm flipH="1">
            <a:off x="8413555" y="1780459"/>
            <a:ext cx="2285527" cy="228266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z="2400">
              <a:solidFill>
                <a:schemeClr val="bg1"/>
              </a:solidFill>
            </a:endParaRPr>
          </a:p>
        </p:txBody>
      </p:sp>
      <p:sp>
        <p:nvSpPr>
          <p:cNvPr id="107" name="Freeform 72"/>
          <p:cNvSpPr>
            <a:spLocks noEditPoints="1"/>
          </p:cNvSpPr>
          <p:nvPr/>
        </p:nvSpPr>
        <p:spPr bwMode="auto">
          <a:xfrm flipH="1">
            <a:off x="8360084" y="1725755"/>
            <a:ext cx="2391224" cy="2392072"/>
          </a:xfrm>
          <a:custGeom>
            <a:avLst/>
            <a:gdLst>
              <a:gd name="T0" fmla="*/ 524 w 1048"/>
              <a:gd name="T1" fmla="*/ 0 h 1049"/>
              <a:gd name="T2" fmla="*/ 0 w 1048"/>
              <a:gd name="T3" fmla="*/ 525 h 1049"/>
              <a:gd name="T4" fmla="*/ 506 w 1048"/>
              <a:gd name="T5" fmla="*/ 1049 h 1049"/>
              <a:gd name="T6" fmla="*/ 524 w 1048"/>
              <a:gd name="T7" fmla="*/ 1049 h 1049"/>
              <a:gd name="T8" fmla="*/ 547 w 1048"/>
              <a:gd name="T9" fmla="*/ 1048 h 1049"/>
              <a:gd name="T10" fmla="*/ 1048 w 1048"/>
              <a:gd name="T11" fmla="*/ 525 h 1049"/>
              <a:gd name="T12" fmla="*/ 524 w 1048"/>
              <a:gd name="T13" fmla="*/ 0 h 1049"/>
              <a:gd name="T14" fmla="*/ 547 w 1048"/>
              <a:gd name="T15" fmla="*/ 1001 h 1049"/>
              <a:gd name="T16" fmla="*/ 524 w 1048"/>
              <a:gd name="T17" fmla="*/ 1002 h 1049"/>
              <a:gd name="T18" fmla="*/ 506 w 1048"/>
              <a:gd name="T19" fmla="*/ 1002 h 1049"/>
              <a:gd name="T20" fmla="*/ 47 w 1048"/>
              <a:gd name="T21" fmla="*/ 525 h 1049"/>
              <a:gd name="T22" fmla="*/ 524 w 1048"/>
              <a:gd name="T23" fmla="*/ 47 h 1049"/>
              <a:gd name="T24" fmla="*/ 1002 w 1048"/>
              <a:gd name="T25" fmla="*/ 525 h 1049"/>
              <a:gd name="T26" fmla="*/ 547 w 1048"/>
              <a:gd name="T27" fmla="*/ 1001 h 1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48" h="1049">
                <a:moveTo>
                  <a:pt x="524" y="0"/>
                </a:moveTo>
                <a:cubicBezTo>
                  <a:pt x="235" y="0"/>
                  <a:pt x="0" y="235"/>
                  <a:pt x="0" y="525"/>
                </a:cubicBezTo>
                <a:cubicBezTo>
                  <a:pt x="0" y="808"/>
                  <a:pt x="225" y="1039"/>
                  <a:pt x="506" y="1049"/>
                </a:cubicBezTo>
                <a:cubicBezTo>
                  <a:pt x="512" y="1049"/>
                  <a:pt x="518" y="1049"/>
                  <a:pt x="524" y="1049"/>
                </a:cubicBezTo>
                <a:cubicBezTo>
                  <a:pt x="532" y="1049"/>
                  <a:pt x="539" y="1049"/>
                  <a:pt x="547" y="1048"/>
                </a:cubicBezTo>
                <a:cubicBezTo>
                  <a:pt x="826" y="1036"/>
                  <a:pt x="1048" y="806"/>
                  <a:pt x="1048" y="525"/>
                </a:cubicBezTo>
                <a:cubicBezTo>
                  <a:pt x="1048" y="235"/>
                  <a:pt x="813" y="0"/>
                  <a:pt x="524" y="0"/>
                </a:cubicBezTo>
                <a:moveTo>
                  <a:pt x="547" y="1001"/>
                </a:moveTo>
                <a:cubicBezTo>
                  <a:pt x="539" y="1002"/>
                  <a:pt x="532" y="1002"/>
                  <a:pt x="524" y="1002"/>
                </a:cubicBezTo>
                <a:cubicBezTo>
                  <a:pt x="518" y="1002"/>
                  <a:pt x="512" y="1002"/>
                  <a:pt x="506" y="1002"/>
                </a:cubicBezTo>
                <a:cubicBezTo>
                  <a:pt x="251" y="992"/>
                  <a:pt x="47" y="782"/>
                  <a:pt x="47" y="525"/>
                </a:cubicBezTo>
                <a:cubicBezTo>
                  <a:pt x="47" y="261"/>
                  <a:pt x="261" y="47"/>
                  <a:pt x="524" y="47"/>
                </a:cubicBezTo>
                <a:cubicBezTo>
                  <a:pt x="788" y="47"/>
                  <a:pt x="1002" y="261"/>
                  <a:pt x="1002" y="525"/>
                </a:cubicBezTo>
                <a:cubicBezTo>
                  <a:pt x="1002" y="780"/>
                  <a:pt x="800" y="989"/>
                  <a:pt x="547" y="1001"/>
                </a:cubicBezTo>
              </a:path>
            </a:pathLst>
          </a:custGeom>
          <a:solidFill>
            <a:srgbClr val="87B0C7"/>
          </a:soli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08" name="Freeform 73"/>
          <p:cNvSpPr>
            <a:spLocks noEditPoints="1"/>
          </p:cNvSpPr>
          <p:nvPr/>
        </p:nvSpPr>
        <p:spPr bwMode="auto">
          <a:xfrm flipH="1">
            <a:off x="8629922" y="1999277"/>
            <a:ext cx="1851551" cy="1845028"/>
          </a:xfrm>
          <a:custGeom>
            <a:avLst/>
            <a:gdLst>
              <a:gd name="T0" fmla="*/ 745 w 812"/>
              <a:gd name="T1" fmla="*/ 0 h 809"/>
              <a:gd name="T2" fmla="*/ 0 w 812"/>
              <a:gd name="T3" fmla="*/ 743 h 809"/>
              <a:gd name="T4" fmla="*/ 745 w 812"/>
              <a:gd name="T5" fmla="*/ 1484 h 809"/>
              <a:gd name="T6" fmla="*/ 1489 w 812"/>
              <a:gd name="T7" fmla="*/ 743 h 809"/>
              <a:gd name="T8" fmla="*/ 745 w 812"/>
              <a:gd name="T9" fmla="*/ 0 h 809"/>
              <a:gd name="T10" fmla="*/ 745 w 812"/>
              <a:gd name="T11" fmla="*/ 1398 h 809"/>
              <a:gd name="T12" fmla="*/ 86 w 812"/>
              <a:gd name="T13" fmla="*/ 743 h 809"/>
              <a:gd name="T14" fmla="*/ 745 w 812"/>
              <a:gd name="T15" fmla="*/ 86 h 809"/>
              <a:gd name="T16" fmla="*/ 1405 w 812"/>
              <a:gd name="T17" fmla="*/ 743 h 809"/>
              <a:gd name="T18" fmla="*/ 745 w 812"/>
              <a:gd name="T19" fmla="*/ 1398 h 8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12" h="809">
                <a:moveTo>
                  <a:pt x="406" y="0"/>
                </a:moveTo>
                <a:cubicBezTo>
                  <a:pt x="182" y="0"/>
                  <a:pt x="0" y="182"/>
                  <a:pt x="0" y="405"/>
                </a:cubicBezTo>
                <a:cubicBezTo>
                  <a:pt x="0" y="627"/>
                  <a:pt x="182" y="809"/>
                  <a:pt x="406" y="809"/>
                </a:cubicBezTo>
                <a:cubicBezTo>
                  <a:pt x="630" y="809"/>
                  <a:pt x="812" y="627"/>
                  <a:pt x="812" y="405"/>
                </a:cubicBezTo>
                <a:cubicBezTo>
                  <a:pt x="812" y="182"/>
                  <a:pt x="630" y="0"/>
                  <a:pt x="406" y="0"/>
                </a:cubicBezTo>
                <a:moveTo>
                  <a:pt x="406" y="762"/>
                </a:moveTo>
                <a:cubicBezTo>
                  <a:pt x="208" y="762"/>
                  <a:pt x="47" y="602"/>
                  <a:pt x="47" y="405"/>
                </a:cubicBezTo>
                <a:cubicBezTo>
                  <a:pt x="47" y="207"/>
                  <a:pt x="208" y="47"/>
                  <a:pt x="406" y="47"/>
                </a:cubicBezTo>
                <a:cubicBezTo>
                  <a:pt x="604" y="47"/>
                  <a:pt x="766" y="207"/>
                  <a:pt x="766" y="405"/>
                </a:cubicBezTo>
                <a:cubicBezTo>
                  <a:pt x="766" y="602"/>
                  <a:pt x="604" y="762"/>
                  <a:pt x="406" y="762"/>
                </a:cubicBezTo>
              </a:path>
            </a:pathLst>
          </a:custGeom>
          <a:solidFill>
            <a:srgbClr val="87B0C7"/>
          </a:solidFill>
          <a:ln>
            <a:noFill/>
          </a:ln>
          <a:extLst/>
        </p:spPr>
        <p:txBody>
          <a:bodyPr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09" name="Freeform 74"/>
          <p:cNvSpPr>
            <a:spLocks noEditPoints="1"/>
          </p:cNvSpPr>
          <p:nvPr/>
        </p:nvSpPr>
        <p:spPr bwMode="auto">
          <a:xfrm flipH="1">
            <a:off x="8898514" y="2275285"/>
            <a:ext cx="1314364" cy="1293012"/>
          </a:xfrm>
          <a:custGeom>
            <a:avLst/>
            <a:gdLst>
              <a:gd name="T0" fmla="*/ 529 w 576"/>
              <a:gd name="T1" fmla="*/ 0 h 567"/>
              <a:gd name="T2" fmla="*/ 0 w 576"/>
              <a:gd name="T3" fmla="*/ 521 h 567"/>
              <a:gd name="T4" fmla="*/ 529 w 576"/>
              <a:gd name="T5" fmla="*/ 1040 h 567"/>
              <a:gd name="T6" fmla="*/ 1057 w 576"/>
              <a:gd name="T7" fmla="*/ 521 h 567"/>
              <a:gd name="T8" fmla="*/ 529 w 576"/>
              <a:gd name="T9" fmla="*/ 0 h 567"/>
              <a:gd name="T10" fmla="*/ 529 w 576"/>
              <a:gd name="T11" fmla="*/ 956 h 567"/>
              <a:gd name="T12" fmla="*/ 86 w 576"/>
              <a:gd name="T13" fmla="*/ 521 h 567"/>
              <a:gd name="T14" fmla="*/ 529 w 576"/>
              <a:gd name="T15" fmla="*/ 84 h 567"/>
              <a:gd name="T16" fmla="*/ 971 w 576"/>
              <a:gd name="T17" fmla="*/ 521 h 567"/>
              <a:gd name="T18" fmla="*/ 529 w 576"/>
              <a:gd name="T19" fmla="*/ 956 h 56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76" h="567">
                <a:moveTo>
                  <a:pt x="288" y="0"/>
                </a:moveTo>
                <a:cubicBezTo>
                  <a:pt x="129" y="0"/>
                  <a:pt x="0" y="127"/>
                  <a:pt x="0" y="284"/>
                </a:cubicBezTo>
                <a:cubicBezTo>
                  <a:pt x="0" y="440"/>
                  <a:pt x="129" y="567"/>
                  <a:pt x="288" y="567"/>
                </a:cubicBezTo>
                <a:cubicBezTo>
                  <a:pt x="447" y="567"/>
                  <a:pt x="576" y="440"/>
                  <a:pt x="576" y="284"/>
                </a:cubicBezTo>
                <a:cubicBezTo>
                  <a:pt x="576" y="127"/>
                  <a:pt x="447" y="0"/>
                  <a:pt x="288" y="0"/>
                </a:cubicBezTo>
                <a:moveTo>
                  <a:pt x="288" y="521"/>
                </a:moveTo>
                <a:cubicBezTo>
                  <a:pt x="155" y="521"/>
                  <a:pt x="47" y="414"/>
                  <a:pt x="47" y="284"/>
                </a:cubicBezTo>
                <a:cubicBezTo>
                  <a:pt x="47" y="153"/>
                  <a:pt x="155" y="46"/>
                  <a:pt x="288" y="46"/>
                </a:cubicBezTo>
                <a:cubicBezTo>
                  <a:pt x="421" y="46"/>
                  <a:pt x="529" y="153"/>
                  <a:pt x="529" y="284"/>
                </a:cubicBezTo>
                <a:cubicBezTo>
                  <a:pt x="529" y="414"/>
                  <a:pt x="421" y="521"/>
                  <a:pt x="288" y="521"/>
                </a:cubicBezTo>
              </a:path>
            </a:pathLst>
          </a:custGeom>
          <a:solidFill>
            <a:srgbClr val="87B0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10" name="Freeform 75"/>
          <p:cNvSpPr>
            <a:spLocks noEditPoints="1"/>
          </p:cNvSpPr>
          <p:nvPr/>
        </p:nvSpPr>
        <p:spPr bwMode="auto">
          <a:xfrm flipH="1">
            <a:off x="9168351" y="2548807"/>
            <a:ext cx="774692" cy="745968"/>
          </a:xfrm>
          <a:custGeom>
            <a:avLst/>
            <a:gdLst>
              <a:gd name="T0" fmla="*/ 312 w 340"/>
              <a:gd name="T1" fmla="*/ 0 h 327"/>
              <a:gd name="T2" fmla="*/ 0 w 340"/>
              <a:gd name="T3" fmla="*/ 301 h 327"/>
              <a:gd name="T4" fmla="*/ 312 w 340"/>
              <a:gd name="T5" fmla="*/ 600 h 327"/>
              <a:gd name="T6" fmla="*/ 623 w 340"/>
              <a:gd name="T7" fmla="*/ 301 h 327"/>
              <a:gd name="T8" fmla="*/ 312 w 340"/>
              <a:gd name="T9" fmla="*/ 0 h 327"/>
              <a:gd name="T10" fmla="*/ 312 w 340"/>
              <a:gd name="T11" fmla="*/ 516 h 327"/>
              <a:gd name="T12" fmla="*/ 86 w 340"/>
              <a:gd name="T13" fmla="*/ 301 h 327"/>
              <a:gd name="T14" fmla="*/ 312 w 340"/>
              <a:gd name="T15" fmla="*/ 86 h 327"/>
              <a:gd name="T16" fmla="*/ 537 w 340"/>
              <a:gd name="T17" fmla="*/ 301 h 327"/>
              <a:gd name="T18" fmla="*/ 312 w 340"/>
              <a:gd name="T19" fmla="*/ 516 h 3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40" h="327">
                <a:moveTo>
                  <a:pt x="170" y="0"/>
                </a:moveTo>
                <a:cubicBezTo>
                  <a:pt x="76" y="0"/>
                  <a:pt x="0" y="73"/>
                  <a:pt x="0" y="164"/>
                </a:cubicBezTo>
                <a:cubicBezTo>
                  <a:pt x="0" y="254"/>
                  <a:pt x="76" y="327"/>
                  <a:pt x="170" y="327"/>
                </a:cubicBezTo>
                <a:cubicBezTo>
                  <a:pt x="264" y="327"/>
                  <a:pt x="340" y="254"/>
                  <a:pt x="340" y="164"/>
                </a:cubicBezTo>
                <a:cubicBezTo>
                  <a:pt x="340" y="73"/>
                  <a:pt x="264" y="0"/>
                  <a:pt x="170" y="0"/>
                </a:cubicBezTo>
                <a:moveTo>
                  <a:pt x="170" y="281"/>
                </a:moveTo>
                <a:cubicBezTo>
                  <a:pt x="102" y="281"/>
                  <a:pt x="47" y="228"/>
                  <a:pt x="47" y="164"/>
                </a:cubicBezTo>
                <a:cubicBezTo>
                  <a:pt x="47" y="99"/>
                  <a:pt x="102" y="47"/>
                  <a:pt x="170" y="47"/>
                </a:cubicBezTo>
                <a:cubicBezTo>
                  <a:pt x="238" y="47"/>
                  <a:pt x="293" y="99"/>
                  <a:pt x="293" y="164"/>
                </a:cubicBezTo>
                <a:cubicBezTo>
                  <a:pt x="293" y="228"/>
                  <a:pt x="238" y="281"/>
                  <a:pt x="170" y="281"/>
                </a:cubicBezTo>
              </a:path>
            </a:pathLst>
          </a:custGeom>
          <a:solidFill>
            <a:srgbClr val="87B0C7"/>
          </a:solidFill>
          <a:ln>
            <a:noFill/>
          </a:ln>
          <a:extLst/>
        </p:spPr>
        <p:txBody>
          <a:bodyPr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11" name="Oval 76"/>
          <p:cNvSpPr>
            <a:spLocks noChangeArrowheads="1"/>
          </p:cNvSpPr>
          <p:nvPr/>
        </p:nvSpPr>
        <p:spPr bwMode="auto">
          <a:xfrm flipH="1">
            <a:off x="9405857" y="2781300"/>
            <a:ext cx="284759" cy="279739"/>
          </a:xfrm>
          <a:prstGeom prst="ellipse">
            <a:avLst/>
          </a:prstGeom>
          <a:solidFill>
            <a:srgbClr val="87B0C7"/>
          </a:solidFill>
          <a:ln>
            <a:noFill/>
          </a:ln>
          <a:extLst/>
        </p:spPr>
        <p:txBody>
          <a:bodyPr/>
          <a:lstStyle/>
          <a:p>
            <a:pPr eaLnBrk="1" hangingPunct="1"/>
            <a:endParaRPr lang="zh-CN" altLang="zh-CN" sz="2400">
              <a:solidFill>
                <a:schemeClr val="bg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274285" y="2882006"/>
            <a:ext cx="1315607" cy="1315391"/>
            <a:chOff x="6598099" y="2161504"/>
            <a:chExt cx="986705" cy="986543"/>
          </a:xfrm>
        </p:grpSpPr>
        <p:sp>
          <p:nvSpPr>
            <p:cNvPr id="112" name="Freeform 77"/>
            <p:cNvSpPr/>
            <p:nvPr/>
          </p:nvSpPr>
          <p:spPr bwMode="auto">
            <a:xfrm flipH="1">
              <a:off x="6780891" y="2883228"/>
              <a:ext cx="141757" cy="264819"/>
            </a:xfrm>
            <a:custGeom>
              <a:avLst/>
              <a:gdLst>
                <a:gd name="T0" fmla="*/ 20 w 152"/>
                <a:gd name="T1" fmla="*/ 0 h 284"/>
                <a:gd name="T2" fmla="*/ 0 w 152"/>
                <a:gd name="T3" fmla="*/ 148 h 284"/>
                <a:gd name="T4" fmla="*/ 139 w 152"/>
                <a:gd name="T5" fmla="*/ 284 h 284"/>
                <a:gd name="T6" fmla="*/ 152 w 152"/>
                <a:gd name="T7" fmla="*/ 130 h 284"/>
                <a:gd name="T8" fmla="*/ 20 w 152"/>
                <a:gd name="T9" fmla="*/ 0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284">
                  <a:moveTo>
                    <a:pt x="20" y="0"/>
                  </a:moveTo>
                  <a:lnTo>
                    <a:pt x="0" y="148"/>
                  </a:lnTo>
                  <a:lnTo>
                    <a:pt x="139" y="284"/>
                  </a:lnTo>
                  <a:lnTo>
                    <a:pt x="152" y="13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13" name="Freeform 78"/>
            <p:cNvSpPr/>
            <p:nvPr/>
          </p:nvSpPr>
          <p:spPr bwMode="auto">
            <a:xfrm flipH="1">
              <a:off x="6780891" y="2883228"/>
              <a:ext cx="141757" cy="264819"/>
            </a:xfrm>
            <a:custGeom>
              <a:avLst/>
              <a:gdLst>
                <a:gd name="T0" fmla="*/ 20 w 152"/>
                <a:gd name="T1" fmla="*/ 0 h 284"/>
                <a:gd name="T2" fmla="*/ 0 w 152"/>
                <a:gd name="T3" fmla="*/ 148 h 284"/>
                <a:gd name="T4" fmla="*/ 139 w 152"/>
                <a:gd name="T5" fmla="*/ 284 h 284"/>
                <a:gd name="T6" fmla="*/ 152 w 152"/>
                <a:gd name="T7" fmla="*/ 130 h 284"/>
                <a:gd name="T8" fmla="*/ 20 w 152"/>
                <a:gd name="T9" fmla="*/ 0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284">
                  <a:moveTo>
                    <a:pt x="20" y="0"/>
                  </a:moveTo>
                  <a:lnTo>
                    <a:pt x="0" y="148"/>
                  </a:lnTo>
                  <a:lnTo>
                    <a:pt x="139" y="284"/>
                  </a:lnTo>
                  <a:lnTo>
                    <a:pt x="152" y="130"/>
                  </a:lnTo>
                  <a:lnTo>
                    <a:pt x="2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14" name="Freeform 79"/>
            <p:cNvSpPr/>
            <p:nvPr/>
          </p:nvSpPr>
          <p:spPr bwMode="auto">
            <a:xfrm flipH="1">
              <a:off x="6598099" y="2820753"/>
              <a:ext cx="264862" cy="142666"/>
            </a:xfrm>
            <a:custGeom>
              <a:avLst/>
              <a:gdLst>
                <a:gd name="T0" fmla="*/ 0 w 284"/>
                <a:gd name="T1" fmla="*/ 23 h 153"/>
                <a:gd name="T2" fmla="*/ 149 w 284"/>
                <a:gd name="T3" fmla="*/ 0 h 153"/>
                <a:gd name="T4" fmla="*/ 284 w 284"/>
                <a:gd name="T5" fmla="*/ 142 h 153"/>
                <a:gd name="T6" fmla="*/ 130 w 284"/>
                <a:gd name="T7" fmla="*/ 153 h 153"/>
                <a:gd name="T8" fmla="*/ 0 w 284"/>
                <a:gd name="T9" fmla="*/ 23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4" h="153">
                  <a:moveTo>
                    <a:pt x="0" y="23"/>
                  </a:moveTo>
                  <a:lnTo>
                    <a:pt x="149" y="0"/>
                  </a:lnTo>
                  <a:lnTo>
                    <a:pt x="284" y="142"/>
                  </a:lnTo>
                  <a:lnTo>
                    <a:pt x="130" y="15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15" name="Freeform 80"/>
            <p:cNvSpPr/>
            <p:nvPr/>
          </p:nvSpPr>
          <p:spPr bwMode="auto">
            <a:xfrm flipH="1">
              <a:off x="6598099" y="2820753"/>
              <a:ext cx="264862" cy="142666"/>
            </a:xfrm>
            <a:custGeom>
              <a:avLst/>
              <a:gdLst>
                <a:gd name="T0" fmla="*/ 0 w 284"/>
                <a:gd name="T1" fmla="*/ 23 h 153"/>
                <a:gd name="T2" fmla="*/ 149 w 284"/>
                <a:gd name="T3" fmla="*/ 0 h 153"/>
                <a:gd name="T4" fmla="*/ 284 w 284"/>
                <a:gd name="T5" fmla="*/ 142 h 153"/>
                <a:gd name="T6" fmla="*/ 130 w 284"/>
                <a:gd name="T7" fmla="*/ 153 h 153"/>
                <a:gd name="T8" fmla="*/ 0 w 284"/>
                <a:gd name="T9" fmla="*/ 23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4" h="153">
                  <a:moveTo>
                    <a:pt x="0" y="23"/>
                  </a:moveTo>
                  <a:lnTo>
                    <a:pt x="149" y="0"/>
                  </a:lnTo>
                  <a:lnTo>
                    <a:pt x="284" y="142"/>
                  </a:lnTo>
                  <a:lnTo>
                    <a:pt x="130" y="153"/>
                  </a:lnTo>
                  <a:lnTo>
                    <a:pt x="0" y="23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16" name="Freeform 81"/>
            <p:cNvSpPr/>
            <p:nvPr/>
          </p:nvSpPr>
          <p:spPr bwMode="auto">
            <a:xfrm flipH="1">
              <a:off x="6861096" y="2918662"/>
              <a:ext cx="24248" cy="145464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9 h 156"/>
                <a:gd name="T4" fmla="*/ 7 w 26"/>
                <a:gd name="T5" fmla="*/ 156 h 156"/>
                <a:gd name="T6" fmla="*/ 26 w 26"/>
                <a:gd name="T7" fmla="*/ 7 h 156"/>
                <a:gd name="T8" fmla="*/ 22 w 26"/>
                <a:gd name="T9" fmla="*/ 4 h 156"/>
                <a:gd name="T10" fmla="*/ 20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9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2" y="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17" name="Freeform 82"/>
            <p:cNvSpPr/>
            <p:nvPr/>
          </p:nvSpPr>
          <p:spPr bwMode="auto">
            <a:xfrm flipH="1">
              <a:off x="6861096" y="2918662"/>
              <a:ext cx="24248" cy="145464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9 h 156"/>
                <a:gd name="T4" fmla="*/ 7 w 26"/>
                <a:gd name="T5" fmla="*/ 156 h 156"/>
                <a:gd name="T6" fmla="*/ 26 w 26"/>
                <a:gd name="T7" fmla="*/ 7 h 156"/>
                <a:gd name="T8" fmla="*/ 22 w 26"/>
                <a:gd name="T9" fmla="*/ 4 h 156"/>
                <a:gd name="T10" fmla="*/ 20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9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2" y="4"/>
                  </a:lnTo>
                  <a:lnTo>
                    <a:pt x="2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18" name="Freeform 83"/>
            <p:cNvSpPr/>
            <p:nvPr/>
          </p:nvSpPr>
          <p:spPr bwMode="auto">
            <a:xfrm flipH="1">
              <a:off x="6837781" y="3098626"/>
              <a:ext cx="6528" cy="6527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0 h 7"/>
                <a:gd name="T4" fmla="*/ 7 w 7"/>
                <a:gd name="T5" fmla="*/ 7 h 7"/>
                <a:gd name="T6" fmla="*/ 7 w 7"/>
                <a:gd name="T7" fmla="*/ 7 h 7"/>
                <a:gd name="T8" fmla="*/ 0 w 7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19" name="Freeform 84"/>
            <p:cNvSpPr/>
            <p:nvPr/>
          </p:nvSpPr>
          <p:spPr bwMode="auto">
            <a:xfrm flipH="1">
              <a:off x="6837781" y="3098626"/>
              <a:ext cx="6528" cy="6527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0 h 7"/>
                <a:gd name="T4" fmla="*/ 7 w 7"/>
                <a:gd name="T5" fmla="*/ 7 h 7"/>
                <a:gd name="T6" fmla="*/ 7 w 7"/>
                <a:gd name="T7" fmla="*/ 7 h 7"/>
                <a:gd name="T8" fmla="*/ 0 w 7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0" name="Freeform 85"/>
            <p:cNvSpPr/>
            <p:nvPr/>
          </p:nvSpPr>
          <p:spPr bwMode="auto">
            <a:xfrm flipH="1">
              <a:off x="6820061" y="2961555"/>
              <a:ext cx="24248" cy="143599"/>
            </a:xfrm>
            <a:custGeom>
              <a:avLst/>
              <a:gdLst>
                <a:gd name="T0" fmla="*/ 20 w 26"/>
                <a:gd name="T1" fmla="*/ 0 h 154"/>
                <a:gd name="T2" fmla="*/ 0 w 26"/>
                <a:gd name="T3" fmla="*/ 147 h 154"/>
                <a:gd name="T4" fmla="*/ 7 w 26"/>
                <a:gd name="T5" fmla="*/ 154 h 154"/>
                <a:gd name="T6" fmla="*/ 26 w 26"/>
                <a:gd name="T7" fmla="*/ 5 h 154"/>
                <a:gd name="T8" fmla="*/ 24 w 26"/>
                <a:gd name="T9" fmla="*/ 2 h 154"/>
                <a:gd name="T10" fmla="*/ 20 w 26"/>
                <a:gd name="T11" fmla="*/ 0 h 1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4">
                  <a:moveTo>
                    <a:pt x="20" y="0"/>
                  </a:moveTo>
                  <a:lnTo>
                    <a:pt x="0" y="147"/>
                  </a:lnTo>
                  <a:lnTo>
                    <a:pt x="7" y="154"/>
                  </a:lnTo>
                  <a:lnTo>
                    <a:pt x="26" y="5"/>
                  </a:lnTo>
                  <a:lnTo>
                    <a:pt x="24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1" name="Freeform 86"/>
            <p:cNvSpPr/>
            <p:nvPr/>
          </p:nvSpPr>
          <p:spPr bwMode="auto">
            <a:xfrm flipH="1">
              <a:off x="6820061" y="2961555"/>
              <a:ext cx="24248" cy="143599"/>
            </a:xfrm>
            <a:custGeom>
              <a:avLst/>
              <a:gdLst>
                <a:gd name="T0" fmla="*/ 20 w 26"/>
                <a:gd name="T1" fmla="*/ 0 h 154"/>
                <a:gd name="T2" fmla="*/ 0 w 26"/>
                <a:gd name="T3" fmla="*/ 147 h 154"/>
                <a:gd name="T4" fmla="*/ 7 w 26"/>
                <a:gd name="T5" fmla="*/ 154 h 154"/>
                <a:gd name="T6" fmla="*/ 26 w 26"/>
                <a:gd name="T7" fmla="*/ 5 h 154"/>
                <a:gd name="T8" fmla="*/ 24 w 26"/>
                <a:gd name="T9" fmla="*/ 2 h 154"/>
                <a:gd name="T10" fmla="*/ 20 w 26"/>
                <a:gd name="T11" fmla="*/ 0 h 1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4">
                  <a:moveTo>
                    <a:pt x="20" y="0"/>
                  </a:moveTo>
                  <a:lnTo>
                    <a:pt x="0" y="147"/>
                  </a:lnTo>
                  <a:lnTo>
                    <a:pt x="7" y="154"/>
                  </a:lnTo>
                  <a:lnTo>
                    <a:pt x="26" y="5"/>
                  </a:lnTo>
                  <a:lnTo>
                    <a:pt x="24" y="2"/>
                  </a:lnTo>
                  <a:lnTo>
                    <a:pt x="2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2" name="Freeform 87"/>
            <p:cNvSpPr/>
            <p:nvPr/>
          </p:nvSpPr>
          <p:spPr bwMode="auto">
            <a:xfrm flipH="1">
              <a:off x="6628875" y="2906540"/>
              <a:ext cx="12124" cy="7460"/>
            </a:xfrm>
            <a:custGeom>
              <a:avLst/>
              <a:gdLst>
                <a:gd name="T0" fmla="*/ 4 w 13"/>
                <a:gd name="T1" fmla="*/ 0 h 8"/>
                <a:gd name="T2" fmla="*/ 0 w 13"/>
                <a:gd name="T3" fmla="*/ 0 h 8"/>
                <a:gd name="T4" fmla="*/ 6 w 13"/>
                <a:gd name="T5" fmla="*/ 8 h 8"/>
                <a:gd name="T6" fmla="*/ 13 w 13"/>
                <a:gd name="T7" fmla="*/ 6 h 8"/>
                <a:gd name="T8" fmla="*/ 4 w 13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8">
                  <a:moveTo>
                    <a:pt x="4" y="0"/>
                  </a:moveTo>
                  <a:lnTo>
                    <a:pt x="0" y="0"/>
                  </a:lnTo>
                  <a:lnTo>
                    <a:pt x="6" y="8"/>
                  </a:lnTo>
                  <a:lnTo>
                    <a:pt x="13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3" name="Freeform 88"/>
            <p:cNvSpPr/>
            <p:nvPr/>
          </p:nvSpPr>
          <p:spPr bwMode="auto">
            <a:xfrm flipH="1">
              <a:off x="6628875" y="2906540"/>
              <a:ext cx="12124" cy="7460"/>
            </a:xfrm>
            <a:custGeom>
              <a:avLst/>
              <a:gdLst>
                <a:gd name="T0" fmla="*/ 4 w 13"/>
                <a:gd name="T1" fmla="*/ 0 h 8"/>
                <a:gd name="T2" fmla="*/ 0 w 13"/>
                <a:gd name="T3" fmla="*/ 0 h 8"/>
                <a:gd name="T4" fmla="*/ 6 w 13"/>
                <a:gd name="T5" fmla="*/ 8 h 8"/>
                <a:gd name="T6" fmla="*/ 13 w 13"/>
                <a:gd name="T7" fmla="*/ 6 h 8"/>
                <a:gd name="T8" fmla="*/ 4 w 13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8">
                  <a:moveTo>
                    <a:pt x="4" y="0"/>
                  </a:moveTo>
                  <a:lnTo>
                    <a:pt x="0" y="0"/>
                  </a:lnTo>
                  <a:lnTo>
                    <a:pt x="6" y="8"/>
                  </a:lnTo>
                  <a:lnTo>
                    <a:pt x="13" y="6"/>
                  </a:lnTo>
                  <a:lnTo>
                    <a:pt x="4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4" name="Freeform 89"/>
            <p:cNvSpPr/>
            <p:nvPr/>
          </p:nvSpPr>
          <p:spPr bwMode="auto">
            <a:xfrm flipH="1">
              <a:off x="6775296" y="2922391"/>
              <a:ext cx="7461" cy="6527"/>
            </a:xfrm>
            <a:custGeom>
              <a:avLst/>
              <a:gdLst>
                <a:gd name="T0" fmla="*/ 0 w 8"/>
                <a:gd name="T1" fmla="*/ 0 h 7"/>
                <a:gd name="T2" fmla="*/ 0 w 8"/>
                <a:gd name="T3" fmla="*/ 0 h 7"/>
                <a:gd name="T4" fmla="*/ 8 w 8"/>
                <a:gd name="T5" fmla="*/ 7 h 7"/>
                <a:gd name="T6" fmla="*/ 8 w 8"/>
                <a:gd name="T7" fmla="*/ 7 h 7"/>
                <a:gd name="T8" fmla="*/ 0 w 8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5" name="Freeform 90"/>
            <p:cNvSpPr/>
            <p:nvPr/>
          </p:nvSpPr>
          <p:spPr bwMode="auto">
            <a:xfrm flipH="1">
              <a:off x="6775296" y="2922391"/>
              <a:ext cx="7461" cy="6527"/>
            </a:xfrm>
            <a:custGeom>
              <a:avLst/>
              <a:gdLst>
                <a:gd name="T0" fmla="*/ 0 w 8"/>
                <a:gd name="T1" fmla="*/ 0 h 7"/>
                <a:gd name="T2" fmla="*/ 0 w 8"/>
                <a:gd name="T3" fmla="*/ 0 h 7"/>
                <a:gd name="T4" fmla="*/ 8 w 8"/>
                <a:gd name="T5" fmla="*/ 7 h 7"/>
                <a:gd name="T6" fmla="*/ 8 w 8"/>
                <a:gd name="T7" fmla="*/ 7 h 7"/>
                <a:gd name="T8" fmla="*/ 0 w 8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8" y="7"/>
                  </a:lnTo>
                  <a:lnTo>
                    <a:pt x="0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6" name="Freeform 91"/>
            <p:cNvSpPr/>
            <p:nvPr/>
          </p:nvSpPr>
          <p:spPr bwMode="auto">
            <a:xfrm flipH="1">
              <a:off x="6635403" y="2906540"/>
              <a:ext cx="147353" cy="22379"/>
            </a:xfrm>
            <a:custGeom>
              <a:avLst/>
              <a:gdLst>
                <a:gd name="T0" fmla="*/ 152 w 158"/>
                <a:gd name="T1" fmla="*/ 0 h 24"/>
                <a:gd name="T2" fmla="*/ 0 w 158"/>
                <a:gd name="T3" fmla="*/ 17 h 24"/>
                <a:gd name="T4" fmla="*/ 8 w 158"/>
                <a:gd name="T5" fmla="*/ 24 h 24"/>
                <a:gd name="T6" fmla="*/ 158 w 158"/>
                <a:gd name="T7" fmla="*/ 8 h 24"/>
                <a:gd name="T8" fmla="*/ 152 w 158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8" h="24">
                  <a:moveTo>
                    <a:pt x="152" y="0"/>
                  </a:moveTo>
                  <a:lnTo>
                    <a:pt x="0" y="17"/>
                  </a:lnTo>
                  <a:lnTo>
                    <a:pt x="8" y="24"/>
                  </a:lnTo>
                  <a:lnTo>
                    <a:pt x="158" y="8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7" name="Freeform 92"/>
            <p:cNvSpPr/>
            <p:nvPr/>
          </p:nvSpPr>
          <p:spPr bwMode="auto">
            <a:xfrm flipH="1">
              <a:off x="6635403" y="2906540"/>
              <a:ext cx="147353" cy="22379"/>
            </a:xfrm>
            <a:custGeom>
              <a:avLst/>
              <a:gdLst>
                <a:gd name="T0" fmla="*/ 152 w 158"/>
                <a:gd name="T1" fmla="*/ 0 h 24"/>
                <a:gd name="T2" fmla="*/ 0 w 158"/>
                <a:gd name="T3" fmla="*/ 17 h 24"/>
                <a:gd name="T4" fmla="*/ 8 w 158"/>
                <a:gd name="T5" fmla="*/ 24 h 24"/>
                <a:gd name="T6" fmla="*/ 158 w 158"/>
                <a:gd name="T7" fmla="*/ 8 h 24"/>
                <a:gd name="T8" fmla="*/ 152 w 158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8" h="24">
                  <a:moveTo>
                    <a:pt x="152" y="0"/>
                  </a:moveTo>
                  <a:lnTo>
                    <a:pt x="0" y="17"/>
                  </a:lnTo>
                  <a:lnTo>
                    <a:pt x="8" y="24"/>
                  </a:lnTo>
                  <a:lnTo>
                    <a:pt x="158" y="8"/>
                  </a:lnTo>
                  <a:lnTo>
                    <a:pt x="152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8" name="Freeform 93"/>
            <p:cNvSpPr/>
            <p:nvPr/>
          </p:nvSpPr>
          <p:spPr bwMode="auto">
            <a:xfrm flipH="1">
              <a:off x="6676438" y="2860849"/>
              <a:ext cx="10259" cy="4662"/>
            </a:xfrm>
            <a:custGeom>
              <a:avLst/>
              <a:gdLst>
                <a:gd name="T0" fmla="*/ 4 w 11"/>
                <a:gd name="T1" fmla="*/ 0 h 5"/>
                <a:gd name="T2" fmla="*/ 0 w 11"/>
                <a:gd name="T3" fmla="*/ 0 h 5"/>
                <a:gd name="T4" fmla="*/ 5 w 11"/>
                <a:gd name="T5" fmla="*/ 5 h 5"/>
                <a:gd name="T6" fmla="*/ 11 w 11"/>
                <a:gd name="T7" fmla="*/ 5 h 5"/>
                <a:gd name="T8" fmla="*/ 4 w 11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5">
                  <a:moveTo>
                    <a:pt x="4" y="0"/>
                  </a:moveTo>
                  <a:lnTo>
                    <a:pt x="0" y="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9" name="Freeform 94"/>
            <p:cNvSpPr/>
            <p:nvPr/>
          </p:nvSpPr>
          <p:spPr bwMode="auto">
            <a:xfrm flipH="1">
              <a:off x="6676438" y="2860849"/>
              <a:ext cx="10259" cy="4662"/>
            </a:xfrm>
            <a:custGeom>
              <a:avLst/>
              <a:gdLst>
                <a:gd name="T0" fmla="*/ 4 w 11"/>
                <a:gd name="T1" fmla="*/ 0 h 5"/>
                <a:gd name="T2" fmla="*/ 0 w 11"/>
                <a:gd name="T3" fmla="*/ 0 h 5"/>
                <a:gd name="T4" fmla="*/ 5 w 11"/>
                <a:gd name="T5" fmla="*/ 5 h 5"/>
                <a:gd name="T6" fmla="*/ 11 w 11"/>
                <a:gd name="T7" fmla="*/ 5 h 5"/>
                <a:gd name="T8" fmla="*/ 4 w 11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5">
                  <a:moveTo>
                    <a:pt x="4" y="0"/>
                  </a:moveTo>
                  <a:lnTo>
                    <a:pt x="0" y="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4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0" name="Freeform 95"/>
            <p:cNvSpPr/>
            <p:nvPr/>
          </p:nvSpPr>
          <p:spPr bwMode="auto">
            <a:xfrm flipH="1">
              <a:off x="6682034" y="2860849"/>
              <a:ext cx="148286" cy="20514"/>
            </a:xfrm>
            <a:custGeom>
              <a:avLst/>
              <a:gdLst>
                <a:gd name="T0" fmla="*/ 154 w 159"/>
                <a:gd name="T1" fmla="*/ 0 h 22"/>
                <a:gd name="T2" fmla="*/ 0 w 159"/>
                <a:gd name="T3" fmla="*/ 14 h 22"/>
                <a:gd name="T4" fmla="*/ 7 w 159"/>
                <a:gd name="T5" fmla="*/ 22 h 22"/>
                <a:gd name="T6" fmla="*/ 159 w 159"/>
                <a:gd name="T7" fmla="*/ 5 h 22"/>
                <a:gd name="T8" fmla="*/ 154 w 159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9" h="22">
                  <a:moveTo>
                    <a:pt x="154" y="0"/>
                  </a:moveTo>
                  <a:lnTo>
                    <a:pt x="0" y="14"/>
                  </a:lnTo>
                  <a:lnTo>
                    <a:pt x="7" y="22"/>
                  </a:lnTo>
                  <a:lnTo>
                    <a:pt x="159" y="5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1" name="Freeform 96"/>
            <p:cNvSpPr/>
            <p:nvPr/>
          </p:nvSpPr>
          <p:spPr bwMode="auto">
            <a:xfrm flipH="1">
              <a:off x="6682034" y="2860849"/>
              <a:ext cx="148286" cy="20514"/>
            </a:xfrm>
            <a:custGeom>
              <a:avLst/>
              <a:gdLst>
                <a:gd name="T0" fmla="*/ 154 w 159"/>
                <a:gd name="T1" fmla="*/ 0 h 22"/>
                <a:gd name="T2" fmla="*/ 0 w 159"/>
                <a:gd name="T3" fmla="*/ 14 h 22"/>
                <a:gd name="T4" fmla="*/ 7 w 159"/>
                <a:gd name="T5" fmla="*/ 22 h 22"/>
                <a:gd name="T6" fmla="*/ 159 w 159"/>
                <a:gd name="T7" fmla="*/ 5 h 22"/>
                <a:gd name="T8" fmla="*/ 154 w 159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9" h="22">
                  <a:moveTo>
                    <a:pt x="154" y="0"/>
                  </a:moveTo>
                  <a:lnTo>
                    <a:pt x="0" y="14"/>
                  </a:lnTo>
                  <a:lnTo>
                    <a:pt x="7" y="22"/>
                  </a:lnTo>
                  <a:lnTo>
                    <a:pt x="159" y="5"/>
                  </a:lnTo>
                  <a:lnTo>
                    <a:pt x="154" y="0"/>
                  </a:lnTo>
                </a:path>
              </a:pathLst>
            </a:custGeom>
            <a:solidFill>
              <a:srgbClr val="87B0C7"/>
            </a:solidFill>
            <a:ln w="9525">
              <a:solidFill>
                <a:schemeClr val="bg1"/>
              </a:solidFill>
              <a:round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2" name="Freeform 97"/>
            <p:cNvSpPr/>
            <p:nvPr/>
          </p:nvSpPr>
          <p:spPr bwMode="auto">
            <a:xfrm flipH="1">
              <a:off x="6741721" y="2161504"/>
              <a:ext cx="843083" cy="842944"/>
            </a:xfrm>
            <a:custGeom>
              <a:avLst/>
              <a:gdLst>
                <a:gd name="T0" fmla="*/ 55 w 493"/>
                <a:gd name="T1" fmla="*/ 9 h 493"/>
                <a:gd name="T2" fmla="*/ 55 w 493"/>
                <a:gd name="T3" fmla="*/ 9 h 493"/>
                <a:gd name="T4" fmla="*/ 31 w 493"/>
                <a:gd name="T5" fmla="*/ 0 h 493"/>
                <a:gd name="T6" fmla="*/ 0 w 493"/>
                <a:gd name="T7" fmla="*/ 31 h 493"/>
                <a:gd name="T8" fmla="*/ 11 w 493"/>
                <a:gd name="T9" fmla="*/ 57 h 493"/>
                <a:gd name="T10" fmla="*/ 11 w 493"/>
                <a:gd name="T11" fmla="*/ 57 h 493"/>
                <a:gd name="T12" fmla="*/ 862 w 493"/>
                <a:gd name="T13" fmla="*/ 904 h 493"/>
                <a:gd name="T14" fmla="*/ 904 w 493"/>
                <a:gd name="T15" fmla="*/ 860 h 493"/>
                <a:gd name="T16" fmla="*/ 55 w 493"/>
                <a:gd name="T17" fmla="*/ 9 h 4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3" h="493">
                  <a:moveTo>
                    <a:pt x="30" y="5"/>
                  </a:moveTo>
                  <a:cubicBezTo>
                    <a:pt x="30" y="5"/>
                    <a:pt x="30" y="5"/>
                    <a:pt x="30" y="5"/>
                  </a:cubicBezTo>
                  <a:cubicBezTo>
                    <a:pt x="27" y="2"/>
                    <a:pt x="22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3"/>
                    <a:pt x="2" y="28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470" y="493"/>
                    <a:pt x="470" y="493"/>
                    <a:pt x="470" y="493"/>
                  </a:cubicBezTo>
                  <a:cubicBezTo>
                    <a:pt x="493" y="469"/>
                    <a:pt x="493" y="469"/>
                    <a:pt x="493" y="469"/>
                  </a:cubicBezTo>
                  <a:cubicBezTo>
                    <a:pt x="30" y="5"/>
                    <a:pt x="30" y="5"/>
                    <a:pt x="30" y="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133" name="Freeform 98"/>
          <p:cNvSpPr/>
          <p:nvPr/>
        </p:nvSpPr>
        <p:spPr bwMode="auto">
          <a:xfrm flipH="1">
            <a:off x="10532455" y="3907713"/>
            <a:ext cx="72123" cy="73353"/>
          </a:xfrm>
          <a:custGeom>
            <a:avLst/>
            <a:gdLst>
              <a:gd name="T0" fmla="*/ 5 w 32"/>
              <a:gd name="T1" fmla="*/ 0 h 32"/>
              <a:gd name="T2" fmla="*/ 0 w 32"/>
              <a:gd name="T3" fmla="*/ 6 h 32"/>
              <a:gd name="T4" fmla="*/ 24 w 32"/>
              <a:gd name="T5" fmla="*/ 31 h 32"/>
              <a:gd name="T6" fmla="*/ 53 w 32"/>
              <a:gd name="T7" fmla="*/ 59 h 32"/>
              <a:gd name="T8" fmla="*/ 58 w 32"/>
              <a:gd name="T9" fmla="*/ 53 h 32"/>
              <a:gd name="T10" fmla="*/ 5 w 32"/>
              <a:gd name="T11" fmla="*/ 0 h 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" h="32"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4" y="8"/>
                  <a:pt x="8" y="12"/>
                  <a:pt x="13" y="17"/>
                </a:cubicBezTo>
                <a:cubicBezTo>
                  <a:pt x="18" y="22"/>
                  <a:pt x="24" y="27"/>
                  <a:pt x="29" y="32"/>
                </a:cubicBezTo>
                <a:cubicBezTo>
                  <a:pt x="32" y="29"/>
                  <a:pt x="32" y="29"/>
                  <a:pt x="32" y="29"/>
                </a:cubicBezTo>
                <a:cubicBezTo>
                  <a:pt x="22" y="20"/>
                  <a:pt x="12" y="10"/>
                  <a:pt x="3" y="0"/>
                </a:cubicBezTo>
              </a:path>
            </a:pathLst>
          </a:custGeom>
          <a:solidFill>
            <a:srgbClr val="C9C8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34" name="Freeform 106"/>
          <p:cNvSpPr/>
          <p:nvPr/>
        </p:nvSpPr>
        <p:spPr bwMode="auto">
          <a:xfrm flipH="1">
            <a:off x="9528961" y="2904385"/>
            <a:ext cx="60931" cy="77084"/>
          </a:xfrm>
          <a:custGeom>
            <a:avLst/>
            <a:gdLst>
              <a:gd name="T0" fmla="*/ 4 w 27"/>
              <a:gd name="T1" fmla="*/ 0 h 34"/>
              <a:gd name="T2" fmla="*/ 0 w 27"/>
              <a:gd name="T3" fmla="*/ 4 h 34"/>
              <a:gd name="T4" fmla="*/ 0 w 27"/>
              <a:gd name="T5" fmla="*/ 13 h 34"/>
              <a:gd name="T6" fmla="*/ 11 w 27"/>
              <a:gd name="T7" fmla="*/ 38 h 34"/>
              <a:gd name="T8" fmla="*/ 11 w 27"/>
              <a:gd name="T9" fmla="*/ 38 h 34"/>
              <a:gd name="T10" fmla="*/ 34 w 27"/>
              <a:gd name="T11" fmla="*/ 62 h 34"/>
              <a:gd name="T12" fmla="*/ 49 w 27"/>
              <a:gd name="T13" fmla="*/ 46 h 34"/>
              <a:gd name="T14" fmla="*/ 27 w 27"/>
              <a:gd name="T15" fmla="*/ 27 h 34"/>
              <a:gd name="T16" fmla="*/ 4 w 27"/>
              <a:gd name="T17" fmla="*/ 0 h 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7" h="34">
                <a:moveTo>
                  <a:pt x="2" y="0"/>
                </a:moveTo>
                <a:cubicBezTo>
                  <a:pt x="0" y="2"/>
                  <a:pt x="0" y="2"/>
                  <a:pt x="0" y="2"/>
                </a:cubicBezTo>
                <a:cubicBezTo>
                  <a:pt x="0" y="3"/>
                  <a:pt x="0" y="5"/>
                  <a:pt x="0" y="7"/>
                </a:cubicBezTo>
                <a:cubicBezTo>
                  <a:pt x="0" y="13"/>
                  <a:pt x="2" y="18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19" y="34"/>
                  <a:pt x="19" y="34"/>
                  <a:pt x="19" y="34"/>
                </a:cubicBezTo>
                <a:cubicBezTo>
                  <a:pt x="27" y="25"/>
                  <a:pt x="27" y="25"/>
                  <a:pt x="27" y="25"/>
                </a:cubicBezTo>
                <a:cubicBezTo>
                  <a:pt x="15" y="15"/>
                  <a:pt x="15" y="15"/>
                  <a:pt x="15" y="15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rgbClr val="5D48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55" name="Content Placeholder 2"/>
          <p:cNvSpPr txBox="1"/>
          <p:nvPr/>
        </p:nvSpPr>
        <p:spPr bwMode="auto">
          <a:xfrm>
            <a:off x="1586445" y="2198392"/>
            <a:ext cx="4298951" cy="6064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067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" name="Content Placeholder 2"/>
          <p:cNvSpPr txBox="1"/>
          <p:nvPr/>
        </p:nvSpPr>
        <p:spPr bwMode="auto">
          <a:xfrm>
            <a:off x="1618195" y="3204866"/>
            <a:ext cx="4298951" cy="6064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067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1" name="Content Placeholder 2"/>
          <p:cNvSpPr txBox="1"/>
          <p:nvPr/>
        </p:nvSpPr>
        <p:spPr bwMode="auto">
          <a:xfrm>
            <a:off x="1586445" y="4190705"/>
            <a:ext cx="4298951" cy="6064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067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12192000" y="9372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135" name="文本框 74"/>
          <p:cNvSpPr txBox="1"/>
          <p:nvPr/>
        </p:nvSpPr>
        <p:spPr>
          <a:xfrm>
            <a:off x="676188" y="1344959"/>
            <a:ext cx="603481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chemeClr val="bg1"/>
                </a:solidFill>
              </a:rPr>
              <a:t>一、</a:t>
            </a:r>
            <a:r>
              <a:rPr lang="zh-CN" altLang="zh-CN" sz="2800" b="1" dirty="0" smtClean="0">
                <a:solidFill>
                  <a:schemeClr val="bg1"/>
                </a:solidFill>
              </a:rPr>
              <a:t>数据</a:t>
            </a:r>
            <a:r>
              <a:rPr lang="zh-CN" altLang="zh-CN" sz="2800" b="1" dirty="0">
                <a:solidFill>
                  <a:schemeClr val="bg1"/>
                </a:solidFill>
              </a:rPr>
              <a:t>来源</a:t>
            </a:r>
          </a:p>
          <a:p>
            <a:r>
              <a:rPr lang="zh-CN" altLang="zh-CN" sz="2800" b="1" dirty="0">
                <a:solidFill>
                  <a:schemeClr val="bg1"/>
                </a:solidFill>
              </a:rPr>
              <a:t>（</a:t>
            </a:r>
            <a:r>
              <a:rPr lang="en-US" altLang="zh-CN" sz="2800" b="1" dirty="0">
                <a:solidFill>
                  <a:schemeClr val="bg1"/>
                </a:solidFill>
              </a:rPr>
              <a:t>1</a:t>
            </a:r>
            <a:r>
              <a:rPr lang="zh-CN" altLang="zh-CN" sz="2800" b="1" dirty="0">
                <a:solidFill>
                  <a:schemeClr val="bg1"/>
                </a:solidFill>
              </a:rPr>
              <a:t>）获取当前城市天气：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http://api.openweathermap.org/data/2.5/weather?q=chengdu&amp;mode=json&amp;units=metric&amp;lang=zh_cn&amp;APPID=6a67ed641c0fda8b69715c43518b6996</a:t>
            </a:r>
            <a:endParaRPr lang="zh-CN" altLang="zh-CN" sz="2800" dirty="0">
              <a:solidFill>
                <a:schemeClr val="bg1"/>
              </a:solidFill>
            </a:endParaRPr>
          </a:p>
          <a:p>
            <a:r>
              <a:rPr lang="zh-CN" altLang="zh-CN" sz="2800" b="1" dirty="0">
                <a:solidFill>
                  <a:schemeClr val="bg1"/>
                </a:solidFill>
              </a:rPr>
              <a:t>（</a:t>
            </a:r>
            <a:r>
              <a:rPr lang="en-US" altLang="zh-CN" sz="2800" b="1" dirty="0">
                <a:solidFill>
                  <a:schemeClr val="bg1"/>
                </a:solidFill>
              </a:rPr>
              <a:t>2</a:t>
            </a:r>
            <a:r>
              <a:rPr lang="zh-CN" altLang="zh-CN" sz="2800" b="1" dirty="0">
                <a:solidFill>
                  <a:schemeClr val="bg1"/>
                </a:solidFill>
              </a:rPr>
              <a:t>）未来五天天气：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http://api.openweathermap.org/data/2.5/forecast?q=chengdu,cn&amp;mode=json&amp;lang=zh_cn&amp;&amp;APPID=6a67ed641c0fda8b69715c43518b6996&amp;units=metric</a:t>
            </a:r>
            <a:endParaRPr lang="zh-CN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98446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1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33" grpId="0" animBg="1"/>
      <p:bldP spid="134" grpId="0" animBg="1"/>
      <p:bldP spid="155" grpId="0"/>
      <p:bldP spid="153" grpId="0"/>
      <p:bldP spid="151" grpId="0"/>
      <p:bldP spid="136" grpId="0"/>
      <p:bldP spid="13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F53"/>
      </a:accent1>
      <a:accent2>
        <a:srgbClr val="F17475"/>
      </a:accent2>
      <a:accent3>
        <a:srgbClr val="01B3C5"/>
      </a:accent3>
      <a:accent4>
        <a:srgbClr val="6A3C7C"/>
      </a:accent4>
      <a:accent5>
        <a:srgbClr val="C65885"/>
      </a:accent5>
      <a:accent6>
        <a:srgbClr val="FCC79F"/>
      </a:accent6>
      <a:hlink>
        <a:srgbClr val="00AF92"/>
      </a:hlink>
      <a:folHlink>
        <a:srgbClr val="869FB7"/>
      </a:folHlink>
    </a:clrScheme>
    <a:fontScheme name="Temp">
      <a:majorFont>
        <a:latin typeface="方正姚体"/>
        <a:ea typeface="微软雅黑"/>
        <a:cs typeface=""/>
      </a:majorFont>
      <a:minorFont>
        <a:latin typeface="方正姚体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bg1">
                <a:shade val="30000"/>
                <a:satMod val="115000"/>
              </a:schemeClr>
            </a:gs>
            <a:gs pos="50000">
              <a:schemeClr val="bg1">
                <a:shade val="67500"/>
                <a:satMod val="115000"/>
              </a:schemeClr>
            </a:gs>
            <a:gs pos="100000">
              <a:schemeClr val="bg1">
                <a:shade val="100000"/>
                <a:satMod val="115000"/>
              </a:schemeClr>
            </a:gs>
          </a:gsLst>
          <a:lin ang="27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44546A"/>
    </a:dk2>
    <a:lt2>
      <a:srgbClr val="E7E6E6"/>
    </a:lt2>
    <a:accent1>
      <a:srgbClr val="FFBF53"/>
    </a:accent1>
    <a:accent2>
      <a:srgbClr val="F17475"/>
    </a:accent2>
    <a:accent3>
      <a:srgbClr val="01B3C5"/>
    </a:accent3>
    <a:accent4>
      <a:srgbClr val="6A3C7C"/>
    </a:accent4>
    <a:accent5>
      <a:srgbClr val="C65885"/>
    </a:accent5>
    <a:accent6>
      <a:srgbClr val="FCC79F"/>
    </a:accent6>
    <a:hlink>
      <a:srgbClr val="00AF92"/>
    </a:hlink>
    <a:folHlink>
      <a:srgbClr val="869FB7"/>
    </a:folHlink>
  </a:clrScheme>
</a:themeOverride>
</file>

<file path=ppt/theme/themeOverride2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44546A"/>
    </a:dk2>
    <a:lt2>
      <a:srgbClr val="E7E6E6"/>
    </a:lt2>
    <a:accent1>
      <a:srgbClr val="FFBF53"/>
    </a:accent1>
    <a:accent2>
      <a:srgbClr val="F17475"/>
    </a:accent2>
    <a:accent3>
      <a:srgbClr val="01B3C5"/>
    </a:accent3>
    <a:accent4>
      <a:srgbClr val="6A3C7C"/>
    </a:accent4>
    <a:accent5>
      <a:srgbClr val="C65885"/>
    </a:accent5>
    <a:accent6>
      <a:srgbClr val="FCC79F"/>
    </a:accent6>
    <a:hlink>
      <a:srgbClr val="00AF92"/>
    </a:hlink>
    <a:folHlink>
      <a:srgbClr val="869FB7"/>
    </a:folHlink>
  </a:clrScheme>
</a:themeOverride>
</file>

<file path=ppt/theme/themeOverride3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44546A"/>
    </a:dk2>
    <a:lt2>
      <a:srgbClr val="E7E6E6"/>
    </a:lt2>
    <a:accent1>
      <a:srgbClr val="FFBF53"/>
    </a:accent1>
    <a:accent2>
      <a:srgbClr val="F17475"/>
    </a:accent2>
    <a:accent3>
      <a:srgbClr val="01B3C5"/>
    </a:accent3>
    <a:accent4>
      <a:srgbClr val="6A3C7C"/>
    </a:accent4>
    <a:accent5>
      <a:srgbClr val="C65885"/>
    </a:accent5>
    <a:accent6>
      <a:srgbClr val="FCC79F"/>
    </a:accent6>
    <a:hlink>
      <a:srgbClr val="00AF92"/>
    </a:hlink>
    <a:folHlink>
      <a:srgbClr val="869FB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</TotalTime>
  <Words>499</Words>
  <Application>Microsoft Office PowerPoint</Application>
  <PresentationFormat>自定义</PresentationFormat>
  <Paragraphs>135</Paragraphs>
  <Slides>21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白色小花</dc:title>
  <dc:creator>第一PPT</dc:creator>
  <cp:keywords>www.1ppt.com</cp:keywords>
  <dc:description>www.1ppt.com</dc:description>
  <cp:lastModifiedBy>lenovo</cp:lastModifiedBy>
  <cp:revision>154</cp:revision>
  <dcterms:created xsi:type="dcterms:W3CDTF">2015-08-18T02:51:41Z</dcterms:created>
  <dcterms:modified xsi:type="dcterms:W3CDTF">2018-06-04T11:43:14Z</dcterms:modified>
</cp:coreProperties>
</file>