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89443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89443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894436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894436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894436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c894436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894436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894436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894436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894436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894436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894436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894436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894436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894436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c894436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 320 HW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Verma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info pt.1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33925" y="1428750"/>
            <a:ext cx="28047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 the right is a bar </a:t>
            </a:r>
            <a:r>
              <a:rPr lang="en" sz="1300">
                <a:solidFill>
                  <a:schemeClr val="dk2"/>
                </a:solidFill>
              </a:rPr>
              <a:t>plot showing which state the participants of the survey come from.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The vast majority of participants were from Maryland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25" y="1170125"/>
            <a:ext cx="49325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pt. 2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075" y="154125"/>
            <a:ext cx="2609349" cy="207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074" y="2444750"/>
            <a:ext cx="2609350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1600" y="1154675"/>
            <a:ext cx="4889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 the right are histograms showing the GPAs and sleep of survey participants.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As can be seen, the GPAs of students are largely in the 3.8-4.0 range (although </a:t>
            </a:r>
            <a:r>
              <a:rPr lang="en" sz="1300">
                <a:solidFill>
                  <a:schemeClr val="dk2"/>
                </a:solidFill>
              </a:rPr>
              <a:t>students may be inaccurately reporting their grades)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Among all participants, the amount of sleep they get seems to be centered fairly tightly around 7-8 hours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696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ability of different factors on grade pt.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5" y="2979175"/>
            <a:ext cx="5547801" cy="19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16625" y="842300"/>
            <a:ext cx="74007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For each of the factors listed below, I ran a Random Forest Regression to try and predict the GPA and listed the R^2 values.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From the table, it can be seen that the GPA 2 semesters </a:t>
            </a:r>
            <a:r>
              <a:rPr lang="en" sz="1300">
                <a:solidFill>
                  <a:schemeClr val="dk2"/>
                </a:solidFill>
              </a:rPr>
              <a:t>prior had the most power at predicting last semester’s GPA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Intuitively, this makes sense because a student’s performance semester to semester should be fairly consistent.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44500" y="3905250"/>
            <a:ext cx="4857900" cy="116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76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Predictive ability of different factors on grade pt.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Similarly, we can also find that whether the survey participant attended a private school was the worst at predicting the grades of student. This was a little bit surprising, but might be a result of selection bias (students who took the time to fill out this optional survey may simply have a different distribution than the actual population).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5" y="3077850"/>
            <a:ext cx="5547801" cy="19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416625" y="4275675"/>
            <a:ext cx="4857900" cy="190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sleep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84675"/>
            <a:ext cx="8102600" cy="10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1700" y="1322925"/>
            <a:ext cx="7979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 also looked at whether </a:t>
            </a:r>
            <a:r>
              <a:rPr lang="en" sz="1300">
                <a:solidFill>
                  <a:schemeClr val="dk2"/>
                </a:solidFill>
              </a:rPr>
              <a:t>screen time</a:t>
            </a:r>
            <a:r>
              <a:rPr lang="en" sz="1300">
                <a:solidFill>
                  <a:schemeClr val="dk2"/>
                </a:solidFill>
              </a:rPr>
              <a:t> or course load was a better predictor of sleep. I put the features into a random forest regression, trying to predict sleep, and looked at the R^2 values.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It was interesting to see that screen time was a better predictor of sleep (albeit both had fairly low R^2 values). A possible reason for this could be using devices immediately before sleeping.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Beginning and Parent in tech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75" y="2905800"/>
            <a:ext cx="7901526" cy="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65675" y="1164175"/>
            <a:ext cx="71331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Below is the result of a Chi-Squared test I ran to test if the age at which a survey participant began programming and the number of parents in tech that they had were independent variables.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Interestingly, they did turn out to be </a:t>
            </a:r>
            <a:r>
              <a:rPr lang="en" sz="1300">
                <a:solidFill>
                  <a:schemeClr val="dk2"/>
                </a:solidFill>
              </a:rPr>
              <a:t>independent. This was surprising for me because I would have expected parents to indirectly or directly encourage their kids to go into the same field they did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and grades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33850"/>
            <a:ext cx="7886698" cy="11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86850" y="1220988"/>
            <a:ext cx="73977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Below are the results for 2 separate Chi-Squared tests I ran to see: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If studying with friends and grades were independent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If taking notes in class and grades were independent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My results were that, while studying with friends and grades were independent variables, taking notes had a statistically significant effect on grades. This makes sense </a:t>
            </a:r>
            <a:r>
              <a:rPr lang="en" sz="1300">
                <a:solidFill>
                  <a:schemeClr val="dk2"/>
                </a:solidFill>
              </a:rPr>
              <a:t>because, with friends, there’s a fairly high chance of getting distracted rather than studying.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1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main takeaways are the following: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None of the factors by themselves were a good indicator of the GPA that a student received. If, in the </a:t>
            </a:r>
            <a:r>
              <a:rPr lang="en" sz="1300"/>
              <a:t>future</a:t>
            </a:r>
            <a:r>
              <a:rPr lang="en" sz="1300"/>
              <a:t>, a model needed to be designed to predict a student’s GPA, it would be a good idea to use multiple different features.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There may have been selection bias in the survey, as students who go out of their way to fill out an optional survey may not be a balanced sample of the entire population of </a:t>
            </a:r>
            <a:r>
              <a:rPr lang="en" sz="1300"/>
              <a:t>students. 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