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6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A27-0B2C-4DEA-8510-6841AC00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F0950-0D46-4EB8-B2A1-653B7BBB8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3568-F353-42AE-B18C-07F2F846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9824-A632-4FE5-AC52-00E5D60E2900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049E0-2B1D-4CB7-B517-96A16812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CE9C-0B2E-44DC-8BBB-C1552399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8991-7479-466F-BB6A-57DDA14CF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00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7858-DC8B-4648-B23A-16C077A7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AEFEC-2000-4743-B445-D833DC172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C124-230B-4BFD-B734-142C4532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9824-A632-4FE5-AC52-00E5D60E2900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8E96-CB37-48A3-956B-0654E71F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1707-906E-4C6D-9A14-03CB6B17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8991-7479-466F-BB6A-57DDA14CF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36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FB540-6F86-4FC3-8941-DAF129935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A47A9-DFE9-4F31-9712-4D2E04202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6DB13-D388-48AA-AE4C-E2B09554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9824-A632-4FE5-AC52-00E5D60E2900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F54F-C140-40F9-B518-63759B37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162A-736F-41AB-8A2B-A2926A54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8991-7479-466F-BB6A-57DDA14CF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51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A14B-7948-4BF9-83F5-D313176B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429D-0708-45E5-AEDB-C2C889F2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4490-55B5-4BD0-BE97-3C2D4793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9824-A632-4FE5-AC52-00E5D60E2900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9ECB7-3A17-4A2F-9EC0-C8960EB3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B02C-24F2-4D1D-A8E1-FF30CDCD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8991-7479-466F-BB6A-57DDA14CF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8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3166-AE6A-44DA-8B43-BEB47C82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A803-CC15-4457-9D2F-E3DAA3080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ED2C-2A1A-4E93-85B9-A7606767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9824-A632-4FE5-AC52-00E5D60E2900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64DDB-F723-481E-A2C9-625CED02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C543-AF91-4954-BCCF-8C094A22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8991-7479-466F-BB6A-57DDA14CF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85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590E-10FD-4D51-BEF3-5120B964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6D4A-D1B0-49F5-949D-B030744EE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400B7-4DE5-4839-A8D6-B35A2C932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1F52E-4638-46BA-97BB-491F9BB0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9824-A632-4FE5-AC52-00E5D60E2900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B8074-502A-4302-95A5-C7C618EE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4F85C-AA5E-4374-8756-E97D08E8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8991-7479-466F-BB6A-57DDA14CF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03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11A3-7A1B-4F52-A676-FAFAF6D8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97A1-ED7B-4BED-A84A-E7B4D339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9CE21-8CFF-4553-9A50-C323895BE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696DF-3D33-48A0-91BF-CF4CBF290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298C2-985C-4A67-8AC0-CE3A1B358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CF98B-57C3-498C-A78C-387420B3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9824-A632-4FE5-AC52-00E5D60E2900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E3331-B643-4EE5-9534-9EFD0B4F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2E077-785A-4FE6-9596-C4946A2C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8991-7479-466F-BB6A-57DDA14CF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65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B227-8664-42F7-85AB-F2346A89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85660-8BF2-4920-B3E9-68F6D099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9824-A632-4FE5-AC52-00E5D60E2900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D8925-ED4D-4039-96AD-2EDD76F8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8BCE8-3D28-4F71-9A8F-A5A28749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8991-7479-466F-BB6A-57DDA14CF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36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D05F4-886E-483B-9459-8FEC34B3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9824-A632-4FE5-AC52-00E5D60E2900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B14BA-C707-48C0-BFDB-2D32244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22CBF-BF4B-415A-B461-5FBBC0CA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8991-7479-466F-BB6A-57DDA14CF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11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3123-1EF8-4194-AD7D-DCB3A279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29C4-1BC5-481B-AE60-A1FB07DF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69392-17E3-495D-8EBF-B862FEA38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9FE96-673F-4E34-AFE4-43C61A17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9824-A632-4FE5-AC52-00E5D60E2900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E300B-AFEB-49D6-8A5C-546E1085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816C-E8C8-41E0-9E61-C4F24260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8991-7479-466F-BB6A-57DDA14CF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7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E1A6-E7CC-49D8-A88E-08E45A88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B6F88-A390-4ACA-AB29-73868106D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C90BD-C5A1-457B-B2E7-E1D293B7A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F1B08-2675-4B68-88A8-95F96DB2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9824-A632-4FE5-AC52-00E5D60E2900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A6A03-D498-477E-9CB6-371329EA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367A-6CB3-488A-9555-A66B7A20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8991-7479-466F-BB6A-57DDA14CF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E48DA-9914-42C8-BFF5-824B0478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FB5E9-3FBA-4143-A7B2-1A8511482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B7B7-3E09-435E-995A-1C17C2686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9824-A632-4FE5-AC52-00E5D60E2900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25E02-79B4-404B-B1BC-7BB47C955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93CB-8D03-4596-9F1C-E396437DC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D8991-7479-466F-BB6A-57DDA14CF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2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208A-D69E-4780-83F0-734BAAA13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analytics for E-Sports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263C-3E3D-41A9-A041-90B05337E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Roshan Raj Ramesh</a:t>
            </a:r>
          </a:p>
          <a:p>
            <a:r>
              <a:rPr lang="en-IN" dirty="0"/>
              <a:t>209030158</a:t>
            </a:r>
          </a:p>
        </p:txBody>
      </p:sp>
    </p:spTree>
    <p:extLst>
      <p:ext uri="{BB962C8B-B14F-4D97-AF65-F5344CB8AC3E}">
        <p14:creationId xmlns:p14="http://schemas.microsoft.com/office/powerpoint/2010/main" val="74844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43CD-04C9-407A-84C7-D83B8B0D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 gap analysis (KNN, K=4)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ECF6B683-B9BE-42B8-BDA9-D59E99DDE0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7601"/>
            <a:ext cx="5181600" cy="2767385"/>
          </a:xfrm>
        </p:spPr>
      </p:pic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4C4B2BBB-E8C9-43EC-8AC9-AF1DA91940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7601"/>
            <a:ext cx="5181600" cy="2767385"/>
          </a:xfrm>
        </p:spPr>
      </p:pic>
    </p:spTree>
    <p:extLst>
      <p:ext uri="{BB962C8B-B14F-4D97-AF65-F5344CB8AC3E}">
        <p14:creationId xmlns:p14="http://schemas.microsoft.com/office/powerpoint/2010/main" val="411053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65B8-8001-475E-B978-C2C4CC3B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skill 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B418-413F-4DBB-8D79-536185DE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If the skill gap is more between new gamers and the rest of the lobby, it will be difficult for a new gamer to get into the game.</a:t>
            </a:r>
          </a:p>
          <a:p>
            <a:endParaRPr lang="en-IN" sz="2000" dirty="0"/>
          </a:p>
          <a:p>
            <a:r>
              <a:rPr lang="en-IN" sz="2000" dirty="0"/>
              <a:t>At the same time if the skill gap is less, there is no meaning to play the game in a long run for a professional player.</a:t>
            </a:r>
          </a:p>
          <a:p>
            <a:endParaRPr lang="en-IN" sz="2000" dirty="0"/>
          </a:p>
          <a:p>
            <a:r>
              <a:rPr lang="en-IN" sz="2000" dirty="0"/>
              <a:t>This should be handled sensibly and should be monitored every season of the game. It creates a welcoming environment for the new gamers and at the same time gives a reason for a professional player to play the game. </a:t>
            </a:r>
          </a:p>
        </p:txBody>
      </p:sp>
    </p:spTree>
    <p:extLst>
      <p:ext uri="{BB962C8B-B14F-4D97-AF65-F5344CB8AC3E}">
        <p14:creationId xmlns:p14="http://schemas.microsoft.com/office/powerpoint/2010/main" val="250765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9809-2FE9-4CB9-8674-79389D98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and Conclusion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672960-6356-4BE3-8E22-29058FBC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Comparing the player’s skill gap of a trending game say </a:t>
            </a:r>
            <a:r>
              <a:rPr lang="en-IN" sz="2400" dirty="0" err="1"/>
              <a:t>fortnite</a:t>
            </a:r>
            <a:r>
              <a:rPr lang="en-IN" sz="2400" dirty="0"/>
              <a:t>, apex legends with PUBG can help us understand the real reason behind PUBG’s downfall.</a:t>
            </a:r>
          </a:p>
          <a:p>
            <a:endParaRPr lang="en-IN" sz="2400" dirty="0"/>
          </a:p>
          <a:p>
            <a:r>
              <a:rPr lang="en-IN" sz="2400" dirty="0"/>
              <a:t>Analytics can help an E-Sports title retaining the players and also will help to modify some gameplay decision that can make an E-Sports title more welcoming.</a:t>
            </a:r>
          </a:p>
        </p:txBody>
      </p:sp>
    </p:spTree>
    <p:extLst>
      <p:ext uri="{BB962C8B-B14F-4D97-AF65-F5344CB8AC3E}">
        <p14:creationId xmlns:p14="http://schemas.microsoft.com/office/powerpoint/2010/main" val="214636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FAE9-B54F-4EB0-98F6-BAB83DD7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991B2C2-AB93-4673-ADCF-53422E7EA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/>
              <a:t>PUBG is the most played BR game in 2017, 2018 and first BR game available to the consumers.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/>
              <a:t>The game is struggling to retain the active players.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/>
              <a:t>Reason behind this downfall regards to the gameplay and changes to be done for the Improving the gameplay.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F20D7-0D5B-4664-AE9D-3ED7553F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61" y="1535185"/>
            <a:ext cx="7287558" cy="40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0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B2C7-BE46-4B65-8BE4-49460BB8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AE3D-9242-46EF-8988-DACF7829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Recommendations and suggestions for game developers to retain the entertainment of the game.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Introductory game guide for new comers to the game and helping them to have a decent gun fight time. 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85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3D6D-5FB0-4D36-AE50-5F02B073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Things to add in the introductory guide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0732-4470-4F4A-AB55-7EEA5653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Weapon information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Players position analysis and camping details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Gun top players uses the most</a:t>
            </a:r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087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7753-87D5-40EC-B1A7-20AF23E9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Weapon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BD8D9-E253-4E90-9912-206EE045D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Insights from the visualization: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solidFill>
                  <a:srgbClr val="000000"/>
                </a:solidFill>
                <a:latin typeface="Calibri "/>
              </a:rPr>
              <a:t>While picking a short-range fight, the player must pick SMGs or a Shotgun.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  <a:latin typeface="Calibri 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solidFill>
                  <a:srgbClr val="000000"/>
                </a:solidFill>
                <a:latin typeface="Calibri "/>
              </a:rPr>
              <a:t>Assault rifles are very reliable as they can be used in both short-range and mid-range fight. A beginner player must an assault rifle as it is a versatile weapon type and played by top players in the game.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  <a:latin typeface="Calibri 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solidFill>
                  <a:srgbClr val="000000"/>
                </a:solidFill>
                <a:latin typeface="Calibri "/>
              </a:rPr>
              <a:t>For players who wish to pick a medium and long-range fight is advised to pick designed marksman rifle and sniper rifle are only choice to go. </a:t>
            </a:r>
            <a:endParaRPr lang="en-IN" sz="1500" dirty="0">
              <a:latin typeface="Calibri 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5A9343-3016-4643-862F-3997B558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160" y="1315617"/>
            <a:ext cx="6917709" cy="45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1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E1D8-134E-4B15-9825-805F68C9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 camping positions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A378-F624-4675-AC51-E3F6C8C55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Camping position of top players.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Sniper prone areas are revealed.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Adjusting the filters can produce number of interesting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837CEE-E5F8-445B-8065-110D03B4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387" y="1219074"/>
            <a:ext cx="7267582" cy="46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3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B36EE6-11F3-422F-BE9C-D3727096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Weapon usage w.r.t to players skill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94D6A-9F76-4208-BFEC-6308A45D8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5801" y="2057400"/>
            <a:ext cx="6274804" cy="202134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BF496B-2D6F-40F5-8B0A-31872798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Most played gun used by professional players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M416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SCAR-L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M16A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23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F49E42-9165-49BF-9515-13F1784E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Gameplay choices	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9B3A2C-3F3C-4189-BA9D-A0E9A6739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85778"/>
            <a:ext cx="6172200" cy="407691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5B271-BBD0-4E3D-8CF0-24B5D9339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7691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Addressing the player’s satisfaction is also a key factor to consider and make them entitled to a particular game. 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Players survive time and player damage does not show any correlation which is expected to show some positive correlation.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IN" dirty="0">
                <a:solidFill>
                  <a:srgbClr val="000000"/>
                </a:solidFill>
              </a:rPr>
              <a:t>Suggestions to improve the gun time of a casual player:</a:t>
            </a:r>
            <a:endParaRPr lang="en-IN" b="0" i="0" u="none" strike="noStrike" baseline="0" dirty="0">
              <a:solidFill>
                <a:srgbClr val="000000"/>
              </a:solidFill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Increasing player’s health and Armor’s hit point will encourage players to pick the fight </a:t>
            </a:r>
            <a:endParaRPr lang="en-IN" b="0" i="0" u="none" strike="noStrike" baseline="0" dirty="0">
              <a:solidFill>
                <a:srgbClr val="000000"/>
              </a:solidFill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Better consumables will let players heal faster and continue the fight. </a:t>
            </a:r>
          </a:p>
          <a:p>
            <a:endParaRPr lang="en-US" b="0" i="0" u="none" strike="noStrike" baseline="0" dirty="0">
              <a:solidFill>
                <a:srgbClr val="000000"/>
              </a:solidFill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0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43CD-04C9-407A-84C7-D83B8B0D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Hacker analysis	(Density based clustering)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A89ABF44-FBA2-47F2-BB53-3AC666485B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329"/>
            <a:ext cx="5181600" cy="2821929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9F9FE85F-01EF-483A-88D1-7305D9A518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90329"/>
            <a:ext cx="5181600" cy="2821929"/>
          </a:xfrm>
        </p:spPr>
      </p:pic>
    </p:spTree>
    <p:extLst>
      <p:ext uri="{BB962C8B-B14F-4D97-AF65-F5344CB8AC3E}">
        <p14:creationId xmlns:p14="http://schemas.microsoft.com/office/powerpoint/2010/main" val="18054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514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</vt:lpstr>
      <vt:lpstr>Calibri Light</vt:lpstr>
      <vt:lpstr>Office Theme</vt:lpstr>
      <vt:lpstr>Data analytics for E-Sports </vt:lpstr>
      <vt:lpstr>Motivation</vt:lpstr>
      <vt:lpstr>Proposed values</vt:lpstr>
      <vt:lpstr>Things to add in the introductory guide </vt:lpstr>
      <vt:lpstr>Weapon statistics</vt:lpstr>
      <vt:lpstr>Player camping positions</vt:lpstr>
      <vt:lpstr>Weapon usage w.r.t to players skill level</vt:lpstr>
      <vt:lpstr>Gameplay choices  </vt:lpstr>
      <vt:lpstr>Hacker analysis (Density based clustering)</vt:lpstr>
      <vt:lpstr>Skill gap analysis (KNN, K=4)</vt:lpstr>
      <vt:lpstr>Importance of skill gap analysis</vt:lpstr>
      <vt:lpstr>Future scope and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Ramesh, Roshan Raj R.</dc:creator>
  <cp:lastModifiedBy>Ramesh, Roshan Raj R.</cp:lastModifiedBy>
  <cp:revision>15</cp:revision>
  <dcterms:created xsi:type="dcterms:W3CDTF">2021-05-18T11:09:24Z</dcterms:created>
  <dcterms:modified xsi:type="dcterms:W3CDTF">2021-05-20T20:58:53Z</dcterms:modified>
</cp:coreProperties>
</file>