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3" r:id="rId4"/>
    <p:sldId id="317" r:id="rId5"/>
    <p:sldId id="311" r:id="rId6"/>
    <p:sldId id="312" r:id="rId7"/>
    <p:sldId id="314" r:id="rId8"/>
    <p:sldId id="315" r:id="rId9"/>
    <p:sldId id="316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8/11/2022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8/11/2022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0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05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44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23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24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0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03F41C87-7AD9-4845-A077-840E4A0F3F0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4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8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5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25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93812" y="1124744"/>
            <a:ext cx="11161240" cy="2895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BAN 210 – FINAL PROJECT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 MPG DATASET   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230316" y="4813300"/>
            <a:ext cx="8229600" cy="1219200"/>
          </a:xfrm>
        </p:spPr>
        <p:txBody>
          <a:bodyPr/>
          <a:lstStyle/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By-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Roshan Nair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(134526219)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94">
        <p:fade/>
      </p:transition>
    </mc:Choice>
    <mc:Fallback xmlns="">
      <p:transition spd="med" advTm="2139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61764" y="692696"/>
            <a:ext cx="11296983" cy="1224136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GOAL OF THE ANALYSIS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61764" y="2348880"/>
            <a:ext cx="11206531" cy="411480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To predict value of our target variable.</a:t>
            </a:r>
          </a:p>
          <a:p>
            <a:pPr marL="0" indent="0">
              <a:buNone/>
            </a:pP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To check which model is performing better and by how much accuracy.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320">
        <p:fade/>
      </p:transition>
    </mc:Choice>
    <mc:Fallback xmlns="">
      <p:transition spd="med" advTm="3032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748" y="553547"/>
            <a:ext cx="11296983" cy="936104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STEPS IN THE SAS MINER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62" y="1519571"/>
            <a:ext cx="11206531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below steps/nodes 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have been used for the analysis: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Step 1: File Import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Step 2: Stat Explore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Step 3: Graph Explore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Step 4: Data Partition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Step 5: Data Transformation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Step 6: Imputation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Step 7: Regression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Step 8: Variable Selection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Step 9: Neural Network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Step 10: Model Comparison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E0903-1CE6-4085-B2D3-672AEBD1A3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45116" y="1699591"/>
            <a:ext cx="7743709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9284">
        <p:fade/>
      </p:transition>
    </mc:Choice>
    <mc:Fallback xmlns="">
      <p:transition spd="med" advTm="9928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8709" y="836712"/>
            <a:ext cx="11881320" cy="792088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31339" y="2276872"/>
            <a:ext cx="11924198" cy="4464496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The data concerns city-cycle fuel consumption in miles per gallon, to be predicted in terms of 3 multivalued discrete and 5 continuous attributes.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Attribute Information: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1. mpg: continuous (TARGET VARIABLE)</a:t>
            </a:r>
          </a:p>
          <a:p>
            <a:pPr marL="0" indent="0">
              <a:buNone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2. cylinders: multi-valued discrete</a:t>
            </a:r>
          </a:p>
          <a:p>
            <a:pPr marL="0" indent="0">
              <a:buNone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3. displacement: continuous</a:t>
            </a:r>
          </a:p>
          <a:p>
            <a:pPr marL="0" indent="0">
              <a:buNone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4. horsepower: continuous</a:t>
            </a:r>
          </a:p>
          <a:p>
            <a:pPr marL="0" indent="0">
              <a:buNone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5. weight: continuous</a:t>
            </a:r>
          </a:p>
          <a:p>
            <a:pPr marL="0" indent="0">
              <a:buNone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6. acceleration: continuous</a:t>
            </a:r>
          </a:p>
          <a:p>
            <a:pPr marL="0" indent="0">
              <a:buNone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7. model year: multi-valued discrete</a:t>
            </a:r>
          </a:p>
          <a:p>
            <a:pPr marL="0" indent="0">
              <a:buNone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8. origin: multi-valued discrete</a:t>
            </a:r>
          </a:p>
          <a:p>
            <a:pPr marL="0" indent="0">
              <a:buNone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9. car name: string (unique for each instance)</a:t>
            </a:r>
          </a:p>
        </p:txBody>
      </p:sp>
    </p:spTree>
    <p:extLst>
      <p:ext uri="{BB962C8B-B14F-4D97-AF65-F5344CB8AC3E}">
        <p14:creationId xmlns:p14="http://schemas.microsoft.com/office/powerpoint/2010/main" val="28090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836">
        <p:fade/>
      </p:transition>
    </mc:Choice>
    <mc:Fallback xmlns="">
      <p:transition spd="med" advTm="4483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8709" y="836712"/>
            <a:ext cx="11881320" cy="792088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45C2EB-498B-4B14-BC50-2AAE4DFB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2708920"/>
            <a:ext cx="1031596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5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836">
        <p:fade/>
      </p:transition>
    </mc:Choice>
    <mc:Fallback xmlns="">
      <p:transition spd="med" advTm="4483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747" y="836712"/>
            <a:ext cx="11881320" cy="792088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MODEL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3862164" y="6128954"/>
            <a:ext cx="3885245" cy="3828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MSE = 8.45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31B70-4D67-4EB0-902E-C06ADDEFE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4" y="2087243"/>
            <a:ext cx="110394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1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2950">
        <p:fade/>
      </p:transition>
    </mc:Choice>
    <mc:Fallback xmlns="">
      <p:transition spd="med" advTm="13295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752" y="575742"/>
            <a:ext cx="11881320" cy="792088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NEURAL NETWORK MODEL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3502124" y="6048233"/>
            <a:ext cx="4764068" cy="1132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MSE = 16.52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24F99-3432-433D-AD9C-9FBA54A64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6" y="2114855"/>
            <a:ext cx="11783044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502">
        <p:fade/>
      </p:transition>
    </mc:Choice>
    <mc:Fallback xmlns="">
      <p:transition spd="med" advTm="5950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432" y="942233"/>
            <a:ext cx="11881320" cy="792088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COMPARING MODELS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369923" y="3933056"/>
            <a:ext cx="11377264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 compared the two models inferring Mean Squared Error (MSE). Linear Regression model (MSE-8.45) is better than the Neural Network model, as the MSE Score is lower as compared to the Neural Network model (MSE-16.52) and hence it gives us the best prediction value of our target variable.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61114-8921-411F-AAC2-D17C9949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797" y="2204864"/>
            <a:ext cx="12188825" cy="15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30">
        <p:fade/>
      </p:transition>
    </mc:Choice>
    <mc:Fallback xmlns="">
      <p:transition spd="med" advTm="3843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93812" y="1124744"/>
            <a:ext cx="11161240" cy="28956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1516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36">
        <p:fade/>
      </p:transition>
    </mc:Choice>
    <mc:Fallback xmlns="">
      <p:transition spd="med" advTm="553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359</TotalTime>
  <Words>282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Trebuchet MS</vt:lpstr>
      <vt:lpstr>Wingdings</vt:lpstr>
      <vt:lpstr>Berlin</vt:lpstr>
      <vt:lpstr>BAN 210 – FINAL PROJECT  AUTO MPG DATASET    </vt:lpstr>
      <vt:lpstr>GOAL OF THE ANALYSIS</vt:lpstr>
      <vt:lpstr>STEPS IN THE SAS MINER</vt:lpstr>
      <vt:lpstr>DATA DESCRIPTION</vt:lpstr>
      <vt:lpstr>DATA DESCRIPTION</vt:lpstr>
      <vt:lpstr>LINEAR REGRESSION MODEL</vt:lpstr>
      <vt:lpstr>NEURAL NETWORK MODEL</vt:lpstr>
      <vt:lpstr>COMPARING MODELS</vt:lpstr>
      <vt:lpstr>THANK YOU!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 210 – FINAL ASSESSMENT BREAST CANCER DATA</dc:title>
  <dc:creator>Poornima Singh</dc:creator>
  <cp:lastModifiedBy>ITS</cp:lastModifiedBy>
  <cp:revision>28</cp:revision>
  <dcterms:created xsi:type="dcterms:W3CDTF">2022-04-15T00:37:18Z</dcterms:created>
  <dcterms:modified xsi:type="dcterms:W3CDTF">2022-08-11T23:42:59Z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