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7" r:id="rId2"/>
    <p:sldId id="265" r:id="rId3"/>
    <p:sldId id="266" r:id="rId4"/>
    <p:sldId id="268" r:id="rId5"/>
    <p:sldId id="269" r:id="rId6"/>
    <p:sldId id="267" r:id="rId7"/>
    <p:sldId id="264" r:id="rId8"/>
    <p:sldId id="270" r:id="rId9"/>
    <p:sldId id="271" r:id="rId10"/>
    <p:sldId id="273" r:id="rId11"/>
    <p:sldId id="275" r:id="rId12"/>
    <p:sldId id="274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03447BB-5D67-496B-8E87-E561075AD55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han A" userId="ff0f2d98614978aa" providerId="LiveId" clId="{0976D955-E771-4358-B449-2D67F35CC501}"/>
    <pc:docChg chg="undo custSel addSld modSld">
      <pc:chgData name="Roshan A" userId="ff0f2d98614978aa" providerId="LiveId" clId="{0976D955-E771-4358-B449-2D67F35CC501}" dt="2025-06-20T08:23:03.619" v="839" actId="20577"/>
      <pc:docMkLst>
        <pc:docMk/>
      </pc:docMkLst>
      <pc:sldChg chg="modSp mod">
        <pc:chgData name="Roshan A" userId="ff0f2d98614978aa" providerId="LiveId" clId="{0976D955-E771-4358-B449-2D67F35CC501}" dt="2025-06-20T07:25:01.230" v="26" actId="207"/>
        <pc:sldMkLst>
          <pc:docMk/>
          <pc:sldMk cId="576090978" sldId="257"/>
        </pc:sldMkLst>
        <pc:spChg chg="mod">
          <ac:chgData name="Roshan A" userId="ff0f2d98614978aa" providerId="LiveId" clId="{0976D955-E771-4358-B449-2D67F35CC501}" dt="2025-06-20T07:25:01.230" v="26" actId="207"/>
          <ac:spMkLst>
            <pc:docMk/>
            <pc:sldMk cId="576090978" sldId="257"/>
            <ac:spMk id="2" creationId="{00000000-0000-0000-0000-000000000000}"/>
          </ac:spMkLst>
        </pc:spChg>
      </pc:sldChg>
      <pc:sldChg chg="addSp delSp modSp mod modClrScheme chgLayout">
        <pc:chgData name="Roshan A" userId="ff0f2d98614978aa" providerId="LiveId" clId="{0976D955-E771-4358-B449-2D67F35CC501}" dt="2025-06-20T08:06:52.516" v="527" actId="2711"/>
        <pc:sldMkLst>
          <pc:docMk/>
          <pc:sldMk cId="1949577601" sldId="264"/>
        </pc:sldMkLst>
        <pc:spChg chg="mod ord">
          <ac:chgData name="Roshan A" userId="ff0f2d98614978aa" providerId="LiveId" clId="{0976D955-E771-4358-B449-2D67F35CC501}" dt="2025-06-20T08:00:42.407" v="472" actId="1076"/>
          <ac:spMkLst>
            <pc:docMk/>
            <pc:sldMk cId="1949577601" sldId="264"/>
            <ac:spMk id="2" creationId="{00000000-0000-0000-0000-000000000000}"/>
          </ac:spMkLst>
        </pc:spChg>
        <pc:spChg chg="del mod ord">
          <ac:chgData name="Roshan A" userId="ff0f2d98614978aa" providerId="LiveId" clId="{0976D955-E771-4358-B449-2D67F35CC501}" dt="2025-06-20T07:56:58.767" v="433" actId="21"/>
          <ac:spMkLst>
            <pc:docMk/>
            <pc:sldMk cId="1949577601" sldId="264"/>
            <ac:spMk id="4" creationId="{00000000-0000-0000-0000-000000000000}"/>
          </ac:spMkLst>
        </pc:spChg>
        <pc:spChg chg="add del mod">
          <ac:chgData name="Roshan A" userId="ff0f2d98614978aa" providerId="LiveId" clId="{0976D955-E771-4358-B449-2D67F35CC501}" dt="2025-06-20T07:55:26.100" v="418" actId="700"/>
          <ac:spMkLst>
            <pc:docMk/>
            <pc:sldMk cId="1949577601" sldId="264"/>
            <ac:spMk id="5" creationId="{C844FA81-B8E5-05DA-D401-FFC82FD02BC3}"/>
          </ac:spMkLst>
        </pc:spChg>
        <pc:spChg chg="add del mod ord">
          <ac:chgData name="Roshan A" userId="ff0f2d98614978aa" providerId="LiveId" clId="{0976D955-E771-4358-B449-2D67F35CC501}" dt="2025-06-20T07:55:32.151" v="419" actId="700"/>
          <ac:spMkLst>
            <pc:docMk/>
            <pc:sldMk cId="1949577601" sldId="264"/>
            <ac:spMk id="6" creationId="{D8F2F6B9-B814-E6FE-622C-9F30CC52C635}"/>
          </ac:spMkLst>
        </pc:spChg>
        <pc:spChg chg="add del mod ord">
          <ac:chgData name="Roshan A" userId="ff0f2d98614978aa" providerId="LiveId" clId="{0976D955-E771-4358-B449-2D67F35CC501}" dt="2025-06-20T07:55:37.444" v="420" actId="700"/>
          <ac:spMkLst>
            <pc:docMk/>
            <pc:sldMk cId="1949577601" sldId="264"/>
            <ac:spMk id="7" creationId="{C1982B43-AB96-4BF1-C11E-E059D7E67B36}"/>
          </ac:spMkLst>
        </pc:spChg>
        <pc:spChg chg="add del mod ord">
          <ac:chgData name="Roshan A" userId="ff0f2d98614978aa" providerId="LiveId" clId="{0976D955-E771-4358-B449-2D67F35CC501}" dt="2025-06-20T07:59:43.852" v="459" actId="3680"/>
          <ac:spMkLst>
            <pc:docMk/>
            <pc:sldMk cId="1949577601" sldId="264"/>
            <ac:spMk id="12" creationId="{E04F2428-659F-7761-8C85-5B3B9AA616B4}"/>
          </ac:spMkLst>
        </pc:spChg>
        <pc:graphicFrameChg chg="add del mod modGraphic">
          <ac:chgData name="Roshan A" userId="ff0f2d98614978aa" providerId="LiveId" clId="{0976D955-E771-4358-B449-2D67F35CC501}" dt="2025-06-20T07:59:07.368" v="455" actId="21"/>
          <ac:graphicFrameMkLst>
            <pc:docMk/>
            <pc:sldMk cId="1949577601" sldId="264"/>
            <ac:graphicFrameMk id="8" creationId="{6839D219-5E7D-6FBD-0E16-DC27686F9EB2}"/>
          </ac:graphicFrameMkLst>
        </pc:graphicFrameChg>
        <pc:graphicFrameChg chg="add del mod">
          <ac:chgData name="Roshan A" userId="ff0f2d98614978aa" providerId="LiveId" clId="{0976D955-E771-4358-B449-2D67F35CC501}" dt="2025-06-20T07:55:53.095" v="423"/>
          <ac:graphicFrameMkLst>
            <pc:docMk/>
            <pc:sldMk cId="1949577601" sldId="264"/>
            <ac:graphicFrameMk id="9" creationId="{6F0CE25C-8066-B38A-C147-F3A434FFAB38}"/>
          </ac:graphicFrameMkLst>
        </pc:graphicFrameChg>
        <pc:graphicFrameChg chg="del mod">
          <ac:chgData name="Roshan A" userId="ff0f2d98614978aa" providerId="LiveId" clId="{0976D955-E771-4358-B449-2D67F35CC501}" dt="2025-06-20T07:55:14.513" v="417" actId="21"/>
          <ac:graphicFrameMkLst>
            <pc:docMk/>
            <pc:sldMk cId="1949577601" sldId="264"/>
            <ac:graphicFrameMk id="10" creationId="{00000000-0000-0000-0000-000000000000}"/>
          </ac:graphicFrameMkLst>
        </pc:graphicFrameChg>
        <pc:graphicFrameChg chg="add del modGraphic">
          <ac:chgData name="Roshan A" userId="ff0f2d98614978aa" providerId="LiveId" clId="{0976D955-E771-4358-B449-2D67F35CC501}" dt="2025-06-20T07:58:16.353" v="444" actId="21"/>
          <ac:graphicFrameMkLst>
            <pc:docMk/>
            <pc:sldMk cId="1949577601" sldId="264"/>
            <ac:graphicFrameMk id="11" creationId="{4E6DBF9C-49EA-1E03-9482-92F2256B3C59}"/>
          </ac:graphicFrameMkLst>
        </pc:graphicFrameChg>
        <pc:graphicFrameChg chg="add mod ord modGraphic">
          <ac:chgData name="Roshan A" userId="ff0f2d98614978aa" providerId="LiveId" clId="{0976D955-E771-4358-B449-2D67F35CC501}" dt="2025-06-20T08:06:52.516" v="527" actId="2711"/>
          <ac:graphicFrameMkLst>
            <pc:docMk/>
            <pc:sldMk cId="1949577601" sldId="264"/>
            <ac:graphicFrameMk id="13" creationId="{650880F9-3FD6-4302-94AB-B5284FD589F4}"/>
          </ac:graphicFrameMkLst>
        </pc:graphicFrameChg>
      </pc:sldChg>
      <pc:sldChg chg="modSp mod">
        <pc:chgData name="Roshan A" userId="ff0f2d98614978aa" providerId="LiveId" clId="{0976D955-E771-4358-B449-2D67F35CC501}" dt="2025-06-20T08:14:23.572" v="628" actId="5793"/>
        <pc:sldMkLst>
          <pc:docMk/>
          <pc:sldMk cId="3053388791" sldId="265"/>
        </pc:sldMkLst>
        <pc:spChg chg="mod">
          <ac:chgData name="Roshan A" userId="ff0f2d98614978aa" providerId="LiveId" clId="{0976D955-E771-4358-B449-2D67F35CC501}" dt="2025-06-20T07:24:56.675" v="25" actId="207"/>
          <ac:spMkLst>
            <pc:docMk/>
            <pc:sldMk cId="3053388791" sldId="265"/>
            <ac:spMk id="2" creationId="{00000000-0000-0000-0000-000000000000}"/>
          </ac:spMkLst>
        </pc:spChg>
        <pc:spChg chg="mod">
          <ac:chgData name="Roshan A" userId="ff0f2d98614978aa" providerId="LiveId" clId="{0976D955-E771-4358-B449-2D67F35CC501}" dt="2025-06-20T08:14:23.572" v="628" actId="5793"/>
          <ac:spMkLst>
            <pc:docMk/>
            <pc:sldMk cId="3053388791" sldId="265"/>
            <ac:spMk id="4" creationId="{206813E0-6066-FDF8-BA49-94E85A19A112}"/>
          </ac:spMkLst>
        </pc:spChg>
      </pc:sldChg>
      <pc:sldChg chg="modSp mod">
        <pc:chgData name="Roshan A" userId="ff0f2d98614978aa" providerId="LiveId" clId="{0976D955-E771-4358-B449-2D67F35CC501}" dt="2025-06-20T07:24:50.228" v="24" actId="207"/>
        <pc:sldMkLst>
          <pc:docMk/>
          <pc:sldMk cId="2905083717" sldId="266"/>
        </pc:sldMkLst>
        <pc:spChg chg="mod">
          <ac:chgData name="Roshan A" userId="ff0f2d98614978aa" providerId="LiveId" clId="{0976D955-E771-4358-B449-2D67F35CC501}" dt="2025-06-20T07:24:50.228" v="24" actId="207"/>
          <ac:spMkLst>
            <pc:docMk/>
            <pc:sldMk cId="2905083717" sldId="266"/>
            <ac:spMk id="2" creationId="{00000000-0000-0000-0000-000000000000}"/>
          </ac:spMkLst>
        </pc:spChg>
      </pc:sldChg>
      <pc:sldChg chg="addSp delSp modSp mod">
        <pc:chgData name="Roshan A" userId="ff0f2d98614978aa" providerId="LiveId" clId="{0976D955-E771-4358-B449-2D67F35CC501}" dt="2025-06-20T07:54:16.889" v="415" actId="255"/>
        <pc:sldMkLst>
          <pc:docMk/>
          <pc:sldMk cId="2598391320" sldId="267"/>
        </pc:sldMkLst>
        <pc:spChg chg="mod">
          <ac:chgData name="Roshan A" userId="ff0f2d98614978aa" providerId="LiveId" clId="{0976D955-E771-4358-B449-2D67F35CC501}" dt="2025-06-20T07:35:24.626" v="83" actId="113"/>
          <ac:spMkLst>
            <pc:docMk/>
            <pc:sldMk cId="2598391320" sldId="267"/>
            <ac:spMk id="2" creationId="{00000000-0000-0000-0000-000000000000}"/>
          </ac:spMkLst>
        </pc:spChg>
        <pc:spChg chg="add del mod">
          <ac:chgData name="Roshan A" userId="ff0f2d98614978aa" providerId="LiveId" clId="{0976D955-E771-4358-B449-2D67F35CC501}" dt="2025-06-20T07:30:06.251" v="50" actId="1032"/>
          <ac:spMkLst>
            <pc:docMk/>
            <pc:sldMk cId="2598391320" sldId="267"/>
            <ac:spMk id="3" creationId="{00000000-0000-0000-0000-000000000000}"/>
          </ac:spMkLst>
        </pc:spChg>
        <pc:spChg chg="add del mod">
          <ac:chgData name="Roshan A" userId="ff0f2d98614978aa" providerId="LiveId" clId="{0976D955-E771-4358-B449-2D67F35CC501}" dt="2025-06-20T07:29:17.287" v="45" actId="21"/>
          <ac:spMkLst>
            <pc:docMk/>
            <pc:sldMk cId="2598391320" sldId="267"/>
            <ac:spMk id="6" creationId="{EF38B87D-9C08-C40C-409D-ED70EFA4824D}"/>
          </ac:spMkLst>
        </pc:spChg>
        <pc:spChg chg="add del mod">
          <ac:chgData name="Roshan A" userId="ff0f2d98614978aa" providerId="LiveId" clId="{0976D955-E771-4358-B449-2D67F35CC501}" dt="2025-06-20T07:33:58.649" v="70" actId="1032"/>
          <ac:spMkLst>
            <pc:docMk/>
            <pc:sldMk cId="2598391320" sldId="267"/>
            <ac:spMk id="10" creationId="{BD17E75C-B4D8-2346-6813-7BD4A99F22F6}"/>
          </ac:spMkLst>
        </pc:spChg>
        <pc:graphicFrameChg chg="del">
          <ac:chgData name="Roshan A" userId="ff0f2d98614978aa" providerId="LiveId" clId="{0976D955-E771-4358-B449-2D67F35CC501}" dt="2025-06-20T07:28:42.265" v="44" actId="21"/>
          <ac:graphicFrameMkLst>
            <pc:docMk/>
            <pc:sldMk cId="2598391320" sldId="267"/>
            <ac:graphicFrameMk id="5" creationId="{00000000-0000-0000-0000-000000000000}"/>
          </ac:graphicFrameMkLst>
        </pc:graphicFrameChg>
        <pc:graphicFrameChg chg="add del mod ord modGraphic">
          <ac:chgData name="Roshan A" userId="ff0f2d98614978aa" providerId="LiveId" clId="{0976D955-E771-4358-B449-2D67F35CC501}" dt="2025-06-20T07:29:49.002" v="49" actId="3680"/>
          <ac:graphicFrameMkLst>
            <pc:docMk/>
            <pc:sldMk cId="2598391320" sldId="267"/>
            <ac:graphicFrameMk id="7" creationId="{B36A3D74-61A8-57B5-6623-A153D4D4A0E8}"/>
          </ac:graphicFrameMkLst>
        </pc:graphicFrameChg>
        <pc:graphicFrameChg chg="add del modGraphic">
          <ac:chgData name="Roshan A" userId="ff0f2d98614978aa" providerId="LiveId" clId="{0976D955-E771-4358-B449-2D67F35CC501}" dt="2025-06-20T07:30:14.204" v="51" actId="21"/>
          <ac:graphicFrameMkLst>
            <pc:docMk/>
            <pc:sldMk cId="2598391320" sldId="267"/>
            <ac:graphicFrameMk id="8" creationId="{1C114A46-2FE0-EC69-9C9F-1CA1A0C4E22E}"/>
          </ac:graphicFrameMkLst>
        </pc:graphicFrameChg>
        <pc:graphicFrameChg chg="add del mod modGraphic">
          <ac:chgData name="Roshan A" userId="ff0f2d98614978aa" providerId="LiveId" clId="{0976D955-E771-4358-B449-2D67F35CC501}" dt="2025-06-20T07:33:40.981" v="68" actId="1032"/>
          <ac:graphicFrameMkLst>
            <pc:docMk/>
            <pc:sldMk cId="2598391320" sldId="267"/>
            <ac:graphicFrameMk id="11" creationId="{88EA778B-5948-F6D9-9F6E-5C48303D1D7C}"/>
          </ac:graphicFrameMkLst>
        </pc:graphicFrameChg>
        <pc:graphicFrameChg chg="add mod modGraphic">
          <ac:chgData name="Roshan A" userId="ff0f2d98614978aa" providerId="LiveId" clId="{0976D955-E771-4358-B449-2D67F35CC501}" dt="2025-06-20T07:36:49.889" v="97" actId="20577"/>
          <ac:graphicFrameMkLst>
            <pc:docMk/>
            <pc:sldMk cId="2598391320" sldId="267"/>
            <ac:graphicFrameMk id="16" creationId="{F4A495EC-600C-3045-B5FE-05F3EDD9C803}"/>
          </ac:graphicFrameMkLst>
        </pc:graphicFrameChg>
        <pc:graphicFrameChg chg="add mod modGraphic">
          <ac:chgData name="Roshan A" userId="ff0f2d98614978aa" providerId="LiveId" clId="{0976D955-E771-4358-B449-2D67F35CC501}" dt="2025-06-20T07:54:16.889" v="415" actId="255"/>
          <ac:graphicFrameMkLst>
            <pc:docMk/>
            <pc:sldMk cId="2598391320" sldId="267"/>
            <ac:graphicFrameMk id="17" creationId="{A051AED7-5BF4-E56A-0638-FFF994E767B5}"/>
          </ac:graphicFrameMkLst>
        </pc:graphicFrameChg>
        <pc:picChg chg="add del mod">
          <ac:chgData name="Roshan A" userId="ff0f2d98614978aa" providerId="LiveId" clId="{0976D955-E771-4358-B449-2D67F35CC501}" dt="2025-06-20T07:33:40.149" v="66" actId="22"/>
          <ac:picMkLst>
            <pc:docMk/>
            <pc:sldMk cId="2598391320" sldId="267"/>
            <ac:picMk id="13" creationId="{66BC0319-AD73-F774-0A34-4A00961EA162}"/>
          </ac:picMkLst>
        </pc:picChg>
        <pc:picChg chg="add del mod">
          <ac:chgData name="Roshan A" userId="ff0f2d98614978aa" providerId="LiveId" clId="{0976D955-E771-4358-B449-2D67F35CC501}" dt="2025-06-20T07:33:39.300" v="64" actId="22"/>
          <ac:picMkLst>
            <pc:docMk/>
            <pc:sldMk cId="2598391320" sldId="267"/>
            <ac:picMk id="15" creationId="{53E1BE12-99BE-1EE6-1E91-5B66578780B1}"/>
          </ac:picMkLst>
        </pc:picChg>
      </pc:sldChg>
      <pc:sldChg chg="modSp mod">
        <pc:chgData name="Roshan A" userId="ff0f2d98614978aa" providerId="LiveId" clId="{0976D955-E771-4358-B449-2D67F35CC501}" dt="2025-06-20T07:24:41.843" v="23" actId="207"/>
        <pc:sldMkLst>
          <pc:docMk/>
          <pc:sldMk cId="2993111047" sldId="268"/>
        </pc:sldMkLst>
        <pc:spChg chg="mod">
          <ac:chgData name="Roshan A" userId="ff0f2d98614978aa" providerId="LiveId" clId="{0976D955-E771-4358-B449-2D67F35CC501}" dt="2025-06-20T07:24:41.843" v="23" actId="207"/>
          <ac:spMkLst>
            <pc:docMk/>
            <pc:sldMk cId="2993111047" sldId="268"/>
            <ac:spMk id="2" creationId="{00000000-0000-0000-0000-000000000000}"/>
          </ac:spMkLst>
        </pc:spChg>
      </pc:sldChg>
      <pc:sldChg chg="addSp delSp modSp mod modAnim">
        <pc:chgData name="Roshan A" userId="ff0f2d98614978aa" providerId="LiveId" clId="{0976D955-E771-4358-B449-2D67F35CC501}" dt="2025-06-20T07:35:06.048" v="82" actId="255"/>
        <pc:sldMkLst>
          <pc:docMk/>
          <pc:sldMk cId="4078798235" sldId="269"/>
        </pc:sldMkLst>
        <pc:spChg chg="mod">
          <ac:chgData name="Roshan A" userId="ff0f2d98614978aa" providerId="LiveId" clId="{0976D955-E771-4358-B449-2D67F35CC501}" dt="2025-06-20T07:35:06.048" v="82" actId="255"/>
          <ac:spMkLst>
            <pc:docMk/>
            <pc:sldMk cId="4078798235" sldId="269"/>
            <ac:spMk id="2" creationId="{00000000-0000-0000-0000-000000000000}"/>
          </ac:spMkLst>
        </pc:spChg>
        <pc:spChg chg="add del mod">
          <ac:chgData name="Roshan A" userId="ff0f2d98614978aa" providerId="LiveId" clId="{0976D955-E771-4358-B449-2D67F35CC501}" dt="2025-06-20T07:24:20.141" v="21" actId="11529"/>
          <ac:spMkLst>
            <pc:docMk/>
            <pc:sldMk cId="4078798235" sldId="269"/>
            <ac:spMk id="13" creationId="{F0EBEAAC-1137-6EB7-58D4-2173FBF7DD43}"/>
          </ac:spMkLst>
        </pc:spChg>
      </pc:sldChg>
      <pc:sldChg chg="addSp modSp mod modClrScheme chgLayout">
        <pc:chgData name="Roshan A" userId="ff0f2d98614978aa" providerId="LiveId" clId="{0976D955-E771-4358-B449-2D67F35CC501}" dt="2025-06-20T08:08:42.628" v="573" actId="1076"/>
        <pc:sldMkLst>
          <pc:docMk/>
          <pc:sldMk cId="1864551520" sldId="270"/>
        </pc:sldMkLst>
        <pc:spChg chg="mod ord">
          <ac:chgData name="Roshan A" userId="ff0f2d98614978aa" providerId="LiveId" clId="{0976D955-E771-4358-B449-2D67F35CC501}" dt="2025-06-20T08:08:31.479" v="572" actId="207"/>
          <ac:spMkLst>
            <pc:docMk/>
            <pc:sldMk cId="1864551520" sldId="270"/>
            <ac:spMk id="2" creationId="{00000000-0000-0000-0000-000000000000}"/>
          </ac:spMkLst>
        </pc:spChg>
        <pc:spChg chg="add mod ord">
          <ac:chgData name="Roshan A" userId="ff0f2d98614978aa" providerId="LiveId" clId="{0976D955-E771-4358-B449-2D67F35CC501}" dt="2025-06-20T08:08:42.628" v="573" actId="1076"/>
          <ac:spMkLst>
            <pc:docMk/>
            <pc:sldMk cId="1864551520" sldId="270"/>
            <ac:spMk id="3" creationId="{2D26DAE2-9A0C-1A46-242F-5F7D23E0DF54}"/>
          </ac:spMkLst>
        </pc:spChg>
      </pc:sldChg>
      <pc:sldChg chg="addSp modSp mod modClrScheme chgLayout">
        <pc:chgData name="Roshan A" userId="ff0f2d98614978aa" providerId="LiveId" clId="{0976D955-E771-4358-B449-2D67F35CC501}" dt="2025-06-20T08:12:58.987" v="623" actId="14100"/>
        <pc:sldMkLst>
          <pc:docMk/>
          <pc:sldMk cId="242861733" sldId="271"/>
        </pc:sldMkLst>
        <pc:spChg chg="add mod ord">
          <ac:chgData name="Roshan A" userId="ff0f2d98614978aa" providerId="LiveId" clId="{0976D955-E771-4358-B449-2D67F35CC501}" dt="2025-06-20T08:10:22.408" v="595" actId="207"/>
          <ac:spMkLst>
            <pc:docMk/>
            <pc:sldMk cId="242861733" sldId="271"/>
            <ac:spMk id="4" creationId="{E9567C2F-AC15-F986-5C20-7360CB2781CF}"/>
          </ac:spMkLst>
        </pc:spChg>
        <pc:spChg chg="add mod ord">
          <ac:chgData name="Roshan A" userId="ff0f2d98614978aa" providerId="LiveId" clId="{0976D955-E771-4358-B449-2D67F35CC501}" dt="2025-06-20T08:09:40.069" v="577" actId="700"/>
          <ac:spMkLst>
            <pc:docMk/>
            <pc:sldMk cId="242861733" sldId="271"/>
            <ac:spMk id="5" creationId="{25F1A789-82FB-8D23-9D9E-F59F2F2F89AB}"/>
          </ac:spMkLst>
        </pc:spChg>
        <pc:picChg chg="add mod">
          <ac:chgData name="Roshan A" userId="ff0f2d98614978aa" providerId="LiveId" clId="{0976D955-E771-4358-B449-2D67F35CC501}" dt="2025-06-20T08:12:58.987" v="623" actId="14100"/>
          <ac:picMkLst>
            <pc:docMk/>
            <pc:sldMk cId="242861733" sldId="271"/>
            <ac:picMk id="3" creationId="{8B9D29DB-1689-9743-ABA4-E16641738847}"/>
          </ac:picMkLst>
        </pc:picChg>
      </pc:sldChg>
      <pc:sldChg chg="addSp delSp modSp new mod modClrScheme chgLayout">
        <pc:chgData name="Roshan A" userId="ff0f2d98614978aa" providerId="LiveId" clId="{0976D955-E771-4358-B449-2D67F35CC501}" dt="2025-06-20T08:23:03.619" v="839" actId="20577"/>
        <pc:sldMkLst>
          <pc:docMk/>
          <pc:sldMk cId="3354852731" sldId="272"/>
        </pc:sldMkLst>
        <pc:spChg chg="del mod ord">
          <ac:chgData name="Roshan A" userId="ff0f2d98614978aa" providerId="LiveId" clId="{0976D955-E771-4358-B449-2D67F35CC501}" dt="2025-06-20T08:20:28.744" v="711" actId="700"/>
          <ac:spMkLst>
            <pc:docMk/>
            <pc:sldMk cId="3354852731" sldId="272"/>
            <ac:spMk id="2" creationId="{57A9E3DF-1070-D055-C3D0-A48987340549}"/>
          </ac:spMkLst>
        </pc:spChg>
        <pc:spChg chg="del">
          <ac:chgData name="Roshan A" userId="ff0f2d98614978aa" providerId="LiveId" clId="{0976D955-E771-4358-B449-2D67F35CC501}" dt="2025-06-20T08:20:28.744" v="711" actId="700"/>
          <ac:spMkLst>
            <pc:docMk/>
            <pc:sldMk cId="3354852731" sldId="272"/>
            <ac:spMk id="3" creationId="{A5AD9C97-6B7A-B851-8ED4-594A4394080F}"/>
          </ac:spMkLst>
        </pc:spChg>
        <pc:spChg chg="add mod ord">
          <ac:chgData name="Roshan A" userId="ff0f2d98614978aa" providerId="LiveId" clId="{0976D955-E771-4358-B449-2D67F35CC501}" dt="2025-06-20T08:23:03.619" v="839" actId="20577"/>
          <ac:spMkLst>
            <pc:docMk/>
            <pc:sldMk cId="3354852731" sldId="272"/>
            <ac:spMk id="4" creationId="{59FC40BB-51E7-4BD7-D9CB-8F03EE929125}"/>
          </ac:spMkLst>
        </pc:spChg>
      </pc:sldChg>
      <pc:sldChg chg="addSp delSp modSp add mod">
        <pc:chgData name="Roshan A" userId="ff0f2d98614978aa" providerId="LiveId" clId="{0976D955-E771-4358-B449-2D67F35CC501}" dt="2025-06-20T08:11:43.530" v="609" actId="1076"/>
        <pc:sldMkLst>
          <pc:docMk/>
          <pc:sldMk cId="3063166912" sldId="273"/>
        </pc:sldMkLst>
        <pc:spChg chg="mod">
          <ac:chgData name="Roshan A" userId="ff0f2d98614978aa" providerId="LiveId" clId="{0976D955-E771-4358-B449-2D67F35CC501}" dt="2025-06-20T08:10:40.429" v="599" actId="20577"/>
          <ac:spMkLst>
            <pc:docMk/>
            <pc:sldMk cId="3063166912" sldId="273"/>
            <ac:spMk id="4" creationId="{E9567C2F-AC15-F986-5C20-7360CB2781CF}"/>
          </ac:spMkLst>
        </pc:spChg>
        <pc:spChg chg="del">
          <ac:chgData name="Roshan A" userId="ff0f2d98614978aa" providerId="LiveId" clId="{0976D955-E771-4358-B449-2D67F35CC501}" dt="2025-06-20T08:11:08.716" v="600"/>
          <ac:spMkLst>
            <pc:docMk/>
            <pc:sldMk cId="3063166912" sldId="273"/>
            <ac:spMk id="5" creationId="{25F1A789-82FB-8D23-9D9E-F59F2F2F89AB}"/>
          </ac:spMkLst>
        </pc:spChg>
        <pc:picChg chg="add mod">
          <ac:chgData name="Roshan A" userId="ff0f2d98614978aa" providerId="LiveId" clId="{0976D955-E771-4358-B449-2D67F35CC501}" dt="2025-06-20T08:11:43.530" v="609" actId="1076"/>
          <ac:picMkLst>
            <pc:docMk/>
            <pc:sldMk cId="3063166912" sldId="273"/>
            <ac:picMk id="2" creationId="{04390299-D103-162A-8011-5993A5700BD7}"/>
          </ac:picMkLst>
        </pc:picChg>
        <pc:picChg chg="del">
          <ac:chgData name="Roshan A" userId="ff0f2d98614978aa" providerId="LiveId" clId="{0976D955-E771-4358-B449-2D67F35CC501}" dt="2025-06-20T08:11:11.660" v="601" actId="21"/>
          <ac:picMkLst>
            <pc:docMk/>
            <pc:sldMk cId="3063166912" sldId="273"/>
            <ac:picMk id="3" creationId="{8B9D29DB-1689-9743-ABA4-E16641738847}"/>
          </ac:picMkLst>
        </pc:picChg>
      </pc:sldChg>
      <pc:sldChg chg="addSp delSp modSp new mod modClrScheme chgLayout">
        <pc:chgData name="Roshan A" userId="ff0f2d98614978aa" providerId="LiveId" clId="{0976D955-E771-4358-B449-2D67F35CC501}" dt="2025-06-20T08:20:18.293" v="710" actId="113"/>
        <pc:sldMkLst>
          <pc:docMk/>
          <pc:sldMk cId="1046108998" sldId="274"/>
        </pc:sldMkLst>
        <pc:spChg chg="mod ord">
          <ac:chgData name="Roshan A" userId="ff0f2d98614978aa" providerId="LiveId" clId="{0976D955-E771-4358-B449-2D67F35CC501}" dt="2025-06-20T08:16:47.745" v="654" actId="1076"/>
          <ac:spMkLst>
            <pc:docMk/>
            <pc:sldMk cId="1046108998" sldId="274"/>
            <ac:spMk id="2" creationId="{D7652AAA-F8A9-D3BE-EBAF-37F8886CADCD}"/>
          </ac:spMkLst>
        </pc:spChg>
        <pc:spChg chg="del mod ord">
          <ac:chgData name="Roshan A" userId="ff0f2d98614978aa" providerId="LiveId" clId="{0976D955-E771-4358-B449-2D67F35CC501}" dt="2025-06-20T08:16:08.897" v="642" actId="700"/>
          <ac:spMkLst>
            <pc:docMk/>
            <pc:sldMk cId="1046108998" sldId="274"/>
            <ac:spMk id="3" creationId="{6734CAD7-2733-928D-FFFB-AF163B334120}"/>
          </ac:spMkLst>
        </pc:spChg>
        <pc:spChg chg="add del mod ord">
          <ac:chgData name="Roshan A" userId="ff0f2d98614978aa" providerId="LiveId" clId="{0976D955-E771-4358-B449-2D67F35CC501}" dt="2025-06-20T08:16:39.426" v="651" actId="700"/>
          <ac:spMkLst>
            <pc:docMk/>
            <pc:sldMk cId="1046108998" sldId="274"/>
            <ac:spMk id="4" creationId="{7A5E2E8E-EEE9-7C67-A344-5CCF2914C7F3}"/>
          </ac:spMkLst>
        </pc:spChg>
        <pc:spChg chg="add del mod ord">
          <ac:chgData name="Roshan A" userId="ff0f2d98614978aa" providerId="LiveId" clId="{0976D955-E771-4358-B449-2D67F35CC501}" dt="2025-06-20T08:16:39.426" v="651" actId="700"/>
          <ac:spMkLst>
            <pc:docMk/>
            <pc:sldMk cId="1046108998" sldId="274"/>
            <ac:spMk id="5" creationId="{A9156652-48BF-C27D-CC57-E272C1B03861}"/>
          </ac:spMkLst>
        </pc:spChg>
        <pc:spChg chg="add del mod ord">
          <ac:chgData name="Roshan A" userId="ff0f2d98614978aa" providerId="LiveId" clId="{0976D955-E771-4358-B449-2D67F35CC501}" dt="2025-06-20T08:16:39.426" v="651" actId="700"/>
          <ac:spMkLst>
            <pc:docMk/>
            <pc:sldMk cId="1046108998" sldId="274"/>
            <ac:spMk id="6" creationId="{F9010DDD-8973-0B1E-FE9F-A46F0232ADB0}"/>
          </ac:spMkLst>
        </pc:spChg>
        <pc:spChg chg="add del mod ord">
          <ac:chgData name="Roshan A" userId="ff0f2d98614978aa" providerId="LiveId" clId="{0976D955-E771-4358-B449-2D67F35CC501}" dt="2025-06-20T08:16:39.426" v="651" actId="700"/>
          <ac:spMkLst>
            <pc:docMk/>
            <pc:sldMk cId="1046108998" sldId="274"/>
            <ac:spMk id="7" creationId="{FDB06E43-DC6B-986E-A56F-BF4576FBECAE}"/>
          </ac:spMkLst>
        </pc:spChg>
        <pc:spChg chg="add mod ord">
          <ac:chgData name="Roshan A" userId="ff0f2d98614978aa" providerId="LiveId" clId="{0976D955-E771-4358-B449-2D67F35CC501}" dt="2025-06-20T08:20:05.264" v="707" actId="255"/>
          <ac:spMkLst>
            <pc:docMk/>
            <pc:sldMk cId="1046108998" sldId="274"/>
            <ac:spMk id="8" creationId="{876350EC-5E37-7766-C119-74E5497696D8}"/>
          </ac:spMkLst>
        </pc:spChg>
        <pc:spChg chg="add del mod ord">
          <ac:chgData name="Roshan A" userId="ff0f2d98614978aa" providerId="LiveId" clId="{0976D955-E771-4358-B449-2D67F35CC501}" dt="2025-06-20T08:20:18.293" v="710" actId="113"/>
          <ac:spMkLst>
            <pc:docMk/>
            <pc:sldMk cId="1046108998" sldId="274"/>
            <ac:spMk id="9" creationId="{0CD5D8B9-1048-DFD3-9D77-5BB06A73B483}"/>
          </ac:spMkLst>
        </pc:spChg>
        <pc:spChg chg="add del mod">
          <ac:chgData name="Roshan A" userId="ff0f2d98614978aa" providerId="LiveId" clId="{0976D955-E771-4358-B449-2D67F35CC501}" dt="2025-06-20T08:18:26.688" v="678"/>
          <ac:spMkLst>
            <pc:docMk/>
            <pc:sldMk cId="1046108998" sldId="274"/>
            <ac:spMk id="10" creationId="{892B31D3-2159-5EA4-A22B-DBCDA6E38550}"/>
          </ac:spMkLst>
        </pc:spChg>
      </pc:sldChg>
      <pc:sldChg chg="addSp delSp modSp add mod">
        <pc:chgData name="Roshan A" userId="ff0f2d98614978aa" providerId="LiveId" clId="{0976D955-E771-4358-B449-2D67F35CC501}" dt="2025-06-20T08:12:53.874" v="622" actId="1076"/>
        <pc:sldMkLst>
          <pc:docMk/>
          <pc:sldMk cId="1505934807" sldId="275"/>
        </pc:sldMkLst>
        <pc:spChg chg="mod">
          <ac:chgData name="Roshan A" userId="ff0f2d98614978aa" providerId="LiveId" clId="{0976D955-E771-4358-B449-2D67F35CC501}" dt="2025-06-20T08:12:08.678" v="614" actId="20577"/>
          <ac:spMkLst>
            <pc:docMk/>
            <pc:sldMk cId="1505934807" sldId="275"/>
            <ac:spMk id="4" creationId="{E9567C2F-AC15-F986-5C20-7360CB2781CF}"/>
          </ac:spMkLst>
        </pc:spChg>
        <pc:spChg chg="add del mod">
          <ac:chgData name="Roshan A" userId="ff0f2d98614978aa" providerId="LiveId" clId="{0976D955-E771-4358-B449-2D67F35CC501}" dt="2025-06-20T08:12:36.804" v="616"/>
          <ac:spMkLst>
            <pc:docMk/>
            <pc:sldMk cId="1505934807" sldId="275"/>
            <ac:spMk id="5" creationId="{4F27627B-2DC1-F2F5-E3BF-16F19B5CB608}"/>
          </ac:spMkLst>
        </pc:spChg>
        <pc:picChg chg="del">
          <ac:chgData name="Roshan A" userId="ff0f2d98614978aa" providerId="LiveId" clId="{0976D955-E771-4358-B449-2D67F35CC501}" dt="2025-06-20T08:12:34.749" v="615" actId="21"/>
          <ac:picMkLst>
            <pc:docMk/>
            <pc:sldMk cId="1505934807" sldId="275"/>
            <ac:picMk id="2" creationId="{04390299-D103-162A-8011-5993A5700BD7}"/>
          </ac:picMkLst>
        </pc:picChg>
        <pc:picChg chg="add mod">
          <ac:chgData name="Roshan A" userId="ff0f2d98614978aa" providerId="LiveId" clId="{0976D955-E771-4358-B449-2D67F35CC501}" dt="2025-06-20T08:12:53.874" v="622" actId="1076"/>
          <ac:picMkLst>
            <pc:docMk/>
            <pc:sldMk cId="1505934807" sldId="275"/>
            <ac:picMk id="6" creationId="{4FAD3FB8-498B-DDBF-E2B6-7747ED5016F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12C4C4-2327-4C70-8901-C2EE98F50769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249E959-A920-4D7F-850F-A722D3F598A4}" type="pres">
      <dgm:prSet presAssocID="{0112C4C4-2327-4C70-8901-C2EE98F50769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</dgm:ptLst>
  <dgm:cxnLst>
    <dgm:cxn modelId="{A1E1BD31-B051-4C53-AAEA-7AFD3A68BBC2}" type="presOf" srcId="{0112C4C4-2327-4C70-8901-C2EE98F50769}" destId="{F249E959-A920-4D7F-850F-A722D3F598A4}" srcOrd="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CE735A-96AF-4765-8611-488B5A22AFA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16C6A23-50A4-4692-A96D-9E5CF2ACBFCC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Competition Data from  API </a:t>
          </a:r>
          <a:endParaRPr lang="en-I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73631F-329F-4E16-9614-CA6AE7C0577D}" type="parTrans" cxnId="{2BDD50E5-C6AB-4921-AA2C-B621D6E87A8D}">
      <dgm:prSet/>
      <dgm:spPr/>
      <dgm:t>
        <a:bodyPr/>
        <a:lstStyle/>
        <a:p>
          <a:endParaRPr lang="en-IN"/>
        </a:p>
      </dgm:t>
    </dgm:pt>
    <dgm:pt modelId="{76B7DA4E-E806-4CA3-B95C-784B412C5D04}" type="sibTrans" cxnId="{2BDD50E5-C6AB-4921-AA2C-B621D6E87A8D}">
      <dgm:prSet/>
      <dgm:spPr/>
      <dgm:t>
        <a:bodyPr/>
        <a:lstStyle/>
        <a:p>
          <a:endParaRPr lang="en-IN"/>
        </a:p>
      </dgm:t>
    </dgm:pt>
    <dgm:pt modelId="{B76BB898-3ED2-42AB-B146-15F1DDA9DD39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Complex Data from API </a:t>
          </a:r>
          <a:endParaRPr lang="en-I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D08934-3D19-4263-BEA8-DAC5C16EF56C}" type="parTrans" cxnId="{BE005727-92FE-4D10-AA3D-CC9764272010}">
      <dgm:prSet/>
      <dgm:spPr/>
      <dgm:t>
        <a:bodyPr/>
        <a:lstStyle/>
        <a:p>
          <a:endParaRPr lang="en-IN"/>
        </a:p>
      </dgm:t>
    </dgm:pt>
    <dgm:pt modelId="{C47CC9CA-F9C6-4453-998F-4F334B667E5C}" type="sibTrans" cxnId="{BE005727-92FE-4D10-AA3D-CC9764272010}">
      <dgm:prSet/>
      <dgm:spPr/>
      <dgm:t>
        <a:bodyPr/>
        <a:lstStyle/>
        <a:p>
          <a:endParaRPr lang="en-IN"/>
        </a:p>
      </dgm:t>
    </dgm:pt>
    <dgm:pt modelId="{32AA83FC-ED65-46FB-83BB-002E853372F2}">
      <dgm:prSet phldrT="[Text]"/>
      <dgm:spPr/>
      <dgm:t>
        <a:bodyPr/>
        <a:lstStyle/>
        <a:p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Double Competitor Rankings Data from API</a:t>
          </a:r>
          <a:endParaRPr lang="en-IN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A677988-0153-4BA0-A779-30CD869C0813}" type="parTrans" cxnId="{0FB83211-5CD8-4F06-847E-B5AD9DF040C5}">
      <dgm:prSet/>
      <dgm:spPr/>
      <dgm:t>
        <a:bodyPr/>
        <a:lstStyle/>
        <a:p>
          <a:endParaRPr lang="en-IN"/>
        </a:p>
      </dgm:t>
    </dgm:pt>
    <dgm:pt modelId="{BAEC49AE-7869-47DC-99C9-5A9F04833485}" type="sibTrans" cxnId="{0FB83211-5CD8-4F06-847E-B5AD9DF040C5}">
      <dgm:prSet/>
      <dgm:spPr/>
      <dgm:t>
        <a:bodyPr/>
        <a:lstStyle/>
        <a:p>
          <a:endParaRPr lang="en-IN"/>
        </a:p>
      </dgm:t>
    </dgm:pt>
    <dgm:pt modelId="{8D5F16E6-01A6-40A7-A63E-9A166EAF9D1B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Font typeface="+mj-lt"/>
            <a:buAutoNum type="arabicPeriod"/>
          </a:pPr>
          <a:r>
            <a: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Categories Table</a:t>
          </a:r>
          <a:r>
            <a:rPr lang="en-US" sz="1200" b="0" dirty="0">
              <a:latin typeface="Arial" panose="020B0604020202020204" pitchFamily="34" charset="0"/>
              <a:cs typeface="Arial" panose="020B0604020202020204" pitchFamily="34" charset="0"/>
            </a:rPr>
            <a:t>
</a:t>
          </a:r>
          <a:r>
            <a:rPr lang="en-US" sz="850" b="0" dirty="0">
              <a:latin typeface="Arial" panose="020B0604020202020204" pitchFamily="34" charset="0"/>
              <a:cs typeface="Arial" panose="020B0604020202020204" pitchFamily="34" charset="0"/>
            </a:rPr>
            <a:t>Stores information about categories</a:t>
          </a:r>
          <a:endParaRPr lang="en-IN" sz="85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B85CEAE-D815-49EA-BF49-D0CAD50ED5D2}" type="parTrans" cxnId="{564AED15-E527-4C3C-92AA-9DB324AA50CA}">
      <dgm:prSet/>
      <dgm:spPr/>
      <dgm:t>
        <a:bodyPr/>
        <a:lstStyle/>
        <a:p>
          <a:endParaRPr lang="en-IN"/>
        </a:p>
      </dgm:t>
    </dgm:pt>
    <dgm:pt modelId="{530CBD63-C10E-49A2-B8C1-7F999725E2BE}" type="sibTrans" cxnId="{564AED15-E527-4C3C-92AA-9DB324AA50CA}">
      <dgm:prSet/>
      <dgm:spPr/>
      <dgm:t>
        <a:bodyPr/>
        <a:lstStyle/>
        <a:p>
          <a:endParaRPr lang="en-IN"/>
        </a:p>
      </dgm:t>
    </dgm:pt>
    <dgm:pt modelId="{51E8F6DD-73BF-4687-8824-07C68716E40F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Competitions Table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
</a:t>
          </a:r>
          <a:r>
            <a:rPr lang="en-US" sz="850" dirty="0">
              <a:latin typeface="Arial" panose="020B0604020202020204" pitchFamily="34" charset="0"/>
              <a:cs typeface="Arial" panose="020B0604020202020204" pitchFamily="34" charset="0"/>
            </a:rPr>
            <a:t>Stores information about competitions and links to the Categories table</a:t>
          </a:r>
          <a:endParaRPr lang="en-IN" sz="850" dirty="0"/>
        </a:p>
      </dgm:t>
    </dgm:pt>
    <dgm:pt modelId="{2C35040C-561A-478D-A322-E7D43857093A}" type="parTrans" cxnId="{167C374D-8B33-4D38-A437-C570E21C8013}">
      <dgm:prSet/>
      <dgm:spPr/>
      <dgm:t>
        <a:bodyPr/>
        <a:lstStyle/>
        <a:p>
          <a:endParaRPr lang="en-IN"/>
        </a:p>
      </dgm:t>
    </dgm:pt>
    <dgm:pt modelId="{5F9CB86C-36B8-48EF-9F4C-43929DCA4596}" type="sibTrans" cxnId="{167C374D-8B33-4D38-A437-C570E21C8013}">
      <dgm:prSet/>
      <dgm:spPr/>
      <dgm:t>
        <a:bodyPr/>
        <a:lstStyle/>
        <a:p>
          <a:endParaRPr lang="en-IN"/>
        </a:p>
      </dgm:t>
    </dgm:pt>
    <dgm:pt modelId="{A9C95803-A35E-4E35-8576-4599087F3573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400" b="1" dirty="0">
              <a:latin typeface="Arial" panose="020B0604020202020204" pitchFamily="34" charset="0"/>
              <a:cs typeface="Arial" panose="020B0604020202020204" pitchFamily="34" charset="0"/>
            </a:rPr>
            <a:t>Complexes Table</a:t>
          </a:r>
          <a:endParaRPr lang="fr-FR" sz="1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>
            <a:buFont typeface="Arial" panose="020B0604020202020204" pitchFamily="34" charset="0"/>
            <a:buChar char="•"/>
          </a:pPr>
          <a:r>
            <a:rPr lang="fr-FR" sz="850" dirty="0">
              <a:latin typeface="Arial" panose="020B0604020202020204" pitchFamily="34" charset="0"/>
              <a:cs typeface="Arial" panose="020B0604020202020204" pitchFamily="34" charset="0"/>
            </a:rPr>
            <a:t>Stores information about sports complexes</a:t>
          </a:r>
          <a:endParaRPr lang="en-US" sz="8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3FDFFE-210A-4AB6-840D-38FB3961D370}" type="parTrans" cxnId="{84A11A45-6532-445D-810D-AFC14D9423CF}">
      <dgm:prSet/>
      <dgm:spPr/>
      <dgm:t>
        <a:bodyPr/>
        <a:lstStyle/>
        <a:p>
          <a:endParaRPr lang="en-IN"/>
        </a:p>
      </dgm:t>
    </dgm:pt>
    <dgm:pt modelId="{49F2F637-2497-4137-A3E7-C30DF69D9E13}" type="sibTrans" cxnId="{84A11A45-6532-445D-810D-AFC14D9423CF}">
      <dgm:prSet/>
      <dgm:spPr/>
      <dgm:t>
        <a:bodyPr/>
        <a:lstStyle/>
        <a:p>
          <a:endParaRPr lang="en-IN"/>
        </a:p>
      </dgm:t>
    </dgm:pt>
    <dgm:pt modelId="{D0DFE047-9B85-423C-8EEB-1FB189025957}">
      <dgm:prSet custT="1"/>
      <dgm:spPr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Venues Table</a:t>
          </a:r>
          <a:r>
            <a:rPr lang="en-US" sz="1200" dirty="0"/>
            <a:t>
</a:t>
          </a:r>
          <a:r>
            <a:rPr lang="en-US" sz="850" dirty="0">
              <a:latin typeface="Arial" panose="020B0604020202020204" pitchFamily="34" charset="0"/>
              <a:cs typeface="Arial" panose="020B0604020202020204" pitchFamily="34" charset="0"/>
            </a:rPr>
            <a:t>Stores information about venues links to the Complexes table</a:t>
          </a:r>
          <a:endParaRPr lang="en-IN" sz="8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8B146F-C1C6-466D-A49B-A86748001682}" type="parTrans" cxnId="{EF383B50-77B3-401F-A319-09BD7130F130}">
      <dgm:prSet/>
      <dgm:spPr/>
      <dgm:t>
        <a:bodyPr/>
        <a:lstStyle/>
        <a:p>
          <a:endParaRPr lang="en-IN"/>
        </a:p>
      </dgm:t>
    </dgm:pt>
    <dgm:pt modelId="{49AC01EE-BED5-449C-A2B0-B87F1336FAB9}" type="sibTrans" cxnId="{EF383B50-77B3-401F-A319-09BD7130F130}">
      <dgm:prSet/>
      <dgm:spPr/>
      <dgm:t>
        <a:bodyPr/>
        <a:lstStyle/>
        <a:p>
          <a:endParaRPr lang="en-IN"/>
        </a:p>
      </dgm:t>
    </dgm:pt>
    <dgm:pt modelId="{9D3B5AD8-CB75-43B3-8F0A-4018777A5341}">
      <dgm:prSet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Competitors Table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
</a:t>
          </a:r>
          <a:r>
            <a:rPr lang="en-US" sz="850" dirty="0">
              <a:latin typeface="Arial" panose="020B0604020202020204" pitchFamily="34" charset="0"/>
              <a:cs typeface="Arial" panose="020B0604020202020204" pitchFamily="34" charset="0"/>
            </a:rPr>
            <a:t>Stores detailed information about each competitor</a:t>
          </a:r>
          <a:endParaRPr lang="en-IN" sz="8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3F4B62-50AF-4EC9-B938-5F85C2886D62}" type="parTrans" cxnId="{1749C50A-8075-4ED4-8674-C7DBECEE99F7}">
      <dgm:prSet/>
      <dgm:spPr/>
      <dgm:t>
        <a:bodyPr/>
        <a:lstStyle/>
        <a:p>
          <a:endParaRPr lang="en-IN"/>
        </a:p>
      </dgm:t>
    </dgm:pt>
    <dgm:pt modelId="{B27BE04B-0606-4505-9E4B-F4B44996FC5F}" type="sibTrans" cxnId="{1749C50A-8075-4ED4-8674-C7DBECEE99F7}">
      <dgm:prSet/>
      <dgm:spPr/>
      <dgm:t>
        <a:bodyPr/>
        <a:lstStyle/>
        <a:p>
          <a:endParaRPr lang="en-IN"/>
        </a:p>
      </dgm:t>
    </dgm:pt>
    <dgm:pt modelId="{8ACAB04A-D3E0-4EA9-A6D0-140D7E0B56F8}">
      <dgm:prSet custT="1"/>
      <dgm:spPr/>
      <dgm:t>
        <a:bodyPr/>
        <a:lstStyle/>
        <a:p>
          <a:r>
            <a:rPr lang="en-US" sz="1400" b="1" dirty="0">
              <a:latin typeface="Arial" panose="020B0604020202020204" pitchFamily="34" charset="0"/>
              <a:cs typeface="Arial" panose="020B0604020202020204" pitchFamily="34" charset="0"/>
            </a:rPr>
            <a:t>Competitor_Rankings Table</a:t>
          </a:r>
          <a:r>
            <a:rPr lang="en-US" sz="1200" dirty="0">
              <a:latin typeface="Arial" panose="020B0604020202020204" pitchFamily="34" charset="0"/>
              <a:cs typeface="Arial" panose="020B0604020202020204" pitchFamily="34" charset="0"/>
            </a:rPr>
            <a:t>
</a:t>
          </a:r>
          <a:r>
            <a:rPr lang="en-US" sz="850" dirty="0">
              <a:latin typeface="Arial" panose="020B0604020202020204" pitchFamily="34" charset="0"/>
              <a:cs typeface="Arial" panose="020B0604020202020204" pitchFamily="34" charset="0"/>
            </a:rPr>
            <a:t>Stores ranking-related information about competitors, linked to the Competitors table</a:t>
          </a:r>
          <a:endParaRPr lang="en-IN" sz="85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0886409-1A3B-41FE-9A06-8BD065830F53}" type="parTrans" cxnId="{5230AE81-207C-4430-B72A-5A5E3CD8319F}">
      <dgm:prSet/>
      <dgm:spPr/>
      <dgm:t>
        <a:bodyPr/>
        <a:lstStyle/>
        <a:p>
          <a:endParaRPr lang="en-IN"/>
        </a:p>
      </dgm:t>
    </dgm:pt>
    <dgm:pt modelId="{F5D9DDCB-B5A1-43D7-ABBA-0496DE94EB64}" type="sibTrans" cxnId="{5230AE81-207C-4430-B72A-5A5E3CD8319F}">
      <dgm:prSet/>
      <dgm:spPr/>
      <dgm:t>
        <a:bodyPr/>
        <a:lstStyle/>
        <a:p>
          <a:endParaRPr lang="en-IN"/>
        </a:p>
      </dgm:t>
    </dgm:pt>
    <dgm:pt modelId="{C414AA57-E5B2-487B-A994-EA29172BB0BD}" type="pres">
      <dgm:prSet presAssocID="{84CE735A-96AF-4765-8611-488B5A22AFA0}" presName="Name0" presStyleCnt="0">
        <dgm:presLayoutVars>
          <dgm:dir/>
          <dgm:animLvl val="lvl"/>
          <dgm:resizeHandles val="exact"/>
        </dgm:presLayoutVars>
      </dgm:prSet>
      <dgm:spPr/>
    </dgm:pt>
    <dgm:pt modelId="{B92D703A-CD99-4798-95AB-1EA3BF1968C0}" type="pres">
      <dgm:prSet presAssocID="{32AA83FC-ED65-46FB-83BB-002E853372F2}" presName="boxAndChildren" presStyleCnt="0"/>
      <dgm:spPr/>
    </dgm:pt>
    <dgm:pt modelId="{ABCDF038-3819-46FF-A739-5D31482A9B6A}" type="pres">
      <dgm:prSet presAssocID="{32AA83FC-ED65-46FB-83BB-002E853372F2}" presName="parentTextBox" presStyleLbl="node1" presStyleIdx="0" presStyleCnt="3"/>
      <dgm:spPr/>
    </dgm:pt>
    <dgm:pt modelId="{B69158F3-23C3-4A58-8978-1FD64ECDF651}" type="pres">
      <dgm:prSet presAssocID="{32AA83FC-ED65-46FB-83BB-002E853372F2}" presName="entireBox" presStyleLbl="node1" presStyleIdx="0" presStyleCnt="3"/>
      <dgm:spPr/>
    </dgm:pt>
    <dgm:pt modelId="{6FABF297-7D4E-455B-A681-F68A8C6CA1FB}" type="pres">
      <dgm:prSet presAssocID="{32AA83FC-ED65-46FB-83BB-002E853372F2}" presName="descendantBox" presStyleCnt="0"/>
      <dgm:spPr/>
    </dgm:pt>
    <dgm:pt modelId="{42D35456-EF41-4575-9F67-EAF08B4F42AD}" type="pres">
      <dgm:prSet presAssocID="{9D3B5AD8-CB75-43B3-8F0A-4018777A5341}" presName="childTextBox" presStyleLbl="fgAccFollowNode1" presStyleIdx="0" presStyleCnt="6">
        <dgm:presLayoutVars>
          <dgm:bulletEnabled val="1"/>
        </dgm:presLayoutVars>
      </dgm:prSet>
      <dgm:spPr/>
    </dgm:pt>
    <dgm:pt modelId="{A34BB3E1-724A-4B18-B84A-602970911ECD}" type="pres">
      <dgm:prSet presAssocID="{8ACAB04A-D3E0-4EA9-A6D0-140D7E0B56F8}" presName="childTextBox" presStyleLbl="fgAccFollowNode1" presStyleIdx="1" presStyleCnt="6">
        <dgm:presLayoutVars>
          <dgm:bulletEnabled val="1"/>
        </dgm:presLayoutVars>
      </dgm:prSet>
      <dgm:spPr/>
    </dgm:pt>
    <dgm:pt modelId="{51A50736-217D-4DCA-8C70-542864FA0326}" type="pres">
      <dgm:prSet presAssocID="{C47CC9CA-F9C6-4453-998F-4F334B667E5C}" presName="sp" presStyleCnt="0"/>
      <dgm:spPr/>
    </dgm:pt>
    <dgm:pt modelId="{71AF44AD-704D-40B0-BBEB-8892BA64F2A2}" type="pres">
      <dgm:prSet presAssocID="{B76BB898-3ED2-42AB-B146-15F1DDA9DD39}" presName="arrowAndChildren" presStyleCnt="0"/>
      <dgm:spPr/>
    </dgm:pt>
    <dgm:pt modelId="{DA78EE88-3129-4F08-AC29-22828276ABB8}" type="pres">
      <dgm:prSet presAssocID="{B76BB898-3ED2-42AB-B146-15F1DDA9DD39}" presName="parentTextArrow" presStyleLbl="node1" presStyleIdx="0" presStyleCnt="3"/>
      <dgm:spPr/>
    </dgm:pt>
    <dgm:pt modelId="{23C55CDE-31F2-4DCA-B2E9-029D002ADA13}" type="pres">
      <dgm:prSet presAssocID="{B76BB898-3ED2-42AB-B146-15F1DDA9DD39}" presName="arrow" presStyleLbl="node1" presStyleIdx="1" presStyleCnt="3"/>
      <dgm:spPr/>
    </dgm:pt>
    <dgm:pt modelId="{53A8C21D-A87C-4306-99AD-3B095F659C78}" type="pres">
      <dgm:prSet presAssocID="{B76BB898-3ED2-42AB-B146-15F1DDA9DD39}" presName="descendantArrow" presStyleCnt="0"/>
      <dgm:spPr/>
    </dgm:pt>
    <dgm:pt modelId="{B2F8AAA4-1EE7-421E-8B48-4B525D69C6B0}" type="pres">
      <dgm:prSet presAssocID="{A9C95803-A35E-4E35-8576-4599087F3573}" presName="childTextArrow" presStyleLbl="fgAccFollowNode1" presStyleIdx="2" presStyleCnt="6">
        <dgm:presLayoutVars>
          <dgm:bulletEnabled val="1"/>
        </dgm:presLayoutVars>
      </dgm:prSet>
      <dgm:spPr/>
    </dgm:pt>
    <dgm:pt modelId="{E25F77DA-CC55-425C-A8CE-B7FA94A4828C}" type="pres">
      <dgm:prSet presAssocID="{D0DFE047-9B85-423C-8EEB-1FB189025957}" presName="childTextArrow" presStyleLbl="fgAccFollowNode1" presStyleIdx="3" presStyleCnt="6">
        <dgm:presLayoutVars>
          <dgm:bulletEnabled val="1"/>
        </dgm:presLayoutVars>
      </dgm:prSet>
      <dgm:spPr/>
    </dgm:pt>
    <dgm:pt modelId="{38CD9720-CBAF-4DCB-9258-02B1EF94D913}" type="pres">
      <dgm:prSet presAssocID="{76B7DA4E-E806-4CA3-B95C-784B412C5D04}" presName="sp" presStyleCnt="0"/>
      <dgm:spPr/>
    </dgm:pt>
    <dgm:pt modelId="{CF84B5A8-3755-4252-A78B-65887221EB33}" type="pres">
      <dgm:prSet presAssocID="{916C6A23-50A4-4692-A96D-9E5CF2ACBFCC}" presName="arrowAndChildren" presStyleCnt="0"/>
      <dgm:spPr/>
    </dgm:pt>
    <dgm:pt modelId="{2E2B4559-5B35-48C2-8001-9F1D8AA05B0F}" type="pres">
      <dgm:prSet presAssocID="{916C6A23-50A4-4692-A96D-9E5CF2ACBFCC}" presName="parentTextArrow" presStyleLbl="node1" presStyleIdx="1" presStyleCnt="3"/>
      <dgm:spPr/>
    </dgm:pt>
    <dgm:pt modelId="{8514A08D-8E2E-40A8-91AC-16D8D91A94D6}" type="pres">
      <dgm:prSet presAssocID="{916C6A23-50A4-4692-A96D-9E5CF2ACBFCC}" presName="arrow" presStyleLbl="node1" presStyleIdx="2" presStyleCnt="3" custLinFactNeighborX="-32446" custLinFactNeighborY="-47"/>
      <dgm:spPr/>
    </dgm:pt>
    <dgm:pt modelId="{E1424DD2-E985-4554-B5F0-0B3694B13074}" type="pres">
      <dgm:prSet presAssocID="{916C6A23-50A4-4692-A96D-9E5CF2ACBFCC}" presName="descendantArrow" presStyleCnt="0"/>
      <dgm:spPr/>
    </dgm:pt>
    <dgm:pt modelId="{83CEFA87-70C5-45ED-891E-191D06809AE9}" type="pres">
      <dgm:prSet presAssocID="{8D5F16E6-01A6-40A7-A63E-9A166EAF9D1B}" presName="childTextArrow" presStyleLbl="fgAccFollowNode1" presStyleIdx="4" presStyleCnt="6">
        <dgm:presLayoutVars>
          <dgm:bulletEnabled val="1"/>
        </dgm:presLayoutVars>
      </dgm:prSet>
      <dgm:spPr/>
    </dgm:pt>
    <dgm:pt modelId="{D62F3537-B81D-4F96-8EDA-7F27F188BCC1}" type="pres">
      <dgm:prSet presAssocID="{51E8F6DD-73BF-4687-8824-07C68716E40F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3FD33704-258A-40A5-B56E-55847F51F2C6}" type="presOf" srcId="{84CE735A-96AF-4765-8611-488B5A22AFA0}" destId="{C414AA57-E5B2-487B-A994-EA29172BB0BD}" srcOrd="0" destOrd="0" presId="urn:microsoft.com/office/officeart/2005/8/layout/process4"/>
    <dgm:cxn modelId="{286A8D0A-B10F-40F3-A01D-AF9E82525C3B}" type="presOf" srcId="{8D5F16E6-01A6-40A7-A63E-9A166EAF9D1B}" destId="{83CEFA87-70C5-45ED-891E-191D06809AE9}" srcOrd="0" destOrd="0" presId="urn:microsoft.com/office/officeart/2005/8/layout/process4"/>
    <dgm:cxn modelId="{1749C50A-8075-4ED4-8674-C7DBECEE99F7}" srcId="{32AA83FC-ED65-46FB-83BB-002E853372F2}" destId="{9D3B5AD8-CB75-43B3-8F0A-4018777A5341}" srcOrd="0" destOrd="0" parTransId="{763F4B62-50AF-4EC9-B938-5F85C2886D62}" sibTransId="{B27BE04B-0606-4505-9E4B-F4B44996FC5F}"/>
    <dgm:cxn modelId="{0FB83211-5CD8-4F06-847E-B5AD9DF040C5}" srcId="{84CE735A-96AF-4765-8611-488B5A22AFA0}" destId="{32AA83FC-ED65-46FB-83BB-002E853372F2}" srcOrd="2" destOrd="0" parTransId="{FA677988-0153-4BA0-A779-30CD869C0813}" sibTransId="{BAEC49AE-7869-47DC-99C9-5A9F04833485}"/>
    <dgm:cxn modelId="{564AED15-E527-4C3C-92AA-9DB324AA50CA}" srcId="{916C6A23-50A4-4692-A96D-9E5CF2ACBFCC}" destId="{8D5F16E6-01A6-40A7-A63E-9A166EAF9D1B}" srcOrd="0" destOrd="0" parTransId="{FB85CEAE-D815-49EA-BF49-D0CAD50ED5D2}" sibTransId="{530CBD63-C10E-49A2-B8C1-7F999725E2BE}"/>
    <dgm:cxn modelId="{5980C018-FAA3-4F5F-8480-811C4FB35468}" type="presOf" srcId="{916C6A23-50A4-4692-A96D-9E5CF2ACBFCC}" destId="{8514A08D-8E2E-40A8-91AC-16D8D91A94D6}" srcOrd="1" destOrd="0" presId="urn:microsoft.com/office/officeart/2005/8/layout/process4"/>
    <dgm:cxn modelId="{BE005727-92FE-4D10-AA3D-CC9764272010}" srcId="{84CE735A-96AF-4765-8611-488B5A22AFA0}" destId="{B76BB898-3ED2-42AB-B146-15F1DDA9DD39}" srcOrd="1" destOrd="0" parTransId="{EBD08934-3D19-4263-BEA8-DAC5C16EF56C}" sibTransId="{C47CC9CA-F9C6-4453-998F-4F334B667E5C}"/>
    <dgm:cxn modelId="{C593462E-ABF1-417E-BA11-5A32D5BEB99C}" type="presOf" srcId="{9D3B5AD8-CB75-43B3-8F0A-4018777A5341}" destId="{42D35456-EF41-4575-9F67-EAF08B4F42AD}" srcOrd="0" destOrd="0" presId="urn:microsoft.com/office/officeart/2005/8/layout/process4"/>
    <dgm:cxn modelId="{41623030-3D6D-43D3-AD7F-562621B774D2}" type="presOf" srcId="{A9C95803-A35E-4E35-8576-4599087F3573}" destId="{B2F8AAA4-1EE7-421E-8B48-4B525D69C6B0}" srcOrd="0" destOrd="0" presId="urn:microsoft.com/office/officeart/2005/8/layout/process4"/>
    <dgm:cxn modelId="{40FC3862-D9A9-457A-8C7F-050ECF2C5F5E}" type="presOf" srcId="{51E8F6DD-73BF-4687-8824-07C68716E40F}" destId="{D62F3537-B81D-4F96-8EDA-7F27F188BCC1}" srcOrd="0" destOrd="0" presId="urn:microsoft.com/office/officeart/2005/8/layout/process4"/>
    <dgm:cxn modelId="{5E976263-706D-459C-8084-36E7576014B0}" type="presOf" srcId="{32AA83FC-ED65-46FB-83BB-002E853372F2}" destId="{B69158F3-23C3-4A58-8978-1FD64ECDF651}" srcOrd="1" destOrd="0" presId="urn:microsoft.com/office/officeart/2005/8/layout/process4"/>
    <dgm:cxn modelId="{1D6C4B63-EA04-4059-9820-47E8439B0A2B}" type="presOf" srcId="{B76BB898-3ED2-42AB-B146-15F1DDA9DD39}" destId="{23C55CDE-31F2-4DCA-B2E9-029D002ADA13}" srcOrd="1" destOrd="0" presId="urn:microsoft.com/office/officeart/2005/8/layout/process4"/>
    <dgm:cxn modelId="{A21A3344-A9B7-4844-979B-3BB2BED3DB83}" type="presOf" srcId="{8ACAB04A-D3E0-4EA9-A6D0-140D7E0B56F8}" destId="{A34BB3E1-724A-4B18-B84A-602970911ECD}" srcOrd="0" destOrd="0" presId="urn:microsoft.com/office/officeart/2005/8/layout/process4"/>
    <dgm:cxn modelId="{84A11A45-6532-445D-810D-AFC14D9423CF}" srcId="{B76BB898-3ED2-42AB-B146-15F1DDA9DD39}" destId="{A9C95803-A35E-4E35-8576-4599087F3573}" srcOrd="0" destOrd="0" parTransId="{113FDFFE-210A-4AB6-840D-38FB3961D370}" sibTransId="{49F2F637-2497-4137-A3E7-C30DF69D9E13}"/>
    <dgm:cxn modelId="{167C374D-8B33-4D38-A437-C570E21C8013}" srcId="{916C6A23-50A4-4692-A96D-9E5CF2ACBFCC}" destId="{51E8F6DD-73BF-4687-8824-07C68716E40F}" srcOrd="1" destOrd="0" parTransId="{2C35040C-561A-478D-A322-E7D43857093A}" sibTransId="{5F9CB86C-36B8-48EF-9F4C-43929DCA4596}"/>
    <dgm:cxn modelId="{8040AE6F-4ED6-492F-BD36-F7513FE2E80B}" type="presOf" srcId="{D0DFE047-9B85-423C-8EEB-1FB189025957}" destId="{E25F77DA-CC55-425C-A8CE-B7FA94A4828C}" srcOrd="0" destOrd="0" presId="urn:microsoft.com/office/officeart/2005/8/layout/process4"/>
    <dgm:cxn modelId="{EF383B50-77B3-401F-A319-09BD7130F130}" srcId="{B76BB898-3ED2-42AB-B146-15F1DDA9DD39}" destId="{D0DFE047-9B85-423C-8EEB-1FB189025957}" srcOrd="1" destOrd="0" parTransId="{348B146F-C1C6-466D-A49B-A86748001682}" sibTransId="{49AC01EE-BED5-449C-A2B0-B87F1336FAB9}"/>
    <dgm:cxn modelId="{5230AE81-207C-4430-B72A-5A5E3CD8319F}" srcId="{32AA83FC-ED65-46FB-83BB-002E853372F2}" destId="{8ACAB04A-D3E0-4EA9-A6D0-140D7E0B56F8}" srcOrd="1" destOrd="0" parTransId="{80886409-1A3B-41FE-9A06-8BD065830F53}" sibTransId="{F5D9DDCB-B5A1-43D7-ABBA-0496DE94EB64}"/>
    <dgm:cxn modelId="{6AB3238C-4D83-4965-998D-EA280F964345}" type="presOf" srcId="{B76BB898-3ED2-42AB-B146-15F1DDA9DD39}" destId="{DA78EE88-3129-4F08-AC29-22828276ABB8}" srcOrd="0" destOrd="0" presId="urn:microsoft.com/office/officeart/2005/8/layout/process4"/>
    <dgm:cxn modelId="{80938BA2-CB30-47D8-85EB-712DB73F4550}" type="presOf" srcId="{916C6A23-50A4-4692-A96D-9E5CF2ACBFCC}" destId="{2E2B4559-5B35-48C2-8001-9F1D8AA05B0F}" srcOrd="0" destOrd="0" presId="urn:microsoft.com/office/officeart/2005/8/layout/process4"/>
    <dgm:cxn modelId="{974447B8-200C-4931-AD58-8F78137A1F21}" type="presOf" srcId="{32AA83FC-ED65-46FB-83BB-002E853372F2}" destId="{ABCDF038-3819-46FF-A739-5D31482A9B6A}" srcOrd="0" destOrd="0" presId="urn:microsoft.com/office/officeart/2005/8/layout/process4"/>
    <dgm:cxn modelId="{2BDD50E5-C6AB-4921-AA2C-B621D6E87A8D}" srcId="{84CE735A-96AF-4765-8611-488B5A22AFA0}" destId="{916C6A23-50A4-4692-A96D-9E5CF2ACBFCC}" srcOrd="0" destOrd="0" parTransId="{A873631F-329F-4E16-9614-CA6AE7C0577D}" sibTransId="{76B7DA4E-E806-4CA3-B95C-784B412C5D04}"/>
    <dgm:cxn modelId="{03DAF36B-5EE1-4050-8F99-7E375CFE6D16}" type="presParOf" srcId="{C414AA57-E5B2-487B-A994-EA29172BB0BD}" destId="{B92D703A-CD99-4798-95AB-1EA3BF1968C0}" srcOrd="0" destOrd="0" presId="urn:microsoft.com/office/officeart/2005/8/layout/process4"/>
    <dgm:cxn modelId="{65CBD0E0-1C49-4266-B7D9-47FD4BE0BB9D}" type="presParOf" srcId="{B92D703A-CD99-4798-95AB-1EA3BF1968C0}" destId="{ABCDF038-3819-46FF-A739-5D31482A9B6A}" srcOrd="0" destOrd="0" presId="urn:microsoft.com/office/officeart/2005/8/layout/process4"/>
    <dgm:cxn modelId="{C8BAA854-D8F6-43F4-ADA5-16A4AEE9CEFA}" type="presParOf" srcId="{B92D703A-CD99-4798-95AB-1EA3BF1968C0}" destId="{B69158F3-23C3-4A58-8978-1FD64ECDF651}" srcOrd="1" destOrd="0" presId="urn:microsoft.com/office/officeart/2005/8/layout/process4"/>
    <dgm:cxn modelId="{EB72A95D-E97B-46B3-80CF-D22D6D2505C7}" type="presParOf" srcId="{B92D703A-CD99-4798-95AB-1EA3BF1968C0}" destId="{6FABF297-7D4E-455B-A681-F68A8C6CA1FB}" srcOrd="2" destOrd="0" presId="urn:microsoft.com/office/officeart/2005/8/layout/process4"/>
    <dgm:cxn modelId="{E86C213B-4064-4929-A7E0-5B1B77DC7F29}" type="presParOf" srcId="{6FABF297-7D4E-455B-A681-F68A8C6CA1FB}" destId="{42D35456-EF41-4575-9F67-EAF08B4F42AD}" srcOrd="0" destOrd="0" presId="urn:microsoft.com/office/officeart/2005/8/layout/process4"/>
    <dgm:cxn modelId="{3DFDA976-6ACB-486A-B64D-2AF2F497EE82}" type="presParOf" srcId="{6FABF297-7D4E-455B-A681-F68A8C6CA1FB}" destId="{A34BB3E1-724A-4B18-B84A-602970911ECD}" srcOrd="1" destOrd="0" presId="urn:microsoft.com/office/officeart/2005/8/layout/process4"/>
    <dgm:cxn modelId="{9DB296E5-FF0E-40E6-9B61-F6BF16398A97}" type="presParOf" srcId="{C414AA57-E5B2-487B-A994-EA29172BB0BD}" destId="{51A50736-217D-4DCA-8C70-542864FA0326}" srcOrd="1" destOrd="0" presId="urn:microsoft.com/office/officeart/2005/8/layout/process4"/>
    <dgm:cxn modelId="{59F22D56-504E-43A3-A2B2-B0A7D28D9DDE}" type="presParOf" srcId="{C414AA57-E5B2-487B-A994-EA29172BB0BD}" destId="{71AF44AD-704D-40B0-BBEB-8892BA64F2A2}" srcOrd="2" destOrd="0" presId="urn:microsoft.com/office/officeart/2005/8/layout/process4"/>
    <dgm:cxn modelId="{DB7BA666-2B71-4CAC-9D46-7AE705A7C7E6}" type="presParOf" srcId="{71AF44AD-704D-40B0-BBEB-8892BA64F2A2}" destId="{DA78EE88-3129-4F08-AC29-22828276ABB8}" srcOrd="0" destOrd="0" presId="urn:microsoft.com/office/officeart/2005/8/layout/process4"/>
    <dgm:cxn modelId="{C628DBE0-1105-4BC9-8020-CE84E6E6194C}" type="presParOf" srcId="{71AF44AD-704D-40B0-BBEB-8892BA64F2A2}" destId="{23C55CDE-31F2-4DCA-B2E9-029D002ADA13}" srcOrd="1" destOrd="0" presId="urn:microsoft.com/office/officeart/2005/8/layout/process4"/>
    <dgm:cxn modelId="{4B997972-B1BB-443F-BD95-54702B365278}" type="presParOf" srcId="{71AF44AD-704D-40B0-BBEB-8892BA64F2A2}" destId="{53A8C21D-A87C-4306-99AD-3B095F659C78}" srcOrd="2" destOrd="0" presId="urn:microsoft.com/office/officeart/2005/8/layout/process4"/>
    <dgm:cxn modelId="{05421C5F-2074-4E81-BDE7-B29BF988DDCB}" type="presParOf" srcId="{53A8C21D-A87C-4306-99AD-3B095F659C78}" destId="{B2F8AAA4-1EE7-421E-8B48-4B525D69C6B0}" srcOrd="0" destOrd="0" presId="urn:microsoft.com/office/officeart/2005/8/layout/process4"/>
    <dgm:cxn modelId="{984CC036-5C7B-45FC-B4D6-000372609C0B}" type="presParOf" srcId="{53A8C21D-A87C-4306-99AD-3B095F659C78}" destId="{E25F77DA-CC55-425C-A8CE-B7FA94A4828C}" srcOrd="1" destOrd="0" presId="urn:microsoft.com/office/officeart/2005/8/layout/process4"/>
    <dgm:cxn modelId="{50D4BF8F-C348-49C2-9DDB-014398502EB4}" type="presParOf" srcId="{C414AA57-E5B2-487B-A994-EA29172BB0BD}" destId="{38CD9720-CBAF-4DCB-9258-02B1EF94D913}" srcOrd="3" destOrd="0" presId="urn:microsoft.com/office/officeart/2005/8/layout/process4"/>
    <dgm:cxn modelId="{3E1B7E4F-E261-4825-950D-60B118C8912E}" type="presParOf" srcId="{C414AA57-E5B2-487B-A994-EA29172BB0BD}" destId="{CF84B5A8-3755-4252-A78B-65887221EB33}" srcOrd="4" destOrd="0" presId="urn:microsoft.com/office/officeart/2005/8/layout/process4"/>
    <dgm:cxn modelId="{CEFF2E83-2A4B-4F97-BE12-F2810326700A}" type="presParOf" srcId="{CF84B5A8-3755-4252-A78B-65887221EB33}" destId="{2E2B4559-5B35-48C2-8001-9F1D8AA05B0F}" srcOrd="0" destOrd="0" presId="urn:microsoft.com/office/officeart/2005/8/layout/process4"/>
    <dgm:cxn modelId="{7FE9CA6E-1A12-44D0-9215-2E1C84D20861}" type="presParOf" srcId="{CF84B5A8-3755-4252-A78B-65887221EB33}" destId="{8514A08D-8E2E-40A8-91AC-16D8D91A94D6}" srcOrd="1" destOrd="0" presId="urn:microsoft.com/office/officeart/2005/8/layout/process4"/>
    <dgm:cxn modelId="{043F3A25-01E1-4FF0-A2EA-F9B76584734B}" type="presParOf" srcId="{CF84B5A8-3755-4252-A78B-65887221EB33}" destId="{E1424DD2-E985-4554-B5F0-0B3694B13074}" srcOrd="2" destOrd="0" presId="urn:microsoft.com/office/officeart/2005/8/layout/process4"/>
    <dgm:cxn modelId="{B9346FF1-1EC7-4688-81F4-C41600D08334}" type="presParOf" srcId="{E1424DD2-E985-4554-B5F0-0B3694B13074}" destId="{83CEFA87-70C5-45ED-891E-191D06809AE9}" srcOrd="0" destOrd="0" presId="urn:microsoft.com/office/officeart/2005/8/layout/process4"/>
    <dgm:cxn modelId="{F234B437-1A8A-476A-A6C7-61AE47D8D315}" type="presParOf" srcId="{E1424DD2-E985-4554-B5F0-0B3694B13074}" destId="{D62F3537-B81D-4F96-8EDA-7F27F188BCC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9158F3-23C3-4A58-8978-1FD64ECDF651}">
      <dsp:nvSpPr>
        <dsp:cNvPr id="0" name=""/>
        <dsp:cNvSpPr/>
      </dsp:nvSpPr>
      <dsp:spPr>
        <a:xfrm>
          <a:off x="0" y="3773993"/>
          <a:ext cx="7448376" cy="12387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Double Competitor Rankings Data from API</a:t>
          </a:r>
          <a:endParaRPr lang="en-IN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773993"/>
        <a:ext cx="7448376" cy="668902"/>
      </dsp:txXfrm>
    </dsp:sp>
    <dsp:sp modelId="{42D35456-EF41-4575-9F67-EAF08B4F42AD}">
      <dsp:nvSpPr>
        <dsp:cNvPr id="0" name=""/>
        <dsp:cNvSpPr/>
      </dsp:nvSpPr>
      <dsp:spPr>
        <a:xfrm>
          <a:off x="0" y="4418122"/>
          <a:ext cx="3724188" cy="5698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Competitors Table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
</a:t>
          </a:r>
          <a:r>
            <a:rPr lang="en-US" sz="850" kern="1200" dirty="0">
              <a:latin typeface="Arial" panose="020B0604020202020204" pitchFamily="34" charset="0"/>
              <a:cs typeface="Arial" panose="020B0604020202020204" pitchFamily="34" charset="0"/>
            </a:rPr>
            <a:t>Stores detailed information about each competitor</a:t>
          </a:r>
          <a:endParaRPr lang="en-IN" sz="8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418122"/>
        <a:ext cx="3724188" cy="569806"/>
      </dsp:txXfrm>
    </dsp:sp>
    <dsp:sp modelId="{A34BB3E1-724A-4B18-B84A-602970911ECD}">
      <dsp:nvSpPr>
        <dsp:cNvPr id="0" name=""/>
        <dsp:cNvSpPr/>
      </dsp:nvSpPr>
      <dsp:spPr>
        <a:xfrm>
          <a:off x="3724188" y="4418122"/>
          <a:ext cx="3724188" cy="5698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Competitor_Rankings Table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
</a:t>
          </a:r>
          <a:r>
            <a:rPr lang="en-US" sz="850" kern="1200" dirty="0">
              <a:latin typeface="Arial" panose="020B0604020202020204" pitchFamily="34" charset="0"/>
              <a:cs typeface="Arial" panose="020B0604020202020204" pitchFamily="34" charset="0"/>
            </a:rPr>
            <a:t>Stores ranking-related information about competitors, linked to the Competitors table</a:t>
          </a:r>
          <a:endParaRPr lang="en-IN" sz="8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4188" y="4418122"/>
        <a:ext cx="3724188" cy="569806"/>
      </dsp:txXfrm>
    </dsp:sp>
    <dsp:sp modelId="{23C55CDE-31F2-4DCA-B2E9-029D002ADA13}">
      <dsp:nvSpPr>
        <dsp:cNvPr id="0" name=""/>
        <dsp:cNvSpPr/>
      </dsp:nvSpPr>
      <dsp:spPr>
        <a:xfrm rot="10800000">
          <a:off x="0" y="1887439"/>
          <a:ext cx="7448376" cy="19051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Complex Data from API </a:t>
          </a:r>
          <a:endParaRPr lang="en-IN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1887439"/>
        <a:ext cx="7448376" cy="668702"/>
      </dsp:txXfrm>
    </dsp:sp>
    <dsp:sp modelId="{B2F8AAA4-1EE7-421E-8B48-4B525D69C6B0}">
      <dsp:nvSpPr>
        <dsp:cNvPr id="0" name=""/>
        <dsp:cNvSpPr/>
      </dsp:nvSpPr>
      <dsp:spPr>
        <a:xfrm>
          <a:off x="0" y="2556142"/>
          <a:ext cx="3724188" cy="569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1400" b="1" kern="1200" dirty="0">
              <a:latin typeface="Arial" panose="020B0604020202020204" pitchFamily="34" charset="0"/>
              <a:cs typeface="Arial" panose="020B0604020202020204" pitchFamily="34" charset="0"/>
            </a:rPr>
            <a:t>Complexes Table</a:t>
          </a:r>
          <a:endParaRPr lang="fr-FR" sz="1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fr-FR" sz="850" kern="1200" dirty="0">
              <a:latin typeface="Arial" panose="020B0604020202020204" pitchFamily="34" charset="0"/>
              <a:cs typeface="Arial" panose="020B0604020202020204" pitchFamily="34" charset="0"/>
            </a:rPr>
            <a:t>Stores information about sports complexes</a:t>
          </a:r>
          <a:endParaRPr lang="en-US" sz="8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556142"/>
        <a:ext cx="3724188" cy="569635"/>
      </dsp:txXfrm>
    </dsp:sp>
    <dsp:sp modelId="{E25F77DA-CC55-425C-A8CE-B7FA94A4828C}">
      <dsp:nvSpPr>
        <dsp:cNvPr id="0" name=""/>
        <dsp:cNvSpPr/>
      </dsp:nvSpPr>
      <dsp:spPr>
        <a:xfrm>
          <a:off x="3724188" y="2556142"/>
          <a:ext cx="3724188" cy="569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Venues Table</a:t>
          </a:r>
          <a:r>
            <a:rPr lang="en-US" sz="1200" kern="1200" dirty="0"/>
            <a:t>
</a:t>
          </a:r>
          <a:r>
            <a:rPr lang="en-US" sz="850" kern="1200" dirty="0">
              <a:latin typeface="Arial" panose="020B0604020202020204" pitchFamily="34" charset="0"/>
              <a:cs typeface="Arial" panose="020B0604020202020204" pitchFamily="34" charset="0"/>
            </a:rPr>
            <a:t>Stores information about venues links to the Complexes table</a:t>
          </a:r>
          <a:endParaRPr lang="en-IN" sz="85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24188" y="2556142"/>
        <a:ext cx="3724188" cy="569635"/>
      </dsp:txXfrm>
    </dsp:sp>
    <dsp:sp modelId="{8514A08D-8E2E-40A8-91AC-16D8D91A94D6}">
      <dsp:nvSpPr>
        <dsp:cNvPr id="0" name=""/>
        <dsp:cNvSpPr/>
      </dsp:nvSpPr>
      <dsp:spPr>
        <a:xfrm rot="10800000">
          <a:off x="0" y="0"/>
          <a:ext cx="7448376" cy="190513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Competition Data from  API </a:t>
          </a:r>
          <a:endParaRPr lang="en-IN" sz="24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10800000">
        <a:off x="0" y="0"/>
        <a:ext cx="7448376" cy="668702"/>
      </dsp:txXfrm>
    </dsp:sp>
    <dsp:sp modelId="{83CEFA87-70C5-45ED-891E-191D06809AE9}">
      <dsp:nvSpPr>
        <dsp:cNvPr id="0" name=""/>
        <dsp:cNvSpPr/>
      </dsp:nvSpPr>
      <dsp:spPr>
        <a:xfrm>
          <a:off x="0" y="669588"/>
          <a:ext cx="3724188" cy="569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b="1" kern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Categories Table</a:t>
          </a:r>
          <a:r>
            <a:rPr lang="en-US" sz="1200" b="0" kern="1200" dirty="0">
              <a:latin typeface="Arial" panose="020B0604020202020204" pitchFamily="34" charset="0"/>
              <a:cs typeface="Arial" panose="020B0604020202020204" pitchFamily="34" charset="0"/>
            </a:rPr>
            <a:t>
</a:t>
          </a:r>
          <a:r>
            <a:rPr lang="en-US" sz="850" b="0" kern="1200" dirty="0">
              <a:latin typeface="Arial" panose="020B0604020202020204" pitchFamily="34" charset="0"/>
              <a:cs typeface="Arial" panose="020B0604020202020204" pitchFamily="34" charset="0"/>
            </a:rPr>
            <a:t>Stores information about categories</a:t>
          </a:r>
          <a:endParaRPr lang="en-IN" sz="85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69588"/>
        <a:ext cx="3724188" cy="569635"/>
      </dsp:txXfrm>
    </dsp:sp>
    <dsp:sp modelId="{D62F3537-B81D-4F96-8EDA-7F27F188BCC1}">
      <dsp:nvSpPr>
        <dsp:cNvPr id="0" name=""/>
        <dsp:cNvSpPr/>
      </dsp:nvSpPr>
      <dsp:spPr>
        <a:xfrm>
          <a:off x="3724188" y="669588"/>
          <a:ext cx="3724188" cy="5696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atin typeface="Arial" panose="020B0604020202020204" pitchFamily="34" charset="0"/>
              <a:cs typeface="Arial" panose="020B0604020202020204" pitchFamily="34" charset="0"/>
            </a:rPr>
            <a:t>Competitions Table</a:t>
          </a:r>
          <a:r>
            <a:rPr lang="en-US" sz="1200" kern="1200" dirty="0">
              <a:latin typeface="Arial" panose="020B0604020202020204" pitchFamily="34" charset="0"/>
              <a:cs typeface="Arial" panose="020B0604020202020204" pitchFamily="34" charset="0"/>
            </a:rPr>
            <a:t>
</a:t>
          </a:r>
          <a:r>
            <a:rPr lang="en-US" sz="850" kern="1200" dirty="0">
              <a:latin typeface="Arial" panose="020B0604020202020204" pitchFamily="34" charset="0"/>
              <a:cs typeface="Arial" panose="020B0604020202020204" pitchFamily="34" charset="0"/>
            </a:rPr>
            <a:t>Stores information about competitions and links to the Categories table</a:t>
          </a:r>
          <a:endParaRPr lang="en-IN" sz="850" kern="1200" dirty="0"/>
        </a:p>
      </dsp:txBody>
      <dsp:txXfrm>
        <a:off x="3724188" y="669588"/>
        <a:ext cx="3724188" cy="569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8356-FFDA-4E74-B804-79023C7DD25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B32D8-F2D2-4D01-80A9-88F3B128AE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4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DDCE7-616C-4285-A468-7301F171BC93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1D8F7-2BDD-4C56-98AF-2E212EF34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1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8800" y="304801"/>
            <a:ext cx="5486400" cy="251459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00" y="2895600"/>
            <a:ext cx="5486400" cy="9144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bg2">
                    <a:lumMod val="25000"/>
                    <a:lumOff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3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6400" y="365125"/>
            <a:ext cx="1828800" cy="5654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365125"/>
            <a:ext cx="8001000" cy="5654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7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450" y="1676401"/>
            <a:ext cx="10058400" cy="175260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0" y="3581400"/>
            <a:ext cx="10058400" cy="1143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676401"/>
            <a:ext cx="4846320" cy="4343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681163"/>
            <a:ext cx="4846320" cy="823912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505075"/>
            <a:ext cx="4846320" cy="3514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2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3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EC29-B8C5-4C7A-B6DA-418494D5CB2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3838-BFF5-400C-B067-3DF4A5F395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7467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6172200" cy="518160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2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95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0" y="838200"/>
            <a:ext cx="3657600" cy="2133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239000" cy="6858000"/>
          </a:xfrm>
          <a:solidFill>
            <a:schemeClr val="bg1"/>
          </a:solidFill>
        </p:spPr>
        <p:txBody>
          <a:bodyPr tIns="36576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4801" y="3124200"/>
            <a:ext cx="3657600" cy="28956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39000" y="0"/>
            <a:ext cx="2286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11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30480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676400"/>
            <a:ext cx="100584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0918" y="6392562"/>
            <a:ext cx="7082481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4400" y="6392562"/>
            <a:ext cx="12954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EC29-B8C5-4C7A-B6DA-418494D5CB21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92562"/>
            <a:ext cx="1066800" cy="180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3838-BFF5-400C-B067-3DF4A5F39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9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912" y="836712"/>
            <a:ext cx="6552728" cy="2786608"/>
          </a:xfrm>
        </p:spPr>
        <p:txBody>
          <a:bodyPr>
            <a:normAutofit/>
          </a:bodyPr>
          <a:lstStyle/>
          <a:p>
            <a:r>
              <a:rPr lang="en-US" sz="41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Game Analytics – </a:t>
            </a:r>
            <a:br>
              <a:rPr lang="en-US" sz="41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sz="4100" b="1" i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Unlocking Tennis Data with SportRadar API</a:t>
            </a:r>
            <a:br>
              <a:rPr lang="en-US" sz="41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4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5920" y="3068960"/>
            <a:ext cx="6552728" cy="3672408"/>
          </a:xfrm>
        </p:spPr>
        <p:txBody>
          <a:bodyPr>
            <a:normAutofit fontScale="47500" lnSpcReduction="20000"/>
          </a:bodyPr>
          <a:lstStyle/>
          <a:p>
            <a:endParaRPr lang="en-IN" sz="3600" b="1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-apple-system"/>
            </a:endParaRPr>
          </a:p>
          <a:p>
            <a:r>
              <a:rPr lang="en-IN" sz="51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-apple-system"/>
              </a:rPr>
              <a:t>Sports/Data Analytics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                                  </a:t>
            </a:r>
            <a:r>
              <a:rPr lang="en-US" sz="23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Roshan A</a:t>
            </a:r>
          </a:p>
          <a:p>
            <a:r>
              <a:rPr lang="en-US" sz="2300" dirty="0"/>
              <a:t>                                                                                                                                </a:t>
            </a:r>
            <a:r>
              <a:rPr lang="en-US" sz="1900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20/06/2025</a:t>
            </a:r>
          </a:p>
        </p:txBody>
      </p:sp>
    </p:spTree>
    <p:extLst>
      <p:ext uri="{BB962C8B-B14F-4D97-AF65-F5344CB8AC3E}">
        <p14:creationId xmlns:p14="http://schemas.microsoft.com/office/powerpoint/2010/main" val="57609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67C2F-AC15-F986-5C20-7360CB27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47" y="204627"/>
            <a:ext cx="10058400" cy="38789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+mn-lt"/>
              </a:rPr>
              <a:t>Snip - 2</a:t>
            </a:r>
            <a:endParaRPr lang="en-IN" sz="20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4390299-D103-162A-8011-5993A5700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4" y="764704"/>
            <a:ext cx="11089232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66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567C2F-AC15-F986-5C20-7360CB27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47" y="204627"/>
            <a:ext cx="10058400" cy="38789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+mn-lt"/>
              </a:rPr>
              <a:t>Snip - 3</a:t>
            </a:r>
            <a:endParaRPr lang="en-IN" sz="2000" b="1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AD3FB8-498B-DDBF-E2B6-7747ED501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4" y="908720"/>
            <a:ext cx="11089232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934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2AAA-F8A9-D3BE-EBAF-37F8886C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37064"/>
            <a:ext cx="10058400" cy="609601"/>
          </a:xfrm>
        </p:spPr>
        <p:txBody>
          <a:bodyPr>
            <a:normAutofit fontScale="90000"/>
          </a:bodyPr>
          <a:lstStyle/>
          <a:p>
            <a:r>
              <a:rPr lang="en-IN" sz="4100" b="1" dirty="0">
                <a:solidFill>
                  <a:srgbClr val="FFFF00"/>
                </a:solidFill>
                <a:latin typeface="+mn-lt"/>
              </a:rPr>
              <a:t>Future Enhancements &amp; Conclusion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76350EC-5E37-7766-C119-74E5497696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1384" y="1131888"/>
            <a:ext cx="4846320" cy="50405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Enhancements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 additional Sportradar API endpoints for more granular data (e.g., individual match statistics, historical player performance over time).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 more advanced data visualizations and interactive charts for deeper insights (e.g., competitor performance trends, heatmaps of venue activity).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 a robust logging mechanism for tracking API calls, errors, and database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deploying the Streamlit application to a cloud platform for wider accessibility and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(Optional, if applicable) Incorporate machine learning models for predictive analytics, such as predicting player performance or competition outcomes.</a:t>
            </a:r>
          </a:p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D5D8B9-1048-DFD3-9D77-5BB06A73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064" y="1131888"/>
            <a:ext cx="4846320" cy="50405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0" indent="0">
              <a:buNone/>
            </a:pPr>
            <a:endParaRPr lang="en-US" sz="2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3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successfully delivers a fully functional web application capable of parsing, storing, and visualizing sports event data.</a:t>
            </a:r>
          </a:p>
          <a:p>
            <a:r>
              <a:rPr lang="en-US" sz="23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 can navigate competition hierarchies, filter data, and generate meaningful insights about sports events.</a:t>
            </a:r>
          </a:p>
          <a:p>
            <a:r>
              <a:rPr lang="en-US" sz="23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significantly enhanced proficiency in working with APIs, databases, and visualization tools</a:t>
            </a:r>
            <a:endParaRPr lang="en-IN" sz="2300" b="1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610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FC40BB-51E7-4BD7-D9CB-8F03EE9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700808"/>
            <a:ext cx="10058400" cy="4675956"/>
          </a:xfrm>
        </p:spPr>
        <p:txBody>
          <a:bodyPr>
            <a:normAutofit fontScale="90000"/>
          </a:bodyPr>
          <a:lstStyle/>
          <a:p>
            <a:r>
              <a:rPr lang="en-US" sz="8900" dirty="0"/>
              <a:t>              </a:t>
            </a: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r>
              <a:rPr lang="en-US" sz="8900" dirty="0"/>
              <a:t>           </a:t>
            </a: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br>
              <a:rPr lang="en-US" sz="8900" dirty="0"/>
            </a:br>
            <a:r>
              <a:rPr lang="en-US" sz="8900" dirty="0"/>
              <a:t>              Thank You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Roshan A</a:t>
            </a:r>
            <a:b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roshana36822@gmail.com</a:t>
            </a:r>
            <a:br>
              <a:rPr lang="en-US" sz="1600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85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2304" y="188640"/>
            <a:ext cx="2376264" cy="576064"/>
          </a:xfrm>
        </p:spPr>
        <p:txBody>
          <a:bodyPr>
            <a:normAutofit fontScale="90000"/>
          </a:bodyPr>
          <a:lstStyle/>
          <a:p>
            <a:r>
              <a:rPr lang="en-US" sz="4500" b="1" dirty="0">
                <a:solidFill>
                  <a:srgbClr val="FFFF00"/>
                </a:solidFill>
                <a:latin typeface="+mn-lt"/>
              </a:rPr>
              <a:t>Agenda</a:t>
            </a:r>
          </a:p>
        </p:txBody>
      </p:sp>
      <p:pic>
        <p:nvPicPr>
          <p:cNvPr id="5" name="Picture Placeholder 4" descr="Basketball players raising hands together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Rounded Rectangle 5" hidden="1"/>
          <p:cNvSpPr/>
          <p:nvPr/>
        </p:nvSpPr>
        <p:spPr>
          <a:xfrm>
            <a:off x="12344400" y="152400"/>
            <a:ext cx="1295400" cy="65532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200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images on this slide, select a picture and delete it. Then click the Insert Picture icon</a:t>
            </a:r>
          </a:p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in the placeholder to insert your own image.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6813E0-6066-FDF8-BA49-94E85A19A11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464152" y="937125"/>
            <a:ext cx="4536504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Introduction &amp; Problem Statement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Tools Used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Project Approach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Database Schema &amp; Relationships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Data Analysis -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Key Insights &amp; Queries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Streamlit Application –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Screenshots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Future Enhancements &amp; Conclusion </a:t>
            </a:r>
          </a:p>
        </p:txBody>
      </p:sp>
    </p:spTree>
    <p:extLst>
      <p:ext uri="{BB962C8B-B14F-4D97-AF65-F5344CB8AC3E}">
        <p14:creationId xmlns:p14="http://schemas.microsoft.com/office/powerpoint/2010/main" val="305338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603" y="476672"/>
            <a:ext cx="10058400" cy="1143000"/>
          </a:xfrm>
        </p:spPr>
        <p:txBody>
          <a:bodyPr>
            <a:noAutofit/>
          </a:bodyPr>
          <a:lstStyle/>
          <a:p>
            <a:r>
              <a:rPr lang="en-US" sz="4100" b="1" dirty="0">
                <a:solidFill>
                  <a:srgbClr val="FFFF00"/>
                </a:solidFill>
                <a:latin typeface="+mn-lt"/>
                <a:cs typeface="Arial" panose="020B0604020202020204" pitchFamily="34" charset="0"/>
              </a:rPr>
              <a:t>Introduction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aims to develop a comprehensive solution for managing, visualizing, and analyzing sports competition data extracted from the Sportradar API.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6C946-E457-82DA-49B4-C48A1E9DD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5083" y="1916832"/>
            <a:ext cx="484632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6600"/>
                </a:solidFill>
              </a:rPr>
              <a:t>Problem Statement</a:t>
            </a:r>
            <a:endParaRPr lang="en-US" sz="18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core challenge is to develop a comprehensive solution for managing, visualizing, and analyzing sports competition data from the Sportradar API.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1800" b="1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involves the need to effectively parse JSON data, store it in a structured relational database, and offer insightful views into tournaments, competition hierarchies, and event details.</a:t>
            </a:r>
            <a:endParaRPr lang="en-IN" sz="1800" b="1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027222-0D45-2C6D-93B2-FA4DA00F9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2064" y="1916832"/>
            <a:ext cx="484632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6600"/>
                </a:solidFill>
              </a:rPr>
              <a:t>Business Use Cases</a:t>
            </a:r>
            <a:endParaRPr lang="en-US" sz="1800" b="1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Exploration - Enable users to navigate through competition hierarchies (e.g., ATP Vienna events).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 Analysis - Visualize the distribution of events by type, gender, and competition level.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Insights - Analyze player participation across singles and doubles events.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Support - Offer data-driven insights to event organizers or sports bodies for resource allocation</a:t>
            </a:r>
            <a:endParaRPr lang="en-IN" sz="1800" b="1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08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260648"/>
            <a:ext cx="10058400" cy="720081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00"/>
                </a:solidFill>
                <a:latin typeface="+mn-lt"/>
              </a:rPr>
              <a:t>Tools Used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336" y="1340768"/>
            <a:ext cx="10058400" cy="5112568"/>
          </a:xfrm>
        </p:spPr>
        <p:txBody>
          <a:bodyPr>
            <a:norm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 </a:t>
            </a:r>
            <a:r>
              <a:rPr lang="en-US" sz="24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Python</a:t>
            </a:r>
          </a:p>
          <a:p>
            <a:pPr lvl="1"/>
            <a:endParaRPr lang="en-US" sz="2400" b="1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4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PostgreSQL</a:t>
            </a:r>
          </a:p>
          <a:p>
            <a:pPr lvl="1"/>
            <a:endParaRPr lang="en-US" sz="2400" b="1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 Integration</a:t>
            </a:r>
            <a:r>
              <a:rPr lang="en-US" sz="24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Sportradar API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FF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Application Framework</a:t>
            </a:r>
            <a:r>
              <a:rPr lang="en-US" sz="24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Streamlit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bg2">
                  <a:lumMod val="10000"/>
                  <a:lumOff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solidFill>
                  <a:schemeClr val="bg2">
                    <a:lumMod val="10000"/>
                    <a:lumOff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311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76" y="6565"/>
            <a:ext cx="6840760" cy="864097"/>
          </a:xfrm>
        </p:spPr>
        <p:txBody>
          <a:bodyPr>
            <a:noAutofit/>
          </a:bodyPr>
          <a:lstStyle/>
          <a:p>
            <a:r>
              <a:rPr lang="en-US" sz="4100" b="1" dirty="0">
                <a:solidFill>
                  <a:srgbClr val="FFFF00"/>
                </a:solidFill>
                <a:latin typeface="+mn-lt"/>
              </a:rPr>
              <a:t>Project Approach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071AF7D-396A-2195-1CF2-920EDB996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1384" y="982176"/>
            <a:ext cx="1029754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Data Extraction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 and extract data from Sportradar JSON responses using API calls.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 nested JSON structures into a flat relational schema for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Endpoints collected: Competitions, Complexes, and Doubles Competitor Rankings.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Data 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SQL database (PostgreSQL) with a well-designed schema, defining appropriate data types and primary keys.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↓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Data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Executed various SQL queries to derive insights from the stored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Covered competition trends, venue analysis, and competitor performance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 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↓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Arial" panose="020B0604020202020204" pitchFamily="34" charset="0"/>
              </a:rPr>
              <a:t>Streamlit Application Development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Connected the Streamlit app with the SQL database for real-time query execution.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interactive dashboards with filters for dynamic data display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79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260648"/>
            <a:ext cx="10058400" cy="683096"/>
          </a:xfrm>
        </p:spPr>
        <p:txBody>
          <a:bodyPr>
            <a:normAutofit/>
          </a:bodyPr>
          <a:lstStyle/>
          <a:p>
            <a:r>
              <a:rPr lang="en-IN" sz="4100" b="1" dirty="0">
                <a:solidFill>
                  <a:srgbClr val="FFFF00"/>
                </a:solidFill>
                <a:latin typeface="+mn-lt"/>
              </a:rPr>
              <a:t>Database Schema &amp; Relationships</a:t>
            </a:r>
            <a:endParaRPr lang="en-US" sz="4100" b="1" dirty="0">
              <a:solidFill>
                <a:srgbClr val="FFFF00"/>
              </a:solidFill>
              <a:latin typeface="+mn-lt"/>
            </a:endParaRP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4A495EC-600C-3045-B5FE-05F3EDD9C80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5069800"/>
              </p:ext>
            </p:extLst>
          </p:nvPr>
        </p:nvGraphicFramePr>
        <p:xfrm>
          <a:off x="1349152" y="1124744"/>
          <a:ext cx="9493696" cy="5183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A051AED7-5BF4-E56A-0638-FFF994E767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155350"/>
              </p:ext>
            </p:extLst>
          </p:nvPr>
        </p:nvGraphicFramePr>
        <p:xfrm>
          <a:off x="2032000" y="1124744"/>
          <a:ext cx="7448376" cy="50135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5983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163" y="260648"/>
            <a:ext cx="10058400" cy="755104"/>
          </a:xfrm>
        </p:spPr>
        <p:txBody>
          <a:bodyPr>
            <a:normAutofit/>
          </a:bodyPr>
          <a:lstStyle/>
          <a:p>
            <a:r>
              <a:rPr lang="en-US" sz="4100" b="1" dirty="0">
                <a:solidFill>
                  <a:srgbClr val="FFFF00"/>
                </a:solidFill>
                <a:latin typeface="+mn-lt"/>
              </a:rPr>
              <a:t>Data Analysis - Key Insights &amp; Queries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650880F9-3FD6-4302-94AB-B5284FD589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115287"/>
              </p:ext>
            </p:extLst>
          </p:nvPr>
        </p:nvGraphicFramePr>
        <p:xfrm>
          <a:off x="479376" y="1340768"/>
          <a:ext cx="11089232" cy="4824536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95859549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3342550225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3056525119"/>
                    </a:ext>
                  </a:extLst>
                </a:gridCol>
              </a:tblGrid>
              <a:tr h="796523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</a:rPr>
                        <a:t>Competition Insights</a:t>
                      </a:r>
                      <a:endParaRPr lang="en-IN" sz="2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b="1" dirty="0">
                          <a:solidFill>
                            <a:srgbClr val="FF0000"/>
                          </a:solidFill>
                        </a:rPr>
                        <a:t>Venue Insights</a:t>
                      </a:r>
                      <a:endParaRPr lang="en-IN" sz="2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sz="2000" dirty="0">
                          <a:solidFill>
                            <a:srgbClr val="FF0000"/>
                          </a:solidFill>
                          <a:latin typeface="+mn-lt"/>
                          <a:cs typeface="Arial" panose="020B0604020202020204" pitchFamily="34" charset="0"/>
                        </a:rPr>
                        <a:t>Competitor &amp; Ranking Insights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35266"/>
                  </a:ext>
                </a:extLst>
              </a:tr>
              <a:tr h="7965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Listing all competitions along with their category names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Listing all venues along with their associated complex name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Getting all competitors with their rank and points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13263"/>
                  </a:ext>
                </a:extLst>
              </a:tr>
              <a:tr h="84192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Counting the number of competitions in each category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Counting the number of venues in each complex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 competitors ranked in the top 5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2508"/>
                  </a:ext>
                </a:extLst>
              </a:tr>
              <a:tr h="7965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 all competitions of type 'doubles'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 complexes that have more than one venue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Listing competitors with no rank movement (stable rank)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62414"/>
                  </a:ext>
                </a:extLst>
              </a:tr>
              <a:tr h="7965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Identifying parent competitions and their sub-competitions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Counting the number of competitors per country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29676"/>
                  </a:ext>
                </a:extLst>
              </a:tr>
              <a:tr h="79652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Analyzing the distribution of competition types by category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Finding competitors with the highest points in the current week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37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57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47928" y="1268760"/>
            <a:ext cx="6552728" cy="1550640"/>
          </a:xfrm>
        </p:spPr>
        <p:txBody>
          <a:bodyPr>
            <a:normAutofit/>
          </a:bodyPr>
          <a:lstStyle/>
          <a:p>
            <a:r>
              <a:rPr kumimoji="0" lang="en-US" altLang="en-US" sz="41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Streamlit Application</a:t>
            </a:r>
            <a:endParaRPr lang="en-US" sz="41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26DAE2-9A0C-1A46-242F-5F7D23E0D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60096" y="2971800"/>
            <a:ext cx="5486400" cy="914400"/>
          </a:xfrm>
        </p:spPr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5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9D29DB-1689-9743-ABA4-E16641738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858168"/>
            <a:ext cx="11233248" cy="540520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9567C2F-AC15-F986-5C20-7360CB27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47" y="204627"/>
            <a:ext cx="10058400" cy="387896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+mn-lt"/>
              </a:rPr>
              <a:t>Snip - 1</a:t>
            </a:r>
            <a:endParaRPr lang="en-IN" sz="2000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F1A789-82FB-8D23-9D9E-F59F2F2F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86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ketball 16x9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ketball presentation (widescreen).potx" id="{CC5AF3F1-F1AD-46F5-B229-4E1329F06412}" vid="{B7E1BF64-2168-4738-AA42-CF7C9F7F9E95}"/>
    </a:ext>
  </a:extLst>
</a:theme>
</file>

<file path=ppt/theme/theme2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sketball">
      <a:dk1>
        <a:sysClr val="windowText" lastClr="000000"/>
      </a:dk1>
      <a:lt1>
        <a:sysClr val="window" lastClr="FFFFFF"/>
      </a:lt1>
      <a:dk2>
        <a:srgbClr val="51270B"/>
      </a:dk2>
      <a:lt2>
        <a:srgbClr val="CAAF92"/>
      </a:lt2>
      <a:accent1>
        <a:srgbClr val="8C061E"/>
      </a:accent1>
      <a:accent2>
        <a:srgbClr val="CD0205"/>
      </a:accent2>
      <a:accent3>
        <a:srgbClr val="D05002"/>
      </a:accent3>
      <a:accent4>
        <a:srgbClr val="052A5E"/>
      </a:accent4>
      <a:accent5>
        <a:srgbClr val="1A559C"/>
      </a:accent5>
      <a:accent6>
        <a:srgbClr val="156645"/>
      </a:accent6>
      <a:hlink>
        <a:srgbClr val="D05002"/>
      </a:hlink>
      <a:folHlink>
        <a:srgbClr val="808080"/>
      </a:folHlink>
    </a:clrScheme>
    <a:fontScheme name="Impact - Franklin Gothic Medium">
      <a:majorFont>
        <a:latin typeface="Impact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Basketball presentation (widescreen)</Template>
  <TotalTime>109</TotalTime>
  <Words>781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Courier New</vt:lpstr>
      <vt:lpstr>Franklin Gothic Medium</vt:lpstr>
      <vt:lpstr>Impact</vt:lpstr>
      <vt:lpstr>Wingdings</vt:lpstr>
      <vt:lpstr>Basketball 16x9</vt:lpstr>
      <vt:lpstr>Game Analytics –  Unlocking Tennis Data with SportRadar API </vt:lpstr>
      <vt:lpstr>Agenda</vt:lpstr>
      <vt:lpstr>Introduction  This project aims to develop a comprehensive solution for managing, visualizing, and analyzing sports competition data extracted from the Sportradar API.</vt:lpstr>
      <vt:lpstr>Tools Used</vt:lpstr>
      <vt:lpstr>Project Approach</vt:lpstr>
      <vt:lpstr>Database Schema &amp; Relationships</vt:lpstr>
      <vt:lpstr>Data Analysis - Key Insights &amp; Queries</vt:lpstr>
      <vt:lpstr>Streamlit Application</vt:lpstr>
      <vt:lpstr>Snip - 1</vt:lpstr>
      <vt:lpstr>Snip - 2</vt:lpstr>
      <vt:lpstr>Snip - 3</vt:lpstr>
      <vt:lpstr>Future Enhancements &amp; Conclusion</vt:lpstr>
      <vt:lpstr>                                                  Thank You     Roshan A roshana36822@gmail.com  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Analytics –  Unlocking Tennis Data with SportRadar API </dc:title>
  <dc:creator>Roshan A</dc:creator>
  <cp:lastModifiedBy>Roshan A</cp:lastModifiedBy>
  <cp:revision>6</cp:revision>
  <dcterms:created xsi:type="dcterms:W3CDTF">2025-06-20T06:34:58Z</dcterms:created>
  <dcterms:modified xsi:type="dcterms:W3CDTF">2025-06-20T08:24:51Z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