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Maven Pro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02C21C-C9B3-453E-A343-BCD63B6286C2}">
  <a:tblStyle styleId="{AE02C21C-C9B3-453E-A343-BCD63B628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f249c98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f249c98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f249c980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f249c980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f249c980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f249c980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f249c980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f249c980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f249c980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f249c980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3f249c980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3f249c980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0" y="0"/>
            <a:ext cx="6200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28650" y="554850"/>
            <a:ext cx="5291400" cy="324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627939" y="639600"/>
            <a:ext cx="2109300" cy="315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6F5EE"/>
            </a:gs>
            <a:gs pos="100000">
              <a:srgbClr val="73D6C0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266700" y="-757225"/>
            <a:ext cx="8647500" cy="70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1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11">
                <a:latin typeface="Maven Pro"/>
                <a:ea typeface="Maven Pro"/>
                <a:cs typeface="Maven Pro"/>
                <a:sym typeface="Maven Pro"/>
              </a:rPr>
              <a:t>Project Presentation</a:t>
            </a:r>
            <a:r>
              <a:rPr lang="en" sz="3711"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371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11">
                <a:latin typeface="Maven Pro"/>
                <a:ea typeface="Maven Pro"/>
                <a:cs typeface="Maven Pro"/>
                <a:sym typeface="Maven Pro"/>
              </a:rPr>
              <a:t>Building a classifier for Personal attacks</a:t>
            </a:r>
            <a:endParaRPr b="1" sz="371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  <a:latin typeface="Maven Pro"/>
                <a:ea typeface="Maven Pro"/>
                <a:cs typeface="Maven Pro"/>
                <a:sym typeface="Maven Pro"/>
              </a:rPr>
              <a:t>For the course CS5100-Fall 2021: Foundations of AI</a:t>
            </a:r>
            <a:endParaRPr sz="2000">
              <a:solidFill>
                <a:srgbClr val="61616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  <a:latin typeface="Maven Pro"/>
                <a:ea typeface="Maven Pro"/>
                <a:cs typeface="Maven Pro"/>
                <a:sym typeface="Maven Pro"/>
              </a:rPr>
              <a:t>Surya Roshan Mugada</a:t>
            </a:r>
            <a:endParaRPr sz="2000">
              <a:solidFill>
                <a:srgbClr val="61616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  <a:latin typeface="Maven Pro"/>
                <a:ea typeface="Maven Pro"/>
                <a:cs typeface="Maven Pro"/>
                <a:sym typeface="Maven Pro"/>
              </a:rPr>
              <a:t>12 / 9 / 2021</a:t>
            </a:r>
            <a:endParaRPr sz="2000">
              <a:solidFill>
                <a:srgbClr val="61616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583050" y="489000"/>
            <a:ext cx="77538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r>
              <a:rPr lang="en"/>
              <a:t> and Answers- First Look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71500" y="1538650"/>
            <a:ext cx="6118500" cy="31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/>
              <a:t>Visualization of the data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Class imbalance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Text Cleaning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 empty or null values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/>
              <a:t>Text Cleaning performed: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Remove punctuations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Links- urls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Spaces &amp; Numbers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Removal of numbers gave a boost of 0.5% on strawman code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451" y="1442225"/>
            <a:ext cx="3137475" cy="19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968625" y="3331175"/>
            <a:ext cx="248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Nunito"/>
                <a:ea typeface="Nunito"/>
                <a:cs typeface="Nunito"/>
                <a:sym typeface="Nunito"/>
              </a:rPr>
              <a:t>Counts of Attacks and non attacks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83050" y="489000"/>
            <a:ext cx="77538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Answers- Features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41600" y="1463625"/>
            <a:ext cx="84309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Features chosen: comment, ns, logged_in.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Year not affecting the distribution of data. Attack comments are 2.5 times non attack      comments when not logged in.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Used a concept similar to entropy.(seeing the distribution split for each variable).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Attack used as majority of the annotations.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E.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Performance Optimization: One Hot encoding for fields other than comment before training it. Parallelization (n_jobs=-1) to improve speed.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98500" y="122275"/>
            <a:ext cx="77538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373663" y="7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{AE02C21C-C9B3-453E-A343-BCD63B6286C2}</a:tableStyleId>
              </a:tblPr>
              <a:tblGrid>
                <a:gridCol w="1803050"/>
                <a:gridCol w="3152600"/>
                <a:gridCol w="2197500"/>
                <a:gridCol w="1253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Parameters - </a:t>
                      </a:r>
                      <a:r>
                        <a:rPr b="1" lang="en" sz="1300"/>
                        <a:t>(all tried with train-test)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Macro Avg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(1,2), (1,1), Bal &amp; ImBal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Balanced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Logistic Regression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(1,1) (1,2) bal &amp; Imbal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(1,1) Imbalanced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9900"/>
                          </a:solidFill>
                        </a:rPr>
                        <a:t>84.3%</a:t>
                      </a:r>
                      <a:endParaRPr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Multinomial Naive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</a:t>
                      </a:r>
                      <a:r>
                        <a:rPr lang="en"/>
                        <a:t>Imbalance</a:t>
                      </a:r>
                      <a:r>
                        <a:rPr lang="en"/>
                        <a:t>, Balanced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Linear SVC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(1,1) Bal and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(1,1)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85.7%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 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Passive </a:t>
                      </a:r>
                      <a:r>
                        <a:rPr lang="en"/>
                        <a:t>Aggressive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Perceptron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Multilayered PC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Balanced,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(1,2) Imbalance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50900" y="317550"/>
            <a:ext cx="77538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Tuning, Metrics and Best Model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56550" y="979050"/>
            <a:ext cx="8430900" cy="3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. For top 2 models: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LinearSVC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Logistic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	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H.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 used F1 Macro Average. Helped me to balance Precision &amp; Recall. Cannot prefer one over other. Very easy to increase one and reduce other. Not what we want . Cross validation helped eradicate partiality of train-test split and gave a good potential of model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1548450" y="16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{AE02C21C-C9B3-453E-A343-BCD63B6286C2}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Class_weight:{1:1,1:2,1:3,1:4,Balanced}, C=[0.1,1,10,100,1000], loss= hinge and square hinge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Avg : 85.7% to 86.8% increase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Google Shape;106;p19"/>
          <p:cNvGraphicFramePr/>
          <p:nvPr/>
        </p:nvGraphicFramePr>
        <p:xfrm>
          <a:off x="1548450" y="265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{AE02C21C-C9B3-453E-A343-BCD63B6286C2}</a:tableStyleId>
              </a:tblPr>
              <a:tblGrid>
                <a:gridCol w="72390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Class_weight:{1:1,1:2,1:3,1:4,Balanced}, C=[0.1,1,10],  solver in [‘newton-cg’, ‘lbfgs’, ‘liblinear’, ‘sag’, ‘saga’]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Macro Avg: 84.4% to 86.1%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52450" y="264325"/>
            <a:ext cx="5704200" cy="4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 :</a:t>
            </a:r>
            <a:endParaRPr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Cleaned the text data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visualization - distribution, plots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 features, ns, logged_in, comment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 one hot encoding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Select attack as majority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 train_test split and k cross validation on multiple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Choose the promising ones and apply different ngrams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Choose the best 2 for hyperparameter tuning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Apply various parameters and choose f1_macro as the scoring metric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Voila! Best performing model.</a:t>
            </a:r>
            <a:endParaRPr sz="18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343650" y="233425"/>
            <a:ext cx="2800200" cy="3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Model: [answer i]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Linear SVC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Metrics: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6556800" y="3264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{AE02C21C-C9B3-453E-A343-BCD63B6286C2}</a:tableStyleId>
              </a:tblPr>
              <a:tblGrid>
                <a:gridCol w="1219200"/>
                <a:gridCol w="1219200"/>
              </a:tblGrid>
              <a:tr h="3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 Avg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20"/>
          <p:cNvGraphicFramePr/>
          <p:nvPr/>
        </p:nvGraphicFramePr>
        <p:xfrm>
          <a:off x="6458025" y="108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{AE02C21C-C9B3-453E-A343-BCD63B6286C2}</a:tableStyleId>
              </a:tblPr>
              <a:tblGrid>
                <a:gridCol w="1285725"/>
                <a:gridCol w="1285725"/>
              </a:tblGrid>
              <a:tr h="60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False:1, True:2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Hinge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