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1" r:id="rId14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flipH="1">
            <a:off x="8245800" y="4245840"/>
            <a:ext cx="896400" cy="896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 flipH="1">
            <a:off x="8245800" y="4245840"/>
            <a:ext cx="896400" cy="89640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0800000" flipH="1">
            <a:off x="-360" y="657720"/>
            <a:ext cx="9142920" cy="4485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656280"/>
            <a:ext cx="9142920" cy="10764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hankumar81102/Rentus_app.git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0600" y="730080"/>
            <a:ext cx="931932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500" b="1" strike="noStrike" spc="-1">
                <a:solidFill>
                  <a:srgbClr val="FFFFFF"/>
                </a:solidFill>
                <a:latin typeface="Roboto"/>
                <a:ea typeface="Roboto"/>
              </a:rPr>
              <a:t>Tool Name_Project Name</a:t>
            </a:r>
            <a:endParaRPr lang="en-IN" sz="35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60800" y="2676960"/>
            <a:ext cx="822096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Roboto"/>
                <a:ea typeface="Roboto"/>
              </a:rPr>
              <a:t>FS’tival-22 Software Freedom Day</a:t>
            </a:r>
            <a:endParaRPr lang="en-IN" sz="2100" b="0" strike="noStrike" spc="-1">
              <a:latin typeface="Arial"/>
            </a:endParaRPr>
          </a:p>
        </p:txBody>
      </p:sp>
      <p:pic>
        <p:nvPicPr>
          <p:cNvPr id="120" name="Google Shape;216;p52"/>
          <p:cNvPicPr/>
          <p:nvPr/>
        </p:nvPicPr>
        <p:blipFill>
          <a:blip r:embed="rId2"/>
          <a:stretch/>
        </p:blipFill>
        <p:spPr>
          <a:xfrm>
            <a:off x="96480" y="-99720"/>
            <a:ext cx="1161000" cy="116100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17;p52"/>
          <p:cNvPicPr/>
          <p:nvPr/>
        </p:nvPicPr>
        <p:blipFill>
          <a:blip r:embed="rId3"/>
          <a:stretch/>
        </p:blipFill>
        <p:spPr>
          <a:xfrm>
            <a:off x="1582920" y="165960"/>
            <a:ext cx="644400" cy="62964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18;p52"/>
          <p:cNvPicPr/>
          <p:nvPr/>
        </p:nvPicPr>
        <p:blipFill>
          <a:blip r:embed="rId4"/>
          <a:stretch/>
        </p:blipFill>
        <p:spPr>
          <a:xfrm>
            <a:off x="1079640" y="177120"/>
            <a:ext cx="502200" cy="60696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905360" y="3692880"/>
            <a:ext cx="3229560" cy="12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FEC6-5752-6058-354B-0330F20D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1476366"/>
          </a:xfrm>
        </p:spPr>
        <p:txBody>
          <a:bodyPr/>
          <a:lstStyle/>
          <a:p>
            <a:r>
              <a:rPr lang="en-IN" dirty="0"/>
              <a:t>Git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EBFCD-CF3E-C94F-074A-EE3E30F4DEC7}"/>
              </a:ext>
            </a:extLst>
          </p:cNvPr>
          <p:cNvSpPr txBox="1"/>
          <p:nvPr/>
        </p:nvSpPr>
        <p:spPr>
          <a:xfrm>
            <a:off x="1456841" y="2216258"/>
            <a:ext cx="663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https://github.com/Mathankumar81102/Rentus_app.git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06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60800" y="2065320"/>
            <a:ext cx="8220960" cy="101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200" b="1" strike="noStrike" spc="-1">
                <a:solidFill>
                  <a:srgbClr val="FFFFFF"/>
                </a:solidFill>
                <a:latin typeface="Roboto"/>
                <a:ea typeface="Roboto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8280" y="16200"/>
            <a:ext cx="882540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Roboto"/>
                <a:ea typeface="Roboto"/>
              </a:rPr>
              <a:t>Problem Statement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09160" y="945720"/>
            <a:ext cx="83026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DCF3F-7E3B-02D5-5016-DAC93A0754EB}"/>
              </a:ext>
            </a:extLst>
          </p:cNvPr>
          <p:cNvSpPr txBox="1"/>
          <p:nvPr/>
        </p:nvSpPr>
        <p:spPr>
          <a:xfrm>
            <a:off x="209160" y="1123628"/>
            <a:ext cx="83026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To design an UI for a e-commerce website which works on rental method i.e.,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Allows us to rent a product and to get a product in rent.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8280" y="16200"/>
            <a:ext cx="882540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Roboto"/>
                <a:ea typeface="Roboto"/>
              </a:rPr>
              <a:t>Objective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14560" y="1492200"/>
            <a:ext cx="8714520" cy="30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C35EB-514A-A7CC-BDBD-B0C6296007C9}"/>
              </a:ext>
            </a:extLst>
          </p:cNvPr>
          <p:cNvSpPr txBox="1"/>
          <p:nvPr/>
        </p:nvSpPr>
        <p:spPr>
          <a:xfrm>
            <a:off x="619932" y="1216617"/>
            <a:ext cx="76716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develop a e-commerce website such that it a website where people can could  rent their products and also use others products.</a:t>
            </a:r>
          </a:p>
          <a:p>
            <a:endParaRPr lang="en-IN" dirty="0"/>
          </a:p>
          <a:p>
            <a:r>
              <a:rPr lang="en-IN" dirty="0"/>
              <a:t>The first page consists of login credentials for user security. </a:t>
            </a:r>
          </a:p>
          <a:p>
            <a:endParaRPr lang="en-IN" dirty="0"/>
          </a:p>
          <a:p>
            <a:r>
              <a:rPr lang="en-IN" dirty="0"/>
              <a:t>After login the users could view the product what are the things they will to rent and use for certain period of time.</a:t>
            </a:r>
          </a:p>
          <a:p>
            <a:endParaRPr lang="en-IN" dirty="0"/>
          </a:p>
          <a:p>
            <a:r>
              <a:rPr lang="en-IN" dirty="0"/>
              <a:t>Lessor is where user could post in the website with the required details and rent his/her product for specified amount of time.</a:t>
            </a:r>
          </a:p>
          <a:p>
            <a:endParaRPr lang="en-IN" dirty="0"/>
          </a:p>
          <a:p>
            <a:r>
              <a:rPr lang="en-IN" dirty="0"/>
              <a:t>Lessee is where the use could view his product which he is currently using and needs to be returned.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8280" y="16200"/>
            <a:ext cx="882540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Roboto"/>
                <a:ea typeface="Roboto"/>
              </a:rPr>
              <a:t>Tech Stack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26920" y="1180080"/>
            <a:ext cx="5451120" cy="263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526942" y="1180080"/>
            <a:ext cx="6312698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1654-DAC2-6261-2888-48B25E5D02A6}"/>
              </a:ext>
            </a:extLst>
          </p:cNvPr>
          <p:cNvSpPr txBox="1"/>
          <p:nvPr/>
        </p:nvSpPr>
        <p:spPr>
          <a:xfrm>
            <a:off x="333215" y="1061634"/>
            <a:ext cx="2843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React </a:t>
            </a:r>
            <a:r>
              <a:rPr lang="en-IN" sz="2400" dirty="0" err="1"/>
              <a:t>js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Tailwind </a:t>
            </a:r>
            <a:r>
              <a:rPr lang="en-IN" sz="2400" dirty="0" err="1"/>
              <a:t>css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Node </a:t>
            </a:r>
            <a:r>
              <a:rPr lang="en-IN" sz="2400" dirty="0" err="1"/>
              <a:t>js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Mongo </a:t>
            </a:r>
            <a:r>
              <a:rPr lang="en-IN" sz="2400" dirty="0" err="1"/>
              <a:t>db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8280" y="16200"/>
            <a:ext cx="882540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Roboto"/>
                <a:ea typeface="Roboto"/>
              </a:rPr>
              <a:t>Modules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720" y="966240"/>
            <a:ext cx="8292960" cy="39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1656000" y="1800000"/>
            <a:ext cx="489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57994-6135-4D27-9120-9C9A83385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10150"/>
          <a:stretch/>
        </p:blipFill>
        <p:spPr>
          <a:xfrm>
            <a:off x="220320" y="852312"/>
            <a:ext cx="8764380" cy="4066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44790-8234-A98A-7A8D-C5B5BDF99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1299"/>
          <a:stretch/>
        </p:blipFill>
        <p:spPr>
          <a:xfrm>
            <a:off x="170481" y="518263"/>
            <a:ext cx="8686800" cy="45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64E82-C63F-9524-D090-F93CB3FCB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 t="10395" b="-10395"/>
          <a:stretch/>
        </p:blipFill>
        <p:spPr>
          <a:xfrm>
            <a:off x="166607" y="379709"/>
            <a:ext cx="88107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1E02C-4673-53C9-915E-FBD1974F3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1149"/>
          <a:stretch/>
        </p:blipFill>
        <p:spPr>
          <a:xfrm>
            <a:off x="371958" y="573436"/>
            <a:ext cx="8772041" cy="45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D9E7-387B-6573-A050-BE2DBA9C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426B7-C520-15A6-B179-54E26F14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2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176</Words>
  <Application>Microsoft Office PowerPoint</Application>
  <PresentationFormat>On-screen Show (16:9)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Roboto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–  Personality Identification system</dc:title>
  <dc:subject/>
  <dc:creator>madhumitha</dc:creator>
  <dc:description/>
  <cp:lastModifiedBy>siva ganesh</cp:lastModifiedBy>
  <cp:revision>7</cp:revision>
  <dcterms:modified xsi:type="dcterms:W3CDTF">2022-10-28T13:51:08Z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