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3" r:id="rId1"/>
    <p:sldMasterId id="2147483693" r:id="rId2"/>
    <p:sldMasterId id="2147483711" r:id="rId3"/>
  </p:sldMasterIdLst>
  <p:notesMasterIdLst>
    <p:notesMasterId r:id="rId9"/>
  </p:notesMasterIdLst>
  <p:handoutMasterIdLst>
    <p:handoutMasterId r:id="rId10"/>
  </p:handoutMasterIdLst>
  <p:sldIdLst>
    <p:sldId id="336" r:id="rId4"/>
    <p:sldId id="346" r:id="rId5"/>
    <p:sldId id="351" r:id="rId6"/>
    <p:sldId id="353" r:id="rId7"/>
    <p:sldId id="354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6B6D"/>
    <a:srgbClr val="2493D4"/>
    <a:srgbClr val="6CA410"/>
    <a:srgbClr val="00D040"/>
    <a:srgbClr val="A3A3A3"/>
    <a:srgbClr val="FCB040"/>
    <a:srgbClr val="037CCF"/>
    <a:srgbClr val="F5C247"/>
    <a:srgbClr val="B5D301"/>
    <a:srgbClr val="022A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49E8C8-49A9-40F0-B3A5-D59C6FE89F53}" v="1550" dt="2023-05-02T08:28:21.715"/>
    <p1510:client id="{D3CE634D-9BCF-4AD4-8AD8-937746E1DF18}" v="22" dt="2023-05-02T05:50:46.5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35"/>
    <p:restoredTop sz="94508"/>
  </p:normalViewPr>
  <p:slideViewPr>
    <p:cSldViewPr>
      <p:cViewPr>
        <p:scale>
          <a:sx n="75" d="100"/>
          <a:sy n="75" d="100"/>
        </p:scale>
        <p:origin x="1044" y="32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283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62424-DDEB-4A97-8DF5-6BF96CCB3FB5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53C4B-F994-412E-85D8-E2AB982928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99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ABD2D-06EE-4924-A970-DA7F071D30DD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73052-1C4D-4D99-A058-91D5791083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35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40992"/>
            <a:ext cx="7772400" cy="458115"/>
          </a:xfrm>
        </p:spPr>
        <p:txBody>
          <a:bodyPr/>
          <a:lstStyle>
            <a:lvl1pPr algn="ctr">
              <a:defRPr lang="en-US" sz="3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32020"/>
            <a:ext cx="6400800" cy="573330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2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6" indent="0">
              <a:buNone/>
              <a:defRPr sz="2000"/>
            </a:lvl7pPr>
            <a:lvl8pPr marL="3200266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model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40992"/>
            <a:ext cx="7772400" cy="458115"/>
          </a:xfrm>
        </p:spPr>
        <p:txBody>
          <a:bodyPr/>
          <a:lstStyle>
            <a:lvl1pPr algn="ctr">
              <a:defRPr lang="en-US" sz="3000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32020"/>
            <a:ext cx="6400800" cy="573330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375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59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445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464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73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148">
            <a:extLst>
              <a:ext uri="{FF2B5EF4-FFF2-40B4-BE49-F238E27FC236}">
                <a16:creationId xmlns:a16="http://schemas.microsoft.com/office/drawing/2014/main" id="{C755CB8E-7F53-C941-BA28-086A115040D6}"/>
              </a:ext>
            </a:extLst>
          </p:cNvPr>
          <p:cNvGrpSpPr/>
          <p:nvPr userDrawn="1"/>
        </p:nvGrpSpPr>
        <p:grpSpPr>
          <a:xfrm>
            <a:off x="-69646" y="-40467"/>
            <a:ext cx="9269063" cy="5235922"/>
            <a:chOff x="465059" y="62463"/>
            <a:chExt cx="9105450" cy="5143500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B69058B0-29F4-4647-9D82-09D5A2AE1B6C}"/>
                </a:ext>
              </a:extLst>
            </p:cNvPr>
            <p:cNvSpPr/>
            <p:nvPr/>
          </p:nvSpPr>
          <p:spPr>
            <a:xfrm>
              <a:off x="465059" y="2678767"/>
              <a:ext cx="5617707" cy="2526534"/>
            </a:xfrm>
            <a:custGeom>
              <a:avLst/>
              <a:gdLst>
                <a:gd name="connsiteX0" fmla="*/ 0 w 5617707"/>
                <a:gd name="connsiteY0" fmla="*/ 10980 h 2526534"/>
                <a:gd name="connsiteX1" fmla="*/ 2065120 w 5617707"/>
                <a:gd name="connsiteY1" fmla="*/ 1621464 h 2526534"/>
                <a:gd name="connsiteX2" fmla="*/ 4531883 w 5617707"/>
                <a:gd name="connsiteY2" fmla="*/ 1882605 h 2526534"/>
                <a:gd name="connsiteX3" fmla="*/ 5617708 w 5617707"/>
                <a:gd name="connsiteY3" fmla="*/ 2526535 h 2526534"/>
                <a:gd name="connsiteX4" fmla="*/ 0 w 5617707"/>
                <a:gd name="connsiteY4" fmla="*/ 2526535 h 2526534"/>
                <a:gd name="connsiteX5" fmla="*/ 0 w 5617707"/>
                <a:gd name="connsiteY5" fmla="*/ 10980 h 2526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7707" h="2526534">
                  <a:moveTo>
                    <a:pt x="0" y="10980"/>
                  </a:moveTo>
                  <a:cubicBezTo>
                    <a:pt x="1305505" y="-132483"/>
                    <a:pt x="1432549" y="1169259"/>
                    <a:pt x="2065120" y="1621464"/>
                  </a:cubicBezTo>
                  <a:cubicBezTo>
                    <a:pt x="2738715" y="2103419"/>
                    <a:pt x="3739845" y="1825088"/>
                    <a:pt x="4531883" y="1882605"/>
                  </a:cubicBezTo>
                  <a:cubicBezTo>
                    <a:pt x="5006973" y="1916984"/>
                    <a:pt x="5405307" y="2145730"/>
                    <a:pt x="5617708" y="2526535"/>
                  </a:cubicBezTo>
                  <a:cubicBezTo>
                    <a:pt x="3441425" y="2526535"/>
                    <a:pt x="0" y="2526535"/>
                    <a:pt x="0" y="2526535"/>
                  </a:cubicBezTo>
                  <a:lnTo>
                    <a:pt x="0" y="10980"/>
                  </a:lnTo>
                  <a:close/>
                </a:path>
              </a:pathLst>
            </a:custGeom>
            <a:solidFill>
              <a:schemeClr val="accent3">
                <a:lumMod val="10000"/>
                <a:alpha val="25000"/>
              </a:schemeClr>
            </a:solidFill>
            <a:ln w="66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4CC7CF36-7F99-4349-BA39-8B52819060E4}"/>
                </a:ext>
              </a:extLst>
            </p:cNvPr>
            <p:cNvSpPr/>
            <p:nvPr/>
          </p:nvSpPr>
          <p:spPr>
            <a:xfrm>
              <a:off x="465059" y="2919534"/>
              <a:ext cx="5054613" cy="2286428"/>
            </a:xfrm>
            <a:custGeom>
              <a:avLst/>
              <a:gdLst>
                <a:gd name="connsiteX0" fmla="*/ 0 w 5054613"/>
                <a:gd name="connsiteY0" fmla="*/ 22759 h 2286428"/>
                <a:gd name="connsiteX1" fmla="*/ 1641641 w 5054613"/>
                <a:gd name="connsiteY1" fmla="*/ 1376068 h 2286428"/>
                <a:gd name="connsiteX2" fmla="*/ 3835790 w 5054613"/>
                <a:gd name="connsiteY2" fmla="*/ 1530770 h 2286428"/>
                <a:gd name="connsiteX3" fmla="*/ 5054614 w 5054613"/>
                <a:gd name="connsiteY3" fmla="*/ 2286428 h 2286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54613" h="2286428">
                  <a:moveTo>
                    <a:pt x="0" y="22759"/>
                  </a:moveTo>
                  <a:cubicBezTo>
                    <a:pt x="878056" y="-174915"/>
                    <a:pt x="1072592" y="968819"/>
                    <a:pt x="1641641" y="1376068"/>
                  </a:cubicBezTo>
                  <a:cubicBezTo>
                    <a:pt x="2247745" y="1809762"/>
                    <a:pt x="3121831" y="1496392"/>
                    <a:pt x="3835790" y="1530770"/>
                  </a:cubicBezTo>
                  <a:cubicBezTo>
                    <a:pt x="4388958" y="1557215"/>
                    <a:pt x="4862725" y="1943969"/>
                    <a:pt x="5054614" y="2286428"/>
                  </a:cubicBezTo>
                </a:path>
              </a:pathLst>
            </a:custGeom>
            <a:noFill/>
            <a:ln w="6611" cap="flat">
              <a:solidFill>
                <a:schemeClr val="accent1">
                  <a:lumMod val="60000"/>
                  <a:lumOff val="40000"/>
                  <a:alpha val="2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182CAD5-0F0E-7248-A66B-81A5CC8E7F9E}"/>
                </a:ext>
              </a:extLst>
            </p:cNvPr>
            <p:cNvSpPr/>
            <p:nvPr/>
          </p:nvSpPr>
          <p:spPr>
            <a:xfrm>
              <a:off x="6133716" y="62463"/>
              <a:ext cx="3436792" cy="1545822"/>
            </a:xfrm>
            <a:custGeom>
              <a:avLst/>
              <a:gdLst>
                <a:gd name="connsiteX0" fmla="*/ 3436793 w 3436792"/>
                <a:gd name="connsiteY0" fmla="*/ 1539083 h 1545822"/>
                <a:gd name="connsiteX1" fmla="*/ 2173636 w 3436792"/>
                <a:gd name="connsiteY1" fmla="*/ 554017 h 1545822"/>
                <a:gd name="connsiteX2" fmla="*/ 664994 w 3436792"/>
                <a:gd name="connsiteY2" fmla="*/ 394026 h 1545822"/>
                <a:gd name="connsiteX3" fmla="*/ 0 w 3436792"/>
                <a:gd name="connsiteY3" fmla="*/ 0 h 1545822"/>
                <a:gd name="connsiteX4" fmla="*/ 3436793 w 3436792"/>
                <a:gd name="connsiteY4" fmla="*/ 0 h 1545822"/>
                <a:gd name="connsiteX5" fmla="*/ 3436793 w 3436792"/>
                <a:gd name="connsiteY5" fmla="*/ 1539083 h 1545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36792" h="1545822">
                  <a:moveTo>
                    <a:pt x="3436793" y="1539083"/>
                  </a:moveTo>
                  <a:cubicBezTo>
                    <a:pt x="2638139" y="1627012"/>
                    <a:pt x="2560060" y="830365"/>
                    <a:pt x="2173636" y="554017"/>
                  </a:cubicBezTo>
                  <a:cubicBezTo>
                    <a:pt x="1761406" y="259158"/>
                    <a:pt x="1149347" y="429727"/>
                    <a:pt x="664994" y="394026"/>
                  </a:cubicBezTo>
                  <a:cubicBezTo>
                    <a:pt x="373852" y="372871"/>
                    <a:pt x="130352" y="232714"/>
                    <a:pt x="0" y="0"/>
                  </a:cubicBezTo>
                  <a:cubicBezTo>
                    <a:pt x="1331311" y="0"/>
                    <a:pt x="3436793" y="0"/>
                    <a:pt x="3436793" y="0"/>
                  </a:cubicBezTo>
                  <a:lnTo>
                    <a:pt x="3436793" y="1539083"/>
                  </a:lnTo>
                  <a:close/>
                </a:path>
              </a:pathLst>
            </a:custGeom>
            <a:solidFill>
              <a:schemeClr val="accent3">
                <a:lumMod val="10000"/>
                <a:alpha val="25000"/>
              </a:schemeClr>
            </a:solidFill>
            <a:ln w="66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0E4FC70E-4D89-D54E-9EE6-57B08F75CDA9}"/>
                </a:ext>
              </a:extLst>
            </p:cNvPr>
            <p:cNvSpPr/>
            <p:nvPr/>
          </p:nvSpPr>
          <p:spPr>
            <a:xfrm>
              <a:off x="6399052" y="62463"/>
              <a:ext cx="3171457" cy="1434412"/>
            </a:xfrm>
            <a:custGeom>
              <a:avLst/>
              <a:gdLst>
                <a:gd name="connsiteX0" fmla="*/ 3171457 w 3171457"/>
                <a:gd name="connsiteY0" fmla="*/ 1420082 h 1434412"/>
                <a:gd name="connsiteX1" fmla="*/ 2141214 w 3171457"/>
                <a:gd name="connsiteY1" fmla="*/ 571206 h 1434412"/>
                <a:gd name="connsiteX2" fmla="*/ 764908 w 3171457"/>
                <a:gd name="connsiteY2" fmla="*/ 474022 h 1434412"/>
                <a:gd name="connsiteX3" fmla="*/ 0 w 3171457"/>
                <a:gd name="connsiteY3" fmla="*/ 0 h 1434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1457" h="1434412">
                  <a:moveTo>
                    <a:pt x="3171457" y="1420082"/>
                  </a:moveTo>
                  <a:cubicBezTo>
                    <a:pt x="2620274" y="1544372"/>
                    <a:pt x="2498524" y="826398"/>
                    <a:pt x="2141214" y="571206"/>
                  </a:cubicBezTo>
                  <a:cubicBezTo>
                    <a:pt x="1761406" y="299487"/>
                    <a:pt x="1212869" y="495839"/>
                    <a:pt x="764908" y="474022"/>
                  </a:cubicBezTo>
                  <a:cubicBezTo>
                    <a:pt x="417524" y="457494"/>
                    <a:pt x="120427" y="214863"/>
                    <a:pt x="0" y="0"/>
                  </a:cubicBezTo>
                </a:path>
              </a:pathLst>
            </a:custGeom>
            <a:noFill/>
            <a:ln w="6611" cap="flat">
              <a:solidFill>
                <a:schemeClr val="accent1">
                  <a:lumMod val="60000"/>
                  <a:lumOff val="40000"/>
                  <a:alpha val="2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96065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2087834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75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5976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2914650"/>
            <a:ext cx="9144000" cy="222885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1" tIns="34271" rIns="68541" bIns="34271" rtlCol="0" anchor="ctr"/>
          <a:lstStyle/>
          <a:p>
            <a:pPr algn="ctr"/>
            <a:endParaRPr lang="en-US" sz="1349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915339"/>
            <a:ext cx="7772400" cy="458115"/>
          </a:xfrm>
        </p:spPr>
        <p:txBody>
          <a:bodyPr/>
          <a:lstStyle>
            <a:lvl1pPr algn="ctr">
              <a:defRPr lang="en-US" sz="2999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99265"/>
            <a:ext cx="6400800" cy="573330"/>
          </a:xfrm>
        </p:spPr>
        <p:txBody>
          <a:bodyPr>
            <a:normAutofit/>
          </a:bodyPr>
          <a:lstStyle>
            <a:lvl1pPr marL="0" indent="0" algn="ctr">
              <a:buNone/>
              <a:defRPr lang="en-US" sz="1799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6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2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0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92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597822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517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58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9"/>
            <a:ext cx="7772400" cy="1021556"/>
          </a:xfrm>
        </p:spPr>
        <p:txBody>
          <a:bodyPr anchor="t"/>
          <a:lstStyle>
            <a:lvl1pPr algn="l">
              <a:defRPr sz="397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24">
                <a:solidFill>
                  <a:schemeClr val="tx1">
                    <a:tint val="75000"/>
                  </a:schemeClr>
                </a:solidFill>
              </a:defRPr>
            </a:lvl1pPr>
            <a:lvl2pPr marL="456869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3738" indent="0">
              <a:buNone/>
              <a:defRPr sz="1574">
                <a:solidFill>
                  <a:schemeClr val="tx1">
                    <a:tint val="75000"/>
                  </a:schemeClr>
                </a:solidFill>
              </a:defRPr>
            </a:lvl3pPr>
            <a:lvl4pPr marL="1370606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4pPr>
            <a:lvl5pPr marL="1827475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5pPr>
            <a:lvl6pPr marL="2284344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6pPr>
            <a:lvl7pPr marL="2741212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7pPr>
            <a:lvl8pPr marL="3198080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8pPr>
            <a:lvl9pPr marL="3654949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946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4"/>
            <a:ext cx="4038600" cy="3394472"/>
          </a:xfrm>
        </p:spPr>
        <p:txBody>
          <a:bodyPr/>
          <a:lstStyle>
            <a:lvl1pPr>
              <a:defRPr sz="2774"/>
            </a:lvl1pPr>
            <a:lvl2pPr>
              <a:defRPr sz="2399"/>
            </a:lvl2pPr>
            <a:lvl3pPr>
              <a:defRPr sz="2024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4"/>
            <a:ext cx="4038600" cy="3394472"/>
          </a:xfrm>
        </p:spPr>
        <p:txBody>
          <a:bodyPr/>
          <a:lstStyle>
            <a:lvl1pPr>
              <a:defRPr sz="2774"/>
            </a:lvl1pPr>
            <a:lvl2pPr>
              <a:defRPr sz="2399"/>
            </a:lvl2pPr>
            <a:lvl3pPr>
              <a:defRPr sz="2024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246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8"/>
            <a:ext cx="4040188" cy="47982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6869" indent="0">
              <a:buNone/>
              <a:defRPr sz="2024" b="1"/>
            </a:lvl2pPr>
            <a:lvl3pPr marL="913738" indent="0">
              <a:buNone/>
              <a:defRPr sz="1799" b="1"/>
            </a:lvl3pPr>
            <a:lvl4pPr marL="1370606" indent="0">
              <a:buNone/>
              <a:defRPr sz="1574" b="1"/>
            </a:lvl4pPr>
            <a:lvl5pPr marL="1827475" indent="0">
              <a:buNone/>
              <a:defRPr sz="1574" b="1"/>
            </a:lvl5pPr>
            <a:lvl6pPr marL="2284344" indent="0">
              <a:buNone/>
              <a:defRPr sz="1574" b="1"/>
            </a:lvl6pPr>
            <a:lvl7pPr marL="2741212" indent="0">
              <a:buNone/>
              <a:defRPr sz="1574" b="1"/>
            </a:lvl7pPr>
            <a:lvl8pPr marL="3198080" indent="0">
              <a:buNone/>
              <a:defRPr sz="1574" b="1"/>
            </a:lvl8pPr>
            <a:lvl9pPr marL="3654949" indent="0">
              <a:buNone/>
              <a:defRPr sz="15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399"/>
            </a:lvl1pPr>
            <a:lvl2pPr>
              <a:defRPr sz="2024"/>
            </a:lvl2pPr>
            <a:lvl3pPr>
              <a:defRPr sz="1799"/>
            </a:lvl3pPr>
            <a:lvl4pPr>
              <a:defRPr sz="1574"/>
            </a:lvl4pPr>
            <a:lvl5pPr>
              <a:defRPr sz="1574"/>
            </a:lvl5pPr>
            <a:lvl6pPr>
              <a:defRPr sz="1574"/>
            </a:lvl6pPr>
            <a:lvl7pPr>
              <a:defRPr sz="1574"/>
            </a:lvl7pPr>
            <a:lvl8pPr>
              <a:defRPr sz="1574"/>
            </a:lvl8pPr>
            <a:lvl9pPr>
              <a:defRPr sz="15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8"/>
            <a:ext cx="4041775" cy="47982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6869" indent="0">
              <a:buNone/>
              <a:defRPr sz="2024" b="1"/>
            </a:lvl2pPr>
            <a:lvl3pPr marL="913738" indent="0">
              <a:buNone/>
              <a:defRPr sz="1799" b="1"/>
            </a:lvl3pPr>
            <a:lvl4pPr marL="1370606" indent="0">
              <a:buNone/>
              <a:defRPr sz="1574" b="1"/>
            </a:lvl4pPr>
            <a:lvl5pPr marL="1827475" indent="0">
              <a:buNone/>
              <a:defRPr sz="1574" b="1"/>
            </a:lvl5pPr>
            <a:lvl6pPr marL="2284344" indent="0">
              <a:buNone/>
              <a:defRPr sz="1574" b="1"/>
            </a:lvl6pPr>
            <a:lvl7pPr marL="2741212" indent="0">
              <a:buNone/>
              <a:defRPr sz="1574" b="1"/>
            </a:lvl7pPr>
            <a:lvl8pPr marL="3198080" indent="0">
              <a:buNone/>
              <a:defRPr sz="1574" b="1"/>
            </a:lvl8pPr>
            <a:lvl9pPr marL="3654949" indent="0">
              <a:buNone/>
              <a:defRPr sz="15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399"/>
            </a:lvl1pPr>
            <a:lvl2pPr>
              <a:defRPr sz="2024"/>
            </a:lvl2pPr>
            <a:lvl3pPr>
              <a:defRPr sz="1799"/>
            </a:lvl3pPr>
            <a:lvl4pPr>
              <a:defRPr sz="1574"/>
            </a:lvl4pPr>
            <a:lvl5pPr>
              <a:defRPr sz="1574"/>
            </a:lvl5pPr>
            <a:lvl6pPr>
              <a:defRPr sz="1574"/>
            </a:lvl6pPr>
            <a:lvl7pPr>
              <a:defRPr sz="1574"/>
            </a:lvl7pPr>
            <a:lvl8pPr>
              <a:defRPr sz="1574"/>
            </a:lvl8pPr>
            <a:lvl9pPr>
              <a:defRPr sz="15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633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6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640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1479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90"/>
            <a:ext cx="3008313" cy="871538"/>
          </a:xfrm>
        </p:spPr>
        <p:txBody>
          <a:bodyPr anchor="b"/>
          <a:lstStyle>
            <a:lvl1pPr algn="l">
              <a:defRPr sz="202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3224"/>
            </a:lvl1pPr>
            <a:lvl2pPr>
              <a:defRPr sz="2774"/>
            </a:lvl2pPr>
            <a:lvl3pPr>
              <a:defRPr sz="2399"/>
            </a:lvl3pPr>
            <a:lvl4pPr>
              <a:defRPr sz="2024"/>
            </a:lvl4pPr>
            <a:lvl5pPr>
              <a:defRPr sz="2024"/>
            </a:lvl5pPr>
            <a:lvl6pPr>
              <a:defRPr sz="2024"/>
            </a:lvl6pPr>
            <a:lvl7pPr>
              <a:defRPr sz="2024"/>
            </a:lvl7pPr>
            <a:lvl8pPr>
              <a:defRPr sz="2024"/>
            </a:lvl8pPr>
            <a:lvl9pPr>
              <a:defRPr sz="20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8"/>
            <a:ext cx="3008313" cy="3518297"/>
          </a:xfrm>
        </p:spPr>
        <p:txBody>
          <a:bodyPr/>
          <a:lstStyle>
            <a:lvl1pPr marL="0" indent="0">
              <a:buNone/>
              <a:defRPr sz="1424"/>
            </a:lvl1pPr>
            <a:lvl2pPr marL="456869" indent="0">
              <a:buNone/>
              <a:defRPr sz="1200"/>
            </a:lvl2pPr>
            <a:lvl3pPr marL="913738" indent="0">
              <a:buNone/>
              <a:defRPr sz="975"/>
            </a:lvl3pPr>
            <a:lvl4pPr marL="1370606" indent="0">
              <a:buNone/>
              <a:defRPr sz="900"/>
            </a:lvl4pPr>
            <a:lvl5pPr marL="1827475" indent="0">
              <a:buNone/>
              <a:defRPr sz="900"/>
            </a:lvl5pPr>
            <a:lvl6pPr marL="2284344" indent="0">
              <a:buNone/>
              <a:defRPr sz="900"/>
            </a:lvl6pPr>
            <a:lvl7pPr marL="2741212" indent="0">
              <a:buNone/>
              <a:defRPr sz="900"/>
            </a:lvl7pPr>
            <a:lvl8pPr marL="3198080" indent="0">
              <a:buNone/>
              <a:defRPr sz="900"/>
            </a:lvl8pPr>
            <a:lvl9pPr marL="365494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5384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3600453"/>
            <a:ext cx="5486400" cy="425054"/>
          </a:xfrm>
        </p:spPr>
        <p:txBody>
          <a:bodyPr anchor="b"/>
          <a:lstStyle>
            <a:lvl1pPr algn="l">
              <a:defRPr sz="202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459581"/>
            <a:ext cx="5486400" cy="3086100"/>
          </a:xfrm>
        </p:spPr>
        <p:txBody>
          <a:bodyPr/>
          <a:lstStyle>
            <a:lvl1pPr marL="0" indent="0">
              <a:buNone/>
              <a:defRPr sz="3224"/>
            </a:lvl1pPr>
            <a:lvl2pPr marL="456869" indent="0">
              <a:buNone/>
              <a:defRPr sz="2774"/>
            </a:lvl2pPr>
            <a:lvl3pPr marL="913738" indent="0">
              <a:buNone/>
              <a:defRPr sz="2399"/>
            </a:lvl3pPr>
            <a:lvl4pPr marL="1370606" indent="0">
              <a:buNone/>
              <a:defRPr sz="2024"/>
            </a:lvl4pPr>
            <a:lvl5pPr marL="1827475" indent="0">
              <a:buNone/>
              <a:defRPr sz="2024"/>
            </a:lvl5pPr>
            <a:lvl6pPr marL="2284344" indent="0">
              <a:buNone/>
              <a:defRPr sz="2024"/>
            </a:lvl6pPr>
            <a:lvl7pPr marL="2741212" indent="0">
              <a:buNone/>
              <a:defRPr sz="2024"/>
            </a:lvl7pPr>
            <a:lvl8pPr marL="3198080" indent="0">
              <a:buNone/>
              <a:defRPr sz="2024"/>
            </a:lvl8pPr>
            <a:lvl9pPr marL="3654949" indent="0">
              <a:buNone/>
              <a:defRPr sz="202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4025507"/>
            <a:ext cx="5486400" cy="603647"/>
          </a:xfrm>
        </p:spPr>
        <p:txBody>
          <a:bodyPr/>
          <a:lstStyle>
            <a:lvl1pPr marL="0" indent="0">
              <a:buNone/>
              <a:defRPr sz="1424"/>
            </a:lvl1pPr>
            <a:lvl2pPr marL="456869" indent="0">
              <a:buNone/>
              <a:defRPr sz="1200"/>
            </a:lvl2pPr>
            <a:lvl3pPr marL="913738" indent="0">
              <a:buNone/>
              <a:defRPr sz="975"/>
            </a:lvl3pPr>
            <a:lvl4pPr marL="1370606" indent="0">
              <a:buNone/>
              <a:defRPr sz="900"/>
            </a:lvl4pPr>
            <a:lvl5pPr marL="1827475" indent="0">
              <a:buNone/>
              <a:defRPr sz="900"/>
            </a:lvl5pPr>
            <a:lvl6pPr marL="2284344" indent="0">
              <a:buNone/>
              <a:defRPr sz="900"/>
            </a:lvl6pPr>
            <a:lvl7pPr marL="2741212" indent="0">
              <a:buNone/>
              <a:defRPr sz="900"/>
            </a:lvl7pPr>
            <a:lvl8pPr marL="3198080" indent="0">
              <a:buNone/>
              <a:defRPr sz="900"/>
            </a:lvl8pPr>
            <a:lvl9pPr marL="365494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624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1116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1281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14004" y="2152978"/>
            <a:ext cx="4449167" cy="533311"/>
          </a:xfrm>
        </p:spPr>
        <p:txBody>
          <a:bodyPr>
            <a:normAutofit/>
          </a:bodyPr>
          <a:lstStyle>
            <a:lvl1pPr algn="ctr">
              <a:defRPr sz="26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86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5426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3819"/>
            <a:ext cx="8229600" cy="374080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176A7-B091-469C-82C8-89C693043C40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txStyles>
    <p:titleStyle>
      <a:lvl1pPr algn="l" defTabSz="914362" rtl="0" eaLnBrk="1" latinLnBrk="0" hangingPunct="1">
        <a:spcBef>
          <a:spcPct val="0"/>
        </a:spcBef>
        <a:buNone/>
        <a:defRPr sz="24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2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19" indent="-285738" algn="l" defTabSz="91436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2952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134" indent="-228591" algn="l" defTabSz="914362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314" indent="-228591" algn="l" defTabSz="914362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495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3819"/>
            <a:ext cx="8229600" cy="374080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176A7-B091-469C-82C8-89C693043C40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44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700" r:id="rId6"/>
    <p:sldLayoutId id="2147483701" r:id="rId7"/>
    <p:sldLayoutId id="2147483702" r:id="rId8"/>
    <p:sldLayoutId id="2147483710" r:id="rId9"/>
  </p:sldLayoutIdLst>
  <p:txStyles>
    <p:titleStyle>
      <a:lvl1pPr algn="l" defTabSz="914362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2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bg1">
              <a:lumMod val="75000"/>
            </a:schemeClr>
          </a:solidFill>
          <a:latin typeface="+mj-lt"/>
          <a:ea typeface="+mn-ea"/>
          <a:cs typeface="+mn-cs"/>
        </a:defRPr>
      </a:lvl1pPr>
      <a:lvl2pPr marL="742919" indent="-285738" algn="l" defTabSz="91436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bg1">
              <a:lumMod val="75000"/>
            </a:schemeClr>
          </a:solidFill>
          <a:latin typeface="+mj-lt"/>
          <a:ea typeface="+mn-ea"/>
          <a:cs typeface="+mn-cs"/>
        </a:defRPr>
      </a:lvl2pPr>
      <a:lvl3pPr marL="1142952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>
              <a:lumMod val="75000"/>
            </a:schemeClr>
          </a:solidFill>
          <a:latin typeface="+mj-lt"/>
          <a:ea typeface="+mn-ea"/>
          <a:cs typeface="+mn-cs"/>
        </a:defRPr>
      </a:lvl3pPr>
      <a:lvl4pPr marL="1600134" indent="-228591" algn="l" defTabSz="914362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bg1">
              <a:lumMod val="75000"/>
            </a:schemeClr>
          </a:solidFill>
          <a:latin typeface="+mj-lt"/>
          <a:ea typeface="+mn-ea"/>
          <a:cs typeface="+mn-cs"/>
        </a:defRPr>
      </a:lvl4pPr>
      <a:lvl5pPr marL="2057314" indent="-228591" algn="l" defTabSz="914362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bg1">
              <a:lumMod val="75000"/>
            </a:schemeClr>
          </a:solidFill>
          <a:latin typeface="+mj-lt"/>
          <a:ea typeface="+mn-ea"/>
          <a:cs typeface="+mn-cs"/>
        </a:defRPr>
      </a:lvl5pPr>
      <a:lvl6pPr marL="2514495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05982"/>
            <a:ext cx="8229600" cy="53331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853820"/>
            <a:ext cx="8229600" cy="3740804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6"/>
            <a:ext cx="2133600" cy="273844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4767266"/>
            <a:ext cx="2895600" cy="273844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6"/>
            <a:ext cx="2133600" cy="273844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87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</p:sldLayoutIdLst>
  <p:txStyles>
    <p:titleStyle>
      <a:lvl1pPr algn="l" defTabSz="913738" rtl="0" eaLnBrk="1" latinLnBrk="0" hangingPunct="1">
        <a:spcBef>
          <a:spcPct val="0"/>
        </a:spcBef>
        <a:buNone/>
        <a:defRPr sz="26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651" indent="-342651" algn="l" defTabSz="913738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j-lt"/>
          <a:ea typeface="+mn-ea"/>
          <a:cs typeface="+mn-cs"/>
        </a:defRPr>
      </a:lvl1pPr>
      <a:lvl2pPr marL="742412" indent="-285542" algn="l" defTabSz="913738" rtl="0" eaLnBrk="1" latinLnBrk="0" hangingPunct="1">
        <a:spcBef>
          <a:spcPct val="20000"/>
        </a:spcBef>
        <a:buFont typeface="Arial" pitchFamily="34" charset="0"/>
        <a:buChar char="–"/>
        <a:defRPr sz="2399" kern="1200">
          <a:solidFill>
            <a:schemeClr val="tx1"/>
          </a:solidFill>
          <a:latin typeface="+mj-lt"/>
          <a:ea typeface="+mn-ea"/>
          <a:cs typeface="+mn-cs"/>
        </a:defRPr>
      </a:lvl2pPr>
      <a:lvl3pPr marL="1142171" indent="-228435" algn="l" defTabSz="913738" rtl="0" eaLnBrk="1" latinLnBrk="0" hangingPunct="1">
        <a:spcBef>
          <a:spcPct val="20000"/>
        </a:spcBef>
        <a:buFont typeface="Arial" pitchFamily="34" charset="0"/>
        <a:buChar char="•"/>
        <a:defRPr sz="1799" kern="1200">
          <a:solidFill>
            <a:schemeClr val="tx1"/>
          </a:solidFill>
          <a:latin typeface="+mj-lt"/>
          <a:ea typeface="+mn-ea"/>
          <a:cs typeface="+mn-cs"/>
        </a:defRPr>
      </a:lvl3pPr>
      <a:lvl4pPr marL="1599041" indent="-228435" algn="l" defTabSz="913738" rtl="0" eaLnBrk="1" latinLnBrk="0" hangingPunct="1">
        <a:spcBef>
          <a:spcPct val="20000"/>
        </a:spcBef>
        <a:buFont typeface="Arial" pitchFamily="34" charset="0"/>
        <a:buChar char="–"/>
        <a:defRPr sz="1499" kern="1200">
          <a:solidFill>
            <a:schemeClr val="tx1"/>
          </a:solidFill>
          <a:latin typeface="+mj-lt"/>
          <a:ea typeface="+mn-ea"/>
          <a:cs typeface="+mn-cs"/>
        </a:defRPr>
      </a:lvl4pPr>
      <a:lvl5pPr marL="2055909" indent="-228435" algn="l" defTabSz="913738" rtl="0" eaLnBrk="1" latinLnBrk="0" hangingPunct="1">
        <a:spcBef>
          <a:spcPct val="20000"/>
        </a:spcBef>
        <a:buFont typeface="Arial" pitchFamily="34" charset="0"/>
        <a:buChar char="»"/>
        <a:defRPr sz="1499" kern="1200">
          <a:solidFill>
            <a:schemeClr val="tx1"/>
          </a:solidFill>
          <a:latin typeface="+mj-lt"/>
          <a:ea typeface="+mn-ea"/>
          <a:cs typeface="+mn-cs"/>
        </a:defRPr>
      </a:lvl5pPr>
      <a:lvl6pPr marL="2512777" indent="-228435" algn="l" defTabSz="913738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6pPr>
      <a:lvl7pPr marL="2969647" indent="-228435" algn="l" defTabSz="913738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7pPr>
      <a:lvl8pPr marL="3426515" indent="-228435" algn="l" defTabSz="913738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8pPr>
      <a:lvl9pPr marL="3883383" indent="-228435" algn="l" defTabSz="913738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3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869" algn="l" defTabSz="91373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738" algn="l" defTabSz="91373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606" algn="l" defTabSz="91373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475" algn="l" defTabSz="91373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344" algn="l" defTabSz="91373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212" algn="l" defTabSz="91373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080" algn="l" defTabSz="91373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4949" algn="l" defTabSz="91373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aphic 4">
            <a:extLst>
              <a:ext uri="{FF2B5EF4-FFF2-40B4-BE49-F238E27FC236}">
                <a16:creationId xmlns:a16="http://schemas.microsoft.com/office/drawing/2014/main" id="{FC1C3865-3E7D-B34E-8B48-C1E53B0EF15E}"/>
              </a:ext>
            </a:extLst>
          </p:cNvPr>
          <p:cNvGrpSpPr/>
          <p:nvPr/>
        </p:nvGrpSpPr>
        <p:grpSpPr>
          <a:xfrm>
            <a:off x="-876" y="1759251"/>
            <a:ext cx="7222328" cy="4076642"/>
            <a:chOff x="16671" y="1066199"/>
            <a:chExt cx="7222328" cy="4076642"/>
          </a:xfrm>
        </p:grpSpPr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DF26CCE9-1B25-1245-B8F0-805DD1896BB3}"/>
                </a:ext>
              </a:extLst>
            </p:cNvPr>
            <p:cNvSpPr/>
            <p:nvPr/>
          </p:nvSpPr>
          <p:spPr>
            <a:xfrm>
              <a:off x="16671" y="1066199"/>
              <a:ext cx="6861838" cy="4075982"/>
            </a:xfrm>
            <a:custGeom>
              <a:avLst/>
              <a:gdLst>
                <a:gd name="connsiteX0" fmla="*/ 0 w 6861838"/>
                <a:gd name="connsiteY0" fmla="*/ 90 h 4075982"/>
                <a:gd name="connsiteX1" fmla="*/ 2827246 w 6861838"/>
                <a:gd name="connsiteY1" fmla="*/ 2104563 h 4075982"/>
                <a:gd name="connsiteX2" fmla="*/ 6861839 w 6861838"/>
                <a:gd name="connsiteY2" fmla="*/ 4075983 h 4075982"/>
                <a:gd name="connsiteX3" fmla="*/ 659 w 6861838"/>
                <a:gd name="connsiteY3" fmla="*/ 4075983 h 4075982"/>
                <a:gd name="connsiteX4" fmla="*/ 659 w 6861838"/>
                <a:gd name="connsiteY4" fmla="*/ 90 h 4075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61838" h="4075982">
                  <a:moveTo>
                    <a:pt x="0" y="90"/>
                  </a:moveTo>
                  <a:cubicBezTo>
                    <a:pt x="1337175" y="-13084"/>
                    <a:pt x="1703597" y="1422832"/>
                    <a:pt x="2827246" y="2104563"/>
                  </a:cubicBezTo>
                  <a:cubicBezTo>
                    <a:pt x="3921239" y="2768509"/>
                    <a:pt x="6520460" y="2256059"/>
                    <a:pt x="6861839" y="4075983"/>
                  </a:cubicBezTo>
                  <a:cubicBezTo>
                    <a:pt x="4064249" y="4075983"/>
                    <a:pt x="659" y="4075983"/>
                    <a:pt x="659" y="4075983"/>
                  </a:cubicBezTo>
                  <a:lnTo>
                    <a:pt x="659" y="90"/>
                  </a:lnTo>
                  <a:close/>
                </a:path>
              </a:pathLst>
            </a:custGeom>
            <a:solidFill>
              <a:schemeClr val="accent3"/>
            </a:solidFill>
            <a:ln w="65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D2B58BA0-491B-E440-84D6-AC33A1D436C6}"/>
                </a:ext>
              </a:extLst>
            </p:cNvPr>
            <p:cNvSpPr/>
            <p:nvPr/>
          </p:nvSpPr>
          <p:spPr>
            <a:xfrm>
              <a:off x="16671" y="1893307"/>
              <a:ext cx="7222328" cy="3248875"/>
            </a:xfrm>
            <a:custGeom>
              <a:avLst/>
              <a:gdLst>
                <a:gd name="connsiteX0" fmla="*/ 0 w 7222328"/>
                <a:gd name="connsiteY0" fmla="*/ 14113 h 3248875"/>
                <a:gd name="connsiteX1" fmla="*/ 2655239 w 7222328"/>
                <a:gd name="connsiteY1" fmla="*/ 2084993 h 3248875"/>
                <a:gd name="connsiteX2" fmla="*/ 5825841 w 7222328"/>
                <a:gd name="connsiteY2" fmla="*/ 2420919 h 3248875"/>
                <a:gd name="connsiteX3" fmla="*/ 7222329 w 7222328"/>
                <a:gd name="connsiteY3" fmla="*/ 3248875 h 3248875"/>
                <a:gd name="connsiteX4" fmla="*/ 0 w 7222328"/>
                <a:gd name="connsiteY4" fmla="*/ 3248875 h 3248875"/>
                <a:gd name="connsiteX5" fmla="*/ 0 w 7222328"/>
                <a:gd name="connsiteY5" fmla="*/ 14113 h 324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22328" h="3248875">
                  <a:moveTo>
                    <a:pt x="0" y="14113"/>
                  </a:moveTo>
                  <a:cubicBezTo>
                    <a:pt x="1677895" y="-170317"/>
                    <a:pt x="1841994" y="1503381"/>
                    <a:pt x="2655239" y="2084993"/>
                  </a:cubicBezTo>
                  <a:cubicBezTo>
                    <a:pt x="3521207" y="2704808"/>
                    <a:pt x="4807637" y="2347147"/>
                    <a:pt x="5825841" y="2420919"/>
                  </a:cubicBezTo>
                  <a:cubicBezTo>
                    <a:pt x="6436763" y="2465050"/>
                    <a:pt x="6948172" y="2759478"/>
                    <a:pt x="7222329" y="3248875"/>
                  </a:cubicBezTo>
                  <a:cubicBezTo>
                    <a:pt x="4424739" y="3248875"/>
                    <a:pt x="0" y="3248875"/>
                    <a:pt x="0" y="3248875"/>
                  </a:cubicBezTo>
                  <a:lnTo>
                    <a:pt x="0" y="14113"/>
                  </a:lnTo>
                  <a:close/>
                </a:path>
              </a:pathLst>
            </a:custGeom>
            <a:solidFill>
              <a:schemeClr val="accent4"/>
            </a:solidFill>
            <a:ln w="65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61076995-DBB8-D848-9897-12C8C3C01DFE}"/>
                </a:ext>
              </a:extLst>
            </p:cNvPr>
            <p:cNvSpPr/>
            <p:nvPr/>
          </p:nvSpPr>
          <p:spPr>
            <a:xfrm>
              <a:off x="16671" y="2893394"/>
              <a:ext cx="5178671" cy="2249447"/>
            </a:xfrm>
            <a:custGeom>
              <a:avLst/>
              <a:gdLst>
                <a:gd name="connsiteX0" fmla="*/ 0 w 5178671"/>
                <a:gd name="connsiteY0" fmla="*/ 13239 h 2249447"/>
                <a:gd name="connsiteX1" fmla="*/ 1482822 w 5178671"/>
                <a:gd name="connsiteY1" fmla="*/ 1563106 h 2249447"/>
                <a:gd name="connsiteX2" fmla="*/ 5178672 w 5178671"/>
                <a:gd name="connsiteY2" fmla="*/ 2249447 h 2249447"/>
                <a:gd name="connsiteX3" fmla="*/ 0 w 5178671"/>
                <a:gd name="connsiteY3" fmla="*/ 2249447 h 2249447"/>
                <a:gd name="connsiteX4" fmla="*/ 0 w 5178671"/>
                <a:gd name="connsiteY4" fmla="*/ 13239 h 2249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78671" h="2249447">
                  <a:moveTo>
                    <a:pt x="0" y="13239"/>
                  </a:moveTo>
                  <a:cubicBezTo>
                    <a:pt x="908146" y="-140892"/>
                    <a:pt x="843561" y="1092152"/>
                    <a:pt x="1482822" y="1563106"/>
                  </a:cubicBezTo>
                  <a:cubicBezTo>
                    <a:pt x="2530023" y="2333758"/>
                    <a:pt x="4341042" y="1021014"/>
                    <a:pt x="5178672" y="2249447"/>
                  </a:cubicBezTo>
                  <a:cubicBezTo>
                    <a:pt x="3643787" y="2249447"/>
                    <a:pt x="0" y="2249447"/>
                    <a:pt x="0" y="2249447"/>
                  </a:cubicBezTo>
                  <a:lnTo>
                    <a:pt x="0" y="13239"/>
                  </a:lnTo>
                  <a:close/>
                </a:path>
              </a:pathLst>
            </a:custGeom>
            <a:solidFill>
              <a:schemeClr val="accent3"/>
            </a:solidFill>
            <a:ln w="65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92324513-7435-944C-8D95-77D434702BBE}"/>
                </a:ext>
              </a:extLst>
            </p:cNvPr>
            <p:cNvSpPr/>
            <p:nvPr/>
          </p:nvSpPr>
          <p:spPr>
            <a:xfrm>
              <a:off x="16671" y="2219472"/>
              <a:ext cx="6460488" cy="2923368"/>
            </a:xfrm>
            <a:custGeom>
              <a:avLst/>
              <a:gdLst>
                <a:gd name="connsiteX0" fmla="*/ 0 w 6460488"/>
                <a:gd name="connsiteY0" fmla="*/ 29142 h 2923368"/>
                <a:gd name="connsiteX1" fmla="*/ 2098357 w 6460488"/>
                <a:gd name="connsiteY1" fmla="*/ 1759486 h 2923368"/>
                <a:gd name="connsiteX2" fmla="*/ 4902537 w 6460488"/>
                <a:gd name="connsiteY2" fmla="*/ 1957090 h 2923368"/>
                <a:gd name="connsiteX3" fmla="*/ 6460489 w 6460488"/>
                <a:gd name="connsiteY3" fmla="*/ 2923369 h 2923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60488" h="2923368">
                  <a:moveTo>
                    <a:pt x="0" y="29142"/>
                  </a:moveTo>
                  <a:cubicBezTo>
                    <a:pt x="1122990" y="-223790"/>
                    <a:pt x="1370786" y="1238473"/>
                    <a:pt x="2098357" y="1759486"/>
                  </a:cubicBezTo>
                  <a:cubicBezTo>
                    <a:pt x="2873379" y="2314093"/>
                    <a:pt x="3990437" y="1913617"/>
                    <a:pt x="4902537" y="1957090"/>
                  </a:cubicBezTo>
                  <a:cubicBezTo>
                    <a:pt x="5609678" y="1990682"/>
                    <a:pt x="6215329" y="2485349"/>
                    <a:pt x="6460489" y="2923369"/>
                  </a:cubicBezTo>
                </a:path>
              </a:pathLst>
            </a:custGeom>
            <a:noFill/>
            <a:ln w="658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BR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31A9E78-1C42-4E42-9EE0-EEB6D9B4D6D4}"/>
              </a:ext>
            </a:extLst>
          </p:cNvPr>
          <p:cNvSpPr txBox="1"/>
          <p:nvPr/>
        </p:nvSpPr>
        <p:spPr>
          <a:xfrm>
            <a:off x="223837" y="262303"/>
            <a:ext cx="5722422" cy="123110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>
                <a:solidFill>
                  <a:schemeClr val="accent5"/>
                </a:solidFill>
                <a:latin typeface="Segoe UI"/>
                <a:cs typeface="Segoe UI"/>
              </a:rPr>
              <a:t>Stack overflow</a:t>
            </a:r>
            <a:r>
              <a:rPr lang="en-US" sz="4000" b="1" dirty="0">
                <a:solidFill>
                  <a:schemeClr val="accent5"/>
                </a:solidFill>
                <a:latin typeface="Segoe UI"/>
                <a:cs typeface="Segoe UI"/>
              </a:rPr>
              <a:t> Survey Analysis by Team </a:t>
            </a:r>
            <a:r>
              <a:rPr lang="en-US" sz="4000" b="1" dirty="0">
                <a:solidFill>
                  <a:schemeClr val="accent5">
                    <a:lumMod val="25000"/>
                    <a:lumOff val="75000"/>
                  </a:schemeClr>
                </a:solidFill>
                <a:latin typeface="Segoe UI"/>
                <a:cs typeface="Segoe UI"/>
              </a:rPr>
              <a:t>F</a:t>
            </a:r>
            <a:endParaRPr lang="en-US" sz="4000" b="1" dirty="0">
              <a:solidFill>
                <a:schemeClr val="accent5">
                  <a:lumMod val="25000"/>
                  <a:lumOff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6916F3E8-81B3-54D8-79C2-37DDC81A1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2090738"/>
            <a:ext cx="2743200" cy="2743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7D67DF-3A9F-8634-4730-610F5F18D49C}"/>
              </a:ext>
            </a:extLst>
          </p:cNvPr>
          <p:cNvSpPr txBox="1"/>
          <p:nvPr/>
        </p:nvSpPr>
        <p:spPr>
          <a:xfrm>
            <a:off x="6434136" y="3562350"/>
            <a:ext cx="24669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Presented By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2E72BE-65CE-49F5-19AA-3AF9EB5DEDE5}"/>
              </a:ext>
            </a:extLst>
          </p:cNvPr>
          <p:cNvSpPr txBox="1"/>
          <p:nvPr/>
        </p:nvSpPr>
        <p:spPr>
          <a:xfrm>
            <a:off x="7181850" y="3943349"/>
            <a:ext cx="177165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cs typeface="Calibri"/>
              </a:rPr>
              <a:t>Roshan Yadav</a:t>
            </a:r>
          </a:p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cs typeface="Calibri"/>
              </a:rPr>
              <a:t>Ashish Yadav</a:t>
            </a:r>
          </a:p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cs typeface="Calibri"/>
              </a:rPr>
              <a:t>Yuvam Kumar</a:t>
            </a:r>
          </a:p>
        </p:txBody>
      </p:sp>
      <p:pic>
        <p:nvPicPr>
          <p:cNvPr id="8" name="Picture 8" descr="Diagram, icon&#10;&#10;Description automatically generated">
            <a:extLst>
              <a:ext uri="{FF2B5EF4-FFF2-40B4-BE49-F238E27FC236}">
                <a16:creationId xmlns:a16="http://schemas.microsoft.com/office/drawing/2014/main" id="{C6035A3A-A762-0AE8-FD6B-1FF06268E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0" y="123825"/>
            <a:ext cx="3338512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902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09B815E5-6233-D941-92E4-36B189948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3"/>
            <a:ext cx="8229600" cy="536971"/>
          </a:xfrm>
        </p:spPr>
        <p:txBody>
          <a:bodyPr/>
          <a:lstStyle/>
          <a:p>
            <a:r>
              <a:rPr lang="en-BR" dirty="0">
                <a:cs typeface="Calibri"/>
              </a:rPr>
              <a:t>How we process </a:t>
            </a:r>
            <a:r>
              <a:rPr lang="en-BR">
                <a:cs typeface="Calibri"/>
              </a:rPr>
              <a:t>unstructured</a:t>
            </a:r>
            <a:r>
              <a:rPr lang="en-BR" dirty="0">
                <a:cs typeface="Calibri"/>
              </a:rPr>
              <a:t> Data</a:t>
            </a:r>
            <a:endParaRPr lang="en-B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C25479-E13D-0777-4B4B-5DB16D0D8312}"/>
              </a:ext>
            </a:extLst>
          </p:cNvPr>
          <p:cNvSpPr/>
          <p:nvPr/>
        </p:nvSpPr>
        <p:spPr>
          <a:xfrm>
            <a:off x="369533" y="557351"/>
            <a:ext cx="1359207" cy="14701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25-34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E1F4A5-B2C0-D8D9-BA72-5E28AF3B46BF}"/>
              </a:ext>
            </a:extLst>
          </p:cNvPr>
          <p:cNvSpPr/>
          <p:nvPr/>
        </p:nvSpPr>
        <p:spPr>
          <a:xfrm>
            <a:off x="371753" y="3601005"/>
            <a:ext cx="1353843" cy="13982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35-44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728955C-8462-61CD-62B7-47B34DD8C0CD}"/>
              </a:ext>
            </a:extLst>
          </p:cNvPr>
          <p:cNvCxnSpPr/>
          <p:nvPr/>
        </p:nvCxnSpPr>
        <p:spPr>
          <a:xfrm flipV="1">
            <a:off x="1805218" y="1152157"/>
            <a:ext cx="2146176" cy="16490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5C39344-25AA-ED1C-2F77-35AE31194E75}"/>
              </a:ext>
            </a:extLst>
          </p:cNvPr>
          <p:cNvCxnSpPr/>
          <p:nvPr/>
        </p:nvCxnSpPr>
        <p:spPr>
          <a:xfrm>
            <a:off x="1803832" y="2894121"/>
            <a:ext cx="2151724" cy="1496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3292040-FA86-3EB8-26A8-86814A06BD7B}"/>
              </a:ext>
            </a:extLst>
          </p:cNvPr>
          <p:cNvCxnSpPr/>
          <p:nvPr/>
        </p:nvCxnSpPr>
        <p:spPr>
          <a:xfrm flipV="1">
            <a:off x="1724766" y="2825041"/>
            <a:ext cx="2246049" cy="11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B9FEB-0E12-6DCC-3AC3-2F13DF95F63D}"/>
              </a:ext>
            </a:extLst>
          </p:cNvPr>
          <p:cNvSpPr/>
          <p:nvPr/>
        </p:nvSpPr>
        <p:spPr>
          <a:xfrm>
            <a:off x="4009378" y="557351"/>
            <a:ext cx="1359207" cy="14701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C 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4F1496C-C94C-BAFC-07DF-876960C56AF5}"/>
              </a:ext>
            </a:extLst>
          </p:cNvPr>
          <p:cNvSpPr/>
          <p:nvPr/>
        </p:nvSpPr>
        <p:spPr>
          <a:xfrm>
            <a:off x="4011598" y="3656490"/>
            <a:ext cx="1353843" cy="139823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JavaScript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98C8B9-91DD-8F90-B075-8C7725E0485A}"/>
              </a:ext>
            </a:extLst>
          </p:cNvPr>
          <p:cNvSpPr/>
          <p:nvPr/>
        </p:nvSpPr>
        <p:spPr>
          <a:xfrm>
            <a:off x="371751" y="2069605"/>
            <a:ext cx="1448168" cy="1453718"/>
          </a:xfrm>
          <a:prstGeom prst="rect">
            <a:avLst/>
          </a:prstGeom>
          <a:solidFill>
            <a:srgbClr val="F26B6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18-24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53BBC67-F6DC-BCA1-6771-1F93482C0053}"/>
              </a:ext>
            </a:extLst>
          </p:cNvPr>
          <p:cNvSpPr/>
          <p:nvPr/>
        </p:nvSpPr>
        <p:spPr>
          <a:xfrm>
            <a:off x="7049980" y="546254"/>
            <a:ext cx="1708765" cy="14812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Documentation</a:t>
            </a:r>
            <a:endParaRPr lang="en-US" sz="14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B6DB2C2-8B41-9975-F696-598B47F78681}"/>
              </a:ext>
            </a:extLst>
          </p:cNvPr>
          <p:cNvSpPr/>
          <p:nvPr/>
        </p:nvSpPr>
        <p:spPr>
          <a:xfrm>
            <a:off x="7052198" y="2075155"/>
            <a:ext cx="1725596" cy="145371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YouTube/blogs</a:t>
            </a:r>
            <a:endParaRPr lang="en-US" sz="14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CBE9360-693E-8FEC-FBBE-A49B3D705695}"/>
              </a:ext>
            </a:extLst>
          </p:cNvPr>
          <p:cNvSpPr/>
          <p:nvPr/>
        </p:nvSpPr>
        <p:spPr>
          <a:xfrm>
            <a:off x="7052200" y="3656489"/>
            <a:ext cx="1786630" cy="134274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cs typeface="Calibri"/>
              </a:rPr>
              <a:t>Online forum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924386-3B01-F039-34BF-A7EC5D60625A}"/>
              </a:ext>
            </a:extLst>
          </p:cNvPr>
          <p:cNvCxnSpPr/>
          <p:nvPr/>
        </p:nvCxnSpPr>
        <p:spPr>
          <a:xfrm>
            <a:off x="5374319" y="2885798"/>
            <a:ext cx="1652356" cy="14581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AA28711-9061-BAEE-A371-E5A14F656863}"/>
              </a:ext>
            </a:extLst>
          </p:cNvPr>
          <p:cNvCxnSpPr/>
          <p:nvPr/>
        </p:nvCxnSpPr>
        <p:spPr>
          <a:xfrm>
            <a:off x="5406223" y="2840023"/>
            <a:ext cx="1602418" cy="488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117F487-F31E-77DD-21A1-56692BAF4BF1}"/>
              </a:ext>
            </a:extLst>
          </p:cNvPr>
          <p:cNvCxnSpPr/>
          <p:nvPr/>
        </p:nvCxnSpPr>
        <p:spPr>
          <a:xfrm flipV="1">
            <a:off x="5388191" y="1300579"/>
            <a:ext cx="1635710" cy="15436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EE5A820C-8097-315F-2636-DA4C786D8EB0}"/>
              </a:ext>
            </a:extLst>
          </p:cNvPr>
          <p:cNvSpPr/>
          <p:nvPr/>
        </p:nvSpPr>
        <p:spPr>
          <a:xfrm>
            <a:off x="4011596" y="2130639"/>
            <a:ext cx="1442620" cy="146481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927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C669F0C-0129-F85E-BCB0-41EB702E95F6}"/>
              </a:ext>
            </a:extLst>
          </p:cNvPr>
          <p:cNvSpPr/>
          <p:nvPr/>
        </p:nvSpPr>
        <p:spPr>
          <a:xfrm>
            <a:off x="581024" y="314324"/>
            <a:ext cx="1452563" cy="8953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/>
                <a:cs typeface="Calibri"/>
              </a:rPr>
              <a:t>Unstructured data given by faculty</a:t>
            </a:r>
            <a:endParaRPr lang="en-US" sz="1200" b="1">
              <a:latin typeface="Arial"/>
              <a:cs typeface="Arial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C9C4013-06CA-88DA-AA1C-7D0F5364E6FA}"/>
              </a:ext>
            </a:extLst>
          </p:cNvPr>
          <p:cNvCxnSpPr/>
          <p:nvPr/>
        </p:nvCxnSpPr>
        <p:spPr>
          <a:xfrm>
            <a:off x="2162175" y="809625"/>
            <a:ext cx="1395413" cy="95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D788860-08F9-C8FB-24CD-F4D117EEA022}"/>
              </a:ext>
            </a:extLst>
          </p:cNvPr>
          <p:cNvSpPr txBox="1"/>
          <p:nvPr/>
        </p:nvSpPr>
        <p:spPr>
          <a:xfrm>
            <a:off x="2595563" y="442911"/>
            <a:ext cx="1295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cs typeface="Calibri"/>
              </a:rPr>
              <a:t>Pandas</a:t>
            </a:r>
            <a:endParaRPr lang="en-US" b="1" i="1" dirty="0"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2825A74-0D4C-6000-45D7-B58FC357B1B7}"/>
              </a:ext>
            </a:extLst>
          </p:cNvPr>
          <p:cNvSpPr/>
          <p:nvPr/>
        </p:nvSpPr>
        <p:spPr>
          <a:xfrm>
            <a:off x="4148135" y="323848"/>
            <a:ext cx="1466850" cy="9239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b="1" dirty="0">
                <a:latin typeface="Arial"/>
                <a:cs typeface="Calibri"/>
              </a:rPr>
              <a:t>Structured Data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874A535-C037-D624-CC06-B02A2A78B109}"/>
              </a:ext>
            </a:extLst>
          </p:cNvPr>
          <p:cNvCxnSpPr>
            <a:cxnSpLocks/>
          </p:cNvCxnSpPr>
          <p:nvPr/>
        </p:nvCxnSpPr>
        <p:spPr>
          <a:xfrm>
            <a:off x="5657850" y="752474"/>
            <a:ext cx="1395413" cy="95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5512D84-8A36-0091-C4D0-39CB3ACCA471}"/>
              </a:ext>
            </a:extLst>
          </p:cNvPr>
          <p:cNvSpPr/>
          <p:nvPr/>
        </p:nvSpPr>
        <p:spPr>
          <a:xfrm>
            <a:off x="7710485" y="314321"/>
            <a:ext cx="1376362" cy="85248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b="1" dirty="0">
                <a:latin typeface="Arial"/>
                <a:cs typeface="Calibri"/>
              </a:rPr>
              <a:t>Flask(server)</a:t>
            </a:r>
          </a:p>
          <a:p>
            <a:pPr algn="ctr"/>
            <a:r>
              <a:rPr lang="en-US" sz="1200" b="1" dirty="0">
                <a:latin typeface="Arial"/>
                <a:cs typeface="Calibri"/>
              </a:rPr>
              <a:t>Use data as Api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706DBF-1392-0D8A-E690-C57078E67D1F}"/>
              </a:ext>
            </a:extLst>
          </p:cNvPr>
          <p:cNvSpPr txBox="1"/>
          <p:nvPr/>
        </p:nvSpPr>
        <p:spPr>
          <a:xfrm>
            <a:off x="5957888" y="366713"/>
            <a:ext cx="12001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cs typeface="Calibri"/>
              </a:rPr>
              <a:t>Json</a:t>
            </a:r>
            <a:endParaRPr lang="en-US" b="1"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357C3FD-4ED1-A405-1532-5B11FC8BBBCA}"/>
              </a:ext>
            </a:extLst>
          </p:cNvPr>
          <p:cNvCxnSpPr>
            <a:cxnSpLocks/>
          </p:cNvCxnSpPr>
          <p:nvPr/>
        </p:nvCxnSpPr>
        <p:spPr>
          <a:xfrm flipH="1" flipV="1">
            <a:off x="8601075" y="1247773"/>
            <a:ext cx="14288" cy="11858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0E4B0A4-CD45-64D8-0673-953AC8211C65}"/>
              </a:ext>
            </a:extLst>
          </p:cNvPr>
          <p:cNvCxnSpPr>
            <a:cxnSpLocks/>
          </p:cNvCxnSpPr>
          <p:nvPr/>
        </p:nvCxnSpPr>
        <p:spPr>
          <a:xfrm>
            <a:off x="7829550" y="1290635"/>
            <a:ext cx="33338" cy="11763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546A7C2-53FB-0BD5-D0E9-611F91A9CB19}"/>
              </a:ext>
            </a:extLst>
          </p:cNvPr>
          <p:cNvSpPr txBox="1"/>
          <p:nvPr/>
        </p:nvSpPr>
        <p:spPr>
          <a:xfrm rot="5280000">
            <a:off x="6986587" y="1657350"/>
            <a:ext cx="11620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cs typeface="Calibri"/>
              </a:rPr>
              <a:t>Response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60E205-2E3D-A8B5-9C62-E5558B6E9745}"/>
              </a:ext>
            </a:extLst>
          </p:cNvPr>
          <p:cNvSpPr txBox="1"/>
          <p:nvPr/>
        </p:nvSpPr>
        <p:spPr>
          <a:xfrm rot="5400000">
            <a:off x="8273165" y="1792497"/>
            <a:ext cx="10620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cs typeface="Calibri"/>
              </a:rPr>
              <a:t>Request</a:t>
            </a:r>
          </a:p>
        </p:txBody>
      </p:sp>
      <p:pic>
        <p:nvPicPr>
          <p:cNvPr id="32" name="Picture 32">
            <a:extLst>
              <a:ext uri="{FF2B5EF4-FFF2-40B4-BE49-F238E27FC236}">
                <a16:creationId xmlns:a16="http://schemas.microsoft.com/office/drawing/2014/main" id="{27FC6EF7-2129-3FEB-5392-B917264C8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937" y="681036"/>
            <a:ext cx="342900" cy="328614"/>
          </a:xfrm>
          <a:prstGeom prst="rect">
            <a:avLst/>
          </a:prstGeom>
        </p:spPr>
      </p:pic>
      <p:pic>
        <p:nvPicPr>
          <p:cNvPr id="33" name="Picture 33">
            <a:extLst>
              <a:ext uri="{FF2B5EF4-FFF2-40B4-BE49-F238E27FC236}">
                <a16:creationId xmlns:a16="http://schemas.microsoft.com/office/drawing/2014/main" id="{5766FF6F-1D65-8185-9144-873F66B3E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350" y="314325"/>
            <a:ext cx="390525" cy="400050"/>
          </a:xfrm>
          <a:prstGeom prst="rect">
            <a:avLst/>
          </a:prstGeom>
        </p:spPr>
      </p:pic>
      <p:pic>
        <p:nvPicPr>
          <p:cNvPr id="34" name="Picture 34">
            <a:extLst>
              <a:ext uri="{FF2B5EF4-FFF2-40B4-BE49-F238E27FC236}">
                <a16:creationId xmlns:a16="http://schemas.microsoft.com/office/drawing/2014/main" id="{118EA83B-787C-DDBA-7875-13B395663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9337" y="385763"/>
            <a:ext cx="385763" cy="376238"/>
          </a:xfrm>
          <a:prstGeom prst="rect">
            <a:avLst/>
          </a:prstGeom>
        </p:spPr>
      </p:pic>
      <p:pic>
        <p:nvPicPr>
          <p:cNvPr id="35" name="Picture 35">
            <a:extLst>
              <a:ext uri="{FF2B5EF4-FFF2-40B4-BE49-F238E27FC236}">
                <a16:creationId xmlns:a16="http://schemas.microsoft.com/office/drawing/2014/main" id="{8BC96D35-6DAE-7DA8-6666-1DD55857E3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0050" y="1647825"/>
            <a:ext cx="457200" cy="457200"/>
          </a:xfrm>
          <a:prstGeom prst="rect">
            <a:avLst/>
          </a:prstGeom>
        </p:spPr>
      </p:pic>
      <p:pic>
        <p:nvPicPr>
          <p:cNvPr id="36" name="Picture 36" descr="A picture containing text&#10;&#10;Description automatically generated">
            <a:extLst>
              <a:ext uri="{FF2B5EF4-FFF2-40B4-BE49-F238E27FC236}">
                <a16:creationId xmlns:a16="http://schemas.microsoft.com/office/drawing/2014/main" id="{61136CBC-B130-487A-350E-DD5A47EC89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5163" y="442913"/>
            <a:ext cx="695325" cy="685800"/>
          </a:xfrm>
          <a:prstGeom prst="rect">
            <a:avLst/>
          </a:prstGeom>
        </p:spPr>
      </p:pic>
      <p:pic>
        <p:nvPicPr>
          <p:cNvPr id="37" name="Picture 37" descr="A picture containing electronics, calculator, different, dark&#10;&#10;Description automatically generated">
            <a:extLst>
              <a:ext uri="{FF2B5EF4-FFF2-40B4-BE49-F238E27FC236}">
                <a16:creationId xmlns:a16="http://schemas.microsoft.com/office/drawing/2014/main" id="{F52C1819-4C6C-DEAC-5365-3E336A16B4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063" y="604838"/>
            <a:ext cx="409575" cy="419100"/>
          </a:xfrm>
          <a:prstGeom prst="rect">
            <a:avLst/>
          </a:prstGeom>
        </p:spPr>
      </p:pic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C50AB74-E28E-FF24-771B-D10AB8E5E2D0}"/>
              </a:ext>
            </a:extLst>
          </p:cNvPr>
          <p:cNvSpPr/>
          <p:nvPr/>
        </p:nvSpPr>
        <p:spPr>
          <a:xfrm>
            <a:off x="1585911" y="2628900"/>
            <a:ext cx="7429500" cy="235743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F803EFB-2D01-C4AC-B759-D07345397F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3588" y="2747772"/>
            <a:ext cx="4591050" cy="21196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2485511-6960-821B-803B-78217964C4A4}"/>
              </a:ext>
            </a:extLst>
          </p:cNvPr>
          <p:cNvSpPr txBox="1"/>
          <p:nvPr/>
        </p:nvSpPr>
        <p:spPr>
          <a:xfrm>
            <a:off x="6815138" y="3452812"/>
            <a:ext cx="21431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b="1" dirty="0">
                <a:solidFill>
                  <a:schemeClr val="bg1"/>
                </a:solidFill>
                <a:cs typeface="Calibri"/>
              </a:rPr>
              <a:t>Frontend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AF93628-56C4-CA87-2185-D3B5E65C2993}"/>
              </a:ext>
            </a:extLst>
          </p:cNvPr>
          <p:cNvSpPr txBox="1"/>
          <p:nvPr/>
        </p:nvSpPr>
        <p:spPr>
          <a:xfrm>
            <a:off x="3328988" y="1485900"/>
            <a:ext cx="271462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chemeClr val="bg2">
                    <a:lumMod val="75000"/>
                  </a:schemeClr>
                </a:solidFill>
                <a:cs typeface="Calibri"/>
              </a:rPr>
              <a:t>System flow</a:t>
            </a:r>
          </a:p>
        </p:txBody>
      </p:sp>
    </p:spTree>
    <p:extLst>
      <p:ext uri="{BB962C8B-B14F-4D97-AF65-F5344CB8AC3E}">
        <p14:creationId xmlns:p14="http://schemas.microsoft.com/office/powerpoint/2010/main" val="386217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2550319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6A75D4-9CEF-A856-68C9-7FDD3B7F2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8371"/>
            <a:ext cx="2130136" cy="17783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</a:pPr>
            <a:r>
              <a:rPr lang="en-US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Visualization of  Data</a:t>
            </a:r>
            <a:endParaRPr lang="en-US" b="1" kern="1200" dirty="0">
              <a:solidFill>
                <a:srgbClr val="FFFFFF"/>
              </a:solidFill>
              <a:latin typeface="+mj-lt"/>
              <a:cs typeface="Calibri"/>
            </a:endParaRPr>
          </a:p>
        </p:txBody>
      </p:sp>
      <p:pic>
        <p:nvPicPr>
          <p:cNvPr id="7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D451EDB-30A4-1D6C-E1E4-923709CE1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522" y="129133"/>
            <a:ext cx="4722760" cy="23613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3" descr="Text&#10;&#10;Description automatically generated">
            <a:extLst>
              <a:ext uri="{FF2B5EF4-FFF2-40B4-BE49-F238E27FC236}">
                <a16:creationId xmlns:a16="http://schemas.microsoft.com/office/drawing/2014/main" id="{616CDF79-5E88-D2EA-99FC-050EB45B5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45" y="2694489"/>
            <a:ext cx="4529830" cy="21856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4" descr="Text&#10;&#10;Description automatically generated">
            <a:extLst>
              <a:ext uri="{FF2B5EF4-FFF2-40B4-BE49-F238E27FC236}">
                <a16:creationId xmlns:a16="http://schemas.microsoft.com/office/drawing/2014/main" id="{AB01010A-6B84-9449-4B5F-F27B8968E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7880" y="2697016"/>
            <a:ext cx="3974976" cy="21789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3382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text, toy, vector graphics&#10;&#10;Description automatically generated">
            <a:extLst>
              <a:ext uri="{FF2B5EF4-FFF2-40B4-BE49-F238E27FC236}">
                <a16:creationId xmlns:a16="http://schemas.microsoft.com/office/drawing/2014/main" id="{A1FA3EE3-F23D-6C0E-F87E-9DE080942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314325"/>
            <a:ext cx="650557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0069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Blue">
      <a:dk1>
        <a:srgbClr val="000000"/>
      </a:dk1>
      <a:lt1>
        <a:srgbClr val="FFFFFF"/>
      </a:lt1>
      <a:dk2>
        <a:srgbClr val="44546A"/>
      </a:dk2>
      <a:lt2>
        <a:srgbClr val="F5F3F9"/>
      </a:lt2>
      <a:accent1>
        <a:srgbClr val="009DFF"/>
      </a:accent1>
      <a:accent2>
        <a:srgbClr val="0052A9"/>
      </a:accent2>
      <a:accent3>
        <a:srgbClr val="E3EBF4"/>
      </a:accent3>
      <a:accent4>
        <a:srgbClr val="C9D9E7"/>
      </a:accent4>
      <a:accent5>
        <a:srgbClr val="00233C"/>
      </a:accent5>
      <a:accent6>
        <a:srgbClr val="61BCB3"/>
      </a:accent6>
      <a:hlink>
        <a:srgbClr val="DF538A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Blue">
      <a:dk1>
        <a:srgbClr val="000000"/>
      </a:dk1>
      <a:lt1>
        <a:srgbClr val="FFFFFF"/>
      </a:lt1>
      <a:dk2>
        <a:srgbClr val="44546A"/>
      </a:dk2>
      <a:lt2>
        <a:srgbClr val="F5F3F9"/>
      </a:lt2>
      <a:accent1>
        <a:srgbClr val="009DFF"/>
      </a:accent1>
      <a:accent2>
        <a:srgbClr val="0052A9"/>
      </a:accent2>
      <a:accent3>
        <a:srgbClr val="E3EBF4"/>
      </a:accent3>
      <a:accent4>
        <a:srgbClr val="C9D9E7"/>
      </a:accent4>
      <a:accent5>
        <a:srgbClr val="00233C"/>
      </a:accent5>
      <a:accent6>
        <a:srgbClr val="61BCB3"/>
      </a:accent6>
      <a:hlink>
        <a:srgbClr val="DF538A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SlideModelTheme-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165</Words>
  <Application>Microsoft Office PowerPoint</Application>
  <PresentationFormat>On-screen Show (16:9)</PresentationFormat>
  <Paragraphs>33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1_Office Theme</vt:lpstr>
      <vt:lpstr>2_Office Theme</vt:lpstr>
      <vt:lpstr>3_Office Theme</vt:lpstr>
      <vt:lpstr>PowerPoint Presentation</vt:lpstr>
      <vt:lpstr>How we process unstructured Data</vt:lpstr>
      <vt:lpstr>PowerPoint Presentation</vt:lpstr>
      <vt:lpstr>Visualization of  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543</cp:revision>
  <dcterms:created xsi:type="dcterms:W3CDTF">2013-12-06T17:56:44Z</dcterms:created>
  <dcterms:modified xsi:type="dcterms:W3CDTF">2023-05-02T08:28:26Z</dcterms:modified>
</cp:coreProperties>
</file>