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7" r:id="rId14"/>
    <p:sldId id="278" r:id="rId15"/>
    <p:sldId id="265" r:id="rId16"/>
    <p:sldId id="276" r:id="rId17"/>
    <p:sldId id="270" r:id="rId18"/>
    <p:sldId id="273" r:id="rId19"/>
    <p:sldId id="271" r:id="rId20"/>
    <p:sldId id="274" r:id="rId21"/>
    <p:sldId id="268" r:id="rId22"/>
    <p:sldId id="275" r:id="rId23"/>
    <p:sldId id="272"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IN"/>
          </a:p>
        </c:rich>
      </c:tx>
      <c:layout/>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dirty="0"/>
              <a:t>STUDENT NAME</a:t>
            </a:r>
            <a:r>
              <a:rPr lang="en-US" sz="2400" dirty="0"/>
              <a:t>   </a:t>
            </a:r>
            <a:r>
              <a:rPr lang="en-US" sz="2400" dirty="0"/>
              <a:t>:</a:t>
            </a:r>
            <a:r>
              <a:rPr lang="en-US" sz="2400" dirty="0"/>
              <a:t>  ROSHAN .B</a:t>
            </a:r>
            <a:endParaRPr lang="en-US" sz="2400" dirty="0"/>
          </a:p>
          <a:p>
            <a:r>
              <a:rPr lang="en-US" sz="2400" dirty="0"/>
              <a:t>REGISTER NO</a:t>
            </a:r>
            <a:r>
              <a:rPr lang="en-US" sz="2400" dirty="0"/>
              <a:t>        </a:t>
            </a:r>
            <a:r>
              <a:rPr lang="en-US" sz="2400" dirty="0"/>
              <a:t>:</a:t>
            </a:r>
            <a:r>
              <a:rPr lang="en-US" sz="2400" dirty="0"/>
              <a:t>  2201111041035</a:t>
            </a:r>
            <a:endParaRPr lang="en-US" sz="2400" dirty="0"/>
          </a:p>
          <a:p>
            <a:r>
              <a:rPr lang="en-US" sz="2400" dirty="0"/>
              <a:t>NM ID                     : </a:t>
            </a:r>
            <a:r>
              <a:rPr lang="en-IN" sz="2400" dirty="0"/>
              <a:t>asunm111unm11122011</a:t>
            </a:r>
            <a:r>
              <a:rPr lang="en-US" altLang="en-IN" sz="2400" dirty="0"/>
              <a:t>11041035</a:t>
            </a:r>
            <a:r>
              <a:rPr lang="en-US" sz="2400" dirty="0"/>
              <a:t> </a:t>
            </a:r>
            <a:endParaRPr lang="en-US" sz="2400" dirty="0"/>
          </a:p>
          <a:p>
            <a:r>
              <a:rPr lang="en-US" sz="2400" dirty="0"/>
              <a:t>DEPARTMENT</a:t>
            </a:r>
            <a:r>
              <a:rPr lang="en-US" sz="2400" dirty="0"/>
              <a:t>       </a:t>
            </a:r>
            <a:r>
              <a:rPr lang="en-US" sz="2400" dirty="0"/>
              <a:t>:</a:t>
            </a:r>
            <a:r>
              <a:rPr lang="en-US" sz="2400" dirty="0"/>
              <a:t>   B.COM (COOPERATION) 3rd YEAR</a:t>
            </a:r>
            <a:endParaRPr lang="en-US" sz="2400" dirty="0"/>
          </a:p>
          <a:p>
            <a:r>
              <a:rPr lang="en-US" sz="2400" dirty="0"/>
              <a:t>COLLEGE</a:t>
            </a:r>
            <a:r>
              <a:rPr lang="en-US"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755332" y="1295400"/>
            <a:ext cx="9877921" cy="5262979"/>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DATA COLLECTION</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1.EDUNET DASH BOARD DOWNLOAD</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2.EXCEL OPEN</a:t>
            </a:r>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FEATURE COLLECTION</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1.FORMULA</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2.RATINGS VALUE</a:t>
            </a:r>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1.MISSING VALUES</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2.FILTERING</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3.RATING TO LEVELS</a:t>
            </a:r>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endParaRPr lang="en-US" dirty="0"/>
          </a:p>
        </p:txBody>
      </p:sp>
      <p:sp>
        <p:nvSpPr>
          <p:cNvPr id="6" name="TextBox 5"/>
          <p:cNvSpPr txBox="1"/>
          <p:nvPr/>
        </p:nvSpPr>
        <p:spPr>
          <a:xfrm>
            <a:off x="755332" y="1295400"/>
            <a:ext cx="9877921" cy="4893647"/>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PIVOT TABLE</a:t>
            </a:r>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RECOMMENDED CHART</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SLICER</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DIFFERENT CHARTS</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TABLE VALUES</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RECOMMENDED CHART</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TRENDLINE</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EXPONENDED TREND LINE</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OFF BLANK VALUES</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ENABLING CHART TITLE</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endParaRPr lang="en-US" dirty="0"/>
          </a:p>
        </p:txBody>
      </p:sp>
      <p:sp>
        <p:nvSpPr>
          <p:cNvPr id="4" name="TextBox 3"/>
          <p:cNvSpPr txBox="1"/>
          <p:nvPr/>
        </p:nvSpPr>
        <p:spPr>
          <a:xfrm>
            <a:off x="755332" y="1295400"/>
            <a:ext cx="9877921" cy="4154984"/>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SLICER </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INDIVIDUAL ANALYSIS</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USING FEATURES OPTION TO WATCH</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TABLE</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USING GENDER CODE FOR FILTER</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WATCH OUT BUSINESS UNIT</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BASIS ON LEVEL</a:t>
            </a:r>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755332" y="385444"/>
            <a:ext cx="10681335" cy="738664"/>
          </a:xfrm>
        </p:spPr>
        <p:txBody>
          <a:bodyPr/>
          <a:lstStyle/>
          <a:p>
            <a:r>
              <a:rPr lang="en-US" dirty="0"/>
              <a:t>EXPLANATION ;</a:t>
            </a:r>
            <a:endParaRPr lang="en-US" dirty="0"/>
          </a:p>
        </p:txBody>
      </p:sp>
      <p:sp>
        <p:nvSpPr>
          <p:cNvPr id="11" name="TextBox 10"/>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a:t>
            </a:r>
            <a:endParaRPr lang="en-US" dirty="0"/>
          </a:p>
        </p:txBody>
      </p:sp>
      <p:sp>
        <p:nvSpPr>
          <p:cNvPr id="4" name="TextBox 3"/>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dirty="0"/>
              <a:t>EXPLANATION ;</a:t>
            </a:r>
            <a:endParaRPr lang="en-US" dirty="0"/>
          </a:p>
        </p:txBody>
      </p:sp>
      <p:sp>
        <p:nvSpPr>
          <p:cNvPr id="4" name="TextBox 3"/>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dirty="0"/>
              <a:t>EXPLANATION ;</a:t>
            </a:r>
            <a:endParaRPr lang="en-US" dirty="0"/>
          </a:p>
        </p:txBody>
      </p:sp>
      <p:sp>
        <p:nvSpPr>
          <p:cNvPr id="4" name="TextBox 3"/>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1447800"/>
            <a:ext cx="8318679" cy="4893647"/>
          </a:xfrm>
          <a:prstGeom prst="rect">
            <a:avLst/>
          </a:prstGeom>
          <a:noFill/>
        </p:spPr>
        <p:txBody>
          <a:bodyPr wrap="square">
            <a:spAutoFit/>
          </a:bodyPr>
          <a:lstStyle/>
          <a:p>
            <a:r>
              <a:rPr lang="en-US"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US" sz="2400" dirty="0">
                <a:latin typeface="Times New Roman" panose="02020603050405020304" pitchFamily="18" charset="0"/>
                <a:cs typeface="Times New Roman" panose="02020603050405020304" pitchFamily="18" charset="0"/>
              </a:rPr>
              <a:t>CONDITIONAL FORMATING – MISSING IDENTIFY</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FILTER                                        -  REMOVE </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FORMULA                                  - IFS(multiple condition)</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PIVOT TABLE                            - SUMMARY</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GRAPH                                        - DATA VISUALISE</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US" sz="2400" dirty="0">
                <a:latin typeface="Times New Roman" panose="02020603050405020304" pitchFamily="18" charset="0"/>
                <a:cs typeface="Times New Roman" panose="02020603050405020304" pitchFamily="18" charset="0"/>
              </a:rPr>
              <a:t>EMPLOYEE DATA SET – KAGGLE</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sz="2400" dirty="0">
                <a:latin typeface="Times New Roman" panose="02020603050405020304" pitchFamily="18" charset="0"/>
                <a:cs typeface="Times New Roman" panose="02020603050405020304" pitchFamily="18" charset="0"/>
              </a:rPr>
              <a:t>27 – FEAUTURES</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BUT USED 11 FEAUTURES ONLY THEY ARE ;</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yee</a:t>
            </a:r>
            <a:r>
              <a:rPr lang="en-US" sz="2400" dirty="0">
                <a:latin typeface="Times New Roman" panose="02020603050405020304" pitchFamily="18" charset="0"/>
                <a:cs typeface="Times New Roman" panose="02020603050405020304" pitchFamily="18" charset="0"/>
              </a:rPr>
              <a:t> id - number</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first name    - name</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last name     -  name</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business unit  - category</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employee status  - types</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employee type    - category</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employee classification type   - category</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gender code     - male / female</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performance score   - levels</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current employee ratings - number</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performance level  - very high/high/medium/low</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819532" y="1417050"/>
            <a:ext cx="8534018" cy="3539430"/>
          </a:xfrm>
          <a:prstGeom prst="rect">
            <a:avLst/>
          </a:prstGeom>
          <a:noFill/>
        </p:spPr>
        <p:txBody>
          <a:bodyPr wrap="square" rtlCol="0">
            <a:spAutoFit/>
          </a:bodyPr>
          <a:lstStyle/>
          <a:p>
            <a:endParaRPr lang="en-US" sz="2800" dirty="0">
              <a:solidFill>
                <a:srgbClr val="0D0D0D"/>
              </a:solidFill>
              <a:latin typeface="Times New Roman" panose="02020603050405020304" pitchFamily="18" charset="0"/>
              <a:cs typeface="Times New Roman" panose="02020603050405020304" pitchFamily="18" charset="0"/>
            </a:endParaRPr>
          </a:p>
          <a:p>
            <a:r>
              <a:rPr lang="en-US" sz="2800" dirty="0">
                <a:solidFill>
                  <a:srgbClr val="0D0D0D"/>
                </a:solidFill>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PERFORMANCE LEVEL=IFS(Z8&gt;=5,”VERY HGH”,Z8&gt;=4,”HIGH”,Z8&gt;=3,”MED”,TRUE,”LOW”)</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2. ELIMINATION OF MISSING VALUES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USING FILTER AND CONDITIONAL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7095</Words>
  <Application>WPS Presentation</Application>
  <PresentationFormat>Widescreen</PresentationFormat>
  <Paragraphs>174</Paragraphs>
  <Slides>21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Sathiya R</cp:lastModifiedBy>
  <cp:revision>27</cp:revision>
  <dcterms:created xsi:type="dcterms:W3CDTF">2024-03-29T15:07:00Z</dcterms:created>
  <dcterms:modified xsi:type="dcterms:W3CDTF">2024-09-27T15:19:52Z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837E719D6427434DBDEF388C4A618FDD_12</vt:lpwstr>
  </property>
  <property fmtid="{D5CDD505-2E9C-101B-9397-08002B2CF9AE}" pid="5" name="KSOProductBuildVer">
    <vt:lpwstr>1033-12.2.0.18283</vt:lpwstr>
  </property>
</Properties>
</file>