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1"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8ABE3C1-DBE1-495D-B57B-2849774B866A}" type="datetimeFigureOut">
              <a:rPr lang="en-US" smtClean="0"/>
              <a:t>6/5/2025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17802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9229635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9119103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8016013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86747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3439443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D6E9DEC-419B-4CC5-A080-3B06BD5A8291}" type="datetimeFigureOut">
              <a:rPr lang="en-US" smtClean="0"/>
              <a:t>6/5/2025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411131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1FA3F48C-C7C6-4055-9F49-3777875E72AE}"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52441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178E61D-D431-422C-9764-11DAFE33AB63}"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5435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76021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028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32126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7852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935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24A7AC-904D-4781-85BA-7D10C17ED021}" type="datetimeFigureOut">
              <a:rPr lang="en-US" smtClean="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5079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84793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9468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9D6E9DEC-419B-4CC5-A080-3B06BD5A8291}" type="datetimeFigureOut">
              <a:rPr lang="en-US" smtClean="0"/>
              <a:t>6/5/2025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36440806"/>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 id="2147483728"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5" name="Text Placeholder 4">
            <a:extLst>
              <a:ext uri="{FF2B5EF4-FFF2-40B4-BE49-F238E27FC236}">
                <a16:creationId xmlns:a16="http://schemas.microsoft.com/office/drawing/2014/main" id="{BC0810FA-65B7-4EE2-808B-87860BB19385}"/>
              </a:ext>
            </a:extLst>
          </p:cNvPr>
          <p:cNvSpPr>
            <a:spLocks noGrp="1"/>
          </p:cNvSpPr>
          <p:nvPr>
            <p:ph type="body" idx="1"/>
          </p:nvPr>
        </p:nvSpPr>
        <p:spPr/>
        <p:txBody>
          <a:bodyPr/>
          <a:lstStyle/>
          <a:p>
            <a:r>
              <a:rPr lang="en-GB" dirty="0"/>
              <a:t>G.ROSHAN MINAAL</a:t>
            </a:r>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lnSpcReduction="1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3020" y="4078255"/>
            <a:ext cx="6430272" cy="466790"/>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122</TotalTime>
  <Words>795</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Century Gothic</vt:lpstr>
      <vt:lpstr>Wingdings</vt:lpstr>
      <vt:lpstr>Wingdings 3</vt:lpstr>
      <vt:lpstr>Ion Boardroom</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Roshan Minaal</cp:lastModifiedBy>
  <cp:revision>31</cp:revision>
  <dcterms:created xsi:type="dcterms:W3CDTF">2024-04-13T05:54:36Z</dcterms:created>
  <dcterms:modified xsi:type="dcterms:W3CDTF">2025-06-05T16:22:04Z</dcterms:modified>
</cp:coreProperties>
</file>