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331327"/>
            <a:ext cx="3485073" cy="2420504"/>
          </a:xfrm>
        </p:spPr>
        <p:txBody>
          <a:bodyPr>
            <a:normAutofit/>
          </a:bodyPr>
          <a:lstStyle/>
          <a:p>
            <a:pPr algn="l"/>
            <a:r>
              <a:rPr lang="en-US" sz="4000" dirty="0"/>
              <a:t>Snake Game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4" y="2814443"/>
            <a:ext cx="3485072" cy="1964033"/>
          </a:xfrm>
        </p:spPr>
        <p:txBody>
          <a:bodyPr>
            <a:normAutofit lnSpcReduction="10000"/>
          </a:bodyPr>
          <a:lstStyle/>
          <a:p>
            <a:pPr algn="l"/>
            <a:r>
              <a:rPr lang="en-US" dirty="0"/>
              <a:t>By: Team 10:  Roshan</a:t>
            </a:r>
            <a:br>
              <a:rPr lang="en-US" dirty="0"/>
            </a:br>
            <a:r>
              <a:rPr lang="en-US" dirty="0"/>
              <a:t>                      Abhishek</a:t>
            </a:r>
            <a:br>
              <a:rPr lang="en-US" dirty="0"/>
            </a:br>
            <a:r>
              <a:rPr lang="en-US" dirty="0"/>
              <a:t>                      </a:t>
            </a:r>
            <a:r>
              <a:rPr lang="en-US" dirty="0" err="1"/>
              <a:t>Deyon</a:t>
            </a:r>
            <a:br>
              <a:rPr lang="en-US" dirty="0"/>
            </a:br>
            <a:r>
              <a:rPr lang="en-US" dirty="0"/>
              <a:t>                      Siddharth</a:t>
            </a:r>
            <a:br>
              <a:rPr lang="en-US" dirty="0"/>
            </a:br>
            <a:r>
              <a:rPr lang="en-US" dirty="0"/>
              <a:t>                      Harshith </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2C9-CF6D-FE11-9D23-3C2868419188}"/>
              </a:ext>
            </a:extLst>
          </p:cNvPr>
          <p:cNvSpPr>
            <a:spLocks noGrp="1"/>
          </p:cNvSpPr>
          <p:nvPr>
            <p:ph type="title"/>
          </p:nvPr>
        </p:nvSpPr>
        <p:spPr/>
        <p:txBody>
          <a:bodyPr/>
          <a:lstStyle/>
          <a:p>
            <a:r>
              <a:rPr lang="en-IN" dirty="0"/>
              <a:t>Main</a:t>
            </a:r>
          </a:p>
        </p:txBody>
      </p:sp>
      <p:sp>
        <p:nvSpPr>
          <p:cNvPr id="3" name="Content Placeholder 2">
            <a:extLst>
              <a:ext uri="{FF2B5EF4-FFF2-40B4-BE49-F238E27FC236}">
                <a16:creationId xmlns:a16="http://schemas.microsoft.com/office/drawing/2014/main" id="{D2A7BA61-52C5-C19F-9306-77D377381A56}"/>
              </a:ext>
            </a:extLst>
          </p:cNvPr>
          <p:cNvSpPr>
            <a:spLocks noGrp="1"/>
          </p:cNvSpPr>
          <p:nvPr>
            <p:ph idx="1"/>
          </p:nvPr>
        </p:nvSpPr>
        <p:spPr/>
        <p:txBody>
          <a:bodyPr>
            <a:normAutofit fontScale="92500" lnSpcReduction="10000"/>
          </a:bodyPr>
          <a:lstStyle/>
          <a:p>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The main function serves as the central control point of the Snake Game, orchestrating the initialization, execution, and termination of the game. It begins by setting up the initial state of the snake, which is represented as a single segment positioned in the middle of the game grid, and generating the first piece of food at a random location. Once the initial setup is complete, the game enters its main loop, which continuously runs until a collision occurs. Within the loop, the game alternates between several key actions: drawing the current game state on the console, capturing user input to control the snake’s direction (usually through arrow keys), updating the snake’s position and size as it moves, and checking for collisions with the walls or with the snake’s own body. If a collision is detected, the game loop terminates, and a "Game Over" message is displayed to the player. To control the speed of the snake’s movement and enhance the gameplay experience, a Sleep function is used to introduce a delay between each iteration of the loop. This ensures the game runs at a manageable pace. Additionally, the main function manages essential game mechanics like updating the score, checking for food consumption, and generating new food once it is eaten. Overall, this main function is responsible for the dynamic and interactive flow of the game, effectively managing the sequence of events and providing a smooth, engaging user experience.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045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E5D8-BD73-4235-58FE-4871CA71CA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5DFA9E-C7A2-2C31-910D-B871A68B0F3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AD28405-975D-2673-FD92-15E45F7D1F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0142" y="1179871"/>
            <a:ext cx="7150942" cy="4806956"/>
          </a:xfrm>
          <a:prstGeom prst="rect">
            <a:avLst/>
          </a:prstGeom>
          <a:noFill/>
          <a:ln>
            <a:noFill/>
          </a:ln>
        </p:spPr>
      </p:pic>
    </p:spTree>
    <p:extLst>
      <p:ext uri="{BB962C8B-B14F-4D97-AF65-F5344CB8AC3E}">
        <p14:creationId xmlns:p14="http://schemas.microsoft.com/office/powerpoint/2010/main" val="338864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B634-CAAE-19C7-1E72-1A89AAA3242C}"/>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DD04358E-4D4C-4506-9170-331009412619}"/>
              </a:ext>
            </a:extLst>
          </p:cNvPr>
          <p:cNvPicPr>
            <a:picLocks noGrp="1" noChangeAspect="1"/>
          </p:cNvPicPr>
          <p:nvPr>
            <p:ph idx="1"/>
          </p:nvPr>
        </p:nvPicPr>
        <p:blipFill>
          <a:blip r:embed="rId2"/>
          <a:stretch>
            <a:fillRect/>
          </a:stretch>
        </p:blipFill>
        <p:spPr>
          <a:xfrm>
            <a:off x="2789237" y="2076450"/>
            <a:ext cx="6604000" cy="3714750"/>
          </a:xfrm>
        </p:spPr>
      </p:pic>
    </p:spTree>
    <p:extLst>
      <p:ext uri="{BB962C8B-B14F-4D97-AF65-F5344CB8AC3E}">
        <p14:creationId xmlns:p14="http://schemas.microsoft.com/office/powerpoint/2010/main" val="120300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604F-9AC4-92BF-8A9E-382496CFC9B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813537A-4380-C626-DBB1-CAA9A75D3CAF}"/>
              </a:ext>
            </a:extLst>
          </p:cNvPr>
          <p:cNvSpPr>
            <a:spLocks noGrp="1"/>
          </p:cNvSpPr>
          <p:nvPr>
            <p:ph idx="1"/>
          </p:nvPr>
        </p:nvSpPr>
        <p:spPr>
          <a:xfrm>
            <a:off x="913795" y="2076450"/>
            <a:ext cx="10353762" cy="4334182"/>
          </a:xfrm>
        </p:spPr>
        <p:txBody>
          <a:bodyPr>
            <a:normAutofit lnSpcReduction="10000"/>
          </a:bodyPr>
          <a:lstStyle/>
          <a:p>
            <a:r>
              <a:rPr lang="en-IN" sz="1800" b="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In conclusion, developing the Snake Game in C programming is an excellent project that effectively combines simplicity with the opportunity to learn and apply essential programming concepts. For beginners, it serves as an accessible introduction to key programming techniques such as control structures (loops and conditionals), arrays, dynamic memory management, and real-time input handling. The game’s core mechanics—moving the snake, eating food, and avoiding collisions—are straightforward, making it easy to understand and implement while still providing room for learning. As the game progresses, developers can expand its functionality by adding features like increasing difficulty, high scores, and improved collision detection, which helps to develop more advanced problem-solving skills. The text-based graphics and real-time updates give immediate feedback, allowing programmers to see the results of their work quickly and make iterative improvements. This instant feedback, combined with the familiar nature of the game, keeps the project engaging and motivating. Additionally, the simplicity of the game's interface (run in a terminal or console) makes it highly portable and lightweight, making it a perfect choice for beginners to practice in a low-overhead environment. Overall, the Snake Game project in C is not only a fun and rewarding challenge but also an effective way to master foundational programming skills. As developers progress, they can enhance the game with additional complexity, helping them grow from basic to more </a:t>
            </a:r>
            <a:r>
              <a:rPr lang="en-IN" sz="1800" b="0" kern="100" dirty="0">
                <a:solidFill>
                  <a:srgbClr val="000000"/>
                </a:solidFill>
                <a:effectLst/>
                <a:latin typeface="Garamond" panose="02020404030301010803" pitchFamily="18" charset="0"/>
                <a:ea typeface="Garamond" panose="02020404030301010803" pitchFamily="18" charset="0"/>
                <a:cs typeface="Times New Roman" panose="02020603050405020304" pitchFamily="18" charset="0"/>
              </a:rPr>
              <a:t>advanced coding practices in C.</a:t>
            </a:r>
            <a:endParaRPr lang="en-IN" sz="1800" b="1" kern="100" dirty="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p>
            <a:endParaRPr lang="en-IN" dirty="0"/>
          </a:p>
        </p:txBody>
      </p:sp>
    </p:spTree>
    <p:extLst>
      <p:ext uri="{BB962C8B-B14F-4D97-AF65-F5344CB8AC3E}">
        <p14:creationId xmlns:p14="http://schemas.microsoft.com/office/powerpoint/2010/main" val="172509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8D6F-64CF-962A-17FC-7C9418E27C2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A64AFBD-CE3A-2290-C5E9-E694E43D4B19}"/>
              </a:ext>
            </a:extLst>
          </p:cNvPr>
          <p:cNvSpPr>
            <a:spLocks noGrp="1"/>
          </p:cNvSpPr>
          <p:nvPr>
            <p:ph idx="1"/>
          </p:nvPr>
        </p:nvSpPr>
        <p:spPr>
          <a:xfrm>
            <a:off x="913795" y="2076450"/>
            <a:ext cx="10353762" cy="4314518"/>
          </a:xfrm>
        </p:spPr>
        <p:txBody>
          <a:bodyPr>
            <a:normAutofit fontScale="70000" lnSpcReduction="20000"/>
          </a:bodyPr>
          <a:lstStyle/>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1. Books and Guides</a:t>
            </a:r>
          </a:p>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"Beginning C Programming" by Ivor Horton</a:t>
            </a:r>
          </a:p>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This book provides an introduction to C programming and covers basic concepts, including how to create games like Snake using simple C techniques.</a:t>
            </a:r>
          </a:p>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"C Programming Absolute Beginner's Guide" by Greg Perry and Dean Miller</a:t>
            </a:r>
          </a:p>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This book includes examples of C programming concepts and projects, some of which involve game development.</a:t>
            </a:r>
          </a:p>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2. Online Tutorials and Articles</a:t>
            </a:r>
          </a:p>
          <a:p>
            <a:pPr marL="146685" indent="-6350" algn="l">
              <a:lnSpc>
                <a:spcPct val="107000"/>
              </a:lnSpc>
              <a:spcAft>
                <a:spcPts val="1040"/>
              </a:spcAft>
            </a:pP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GeeksforGeeks</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(C Programming Section)</a:t>
            </a:r>
          </a:p>
          <a:p>
            <a:pPr marL="146685" indent="-6350" algn="l">
              <a:lnSpc>
                <a:spcPct val="107000"/>
              </a:lnSpc>
              <a:spcAft>
                <a:spcPts val="1040"/>
              </a:spcAft>
            </a:pP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GeeksforGeeks</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provides many tutorials on game development in C, including guides on how to create simple games like Snake.</a:t>
            </a:r>
          </a:p>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URL: https://www.geeksforgeeks.org/c-programming-language/</a:t>
            </a:r>
          </a:p>
          <a:p>
            <a:pPr marL="146685" indent="-6350" algn="l">
              <a:lnSpc>
                <a:spcPct val="107000"/>
              </a:lnSpc>
              <a:spcAft>
                <a:spcPts val="1040"/>
              </a:spcAft>
            </a:pP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TutorialsPoint</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(C Programming Tutorial)</a:t>
            </a:r>
          </a:p>
          <a:p>
            <a:pPr marL="146685" indent="-6350" algn="l">
              <a:lnSpc>
                <a:spcPct val="107000"/>
              </a:lnSpc>
              <a:spcAft>
                <a:spcPts val="1040"/>
              </a:spcAft>
            </a:pP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TutorialsPoint</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offers comprehensive tutorials on C programming, including how to create various types of games.</a:t>
            </a:r>
          </a:p>
          <a:p>
            <a:pPr marL="146685" indent="-6350" algn="l">
              <a:lnSpc>
                <a:spcPct val="107000"/>
              </a:lnSpc>
              <a:spcAft>
                <a:spcPts val="1040"/>
              </a:spcAft>
            </a:pP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URL: https://www.tutorialspoint.com/cprogramming/index.htm</a:t>
            </a:r>
          </a:p>
          <a:p>
            <a:endParaRPr lang="en-IN" dirty="0"/>
          </a:p>
        </p:txBody>
      </p:sp>
    </p:spTree>
    <p:extLst>
      <p:ext uri="{BB962C8B-B14F-4D97-AF65-F5344CB8AC3E}">
        <p14:creationId xmlns:p14="http://schemas.microsoft.com/office/powerpoint/2010/main" val="2489469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031E-0CF2-F650-8DE6-2A529946C0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B38564-1A67-B2EB-8FCE-02386B2EB75B}"/>
              </a:ext>
            </a:extLst>
          </p:cNvPr>
          <p:cNvSpPr>
            <a:spLocks noGrp="1"/>
          </p:cNvSpPr>
          <p:nvPr>
            <p:ph idx="1"/>
          </p:nvPr>
        </p:nvSpPr>
        <p:spPr>
          <a:xfrm>
            <a:off x="913795" y="2076450"/>
            <a:ext cx="10353762" cy="4540660"/>
          </a:xfrm>
        </p:spPr>
        <p:txBody>
          <a:bodyPr>
            <a:normAutofit fontScale="55000" lnSpcReduction="20000"/>
          </a:bodyPr>
          <a:lstStyle/>
          <a:p>
            <a:pPr marL="146685" indent="-6350" algn="l">
              <a:lnSpc>
                <a:spcPct val="107000"/>
              </a:lnSpc>
              <a:spcAft>
                <a:spcPts val="1040"/>
              </a:spcAft>
            </a:pPr>
            <a:r>
              <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3. YouTube Tutorials</a:t>
            </a:r>
          </a:p>
          <a:p>
            <a:pPr marL="146685" indent="-6350" algn="l">
              <a:lnSpc>
                <a:spcPct val="107000"/>
              </a:lnSpc>
              <a:spcAft>
                <a:spcPts val="1040"/>
              </a:spcAft>
            </a:pPr>
            <a:r>
              <a:rPr lang="en-IN" sz="32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CodeWithHarry</a:t>
            </a:r>
            <a:endPar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1040"/>
              </a:spcAft>
            </a:pPr>
            <a:r>
              <a:rPr lang="en-IN" sz="32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CodeWithHarry</a:t>
            </a:r>
            <a:r>
              <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has various programming tutorials in C, including creating simple games like Snake. These can provide a step-by-step guide to building your own version.</a:t>
            </a:r>
          </a:p>
          <a:p>
            <a:pPr marL="146685" indent="-6350" algn="l">
              <a:lnSpc>
                <a:spcPct val="107000"/>
              </a:lnSpc>
              <a:spcAft>
                <a:spcPts val="1040"/>
              </a:spcAft>
            </a:pPr>
            <a:r>
              <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a:t>
            </a:r>
          </a:p>
          <a:p>
            <a:pPr marL="146685" indent="-6350" algn="l">
              <a:lnSpc>
                <a:spcPct val="107000"/>
              </a:lnSpc>
              <a:spcAft>
                <a:spcPts val="1040"/>
              </a:spcAft>
            </a:pPr>
            <a:r>
              <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URL: https://www.youtube.com/c/CodeWithHarry</a:t>
            </a:r>
          </a:p>
          <a:p>
            <a:pPr marL="146685" indent="-6350" algn="l">
              <a:lnSpc>
                <a:spcPct val="107000"/>
              </a:lnSpc>
              <a:spcAft>
                <a:spcPts val="1040"/>
              </a:spcAft>
            </a:pPr>
            <a:r>
              <a:rPr lang="en-IN" sz="32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freeCodeCamp</a:t>
            </a:r>
            <a:endPar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1040"/>
              </a:spcAft>
            </a:pPr>
            <a:r>
              <a:rPr lang="en-IN" sz="32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FreeCodeCamp</a:t>
            </a:r>
            <a:r>
              <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offers tutorials on game development, and their C programming tutorials can help beginners create games like Snake.</a:t>
            </a:r>
          </a:p>
          <a:p>
            <a:pPr marL="146685" indent="-6350" algn="l">
              <a:lnSpc>
                <a:spcPct val="107000"/>
              </a:lnSpc>
              <a:spcAft>
                <a:spcPts val="1040"/>
              </a:spcAft>
            </a:pPr>
            <a:r>
              <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a:t>
            </a:r>
          </a:p>
          <a:p>
            <a:pPr marL="146685" indent="-6350" algn="l">
              <a:lnSpc>
                <a:spcPct val="107000"/>
              </a:lnSpc>
              <a:spcAft>
                <a:spcPts val="1040"/>
              </a:spcAft>
            </a:pPr>
            <a:r>
              <a:rPr lang="en-IN" sz="32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URL: https://www.youtube.com/c/Freecodecamp</a:t>
            </a:r>
          </a:p>
          <a:p>
            <a:endParaRPr lang="en-IN" dirty="0"/>
          </a:p>
        </p:txBody>
      </p:sp>
    </p:spTree>
    <p:extLst>
      <p:ext uri="{BB962C8B-B14F-4D97-AF65-F5344CB8AC3E}">
        <p14:creationId xmlns:p14="http://schemas.microsoft.com/office/powerpoint/2010/main" val="309886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DA33-DE5D-81EB-7929-AA08EF31D9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4A71D4-E071-7041-E825-4A9F5350658E}"/>
              </a:ext>
            </a:extLst>
          </p:cNvPr>
          <p:cNvSpPr>
            <a:spLocks noGrp="1"/>
          </p:cNvSpPr>
          <p:nvPr>
            <p:ph idx="1"/>
          </p:nvPr>
        </p:nvSpPr>
        <p:spPr/>
        <p:txBody>
          <a:bodyPr>
            <a:normAutofit fontScale="55000" lnSpcReduction="20000"/>
          </a:bodyPr>
          <a:lstStyle/>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4. Online Communities</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Stack Overflow</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Many developers and learners on Stack Overflow discuss issues related to Snake game development in C. You can find solutions to common problems and ask for help when developing your own Snake game.</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URL: https://stackoverflow.com/</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Reddit - r/Programming</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Reddit's programming communities often share resources and projects related to game development in C, including Snake game projects.</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a:t>
            </a:r>
          </a:p>
          <a:p>
            <a:pPr marL="146685" indent="-6350" algn="l">
              <a:lnSpc>
                <a:spcPct val="107000"/>
              </a:lnSpc>
              <a:spcAft>
                <a:spcPts val="1040"/>
              </a:spcAft>
            </a:pPr>
            <a:r>
              <a:rPr lang="en-IN" sz="24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URL: https://www.reddit.com/r/programming/</a:t>
            </a:r>
          </a:p>
          <a:p>
            <a:endParaRPr lang="en-IN" dirty="0"/>
          </a:p>
        </p:txBody>
      </p:sp>
    </p:spTree>
    <p:extLst>
      <p:ext uri="{BB962C8B-B14F-4D97-AF65-F5344CB8AC3E}">
        <p14:creationId xmlns:p14="http://schemas.microsoft.com/office/powerpoint/2010/main" val="379928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8CD5-3533-2E7B-6620-BD8B5EB9884E}"/>
              </a:ext>
            </a:extLst>
          </p:cNvPr>
          <p:cNvSpPr>
            <a:spLocks noGrp="1"/>
          </p:cNvSpPr>
          <p:nvPr>
            <p:ph type="title"/>
          </p:nvPr>
        </p:nvSpPr>
        <p:spPr/>
        <p:txBody>
          <a:bodyPr/>
          <a:lstStyle/>
          <a:p>
            <a:endParaRPr lang="en-IN" dirty="0"/>
          </a:p>
        </p:txBody>
      </p:sp>
      <p:pic>
        <p:nvPicPr>
          <p:cNvPr id="1026" name="Picture 2" descr="87,000+ Thank You Stock Photos, Pictures &amp; Royalty-Free ...">
            <a:extLst>
              <a:ext uri="{FF2B5EF4-FFF2-40B4-BE49-F238E27FC236}">
                <a16:creationId xmlns:a16="http://schemas.microsoft.com/office/drawing/2014/main" id="{FD417462-C99A-052C-018A-C6C2924FC2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2" y="0"/>
            <a:ext cx="1219971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4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0000" lnSpcReduction="20000"/>
          </a:bodyPr>
          <a:lstStyle/>
          <a:p>
            <a:r>
              <a:rPr lang="en-IN" sz="18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The Snake Game, a classic arcade game, can be implemented in C programming to help developers practice core concepts like loops, arrays, and input handling. In this text-based version, the player controls a snake that moves around the screen, consuming food to grow longer while avoiding collisions with the walls or its own body. The game operates in a continuous loop, where the snake's movement is determined by user input (usually arrow keys), and the game ends when a collision occurs. The snake’s position and the food are displayed using ASCII characters, and a score is kept based on the number of food items consumed. Key components of the game include managing the snake’s body using arrays or linked lists, detecting collisions, generating food randomly, and updating the screen in real-time. This simple game structure can be enhanced by adding features like increasing difficulty, sound effects, and level progression, making it a fun and engaging way to practice programming skills in C.</a:t>
            </a:r>
            <a:br>
              <a:rPr lang="en-IN" sz="18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br>
            <a:br>
              <a:rPr lang="en-IN" sz="18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br>
            <a:endParaRPr lang="en-US" sz="2400" dirty="0">
              <a:solidFill>
                <a:schemeClr val="tx1"/>
              </a:solidFill>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E89F-F10F-6F05-D4A0-D8AF563F4F0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A0069A6-3D3D-AB4B-AE8E-3220769D87F3}"/>
              </a:ext>
            </a:extLst>
          </p:cNvPr>
          <p:cNvSpPr>
            <a:spLocks noGrp="1"/>
          </p:cNvSpPr>
          <p:nvPr>
            <p:ph idx="1"/>
          </p:nvPr>
        </p:nvSpPr>
        <p:spPr/>
        <p:txBody>
          <a:bodyPr>
            <a:normAutofit lnSpcReduction="10000"/>
          </a:bodyPr>
          <a:lstStyle/>
          <a:p>
            <a:r>
              <a:rPr lang="en-US" dirty="0"/>
              <a:t>The primary objective of developing the Snake Game in C programming is to provide an engaging project for beginners to learn fundamental programming concepts. It focuses on teaching basic control structures like loops, conditionals, and switch statements for managing game flow, such as snake movement and collision detection. The project also introduces array manipulation and data structures for tracking the snake's body and interactions with food. Students gain hands-on experience with real-time input handling and time-based operations, enabling responsive snake movements and controlled game speed. By implementing collision detection, random food generation, and score tracking, students develop critical problem-solving skills and functional game mechanics.</a:t>
            </a:r>
            <a:endParaRPr lang="en-IN" dirty="0"/>
          </a:p>
        </p:txBody>
      </p:sp>
    </p:spTree>
    <p:extLst>
      <p:ext uri="{BB962C8B-B14F-4D97-AF65-F5344CB8AC3E}">
        <p14:creationId xmlns:p14="http://schemas.microsoft.com/office/powerpoint/2010/main" val="14310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D555-A304-A89B-CCE2-7B2A72FA9A83}"/>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6F457622-7CAC-9DF1-D598-0DA335C8EB49}"/>
              </a:ext>
            </a:extLst>
          </p:cNvPr>
          <p:cNvSpPr>
            <a:spLocks noGrp="1"/>
          </p:cNvSpPr>
          <p:nvPr>
            <p:ph idx="1"/>
          </p:nvPr>
        </p:nvSpPr>
        <p:spPr/>
        <p:txBody>
          <a:bodyPr>
            <a:normAutofit lnSpcReduction="10000"/>
          </a:bodyPr>
          <a:lstStyle/>
          <a:p>
            <a:pPr marL="146685" indent="-6350" algn="l">
              <a:lnSpc>
                <a:spcPct val="107000"/>
              </a:lnSpc>
              <a:spcAft>
                <a:spcPts val="1640"/>
              </a:spcAft>
            </a:pPr>
            <a:r>
              <a:rPr lang="en-IN" sz="1800" u="sng"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Snake Movement</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The snake moves continuously in one of four directions: up, down, left, or right. The movement is controlled by the player using keyboard input (W, A, S, D or arrow keys).</a:t>
            </a:r>
          </a:p>
          <a:p>
            <a:pPr marL="146685" indent="-6350" algn="l">
              <a:lnSpc>
                <a:spcPct val="107000"/>
              </a:lnSpc>
              <a:spcAft>
                <a:spcPts val="1640"/>
              </a:spcAft>
            </a:pPr>
            <a:r>
              <a:rPr lang="en-IN" sz="1800" u="sng"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Food Generation</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Food appears randomly on the grid. The snake grows longer when it eats the food.</a:t>
            </a:r>
          </a:p>
          <a:p>
            <a:pPr marL="146685" indent="-6350" algn="l">
              <a:lnSpc>
                <a:spcPct val="107000"/>
              </a:lnSpc>
              <a:spcAft>
                <a:spcPts val="1640"/>
              </a:spcAft>
            </a:pPr>
            <a:r>
              <a:rPr lang="en-IN" sz="1800" u="sng"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Boundary Handling</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Collision detection with walls (boundaries of the playfield) ends the game.</a:t>
            </a:r>
          </a:p>
          <a:p>
            <a:pPr marL="146685" indent="-6350" algn="l">
              <a:lnSpc>
                <a:spcPct val="107000"/>
              </a:lnSpc>
              <a:spcAft>
                <a:spcPts val="1640"/>
              </a:spcAft>
            </a:pPr>
            <a:r>
              <a:rPr lang="en-IN" sz="1800" u="sng"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Self-Collision Detection</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If the snake runs into itself, the game ends.</a:t>
            </a:r>
          </a:p>
          <a:p>
            <a:pPr marL="146685" indent="-6350" algn="l">
              <a:lnSpc>
                <a:spcPct val="107000"/>
              </a:lnSpc>
              <a:spcAft>
                <a:spcPts val="1640"/>
              </a:spcAft>
            </a:pPr>
            <a:r>
              <a:rPr lang="en-IN" sz="1800" u="sng"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Score Tracking</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A scoring system keeps track of the player's progress, increasing with each piece of food eaten.</a:t>
            </a:r>
          </a:p>
          <a:p>
            <a:pPr marL="146685" indent="-6350" algn="l">
              <a:lnSpc>
                <a:spcPct val="107000"/>
              </a:lnSpc>
              <a:spcAft>
                <a:spcPts val="1640"/>
              </a:spcAft>
            </a:pPr>
            <a:r>
              <a:rPr lang="en-IN" sz="1800" u="sng"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Dynamic Snake Growth</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The snake grows longer with each food item consumed, making navigation increasingly challenging.</a:t>
            </a:r>
          </a:p>
          <a:p>
            <a:endParaRPr lang="en-IN" dirty="0"/>
          </a:p>
        </p:txBody>
      </p:sp>
    </p:spTree>
    <p:extLst>
      <p:ext uri="{BB962C8B-B14F-4D97-AF65-F5344CB8AC3E}">
        <p14:creationId xmlns:p14="http://schemas.microsoft.com/office/powerpoint/2010/main" val="343747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757D-2E7C-685F-18FD-CFB1302AED12}"/>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2C22B2B5-3B6A-3E0F-05EF-56DF29384EC3}"/>
              </a:ext>
            </a:extLst>
          </p:cNvPr>
          <p:cNvSpPr>
            <a:spLocks noGrp="1"/>
          </p:cNvSpPr>
          <p:nvPr>
            <p:ph idx="1"/>
          </p:nvPr>
        </p:nvSpPr>
        <p:spPr/>
        <p:txBody>
          <a:bodyPr/>
          <a:lstStyle/>
          <a:p>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The Snake game code in C is built with clearly defined components, each serving a specific purpose to ensure smooth gameplay. It begins by including necessary libraries like &lt;</a:t>
            </a: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stdio.h</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&gt; for input/output, &lt;</a:t>
            </a: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stdlib.h</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&gt; for utility functions like random number generation, &lt;</a:t>
            </a: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conio.h</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&gt; for real-time input handling, and &lt;</a:t>
            </a: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windows.h</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&gt; for system-specific operations like cursor positioning and delays. Key constants such as WIDTH, HEIGHT, and MAX_SNAKE_SIZE define the game boundaries and maximum snake size.</a:t>
            </a:r>
            <a:b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br>
            <a:b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b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Core gameplay logic includes collision() to check if the snake hits walls or itself, </a:t>
            </a: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move_snake</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to update the snake’s position, and </a:t>
            </a:r>
            <a:r>
              <a:rPr lang="en-IN" sz="1800" kern="100" dirty="0" err="1">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generate_food</a:t>
            </a:r>
            <a:r>
              <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to randomly place the food without overlapping the snake. The update() function integrates these elements, handling growth when food is eaten. Real-time user input is captured by input(), allowing direction changes while preventing the snake from reversing into itself.</a:t>
            </a:r>
          </a:p>
          <a:p>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173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A23C-1AF7-481F-2722-63EDF9A7AFD1}"/>
              </a:ext>
            </a:extLst>
          </p:cNvPr>
          <p:cNvSpPr>
            <a:spLocks noGrp="1"/>
          </p:cNvSpPr>
          <p:nvPr>
            <p:ph type="title"/>
          </p:nvPr>
        </p:nvSpPr>
        <p:spPr/>
        <p:txBody>
          <a:bodyPr/>
          <a:lstStyle/>
          <a:p>
            <a:r>
              <a:rPr lang="en-IN" dirty="0"/>
              <a:t>Header</a:t>
            </a:r>
          </a:p>
        </p:txBody>
      </p:sp>
      <p:sp>
        <p:nvSpPr>
          <p:cNvPr id="3" name="Content Placeholder 2">
            <a:extLst>
              <a:ext uri="{FF2B5EF4-FFF2-40B4-BE49-F238E27FC236}">
                <a16:creationId xmlns:a16="http://schemas.microsoft.com/office/drawing/2014/main" id="{F385EE9D-2BF8-8009-E974-93E06A752432}"/>
              </a:ext>
            </a:extLst>
          </p:cNvPr>
          <p:cNvSpPr>
            <a:spLocks noGrp="1"/>
          </p:cNvSpPr>
          <p:nvPr>
            <p:ph idx="1"/>
          </p:nvPr>
        </p:nvSpPr>
        <p:spPr/>
        <p:txBody>
          <a:bodyPr/>
          <a:lstStyle/>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#include &lt;</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stdio.h</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&gt;</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Purpose: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Provides standard input and output functions such as </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printf</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 and </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scanf</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Usage in Code: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printf</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 Used to display game elements such as the boundaries, snake, food, and messages (e.g., "Game Over!") to the console.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397A59E-9D12-EF64-D7AE-C91360B1EC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4620" y="3933824"/>
            <a:ext cx="4404360" cy="1676400"/>
          </a:xfrm>
          <a:prstGeom prst="rect">
            <a:avLst/>
          </a:prstGeom>
          <a:noFill/>
          <a:ln>
            <a:noFill/>
          </a:ln>
        </p:spPr>
      </p:pic>
    </p:spTree>
    <p:extLst>
      <p:ext uri="{BB962C8B-B14F-4D97-AF65-F5344CB8AC3E}">
        <p14:creationId xmlns:p14="http://schemas.microsoft.com/office/powerpoint/2010/main" val="378861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24FE-EDFF-AFAB-D0CC-C08E1211005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631E0A4-E3D8-E2E3-297E-597CB3989052}"/>
              </a:ext>
            </a:extLst>
          </p:cNvPr>
          <p:cNvSpPr>
            <a:spLocks noGrp="1"/>
          </p:cNvSpPr>
          <p:nvPr>
            <p:ph idx="1"/>
          </p:nvPr>
        </p:nvSpPr>
        <p:spPr/>
        <p:txBody>
          <a:bodyPr/>
          <a:lstStyle/>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#include &lt;</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stdlib.h</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&gt;</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Purpose: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Provides general-purpose functions including memory management, program control, random number generation, and more.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Usage in Code: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rand(): Generates random numbers to determine the position of the food.</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r>
              <a:rPr lang="en-IN" sz="18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system("</a:t>
            </a:r>
            <a:r>
              <a:rPr lang="en-IN" sz="18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cls</a:t>
            </a:r>
            <a:r>
              <a:rPr lang="en-IN" sz="18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 Clears the console screen to redraw the game state in every iteration of the game loop.</a:t>
            </a:r>
            <a:br>
              <a:rPr lang="en-IN" sz="18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br>
            <a:endParaRPr lang="en-IN" dirty="0">
              <a:solidFill>
                <a:schemeClr val="tx1"/>
              </a:solidFill>
            </a:endParaRPr>
          </a:p>
        </p:txBody>
      </p:sp>
    </p:spTree>
    <p:extLst>
      <p:ext uri="{BB962C8B-B14F-4D97-AF65-F5344CB8AC3E}">
        <p14:creationId xmlns:p14="http://schemas.microsoft.com/office/powerpoint/2010/main" val="82655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1EC1-5E6C-F0EC-15BB-9563EAFC97C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82B8B99-B66F-B552-2236-213B3F795C72}"/>
              </a:ext>
            </a:extLst>
          </p:cNvPr>
          <p:cNvSpPr>
            <a:spLocks noGrp="1"/>
          </p:cNvSpPr>
          <p:nvPr>
            <p:ph idx="1"/>
          </p:nvPr>
        </p:nvSpPr>
        <p:spPr>
          <a:xfrm>
            <a:off x="913795" y="2076450"/>
            <a:ext cx="10353762" cy="4432505"/>
          </a:xfrm>
        </p:spPr>
        <p:txBody>
          <a:bodyPr>
            <a:normAutofit/>
          </a:bodyPr>
          <a:lstStyle/>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#include &lt;</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conio.h</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&gt;</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Purpose: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Provides console input/output functions specific to real-time and non-buffered input handling.</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Usage in Code: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_</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kbhit</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 Checks if a key has been pressed, allowing the game to detect user input without pausing the program.</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_</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getch</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 Captures the key pressed by the user to control the snake's direction (w, a, s, d).</a:t>
            </a:r>
            <a:b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b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r>
              <a:rPr lang="en-IN" sz="18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and modularity.</a:t>
            </a:r>
            <a:r>
              <a:rPr lang="en-IN" sz="1800" dirty="0">
                <a:solidFill>
                  <a:srgbClr val="000000"/>
                </a:solidFill>
                <a:effectLst/>
                <a:latin typeface="Garamond" panose="02020404030301010803" pitchFamily="18" charset="0"/>
                <a:ea typeface="Garamond" panose="02020404030301010803"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83523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BDC8-0B4E-51EB-33A0-997DFBD5C6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9DE4C1-ECBB-CC87-50E9-C3BDC04BCAD5}"/>
              </a:ext>
            </a:extLst>
          </p:cNvPr>
          <p:cNvSpPr>
            <a:spLocks noGrp="1"/>
          </p:cNvSpPr>
          <p:nvPr>
            <p:ph idx="1"/>
          </p:nvPr>
        </p:nvSpPr>
        <p:spPr>
          <a:xfrm>
            <a:off x="913795" y="2076450"/>
            <a:ext cx="10353762" cy="4171950"/>
          </a:xfrm>
        </p:spPr>
        <p:txBody>
          <a:bodyPr>
            <a:normAutofit fontScale="77500" lnSpcReduction="20000"/>
          </a:bodyPr>
          <a:lstStyle/>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#include &lt;</a:t>
            </a: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windows.h</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&gt;</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Purpose: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Offers Windows-specific functionality, including time delays, cursor control, and system-specific operations.</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Usage in Code: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Sleep(milliseconds): Pauses the program for a specific duration to control the speed of the snake.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err="1">
                <a:solidFill>
                  <a:schemeClr val="tx1"/>
                </a:solidFill>
                <a:effectLst/>
                <a:latin typeface="Garamond" panose="02020404030301010803" pitchFamily="18" charset="0"/>
                <a:ea typeface="Garamond" panose="02020404030301010803" pitchFamily="18" charset="0"/>
                <a:cs typeface="Garamond" panose="02020404030301010803" pitchFamily="18" charset="0"/>
              </a:rPr>
              <a:t>SetConsoleCursorPosition</a:t>
            </a: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 Positions the console cursor to redraw game elements efficiently, reducing flickering on the screen.</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Other Components in the Header Section</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#define Preprocessor Directives</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Purpose: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Creates symbolic constants to improve code readability and maintainability.</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Constants in Code:</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WIDTH: Defines the width of the game grid.</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HEIGHT: Defines the height of the game grid.</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MAX_SNAKE_SIZE: Specifies the maximum length the snake can grow.</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pPr marL="146685" indent="-6350" algn="l">
              <a:lnSpc>
                <a:spcPct val="107000"/>
              </a:lnSpc>
              <a:spcAft>
                <a:spcPts val="75"/>
              </a:spcAft>
            </a:pPr>
            <a:r>
              <a:rPr lang="en-IN" sz="1800" kern="1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Custom Data Types:</a:t>
            </a:r>
            <a:endParaRPr lang="en-IN" sz="1800" kern="1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endParaRPr>
          </a:p>
          <a:p>
            <a:r>
              <a:rPr lang="en-IN" sz="1800"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typedef: Used to define custom data structures (Position, Snake, Food) for the game, enhancing clarity and modularity.</a:t>
            </a:r>
            <a:r>
              <a:rPr lang="en-IN" sz="1800" dirty="0">
                <a:solidFill>
                  <a:schemeClr val="tx1"/>
                </a:solidFill>
                <a:effectLst/>
                <a:latin typeface="Garamond" panose="02020404030301010803" pitchFamily="18" charset="0"/>
                <a:ea typeface="Garamond" panose="02020404030301010803" pitchFamily="18" charset="0"/>
                <a:cs typeface="Times New Roman" panose="02020603050405020304" pitchFamily="18" charset="0"/>
              </a:rPr>
              <a:t> 	</a:t>
            </a:r>
            <a:r>
              <a:rPr lang="en-IN" sz="1800" b="1"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t> </a:t>
            </a:r>
            <a:br>
              <a:rPr lang="en-IN" sz="1800" b="1" dirty="0">
                <a:solidFill>
                  <a:schemeClr val="tx1"/>
                </a:solidFill>
                <a:effectLst/>
                <a:latin typeface="Garamond" panose="02020404030301010803" pitchFamily="18" charset="0"/>
                <a:ea typeface="Garamond" panose="02020404030301010803" pitchFamily="18" charset="0"/>
                <a:cs typeface="Garamond" panose="02020404030301010803" pitchFamily="18" charset="0"/>
              </a:rPr>
            </a:br>
            <a:endParaRPr lang="en-IN" dirty="0">
              <a:solidFill>
                <a:schemeClr val="tx1"/>
              </a:solidFill>
            </a:endParaRPr>
          </a:p>
        </p:txBody>
      </p:sp>
    </p:spTree>
    <p:extLst>
      <p:ext uri="{BB962C8B-B14F-4D97-AF65-F5344CB8AC3E}">
        <p14:creationId xmlns:p14="http://schemas.microsoft.com/office/powerpoint/2010/main" val="2943217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{A359B3B2-1E50-44FB-92EC-4FBD46F67C91}tf55705232_win32</Template>
  <TotalTime>15</TotalTime>
  <Words>1862</Words>
  <Application>Microsoft Office PowerPoint</Application>
  <PresentationFormat>Widescreen</PresentationFormat>
  <Paragraphs>87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Garamond</vt:lpstr>
      <vt:lpstr>Goudy Old Style</vt:lpstr>
      <vt:lpstr>Wingdings 2</vt:lpstr>
      <vt:lpstr>SlateVTI</vt:lpstr>
      <vt:lpstr>Snake Game</vt:lpstr>
      <vt:lpstr>Introduction </vt:lpstr>
      <vt:lpstr>Objective</vt:lpstr>
      <vt:lpstr>Features</vt:lpstr>
      <vt:lpstr>Code</vt:lpstr>
      <vt:lpstr>Header</vt:lpstr>
      <vt:lpstr>PowerPoint Presentation</vt:lpstr>
      <vt:lpstr>PowerPoint Presentation</vt:lpstr>
      <vt:lpstr>PowerPoint Presentation</vt:lpstr>
      <vt:lpstr>Main</vt:lpstr>
      <vt:lpstr>PowerPoint Presentation</vt:lpstr>
      <vt:lpstr>Output</vt:lpstr>
      <vt:lpstr>Conclusion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Roshan Warrier</dc:creator>
  <cp:lastModifiedBy>Roshan Warrier</cp:lastModifiedBy>
  <cp:revision>1</cp:revision>
  <dcterms:created xsi:type="dcterms:W3CDTF">2024-12-09T03:02:08Z</dcterms:created>
  <dcterms:modified xsi:type="dcterms:W3CDTF">2024-12-09T03:17:44Z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