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448800" cy="4022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77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1100" y="658349"/>
            <a:ext cx="7086600" cy="1400504"/>
          </a:xfrm>
        </p:spPr>
        <p:txBody>
          <a:bodyPr anchor="b"/>
          <a:lstStyle>
            <a:lvl1pPr algn="ctr"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1100" y="2112862"/>
            <a:ext cx="7086600" cy="971227"/>
          </a:xfrm>
        </p:spPr>
        <p:txBody>
          <a:bodyPr/>
          <a:lstStyle>
            <a:lvl1pPr marL="0" indent="0" algn="ctr">
              <a:buNone/>
              <a:defRPr sz="1408"/>
            </a:lvl1pPr>
            <a:lvl2pPr marL="268194" indent="0" algn="ctr">
              <a:buNone/>
              <a:defRPr sz="1173"/>
            </a:lvl2pPr>
            <a:lvl3pPr marL="536387" indent="0" algn="ctr">
              <a:buNone/>
              <a:defRPr sz="1056"/>
            </a:lvl3pPr>
            <a:lvl4pPr marL="804581" indent="0" algn="ctr">
              <a:buNone/>
              <a:defRPr sz="939"/>
            </a:lvl4pPr>
            <a:lvl5pPr marL="1072774" indent="0" algn="ctr">
              <a:buNone/>
              <a:defRPr sz="939"/>
            </a:lvl5pPr>
            <a:lvl6pPr marL="1340968" indent="0" algn="ctr">
              <a:buNone/>
              <a:defRPr sz="939"/>
            </a:lvl6pPr>
            <a:lvl7pPr marL="1609161" indent="0" algn="ctr">
              <a:buNone/>
              <a:defRPr sz="939"/>
            </a:lvl7pPr>
            <a:lvl8pPr marL="1877355" indent="0" algn="ctr">
              <a:buNone/>
              <a:defRPr sz="939"/>
            </a:lvl8pPr>
            <a:lvl9pPr marL="2145548" indent="0" algn="ctr">
              <a:buNone/>
              <a:defRPr sz="93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6385-BF1C-4676-B99B-E2C6A807D3A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9C22-7CEF-491F-86A4-0F25C6176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1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6385-BF1C-4676-B99B-E2C6A807D3A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9C22-7CEF-491F-86A4-0F25C6176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1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1797" y="214173"/>
            <a:ext cx="2037398" cy="3409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9605" y="214173"/>
            <a:ext cx="5994083" cy="340907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6385-BF1C-4676-B99B-E2C6A807D3A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9C22-7CEF-491F-86A4-0F25C6176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38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6385-BF1C-4676-B99B-E2C6A807D3A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9C22-7CEF-491F-86A4-0F25C6176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7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684" y="1002888"/>
            <a:ext cx="8149590" cy="1673342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684" y="2692060"/>
            <a:ext cx="8149590" cy="879971"/>
          </a:xfrm>
        </p:spPr>
        <p:txBody>
          <a:bodyPr/>
          <a:lstStyle>
            <a:lvl1pPr marL="0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1pPr>
            <a:lvl2pPr marL="2681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2pPr>
            <a:lvl3pPr marL="536387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3pPr>
            <a:lvl4pPr marL="804581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4pPr>
            <a:lvl5pPr marL="1072774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5pPr>
            <a:lvl6pPr marL="1340968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6pPr>
            <a:lvl7pPr marL="1609161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7pPr>
            <a:lvl8pPr marL="1877355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8pPr>
            <a:lvl9pPr marL="2145548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6385-BF1C-4676-B99B-E2C6A807D3A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9C22-7CEF-491F-86A4-0F25C6176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7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605" y="1070864"/>
            <a:ext cx="4015740" cy="25523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3455" y="1070864"/>
            <a:ext cx="4015740" cy="25523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6385-BF1C-4676-B99B-E2C6A807D3A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9C22-7CEF-491F-86A4-0F25C6176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3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36" y="214173"/>
            <a:ext cx="8149590" cy="7775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36" y="986127"/>
            <a:ext cx="3997285" cy="483285"/>
          </a:xfrm>
        </p:spPr>
        <p:txBody>
          <a:bodyPr anchor="b"/>
          <a:lstStyle>
            <a:lvl1pPr marL="0" indent="0">
              <a:buNone/>
              <a:defRPr sz="1408" b="1"/>
            </a:lvl1pPr>
            <a:lvl2pPr marL="268194" indent="0">
              <a:buNone/>
              <a:defRPr sz="1173" b="1"/>
            </a:lvl2pPr>
            <a:lvl3pPr marL="536387" indent="0">
              <a:buNone/>
              <a:defRPr sz="1056" b="1"/>
            </a:lvl3pPr>
            <a:lvl4pPr marL="804581" indent="0">
              <a:buNone/>
              <a:defRPr sz="939" b="1"/>
            </a:lvl4pPr>
            <a:lvl5pPr marL="1072774" indent="0">
              <a:buNone/>
              <a:defRPr sz="939" b="1"/>
            </a:lvl5pPr>
            <a:lvl6pPr marL="1340968" indent="0">
              <a:buNone/>
              <a:defRPr sz="939" b="1"/>
            </a:lvl6pPr>
            <a:lvl7pPr marL="1609161" indent="0">
              <a:buNone/>
              <a:defRPr sz="939" b="1"/>
            </a:lvl7pPr>
            <a:lvl8pPr marL="1877355" indent="0">
              <a:buNone/>
              <a:defRPr sz="939" b="1"/>
            </a:lvl8pPr>
            <a:lvl9pPr marL="2145548" indent="0">
              <a:buNone/>
              <a:defRPr sz="93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36" y="1469412"/>
            <a:ext cx="3997285" cy="21612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3455" y="986127"/>
            <a:ext cx="4016971" cy="483285"/>
          </a:xfrm>
        </p:spPr>
        <p:txBody>
          <a:bodyPr anchor="b"/>
          <a:lstStyle>
            <a:lvl1pPr marL="0" indent="0">
              <a:buNone/>
              <a:defRPr sz="1408" b="1"/>
            </a:lvl1pPr>
            <a:lvl2pPr marL="268194" indent="0">
              <a:buNone/>
              <a:defRPr sz="1173" b="1"/>
            </a:lvl2pPr>
            <a:lvl3pPr marL="536387" indent="0">
              <a:buNone/>
              <a:defRPr sz="1056" b="1"/>
            </a:lvl3pPr>
            <a:lvl4pPr marL="804581" indent="0">
              <a:buNone/>
              <a:defRPr sz="939" b="1"/>
            </a:lvl4pPr>
            <a:lvl5pPr marL="1072774" indent="0">
              <a:buNone/>
              <a:defRPr sz="939" b="1"/>
            </a:lvl5pPr>
            <a:lvl6pPr marL="1340968" indent="0">
              <a:buNone/>
              <a:defRPr sz="939" b="1"/>
            </a:lvl6pPr>
            <a:lvl7pPr marL="1609161" indent="0">
              <a:buNone/>
              <a:defRPr sz="939" b="1"/>
            </a:lvl7pPr>
            <a:lvl8pPr marL="1877355" indent="0">
              <a:buNone/>
              <a:defRPr sz="939" b="1"/>
            </a:lvl8pPr>
            <a:lvl9pPr marL="2145548" indent="0">
              <a:buNone/>
              <a:defRPr sz="93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3455" y="1469412"/>
            <a:ext cx="4016971" cy="21612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6385-BF1C-4676-B99B-E2C6A807D3A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9C22-7CEF-491F-86A4-0F25C6176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2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6385-BF1C-4676-B99B-E2C6A807D3A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9C22-7CEF-491F-86A4-0F25C6176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9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6385-BF1C-4676-B99B-E2C6A807D3A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9C22-7CEF-491F-86A4-0F25C6176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0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36" y="268182"/>
            <a:ext cx="3047484" cy="938636"/>
          </a:xfrm>
        </p:spPr>
        <p:txBody>
          <a:bodyPr anchor="b"/>
          <a:lstStyle>
            <a:lvl1pPr>
              <a:defRPr sz="187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6971" y="579198"/>
            <a:ext cx="4783455" cy="2858742"/>
          </a:xfrm>
        </p:spPr>
        <p:txBody>
          <a:bodyPr/>
          <a:lstStyle>
            <a:lvl1pPr>
              <a:defRPr sz="1877"/>
            </a:lvl1pPr>
            <a:lvl2pPr>
              <a:defRPr sz="1642"/>
            </a:lvl2pPr>
            <a:lvl3pPr>
              <a:defRPr sz="1408"/>
            </a:lvl3pPr>
            <a:lvl4pPr>
              <a:defRPr sz="1173"/>
            </a:lvl4pPr>
            <a:lvl5pPr>
              <a:defRPr sz="1173"/>
            </a:lvl5pPr>
            <a:lvl6pPr>
              <a:defRPr sz="1173"/>
            </a:lvl6pPr>
            <a:lvl7pPr>
              <a:defRPr sz="1173"/>
            </a:lvl7pPr>
            <a:lvl8pPr>
              <a:defRPr sz="1173"/>
            </a:lvl8pPr>
            <a:lvl9pPr>
              <a:defRPr sz="117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36" y="1206817"/>
            <a:ext cx="3047484" cy="2235779"/>
          </a:xfrm>
        </p:spPr>
        <p:txBody>
          <a:bodyPr/>
          <a:lstStyle>
            <a:lvl1pPr marL="0" indent="0">
              <a:buNone/>
              <a:defRPr sz="939"/>
            </a:lvl1pPr>
            <a:lvl2pPr marL="268194" indent="0">
              <a:buNone/>
              <a:defRPr sz="821"/>
            </a:lvl2pPr>
            <a:lvl3pPr marL="536387" indent="0">
              <a:buNone/>
              <a:defRPr sz="704"/>
            </a:lvl3pPr>
            <a:lvl4pPr marL="804581" indent="0">
              <a:buNone/>
              <a:defRPr sz="587"/>
            </a:lvl4pPr>
            <a:lvl5pPr marL="1072774" indent="0">
              <a:buNone/>
              <a:defRPr sz="587"/>
            </a:lvl5pPr>
            <a:lvl6pPr marL="1340968" indent="0">
              <a:buNone/>
              <a:defRPr sz="587"/>
            </a:lvl6pPr>
            <a:lvl7pPr marL="1609161" indent="0">
              <a:buNone/>
              <a:defRPr sz="587"/>
            </a:lvl7pPr>
            <a:lvl8pPr marL="1877355" indent="0">
              <a:buNone/>
              <a:defRPr sz="587"/>
            </a:lvl8pPr>
            <a:lvl9pPr marL="2145548" indent="0">
              <a:buNone/>
              <a:defRPr sz="58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6385-BF1C-4676-B99B-E2C6A807D3A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9C22-7CEF-491F-86A4-0F25C6176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36" y="268182"/>
            <a:ext cx="3047484" cy="938636"/>
          </a:xfrm>
        </p:spPr>
        <p:txBody>
          <a:bodyPr anchor="b"/>
          <a:lstStyle>
            <a:lvl1pPr>
              <a:defRPr sz="187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6971" y="579198"/>
            <a:ext cx="4783455" cy="2858742"/>
          </a:xfrm>
        </p:spPr>
        <p:txBody>
          <a:bodyPr anchor="t"/>
          <a:lstStyle>
            <a:lvl1pPr marL="0" indent="0">
              <a:buNone/>
              <a:defRPr sz="1877"/>
            </a:lvl1pPr>
            <a:lvl2pPr marL="268194" indent="0">
              <a:buNone/>
              <a:defRPr sz="1642"/>
            </a:lvl2pPr>
            <a:lvl3pPr marL="536387" indent="0">
              <a:buNone/>
              <a:defRPr sz="1408"/>
            </a:lvl3pPr>
            <a:lvl4pPr marL="804581" indent="0">
              <a:buNone/>
              <a:defRPr sz="1173"/>
            </a:lvl4pPr>
            <a:lvl5pPr marL="1072774" indent="0">
              <a:buNone/>
              <a:defRPr sz="1173"/>
            </a:lvl5pPr>
            <a:lvl6pPr marL="1340968" indent="0">
              <a:buNone/>
              <a:defRPr sz="1173"/>
            </a:lvl6pPr>
            <a:lvl7pPr marL="1609161" indent="0">
              <a:buNone/>
              <a:defRPr sz="1173"/>
            </a:lvl7pPr>
            <a:lvl8pPr marL="1877355" indent="0">
              <a:buNone/>
              <a:defRPr sz="1173"/>
            </a:lvl8pPr>
            <a:lvl9pPr marL="2145548" indent="0">
              <a:buNone/>
              <a:defRPr sz="117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36" y="1206817"/>
            <a:ext cx="3047484" cy="2235779"/>
          </a:xfrm>
        </p:spPr>
        <p:txBody>
          <a:bodyPr/>
          <a:lstStyle>
            <a:lvl1pPr marL="0" indent="0">
              <a:buNone/>
              <a:defRPr sz="939"/>
            </a:lvl1pPr>
            <a:lvl2pPr marL="268194" indent="0">
              <a:buNone/>
              <a:defRPr sz="821"/>
            </a:lvl2pPr>
            <a:lvl3pPr marL="536387" indent="0">
              <a:buNone/>
              <a:defRPr sz="704"/>
            </a:lvl3pPr>
            <a:lvl4pPr marL="804581" indent="0">
              <a:buNone/>
              <a:defRPr sz="587"/>
            </a:lvl4pPr>
            <a:lvl5pPr marL="1072774" indent="0">
              <a:buNone/>
              <a:defRPr sz="587"/>
            </a:lvl5pPr>
            <a:lvl6pPr marL="1340968" indent="0">
              <a:buNone/>
              <a:defRPr sz="587"/>
            </a:lvl6pPr>
            <a:lvl7pPr marL="1609161" indent="0">
              <a:buNone/>
              <a:defRPr sz="587"/>
            </a:lvl7pPr>
            <a:lvl8pPr marL="1877355" indent="0">
              <a:buNone/>
              <a:defRPr sz="587"/>
            </a:lvl8pPr>
            <a:lvl9pPr marL="2145548" indent="0">
              <a:buNone/>
              <a:defRPr sz="58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6385-BF1C-4676-B99B-E2C6A807D3A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9C22-7CEF-491F-86A4-0F25C6176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3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9605" y="214173"/>
            <a:ext cx="8149590" cy="777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605" y="1070864"/>
            <a:ext cx="8149590" cy="2552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9605" y="3728470"/>
            <a:ext cx="2125980" cy="21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56385-BF1C-4676-B99B-E2C6A807D3A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9915" y="3728470"/>
            <a:ext cx="3188970" cy="21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73215" y="3728470"/>
            <a:ext cx="2125980" cy="21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59C22-7CEF-491F-86A4-0F25C6176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36387" rtl="0" eaLnBrk="1" latinLnBrk="0" hangingPunct="1">
        <a:lnSpc>
          <a:spcPct val="90000"/>
        </a:lnSpc>
        <a:spcBef>
          <a:spcPct val="0"/>
        </a:spcBef>
        <a:buNone/>
        <a:defRPr sz="25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097" indent="-134097" algn="l" defTabSz="536387" rtl="0" eaLnBrk="1" latinLnBrk="0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1642" kern="1200">
          <a:solidFill>
            <a:schemeClr val="tx1"/>
          </a:solidFill>
          <a:latin typeface="+mn-lt"/>
          <a:ea typeface="+mn-ea"/>
          <a:cs typeface="+mn-cs"/>
        </a:defRPr>
      </a:lvl1pPr>
      <a:lvl2pPr marL="402290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670484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173" kern="1200">
          <a:solidFill>
            <a:schemeClr val="tx1"/>
          </a:solidFill>
          <a:latin typeface="+mn-lt"/>
          <a:ea typeface="+mn-ea"/>
          <a:cs typeface="+mn-cs"/>
        </a:defRPr>
      </a:lvl3pPr>
      <a:lvl4pPr marL="938677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4pPr>
      <a:lvl5pPr marL="1206871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5pPr>
      <a:lvl6pPr marL="1475064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6pPr>
      <a:lvl7pPr marL="1743258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7pPr>
      <a:lvl8pPr marL="2011451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8pPr>
      <a:lvl9pPr marL="2279645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1pPr>
      <a:lvl2pPr marL="268194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2pPr>
      <a:lvl3pPr marL="536387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3pPr>
      <a:lvl4pPr marL="804581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4pPr>
      <a:lvl5pPr marL="1072774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5pPr>
      <a:lvl6pPr marL="1340968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6pPr>
      <a:lvl7pPr marL="1609161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7pPr>
      <a:lvl8pPr marL="1877355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8pPr>
      <a:lvl9pPr marL="2145548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ree Images : person, people, street, youth, help, children, poverty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60960"/>
            <a:ext cx="4150000" cy="2004060"/>
          </a:xfrm>
          <a:prstGeom prst="rect">
            <a:avLst/>
          </a:prstGeom>
        </p:spPr>
      </p:pic>
      <p:pic>
        <p:nvPicPr>
          <p:cNvPr id="5" name="Picture 4" descr="Free photo Help Save Helping Hand Charity Emergency Refugees - Max Pixe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200" y="53340"/>
            <a:ext cx="3927200" cy="20102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0842735">
            <a:off x="5172188" y="1542546"/>
            <a:ext cx="216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lgerian" panose="04020705040A02060702" pitchFamily="82" charset="0"/>
              </a:rPr>
              <a:t>This is our Site</a:t>
            </a:r>
            <a:endParaRPr lang="en-US" sz="12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Oval Callout 6"/>
          <p:cNvSpPr/>
          <p:nvPr/>
        </p:nvSpPr>
        <p:spPr>
          <a:xfrm rot="16200000">
            <a:off x="4976286" y="232117"/>
            <a:ext cx="1105501" cy="793552"/>
          </a:xfrm>
          <a:prstGeom prst="wedgeEllipse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Job Creator</a:t>
            </a:r>
            <a:endParaRPr lang="en-US" sz="1400" b="1" dirty="0"/>
          </a:p>
        </p:txBody>
      </p:sp>
      <p:sp>
        <p:nvSpPr>
          <p:cNvPr id="8" name="Oval Callout 7"/>
          <p:cNvSpPr/>
          <p:nvPr/>
        </p:nvSpPr>
        <p:spPr>
          <a:xfrm rot="2325889">
            <a:off x="7697874" y="349478"/>
            <a:ext cx="1323955" cy="728565"/>
          </a:xfrm>
          <a:prstGeom prst="wedgeEllipse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Job Seeker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34440" y="2143492"/>
            <a:ext cx="6347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Our mission is to be help of poor people and worker</a:t>
            </a:r>
            <a:endParaRPr lang="en-US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object 4"/>
          <p:cNvSpPr/>
          <p:nvPr/>
        </p:nvSpPr>
        <p:spPr>
          <a:xfrm>
            <a:off x="53342" y="2974489"/>
            <a:ext cx="2446018" cy="1801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1516380" y="3314992"/>
            <a:ext cx="7741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aim to provide job seekers with a desired job.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8580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</TotalTime>
  <Words>30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Algerian</vt:lpstr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2</cp:revision>
  <dcterms:created xsi:type="dcterms:W3CDTF">2023-03-25T11:52:23Z</dcterms:created>
  <dcterms:modified xsi:type="dcterms:W3CDTF">2023-03-25T16:26:10Z</dcterms:modified>
</cp:coreProperties>
</file>