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44"/>
  </p:normalViewPr>
  <p:slideViewPr>
    <p:cSldViewPr snapToGrid="0" snapToObjects="1">
      <p:cViewPr varScale="1">
        <p:scale>
          <a:sx n="39" d="100"/>
          <a:sy n="39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Cultural Transformation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76F857-8E63-B745-A431-1A7B2D699B1B}"/>
              </a:ext>
            </a:extLst>
          </p:cNvPr>
          <p:cNvSpPr txBox="1"/>
          <p:nvPr/>
        </p:nvSpPr>
        <p:spPr>
          <a:xfrm>
            <a:off x="1438894" y="4156364"/>
            <a:ext cx="9963397" cy="20313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Research the cultural transformation journey that Microsoft has been through. </a:t>
            </a:r>
            <a:endParaRPr lang="en-AU" dirty="0"/>
          </a:p>
          <a:p>
            <a:r>
              <a:rPr lang="en-US" dirty="0"/>
              <a:t>Identify the key elements of Microsoft’s current culture driven by Satya Nadella (CEO). </a:t>
            </a:r>
            <a:endParaRPr lang="en-AU" dirty="0"/>
          </a:p>
          <a:p>
            <a:r>
              <a:rPr lang="en-US" dirty="0"/>
              <a:t>Answer the following three questions (one per slide):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has Microsoft’s culture transformed?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are the key elements of the current culture?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inspires you about Microsoft’s culture?</a:t>
            </a:r>
            <a:endParaRPr lang="en-AU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How has Microsoft’s culture transformed?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begins with valuing learning over </a:t>
            </a:r>
            <a:r>
              <a:rPr lang="en-US" dirty="0" smtClean="0"/>
              <a:t>knowing. Growth </a:t>
            </a:r>
            <a:r>
              <a:rPr lang="en-US" dirty="0"/>
              <a:t>mindset-seeking out new ideas, </a:t>
            </a:r>
            <a:r>
              <a:rPr lang="en-US" dirty="0" smtClean="0"/>
              <a:t>embracing challenges</a:t>
            </a:r>
            <a:r>
              <a:rPr lang="en-US" dirty="0"/>
              <a:t>, learning from failure, improving over time. </a:t>
            </a:r>
            <a:endParaRPr lang="en-US" dirty="0" smtClean="0"/>
          </a:p>
          <a:p>
            <a:r>
              <a:rPr lang="en-US" dirty="0" smtClean="0"/>
              <a:t>It’s about </a:t>
            </a:r>
            <a:r>
              <a:rPr lang="en-US" dirty="0"/>
              <a:t>being open. </a:t>
            </a:r>
            <a:endParaRPr lang="en-US" dirty="0" smtClean="0"/>
          </a:p>
          <a:p>
            <a:r>
              <a:rPr lang="en-US" dirty="0"/>
              <a:t>transforming </a:t>
            </a:r>
            <a:r>
              <a:rPr lang="en-US" dirty="0" smtClean="0"/>
              <a:t>culture </a:t>
            </a:r>
            <a:r>
              <a:rPr lang="en-US" dirty="0"/>
              <a:t>from a company </a:t>
            </a:r>
            <a:r>
              <a:rPr lang="en-US" dirty="0" smtClean="0"/>
              <a:t>of know-it-all </a:t>
            </a:r>
            <a:r>
              <a:rPr lang="en-US" dirty="0"/>
              <a:t>to a company </a:t>
            </a:r>
            <a:r>
              <a:rPr lang="en-US" dirty="0" smtClean="0"/>
              <a:t>of learn-it-all.</a:t>
            </a:r>
          </a:p>
          <a:p>
            <a:r>
              <a:rPr lang="en-US" dirty="0" smtClean="0"/>
              <a:t>Growth mindset, Customer </a:t>
            </a:r>
            <a:r>
              <a:rPr lang="en-US" dirty="0" err="1" smtClean="0"/>
              <a:t>Obessed,Diversity</a:t>
            </a:r>
            <a:r>
              <a:rPr lang="en-US" dirty="0" smtClean="0"/>
              <a:t> and Inclusion are one of the key culture values of Microsoft.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What are the key elements of the current culture?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k</a:t>
            </a:r>
            <a:r>
              <a:rPr lang="en-US" dirty="0" smtClean="0"/>
              <a:t>ey elements of the Microsoft current culture are as follows</a:t>
            </a:r>
          </a:p>
          <a:p>
            <a:r>
              <a:rPr lang="en-US" dirty="0" smtClean="0"/>
              <a:t>Growth Mindset </a:t>
            </a:r>
          </a:p>
          <a:p>
            <a:r>
              <a:rPr lang="en-US" dirty="0" smtClean="0"/>
              <a:t>Customer Obsessed </a:t>
            </a:r>
          </a:p>
          <a:p>
            <a:r>
              <a:rPr lang="en-US" dirty="0" smtClean="0"/>
              <a:t>Diversity and Inclusion</a:t>
            </a:r>
          </a:p>
          <a:p>
            <a:r>
              <a:rPr lang="en-US" dirty="0" smtClean="0"/>
              <a:t>One Microsoft : Microsoft is working as family.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FF317A-7126-B645-BE91-D195DF06373F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What inspires you about Microsoft’s culture?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Diversity and Inclusion:</a:t>
            </a:r>
          </a:p>
          <a:p>
            <a:r>
              <a:rPr lang="en-US" dirty="0" smtClean="0"/>
              <a:t>Working for the community of peoples filled with diversity.</a:t>
            </a:r>
          </a:p>
          <a:p>
            <a:r>
              <a:rPr lang="en-US" dirty="0" smtClean="0"/>
              <a:t>To serve everyone on the planet by representing everyone on the planet.</a:t>
            </a:r>
          </a:p>
          <a:p>
            <a:r>
              <a:rPr lang="en-US" dirty="0" smtClean="0"/>
              <a:t>Working for the Humanity with key values of Respect, Integrity and Accountability.</a:t>
            </a:r>
          </a:p>
          <a:p>
            <a:r>
              <a:rPr lang="en-US" dirty="0" smtClean="0"/>
              <a:t>Working as </a:t>
            </a:r>
            <a:r>
              <a:rPr lang="en-US" smtClean="0"/>
              <a:t>a one family.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8766E5-3887-2648-9F9B-F4E577B26D75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1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FAA33D-6F93-4603-BA33-612BB9C02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194473-9F93-4666-A340-7F529A78D0D1}">
  <ds:schemaRefs>
    <ds:schemaRef ds:uri="http://purl.org/dc/terms/"/>
    <ds:schemaRef ds:uri="http://www.w3.org/XML/1998/namespace"/>
    <ds:schemaRef ds:uri="http://schemas.microsoft.com/office/2006/metadata/properties"/>
    <ds:schemaRef ds:uri="c1e2550b-e82e-490a-bae0-f375b9a6bad9"/>
    <ds:schemaRef ds:uri="http://schemas.microsoft.com/office/2006/documentManagement/types"/>
    <ds:schemaRef ds:uri="http://purl.org/dc/dcmitype/"/>
    <ds:schemaRef ds:uri="4ce70246-c0b8-4f35-89ae-e68b97a98af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6A7A40F-9CA2-456F-9401-9AC5840A0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Cultural Transformation</vt:lpstr>
      <vt:lpstr>1. How has Microsoft’s culture transformed?</vt:lpstr>
      <vt:lpstr>2. What are the key elements of the current culture?</vt:lpstr>
      <vt:lpstr>3. What inspires you about Microsoft’s culture?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dc:creator>Trudy Webb</dc:creator>
  <cp:lastModifiedBy>Microsoft account</cp:lastModifiedBy>
  <cp:revision>3</cp:revision>
  <dcterms:created xsi:type="dcterms:W3CDTF">2020-06-10T01:59:38Z</dcterms:created>
  <dcterms:modified xsi:type="dcterms:W3CDTF">2020-09-02T11:10:51Z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