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0"/>
  </p:normalViewPr>
  <p:slideViewPr>
    <p:cSldViewPr snapToGrid="0" snapToObjects="1"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Comes from a </a:t>
            </a:r>
            <a:r>
              <a:rPr lang="en-US" dirty="0" err="1"/>
              <a:t>latin</a:t>
            </a:r>
            <a:r>
              <a:rPr lang="en-US" dirty="0"/>
              <a:t> word ‘</a:t>
            </a:r>
            <a:r>
              <a:rPr lang="en-US" dirty="0" err="1"/>
              <a:t>fidere</a:t>
            </a:r>
            <a:r>
              <a:rPr lang="en-US" dirty="0"/>
              <a:t>'</a:t>
            </a:r>
          </a:p>
          <a:p>
            <a:r>
              <a:rPr lang="en-US" dirty="0"/>
              <a:t>which means ‘to trust’; therefore,</a:t>
            </a:r>
          </a:p>
          <a:p>
            <a:r>
              <a:rPr lang="en-US" dirty="0"/>
              <a:t>having self-confidence is having</a:t>
            </a:r>
          </a:p>
          <a:p>
            <a:r>
              <a:rPr lang="en-US" dirty="0"/>
              <a:t>trust in one's self.</a:t>
            </a:r>
          </a:p>
          <a:p>
            <a:endParaRPr lang="en-US" dirty="0"/>
          </a:p>
          <a:p>
            <a:r>
              <a:rPr lang="en-US" dirty="0"/>
              <a:t> It is a belief in oneself, the</a:t>
            </a:r>
          </a:p>
          <a:p>
            <a:r>
              <a:rPr lang="en-US" dirty="0"/>
              <a:t>conviction that one has the ability</a:t>
            </a:r>
          </a:p>
          <a:p>
            <a:r>
              <a:rPr lang="en-US" dirty="0"/>
              <a:t>to meet life's challenges and to</a:t>
            </a:r>
          </a:p>
          <a:p>
            <a:r>
              <a:rPr lang="en-US" dirty="0"/>
              <a:t>succeed—and the willingness to act</a:t>
            </a:r>
          </a:p>
          <a:p>
            <a:r>
              <a:rPr lang="en-US" dirty="0"/>
              <a:t>accordingly</a:t>
            </a:r>
            <a:r>
              <a:rPr lang="en-US" dirty="0" smtClean="0"/>
              <a:t>.</a:t>
            </a:r>
          </a:p>
          <a:p>
            <a:r>
              <a:rPr lang="en-US" dirty="0"/>
              <a:t>Gain credibility</a:t>
            </a:r>
          </a:p>
          <a:p>
            <a:r>
              <a:rPr lang="en-US" dirty="0"/>
              <a:t> Make a strong first impression</a:t>
            </a:r>
          </a:p>
          <a:p>
            <a:r>
              <a:rPr lang="en-US" dirty="0"/>
              <a:t> Deal with pressure</a:t>
            </a:r>
          </a:p>
          <a:p>
            <a:r>
              <a:rPr lang="en-US" dirty="0"/>
              <a:t> Tackle personal and professional challenges</a:t>
            </a:r>
          </a:p>
          <a:p>
            <a:r>
              <a:rPr lang="en-US" dirty="0"/>
              <a:t> Put others at ease</a:t>
            </a:r>
          </a:p>
          <a:p>
            <a:r>
              <a:rPr lang="en-US" dirty="0"/>
              <a:t> Be taken more seriously if your words and action have conviction</a:t>
            </a:r>
          </a:p>
          <a:p>
            <a:r>
              <a:rPr lang="en-US" dirty="0"/>
              <a:t> Experience more as you’re more likely to engage in challenging, but manageable projects</a:t>
            </a:r>
          </a:p>
          <a:p>
            <a:r>
              <a:rPr lang="en-US" dirty="0"/>
              <a:t> Push the boundary of your comfort zone and increase your performance</a:t>
            </a:r>
          </a:p>
          <a:p>
            <a:r>
              <a:rPr lang="en-US" dirty="0"/>
              <a:t> Communicate more effectively, as confidence allows you to speak concisely and with clarity.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 chose </a:t>
            </a:r>
            <a:r>
              <a:rPr lang="en-US" dirty="0" err="1"/>
              <a:t>Satya</a:t>
            </a:r>
            <a:r>
              <a:rPr lang="en-US" dirty="0"/>
              <a:t> </a:t>
            </a:r>
            <a:r>
              <a:rPr lang="en-US" dirty="0" err="1"/>
              <a:t>Nadella</a:t>
            </a:r>
            <a:r>
              <a:rPr lang="en-US" dirty="0"/>
              <a:t> as the person who demonstrates</a:t>
            </a:r>
          </a:p>
          <a:p>
            <a:r>
              <a:rPr lang="en-US" dirty="0"/>
              <a:t>confidence because he...</a:t>
            </a:r>
          </a:p>
          <a:p>
            <a:endParaRPr lang="en-US" dirty="0"/>
          </a:p>
          <a:p>
            <a:r>
              <a:rPr lang="en-US" dirty="0"/>
              <a:t> Believes in himself and his ideas</a:t>
            </a:r>
          </a:p>
          <a:p>
            <a:r>
              <a:rPr lang="en-US" dirty="0"/>
              <a:t> Obtains his happiness from within</a:t>
            </a:r>
          </a:p>
          <a:p>
            <a:r>
              <a:rPr lang="en-US" dirty="0"/>
              <a:t> Is grateful</a:t>
            </a:r>
          </a:p>
          <a:p>
            <a:r>
              <a:rPr lang="en-US" dirty="0"/>
              <a:t> Exercises to help focus the mind and keep fit</a:t>
            </a:r>
          </a:p>
          <a:p>
            <a:r>
              <a:rPr lang="en-US" dirty="0"/>
              <a:t> Is always positive</a:t>
            </a:r>
          </a:p>
          <a:p>
            <a:r>
              <a:rPr lang="en-US" dirty="0"/>
              <a:t> Is very prepared for everything</a:t>
            </a:r>
          </a:p>
          <a:p>
            <a:r>
              <a:rPr lang="en-US" dirty="0"/>
              <a:t> Never gives up</a:t>
            </a:r>
          </a:p>
          <a:p>
            <a:endParaRPr lang="en-US" dirty="0"/>
          </a:p>
          <a:p>
            <a:r>
              <a:rPr lang="en-US" dirty="0"/>
              <a:t> Speaks with certainty</a:t>
            </a:r>
          </a:p>
          <a:p>
            <a:r>
              <a:rPr lang="en-US" dirty="0"/>
              <a:t> Takes risks</a:t>
            </a:r>
          </a:p>
          <a:p>
            <a:r>
              <a:rPr lang="en-US" dirty="0"/>
              <a:t> Isn’t afraid to be wrong</a:t>
            </a:r>
          </a:p>
          <a:p>
            <a:r>
              <a:rPr lang="en-US" dirty="0"/>
              <a:t> Applauds other people</a:t>
            </a:r>
          </a:p>
          <a:p>
            <a:r>
              <a:rPr lang="en-US" dirty="0"/>
              <a:t> Listens more than he speaks</a:t>
            </a:r>
          </a:p>
          <a:p>
            <a:r>
              <a:rPr lang="en-US" dirty="0"/>
              <a:t> Is modest</a:t>
            </a:r>
          </a:p>
          <a:p>
            <a:r>
              <a:rPr lang="en-US" dirty="0"/>
              <a:t> Isn’t afraid to ask for help</a:t>
            </a:r>
          </a:p>
          <a:p>
            <a:r>
              <a:rPr lang="en-US" dirty="0"/>
              <a:t> Dedicates time to what matters</a:t>
            </a:r>
          </a:p>
          <a:p>
            <a:r>
              <a:rPr lang="en-US" dirty="0"/>
              <a:t> Communicates clearly and passionately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Undertaking activities that develop mental and physical energy</a:t>
            </a:r>
          </a:p>
          <a:p>
            <a:r>
              <a:rPr lang="en-US" dirty="0"/>
              <a:t> Believing in yourself</a:t>
            </a:r>
          </a:p>
          <a:p>
            <a:r>
              <a:rPr lang="en-US" dirty="0"/>
              <a:t> Replacing negative self-talk with positive inner dialogue</a:t>
            </a:r>
          </a:p>
          <a:p>
            <a:r>
              <a:rPr lang="en-US" dirty="0"/>
              <a:t> Asking for help and guidance</a:t>
            </a:r>
          </a:p>
          <a:p>
            <a:r>
              <a:rPr lang="en-US" dirty="0"/>
              <a:t> Observing the </a:t>
            </a:r>
            <a:r>
              <a:rPr lang="en-US" dirty="0" err="1"/>
              <a:t>behaviours</a:t>
            </a:r>
            <a:r>
              <a:rPr lang="en-US" dirty="0"/>
              <a:t> of confident people around you and learning from them</a:t>
            </a:r>
          </a:p>
          <a:p>
            <a:r>
              <a:rPr lang="en-US" dirty="0"/>
              <a:t> Seeking feedback and being open to constructive criticism</a:t>
            </a:r>
          </a:p>
          <a:p>
            <a:r>
              <a:rPr lang="en-US" dirty="0"/>
              <a:t> Seeking encouragement from others</a:t>
            </a:r>
          </a:p>
          <a:p>
            <a:r>
              <a:rPr lang="en-US" dirty="0"/>
              <a:t> Praising yourself</a:t>
            </a:r>
          </a:p>
          <a:p>
            <a:r>
              <a:rPr lang="en-US" dirty="0"/>
              <a:t> Adopting an optimistic attitude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E563D-A1AF-451E-81D8-4E1D4F34DF31}">
  <ds:schemaRefs>
    <ds:schemaRef ds:uri="http://schemas.openxmlformats.org/package/2006/metadata/core-properties"/>
    <ds:schemaRef ds:uri="http://purl.org/dc/terms/"/>
    <ds:schemaRef ds:uri="c1e2550b-e82e-490a-bae0-f375b9a6bad9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ce70246-c0b8-4f35-89ae-e68b97a98af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Microsoft account</cp:lastModifiedBy>
  <cp:revision>3</cp:revision>
  <dcterms:created xsi:type="dcterms:W3CDTF">2020-06-10T01:59:38Z</dcterms:created>
  <dcterms:modified xsi:type="dcterms:W3CDTF">2020-09-05T14:02:29Z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