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F520-A059-41C9-9B76-38591D389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0F59A-BD7D-4C33-9C48-04C25A080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72ABD-42F3-4DFA-B698-226301A7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8456-B7FA-4B47-9331-BA67BB94EFEF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363E8-DC93-4D1E-85D9-03E2238F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1BB67-3F3B-4471-9535-42E8010B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E048-E904-4135-A4EF-5FD47543A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18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FBC0-5230-4135-8934-D7738C48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52057-D89D-43CB-BD40-A472B39FC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EFFDE-4DA7-429D-B060-0141F28D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8456-B7FA-4B47-9331-BA67BB94EFEF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67662-750B-420B-8EF2-7D92DDDE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9D023-FD57-4E3D-BD1A-F3BB1F3F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E048-E904-4135-A4EF-5FD47543A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88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CE157-7478-4E38-AF1B-DAB2DFC6E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5A9A7-03C8-4DF8-8B7D-0F796AE20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5AEC6-826B-4DBD-B676-3F9C5937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8456-B7FA-4B47-9331-BA67BB94EFEF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043BD-1798-4406-8AB5-A90091F6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607E4-E791-498A-8E9A-7A5549E3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E048-E904-4135-A4EF-5FD47543A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DC93-DC36-4E83-A4C8-808ED422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FAF50-316F-4B36-8D20-36722F2A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76C29-8202-4FC7-B543-CDDD0A3D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8456-B7FA-4B47-9331-BA67BB94EFEF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51DB8-A3C7-4CFF-87A7-3E11E46F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8C5AB-37D8-402C-90C9-B9979385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E048-E904-4135-A4EF-5FD47543A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10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463F-CF19-48A8-82BF-6E37961C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7BDEC-D3CB-4899-BC25-B88F09C21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844A9-ED35-46CC-810F-6064E98D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8456-B7FA-4B47-9331-BA67BB94EFEF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F59C4-A069-47C1-99D8-52E7D1D4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D716C-11A8-4F06-BCAA-BEB2DBEB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E048-E904-4135-A4EF-5FD47543A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3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4A28-0326-4DEB-B20B-BA57958F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3DDEA-62A0-4530-9BCA-CE24C8C96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13C1D-4FA3-464C-8B53-07026AB2E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952FF-F151-4DB9-B2A2-A39E673A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8456-B7FA-4B47-9331-BA67BB94EFEF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1BD90-3ADD-4914-B4EB-DD29BABE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CABCB-68C7-4D20-8910-824DB684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E048-E904-4135-A4EF-5FD47543A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16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D9B6-1714-426E-9503-D74677D7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9BABF-F406-4DA8-B5AD-BB5710B80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F3152-7F15-48B0-9537-34FFFC265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6AEDB-6F3B-48A8-88C2-F5A959EFB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E337E-FC59-4AF4-BC63-8023D580D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5CB63-CAC8-4EA0-9801-33C3A816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8456-B7FA-4B47-9331-BA67BB94EFEF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39FFE-361E-464C-8E47-5019CD3F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FD018-8334-42C9-973E-5E3D31D3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E048-E904-4135-A4EF-5FD47543A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1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52E2-A1C2-4286-B482-CF856939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F4D1D-957A-4EBF-A53C-A1FC9066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8456-B7FA-4B47-9331-BA67BB94EFEF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5A2B8-7AE0-4DA7-9461-56A7A90D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09A8E-FA0F-495D-B769-ACAAB8CC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E048-E904-4135-A4EF-5FD47543A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87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2AA52-A50F-42D9-AF44-1B32D037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8456-B7FA-4B47-9331-BA67BB94EFEF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B827D-09CF-46A4-8AB3-9B8A9699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515D-0615-4832-B27A-CEAC2C14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E048-E904-4135-A4EF-5FD47543A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33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871F-7D3D-4C5E-9CDB-D2DAA5A2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DF9D2-8A35-4A27-B550-C32A6CB5F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12761-654B-4688-B353-A7A00B1E2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67275-AE87-4861-B297-6B198CE5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8456-B7FA-4B47-9331-BA67BB94EFEF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C5611-FA04-404A-975D-FCC29999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38394-B223-4DB7-AA9D-59647367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E048-E904-4135-A4EF-5FD47543A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38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D222-1A8F-4E8B-8D92-F0A4F2F1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93121-309C-43D3-80CA-506EEC20C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1E4F0-CA2D-461D-92F6-C96CE49B7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D49AC-A0FD-4B21-846C-1AE8CE3E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8456-B7FA-4B47-9331-BA67BB94EFEF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749E3-7C52-4EC9-8C89-75C74B7E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372C4-ED19-4B86-85CC-C822BB5A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E048-E904-4135-A4EF-5FD47543A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7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C1BBA-45CB-4DB5-A65A-AAB83309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A627F-3AFA-4D68-8E76-890078B0D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22C89-B697-4580-81B2-8F4687F3C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F8456-B7FA-4B47-9331-BA67BB94EFEF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0387E-1FCA-4EC9-B538-DF8925F3A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15AEB-C324-49B7-B8FA-49B522692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7E048-E904-4135-A4EF-5FD47543A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73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3261-82B3-4F0E-AAE2-06B1BE775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Lnlnm;n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BBB99-7382-4F27-9A95-9AE6CBC6E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Nknll</a:t>
            </a:r>
            <a:r>
              <a:rPr lang="en-US"/>
              <a:t>;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52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Lnlnm;n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Lnlnm;n</dc:title>
  <dc:creator>Roshan</dc:creator>
  <cp:lastModifiedBy>Roshan</cp:lastModifiedBy>
  <cp:revision>2</cp:revision>
  <dcterms:created xsi:type="dcterms:W3CDTF">2021-08-17T19:51:12Z</dcterms:created>
  <dcterms:modified xsi:type="dcterms:W3CDTF">2021-08-17T19:55:51Z</dcterms:modified>
</cp:coreProperties>
</file>