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4"/>
  </p:sldMasterIdLst>
  <p:notesMasterIdLst>
    <p:notesMasterId r:id="rId26"/>
  </p:notesMasterIdLst>
  <p:handoutMasterIdLst>
    <p:handoutMasterId r:id="rId27"/>
  </p:handoutMasterIdLst>
  <p:sldIdLst>
    <p:sldId id="256" r:id="rId5"/>
    <p:sldId id="301" r:id="rId6"/>
    <p:sldId id="306" r:id="rId7"/>
    <p:sldId id="303" r:id="rId8"/>
    <p:sldId id="315" r:id="rId9"/>
    <p:sldId id="304" r:id="rId10"/>
    <p:sldId id="309" r:id="rId11"/>
    <p:sldId id="313" r:id="rId12"/>
    <p:sldId id="302" r:id="rId13"/>
    <p:sldId id="310" r:id="rId14"/>
    <p:sldId id="312" r:id="rId15"/>
    <p:sldId id="314" r:id="rId16"/>
    <p:sldId id="308" r:id="rId17"/>
    <p:sldId id="318" r:id="rId18"/>
    <p:sldId id="317" r:id="rId19"/>
    <p:sldId id="319" r:id="rId20"/>
    <p:sldId id="316" r:id="rId21"/>
    <p:sldId id="305" r:id="rId22"/>
    <p:sldId id="307" r:id="rId23"/>
    <p:sldId id="298" r:id="rId24"/>
    <p:sldId id="29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773DFF-E525-41B2-B3E8-7AC6EEB1481F}">
          <p14:sldIdLst>
            <p14:sldId id="256"/>
            <p14:sldId id="301"/>
            <p14:sldId id="306"/>
            <p14:sldId id="303"/>
            <p14:sldId id="315"/>
            <p14:sldId id="304"/>
            <p14:sldId id="309"/>
            <p14:sldId id="313"/>
            <p14:sldId id="302"/>
            <p14:sldId id="310"/>
            <p14:sldId id="312"/>
            <p14:sldId id="314"/>
            <p14:sldId id="308"/>
            <p14:sldId id="318"/>
            <p14:sldId id="317"/>
            <p14:sldId id="319"/>
            <p14:sldId id="316"/>
            <p14:sldId id="305"/>
            <p14:sldId id="307"/>
            <p14:sldId id="298"/>
          </p14:sldIdLst>
        </p14:section>
        <p14:section name="Untitled Section" id="{A1BB3042-8C2C-48D5-BEE2-67B84ABA2D45}">
          <p14:sldIdLst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CE9ECE-CE98-47B4-9189-3ED667E2F581}" v="537" dt="2023-05-20T11:07:59.803"/>
  </p1510:revLst>
</p1510:revInfo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9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han Kumar Mandal" userId="6c6fc9878f8e02ad" providerId="LiveId" clId="{30CE9ECE-CE98-47B4-9189-3ED667E2F581}"/>
    <pc:docChg chg="undo redo custSel addSld delSld modSld sldOrd">
      <pc:chgData name="Roshan Kumar Mandal" userId="6c6fc9878f8e02ad" providerId="LiveId" clId="{30CE9ECE-CE98-47B4-9189-3ED667E2F581}" dt="2023-05-20T11:07:59.803" v="1583" actId="255"/>
      <pc:docMkLst>
        <pc:docMk/>
      </pc:docMkLst>
      <pc:sldChg chg="modSp">
        <pc:chgData name="Roshan Kumar Mandal" userId="6c6fc9878f8e02ad" providerId="LiveId" clId="{30CE9ECE-CE98-47B4-9189-3ED667E2F581}" dt="2023-05-20T11:07:59.803" v="1583" actId="255"/>
        <pc:sldMkLst>
          <pc:docMk/>
          <pc:sldMk cId="3711158507" sldId="298"/>
        </pc:sldMkLst>
        <pc:graphicFrameChg chg="mod">
          <ac:chgData name="Roshan Kumar Mandal" userId="6c6fc9878f8e02ad" providerId="LiveId" clId="{30CE9ECE-CE98-47B4-9189-3ED667E2F581}" dt="2023-05-20T11:07:59.803" v="1583" actId="255"/>
          <ac:graphicFrameMkLst>
            <pc:docMk/>
            <pc:sldMk cId="3711158507" sldId="298"/>
            <ac:graphicFrameMk id="14" creationId="{5FAFA471-FA9E-40C1-BF96-0E06F8A3D111}"/>
          </ac:graphicFrameMkLst>
        </pc:graphicFrameChg>
      </pc:sldChg>
      <pc:sldChg chg="addSp modSp mod">
        <pc:chgData name="Roshan Kumar Mandal" userId="6c6fc9878f8e02ad" providerId="LiveId" clId="{30CE9ECE-CE98-47B4-9189-3ED667E2F581}" dt="2023-05-20T10:04:39.058" v="1051" actId="123"/>
        <pc:sldMkLst>
          <pc:docMk/>
          <pc:sldMk cId="3579242365" sldId="301"/>
        </pc:sldMkLst>
        <pc:spChg chg="add mod">
          <ac:chgData name="Roshan Kumar Mandal" userId="6c6fc9878f8e02ad" providerId="LiveId" clId="{30CE9ECE-CE98-47B4-9189-3ED667E2F581}" dt="2023-05-20T09:38:08.213" v="569" actId="20577"/>
          <ac:spMkLst>
            <pc:docMk/>
            <pc:sldMk cId="3579242365" sldId="301"/>
            <ac:spMk id="2" creationId="{657F1C48-D3D6-1421-0DA5-1CFF993B24AE}"/>
          </ac:spMkLst>
        </pc:spChg>
        <pc:spChg chg="mod">
          <ac:chgData name="Roshan Kumar Mandal" userId="6c6fc9878f8e02ad" providerId="LiveId" clId="{30CE9ECE-CE98-47B4-9189-3ED667E2F581}" dt="2023-05-20T10:04:39.058" v="1051" actId="123"/>
          <ac:spMkLst>
            <pc:docMk/>
            <pc:sldMk cId="3579242365" sldId="301"/>
            <ac:spMk id="3" creationId="{598B86DD-58E2-4168-A51B-DE6F8641D7E8}"/>
          </ac:spMkLst>
        </pc:spChg>
        <pc:spChg chg="mod">
          <ac:chgData name="Roshan Kumar Mandal" userId="6c6fc9878f8e02ad" providerId="LiveId" clId="{30CE9ECE-CE98-47B4-9189-3ED667E2F581}" dt="2023-05-20T09:36:57.720" v="553" actId="14100"/>
          <ac:spMkLst>
            <pc:docMk/>
            <pc:sldMk cId="3579242365" sldId="301"/>
            <ac:spMk id="4" creationId="{DD0BDAED-9E63-4649-B271-50BE72FCD7A1}"/>
          </ac:spMkLst>
        </pc:spChg>
        <pc:spChg chg="add mod">
          <ac:chgData name="Roshan Kumar Mandal" userId="6c6fc9878f8e02ad" providerId="LiveId" clId="{30CE9ECE-CE98-47B4-9189-3ED667E2F581}" dt="2023-05-20T09:38:16.005" v="578" actId="20577"/>
          <ac:spMkLst>
            <pc:docMk/>
            <pc:sldMk cId="3579242365" sldId="301"/>
            <ac:spMk id="5" creationId="{BD950EF3-DEB3-6AC6-DA7D-2794D885B2C7}"/>
          </ac:spMkLst>
        </pc:spChg>
        <pc:spChg chg="add mod">
          <ac:chgData name="Roshan Kumar Mandal" userId="6c6fc9878f8e02ad" providerId="LiveId" clId="{30CE9ECE-CE98-47B4-9189-3ED667E2F581}" dt="2023-05-20T09:38:20.763" v="585" actId="20577"/>
          <ac:spMkLst>
            <pc:docMk/>
            <pc:sldMk cId="3579242365" sldId="301"/>
            <ac:spMk id="6" creationId="{7E80491F-CF03-C096-9846-5CA075486206}"/>
          </ac:spMkLst>
        </pc:spChg>
      </pc:sldChg>
      <pc:sldChg chg="modSp add mod">
        <pc:chgData name="Roshan Kumar Mandal" userId="6c6fc9878f8e02ad" providerId="LiveId" clId="{30CE9ECE-CE98-47B4-9189-3ED667E2F581}" dt="2023-05-20T10:04:32.657" v="1050" actId="123"/>
        <pc:sldMkLst>
          <pc:docMk/>
          <pc:sldMk cId="843786429" sldId="303"/>
        </pc:sldMkLst>
        <pc:spChg chg="mod">
          <ac:chgData name="Roshan Kumar Mandal" userId="6c6fc9878f8e02ad" providerId="LiveId" clId="{30CE9ECE-CE98-47B4-9189-3ED667E2F581}" dt="2023-05-20T10:04:32.657" v="1050" actId="123"/>
          <ac:spMkLst>
            <pc:docMk/>
            <pc:sldMk cId="843786429" sldId="303"/>
            <ac:spMk id="3" creationId="{598B86DD-58E2-4168-A51B-DE6F8641D7E8}"/>
          </ac:spMkLst>
        </pc:spChg>
        <pc:spChg chg="mod">
          <ac:chgData name="Roshan Kumar Mandal" userId="6c6fc9878f8e02ad" providerId="LiveId" clId="{30CE9ECE-CE98-47B4-9189-3ED667E2F581}" dt="2023-05-20T09:31:02.698" v="472" actId="20577"/>
          <ac:spMkLst>
            <pc:docMk/>
            <pc:sldMk cId="843786429" sldId="303"/>
            <ac:spMk id="4" creationId="{DD0BDAED-9E63-4649-B271-50BE72FCD7A1}"/>
          </ac:spMkLst>
        </pc:spChg>
      </pc:sldChg>
      <pc:sldChg chg="addSp delSp modSp add mod">
        <pc:chgData name="Roshan Kumar Mandal" userId="6c6fc9878f8e02ad" providerId="LiveId" clId="{30CE9ECE-CE98-47B4-9189-3ED667E2F581}" dt="2023-05-20T10:04:27.780" v="1049" actId="123"/>
        <pc:sldMkLst>
          <pc:docMk/>
          <pc:sldMk cId="3724565830" sldId="304"/>
        </pc:sldMkLst>
        <pc:spChg chg="mod">
          <ac:chgData name="Roshan Kumar Mandal" userId="6c6fc9878f8e02ad" providerId="LiveId" clId="{30CE9ECE-CE98-47B4-9189-3ED667E2F581}" dt="2023-05-20T10:04:27.780" v="1049" actId="123"/>
          <ac:spMkLst>
            <pc:docMk/>
            <pc:sldMk cId="3724565830" sldId="304"/>
            <ac:spMk id="3" creationId="{598B86DD-58E2-4168-A51B-DE6F8641D7E8}"/>
          </ac:spMkLst>
        </pc:spChg>
        <pc:spChg chg="mod">
          <ac:chgData name="Roshan Kumar Mandal" userId="6c6fc9878f8e02ad" providerId="LiveId" clId="{30CE9ECE-CE98-47B4-9189-3ED667E2F581}" dt="2023-05-20T09:47:26.407" v="764" actId="14100"/>
          <ac:spMkLst>
            <pc:docMk/>
            <pc:sldMk cId="3724565830" sldId="304"/>
            <ac:spMk id="4" creationId="{DD0BDAED-9E63-4649-B271-50BE72FCD7A1}"/>
          </ac:spMkLst>
        </pc:spChg>
        <pc:spChg chg="add del">
          <ac:chgData name="Roshan Kumar Mandal" userId="6c6fc9878f8e02ad" providerId="LiveId" clId="{30CE9ECE-CE98-47B4-9189-3ED667E2F581}" dt="2023-05-20T09:46:40.144" v="751" actId="22"/>
          <ac:spMkLst>
            <pc:docMk/>
            <pc:sldMk cId="3724565830" sldId="304"/>
            <ac:spMk id="5" creationId="{4207664E-F146-18B7-2456-6254462ABDC5}"/>
          </ac:spMkLst>
        </pc:spChg>
      </pc:sldChg>
      <pc:sldChg chg="modSp add mod">
        <pc:chgData name="Roshan Kumar Mandal" userId="6c6fc9878f8e02ad" providerId="LiveId" clId="{30CE9ECE-CE98-47B4-9189-3ED667E2F581}" dt="2023-05-20T10:06:17.082" v="1058" actId="14100"/>
        <pc:sldMkLst>
          <pc:docMk/>
          <pc:sldMk cId="2914472008" sldId="305"/>
        </pc:sldMkLst>
        <pc:spChg chg="mod">
          <ac:chgData name="Roshan Kumar Mandal" userId="6c6fc9878f8e02ad" providerId="LiveId" clId="{30CE9ECE-CE98-47B4-9189-3ED667E2F581}" dt="2023-05-20T10:06:17.082" v="1058" actId="14100"/>
          <ac:spMkLst>
            <pc:docMk/>
            <pc:sldMk cId="2914472008" sldId="305"/>
            <ac:spMk id="3" creationId="{598B86DD-58E2-4168-A51B-DE6F8641D7E8}"/>
          </ac:spMkLst>
        </pc:spChg>
        <pc:spChg chg="mod">
          <ac:chgData name="Roshan Kumar Mandal" userId="6c6fc9878f8e02ad" providerId="LiveId" clId="{30CE9ECE-CE98-47B4-9189-3ED667E2F581}" dt="2023-05-20T09:33:57.301" v="534" actId="27636"/>
          <ac:spMkLst>
            <pc:docMk/>
            <pc:sldMk cId="2914472008" sldId="305"/>
            <ac:spMk id="4" creationId="{DD0BDAED-9E63-4649-B271-50BE72FCD7A1}"/>
          </ac:spMkLst>
        </pc:spChg>
      </pc:sldChg>
      <pc:sldChg chg="addSp modSp add mod">
        <pc:chgData name="Roshan Kumar Mandal" userId="6c6fc9878f8e02ad" providerId="LiveId" clId="{30CE9ECE-CE98-47B4-9189-3ED667E2F581}" dt="2023-05-20T09:57:38.205" v="1024" actId="6549"/>
        <pc:sldMkLst>
          <pc:docMk/>
          <pc:sldMk cId="2337253116" sldId="306"/>
        </pc:sldMkLst>
        <pc:spChg chg="add mod">
          <ac:chgData name="Roshan Kumar Mandal" userId="6c6fc9878f8e02ad" providerId="LiveId" clId="{30CE9ECE-CE98-47B4-9189-3ED667E2F581}" dt="2023-05-20T09:39:51.046" v="626" actId="20577"/>
          <ac:spMkLst>
            <pc:docMk/>
            <pc:sldMk cId="2337253116" sldId="306"/>
            <ac:spMk id="2" creationId="{4894D7E9-B3F3-C4A8-6293-B54276A41312}"/>
          </ac:spMkLst>
        </pc:spChg>
        <pc:spChg chg="mod">
          <ac:chgData name="Roshan Kumar Mandal" userId="6c6fc9878f8e02ad" providerId="LiveId" clId="{30CE9ECE-CE98-47B4-9189-3ED667E2F581}" dt="2023-05-20T09:57:38.205" v="1024" actId="6549"/>
          <ac:spMkLst>
            <pc:docMk/>
            <pc:sldMk cId="2337253116" sldId="306"/>
            <ac:spMk id="3" creationId="{598B86DD-58E2-4168-A51B-DE6F8641D7E8}"/>
          </ac:spMkLst>
        </pc:spChg>
        <pc:spChg chg="mod">
          <ac:chgData name="Roshan Kumar Mandal" userId="6c6fc9878f8e02ad" providerId="LiveId" clId="{30CE9ECE-CE98-47B4-9189-3ED667E2F581}" dt="2023-05-20T09:28:36.422" v="304" actId="20577"/>
          <ac:spMkLst>
            <pc:docMk/>
            <pc:sldMk cId="2337253116" sldId="306"/>
            <ac:spMk id="4" creationId="{DD0BDAED-9E63-4649-B271-50BE72FCD7A1}"/>
          </ac:spMkLst>
        </pc:spChg>
        <pc:spChg chg="add mod">
          <ac:chgData name="Roshan Kumar Mandal" userId="6c6fc9878f8e02ad" providerId="LiveId" clId="{30CE9ECE-CE98-47B4-9189-3ED667E2F581}" dt="2023-05-20T09:39:30.680" v="603" actId="20577"/>
          <ac:spMkLst>
            <pc:docMk/>
            <pc:sldMk cId="2337253116" sldId="306"/>
            <ac:spMk id="5" creationId="{319032A1-60B1-A266-B592-DA316E498A2D}"/>
          </ac:spMkLst>
        </pc:spChg>
        <pc:spChg chg="add mod">
          <ac:chgData name="Roshan Kumar Mandal" userId="6c6fc9878f8e02ad" providerId="LiveId" clId="{30CE9ECE-CE98-47B4-9189-3ED667E2F581}" dt="2023-05-20T09:39:38.774" v="618" actId="20577"/>
          <ac:spMkLst>
            <pc:docMk/>
            <pc:sldMk cId="2337253116" sldId="306"/>
            <ac:spMk id="6" creationId="{26515FE8-3624-A9BF-C404-CCFE9962140F}"/>
          </ac:spMkLst>
        </pc:spChg>
      </pc:sldChg>
      <pc:sldChg chg="modSp add mod">
        <pc:chgData name="Roshan Kumar Mandal" userId="6c6fc9878f8e02ad" providerId="LiveId" clId="{30CE9ECE-CE98-47B4-9189-3ED667E2F581}" dt="2023-05-20T10:06:06.325" v="1057" actId="179"/>
        <pc:sldMkLst>
          <pc:docMk/>
          <pc:sldMk cId="4052183130" sldId="307"/>
        </pc:sldMkLst>
        <pc:spChg chg="mod">
          <ac:chgData name="Roshan Kumar Mandal" userId="6c6fc9878f8e02ad" providerId="LiveId" clId="{30CE9ECE-CE98-47B4-9189-3ED667E2F581}" dt="2023-05-20T10:06:06.325" v="1057" actId="179"/>
          <ac:spMkLst>
            <pc:docMk/>
            <pc:sldMk cId="4052183130" sldId="307"/>
            <ac:spMk id="3" creationId="{598B86DD-58E2-4168-A51B-DE6F8641D7E8}"/>
          </ac:spMkLst>
        </pc:spChg>
      </pc:sldChg>
      <pc:sldChg chg="modSp add mod ord">
        <pc:chgData name="Roshan Kumar Mandal" userId="6c6fc9878f8e02ad" providerId="LiveId" clId="{30CE9ECE-CE98-47B4-9189-3ED667E2F581}" dt="2023-05-20T10:19:15.646" v="1172" actId="179"/>
        <pc:sldMkLst>
          <pc:docMk/>
          <pc:sldMk cId="3917129629" sldId="308"/>
        </pc:sldMkLst>
        <pc:spChg chg="mod">
          <ac:chgData name="Roshan Kumar Mandal" userId="6c6fc9878f8e02ad" providerId="LiveId" clId="{30CE9ECE-CE98-47B4-9189-3ED667E2F581}" dt="2023-05-20T10:19:15.646" v="1172" actId="179"/>
          <ac:spMkLst>
            <pc:docMk/>
            <pc:sldMk cId="3917129629" sldId="308"/>
            <ac:spMk id="3" creationId="{598B86DD-58E2-4168-A51B-DE6F8641D7E8}"/>
          </ac:spMkLst>
        </pc:spChg>
        <pc:spChg chg="mod">
          <ac:chgData name="Roshan Kumar Mandal" userId="6c6fc9878f8e02ad" providerId="LiveId" clId="{30CE9ECE-CE98-47B4-9189-3ED667E2F581}" dt="2023-05-20T09:34:31.892" v="546" actId="20577"/>
          <ac:spMkLst>
            <pc:docMk/>
            <pc:sldMk cId="3917129629" sldId="308"/>
            <ac:spMk id="4" creationId="{DD0BDAED-9E63-4649-B271-50BE72FCD7A1}"/>
          </ac:spMkLst>
        </pc:spChg>
      </pc:sldChg>
      <pc:sldChg chg="modSp add del mod">
        <pc:chgData name="Roshan Kumar Mandal" userId="6c6fc9878f8e02ad" providerId="LiveId" clId="{30CE9ECE-CE98-47B4-9189-3ED667E2F581}" dt="2023-05-20T09:35:15.026" v="547" actId="47"/>
        <pc:sldMkLst>
          <pc:docMk/>
          <pc:sldMk cId="1134503113" sldId="309"/>
        </pc:sldMkLst>
        <pc:spChg chg="mod">
          <ac:chgData name="Roshan Kumar Mandal" userId="6c6fc9878f8e02ad" providerId="LiveId" clId="{30CE9ECE-CE98-47B4-9189-3ED667E2F581}" dt="2023-05-20T09:34:15.277" v="539" actId="21"/>
          <ac:spMkLst>
            <pc:docMk/>
            <pc:sldMk cId="1134503113" sldId="309"/>
            <ac:spMk id="4" creationId="{DD0BDAED-9E63-4649-B271-50BE72FCD7A1}"/>
          </ac:spMkLst>
        </pc:spChg>
      </pc:sldChg>
      <pc:sldChg chg="modSp add mod">
        <pc:chgData name="Roshan Kumar Mandal" userId="6c6fc9878f8e02ad" providerId="LiveId" clId="{30CE9ECE-CE98-47B4-9189-3ED667E2F581}" dt="2023-05-20T10:04:20.514" v="1048" actId="123"/>
        <pc:sldMkLst>
          <pc:docMk/>
          <pc:sldMk cId="2184712624" sldId="309"/>
        </pc:sldMkLst>
        <pc:spChg chg="mod">
          <ac:chgData name="Roshan Kumar Mandal" userId="6c6fc9878f8e02ad" providerId="LiveId" clId="{30CE9ECE-CE98-47B4-9189-3ED667E2F581}" dt="2023-05-20T10:04:20.514" v="1048" actId="123"/>
          <ac:spMkLst>
            <pc:docMk/>
            <pc:sldMk cId="2184712624" sldId="309"/>
            <ac:spMk id="3" creationId="{598B86DD-58E2-4168-A51B-DE6F8641D7E8}"/>
          </ac:spMkLst>
        </pc:spChg>
        <pc:spChg chg="mod">
          <ac:chgData name="Roshan Kumar Mandal" userId="6c6fc9878f8e02ad" providerId="LiveId" clId="{30CE9ECE-CE98-47B4-9189-3ED667E2F581}" dt="2023-05-20T09:47:21.868" v="763" actId="14100"/>
          <ac:spMkLst>
            <pc:docMk/>
            <pc:sldMk cId="2184712624" sldId="309"/>
            <ac:spMk id="4" creationId="{DD0BDAED-9E63-4649-B271-50BE72FCD7A1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3EFD7B-CEA6-4BE4-899D-AED35A67825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021EFF-9D10-4128-A408-DAAA44ECCD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integration of Smart IoT Dustbins with other devices and systems opens up exciting possibilities:</a:t>
          </a:r>
        </a:p>
      </dgm:t>
    </dgm:pt>
    <dgm:pt modelId="{3EF98F0C-17FA-4D71-AD8B-159AB656FB69}" type="parTrans" cxnId="{3FE23931-2594-485C-B8AA-9B012903FB99}">
      <dgm:prSet/>
      <dgm:spPr/>
      <dgm:t>
        <a:bodyPr/>
        <a:lstStyle/>
        <a:p>
          <a:endParaRPr lang="en-US"/>
        </a:p>
      </dgm:t>
    </dgm:pt>
    <dgm:pt modelId="{B94AFE6D-A015-4141-96D4-47F23D777B68}" type="sibTrans" cxnId="{3FE23931-2594-485C-B8AA-9B012903FB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F22DD20-C2CA-4206-9530-BDA0BB2461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Sharing data with waste collection companies to optimize routes and schedules.</a:t>
          </a:r>
        </a:p>
      </dgm:t>
    </dgm:pt>
    <dgm:pt modelId="{C6D84634-E6E1-4343-B5BF-EB8283BCDAE4}" type="parTrans" cxnId="{B81121A6-6F6B-4CCC-B4BD-7BE5FFA13EA8}">
      <dgm:prSet/>
      <dgm:spPr/>
      <dgm:t>
        <a:bodyPr/>
        <a:lstStyle/>
        <a:p>
          <a:endParaRPr lang="en-US"/>
        </a:p>
      </dgm:t>
    </dgm:pt>
    <dgm:pt modelId="{E831C4D2-EB96-4A90-9198-C3A5C5AE4A8B}" type="sibTrans" cxnId="{B81121A6-6F6B-4CCC-B4BD-7BE5FFA13EA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53160CA-8A44-4B40-ABE7-FACAFF7652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Providing insights to city planners for better waste management and urban planning decisions.</a:t>
          </a:r>
        </a:p>
      </dgm:t>
    </dgm:pt>
    <dgm:pt modelId="{0BAF5169-C94B-4B95-88C9-FB3692AE80F9}" type="parTrans" cxnId="{98ED52D3-9962-4C00-9F85-C3BD26612467}">
      <dgm:prSet/>
      <dgm:spPr/>
      <dgm:t>
        <a:bodyPr/>
        <a:lstStyle/>
        <a:p>
          <a:endParaRPr lang="en-US"/>
        </a:p>
      </dgm:t>
    </dgm:pt>
    <dgm:pt modelId="{C0220B7F-E125-4C00-BB82-68177CDFFE3F}" type="sibTrans" cxnId="{98ED52D3-9962-4C00-9F85-C3BD2661246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DEE83E5-B1EB-4FDD-955E-EAF6FB9AB4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Continuous advancements and improvements based on data analysis and feedback.</a:t>
          </a:r>
        </a:p>
      </dgm:t>
    </dgm:pt>
    <dgm:pt modelId="{0022D972-6F1E-45DB-8E60-69EB1BECB0BD}" type="parTrans" cxnId="{3DAF124D-C3DE-48EB-BCCD-967C409D241B}">
      <dgm:prSet/>
      <dgm:spPr/>
      <dgm:t>
        <a:bodyPr/>
        <a:lstStyle/>
        <a:p>
          <a:endParaRPr lang="en-US"/>
        </a:p>
      </dgm:t>
    </dgm:pt>
    <dgm:pt modelId="{A576DCA6-8FD1-4311-ABD2-8295A59D239B}" type="sibTrans" cxnId="{3DAF124D-C3DE-48EB-BCCD-967C409D241B}">
      <dgm:prSet/>
      <dgm:spPr/>
      <dgm:t>
        <a:bodyPr/>
        <a:lstStyle/>
        <a:p>
          <a:endParaRPr lang="en-US"/>
        </a:p>
      </dgm:t>
    </dgm:pt>
    <dgm:pt modelId="{B885C036-ACC8-41B4-B376-D210CB01D494}" type="pres">
      <dgm:prSet presAssocID="{AA3EFD7B-CEA6-4BE4-899D-AED35A678255}" presName="root" presStyleCnt="0">
        <dgm:presLayoutVars>
          <dgm:dir/>
          <dgm:resizeHandles val="exact"/>
        </dgm:presLayoutVars>
      </dgm:prSet>
      <dgm:spPr/>
    </dgm:pt>
    <dgm:pt modelId="{0AB803D2-ACB3-4531-9463-01AA0036FAA4}" type="pres">
      <dgm:prSet presAssocID="{AA3EFD7B-CEA6-4BE4-899D-AED35A678255}" presName="container" presStyleCnt="0">
        <dgm:presLayoutVars>
          <dgm:dir/>
          <dgm:resizeHandles val="exact"/>
        </dgm:presLayoutVars>
      </dgm:prSet>
      <dgm:spPr/>
    </dgm:pt>
    <dgm:pt modelId="{42F5A80C-4943-4C83-86B1-E426A707DCA0}" type="pres">
      <dgm:prSet presAssocID="{A7021EFF-9D10-4128-A408-DAAA44ECCDBB}" presName="compNode" presStyleCnt="0"/>
      <dgm:spPr/>
    </dgm:pt>
    <dgm:pt modelId="{2941E519-264D-4EE6-A89D-29C5F7F49343}" type="pres">
      <dgm:prSet presAssocID="{A7021EFF-9D10-4128-A408-DAAA44ECCDBB}" presName="iconBgRect" presStyleLbl="bgShp" presStyleIdx="0" presStyleCnt="4"/>
      <dgm:spPr/>
    </dgm:pt>
    <dgm:pt modelId="{736CE2D7-01E8-4EA6-A840-0181C04BC331}" type="pres">
      <dgm:prSet presAssocID="{A7021EFF-9D10-4128-A408-DAAA44ECCDB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3F1EE6C-E8D4-4372-BCF2-7BACE6428818}" type="pres">
      <dgm:prSet presAssocID="{A7021EFF-9D10-4128-A408-DAAA44ECCDBB}" presName="spaceRect" presStyleCnt="0"/>
      <dgm:spPr/>
    </dgm:pt>
    <dgm:pt modelId="{CB6CC889-0EE0-4743-9AC3-BAC4A67102EC}" type="pres">
      <dgm:prSet presAssocID="{A7021EFF-9D10-4128-A408-DAAA44ECCDBB}" presName="textRect" presStyleLbl="revTx" presStyleIdx="0" presStyleCnt="4">
        <dgm:presLayoutVars>
          <dgm:chMax val="1"/>
          <dgm:chPref val="1"/>
        </dgm:presLayoutVars>
      </dgm:prSet>
      <dgm:spPr/>
    </dgm:pt>
    <dgm:pt modelId="{8BFF76BF-5CD0-4013-B334-011D522B82A7}" type="pres">
      <dgm:prSet presAssocID="{B94AFE6D-A015-4141-96D4-47F23D777B68}" presName="sibTrans" presStyleLbl="sibTrans2D1" presStyleIdx="0" presStyleCnt="0"/>
      <dgm:spPr/>
    </dgm:pt>
    <dgm:pt modelId="{7C826215-1FFA-42F5-90EC-6015B8A724DE}" type="pres">
      <dgm:prSet presAssocID="{3F22DD20-C2CA-4206-9530-BDA0BB2461FA}" presName="compNode" presStyleCnt="0"/>
      <dgm:spPr/>
    </dgm:pt>
    <dgm:pt modelId="{80B98EAA-57FB-4F23-A484-7540F82D19D3}" type="pres">
      <dgm:prSet presAssocID="{3F22DD20-C2CA-4206-9530-BDA0BB2461FA}" presName="iconBgRect" presStyleLbl="bgShp" presStyleIdx="1" presStyleCnt="4"/>
      <dgm:spPr/>
    </dgm:pt>
    <dgm:pt modelId="{B5480643-9A99-4E08-9451-3B14F75476D9}" type="pres">
      <dgm:prSet presAssocID="{3F22DD20-C2CA-4206-9530-BDA0BB2461F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70CAA9C0-983F-48A3-9ECD-619A03867433}" type="pres">
      <dgm:prSet presAssocID="{3F22DD20-C2CA-4206-9530-BDA0BB2461FA}" presName="spaceRect" presStyleCnt="0"/>
      <dgm:spPr/>
    </dgm:pt>
    <dgm:pt modelId="{C8AB1AEA-D224-4F3F-9DCD-93BCDEE36B38}" type="pres">
      <dgm:prSet presAssocID="{3F22DD20-C2CA-4206-9530-BDA0BB2461FA}" presName="textRect" presStyleLbl="revTx" presStyleIdx="1" presStyleCnt="4">
        <dgm:presLayoutVars>
          <dgm:chMax val="1"/>
          <dgm:chPref val="1"/>
        </dgm:presLayoutVars>
      </dgm:prSet>
      <dgm:spPr/>
    </dgm:pt>
    <dgm:pt modelId="{BEB83FFA-5266-43BD-9390-6CC851E8607A}" type="pres">
      <dgm:prSet presAssocID="{E831C4D2-EB96-4A90-9198-C3A5C5AE4A8B}" presName="sibTrans" presStyleLbl="sibTrans2D1" presStyleIdx="0" presStyleCnt="0"/>
      <dgm:spPr/>
    </dgm:pt>
    <dgm:pt modelId="{6B7C58D1-2ACE-4487-90E7-8810D0452951}" type="pres">
      <dgm:prSet presAssocID="{853160CA-8A44-4B40-ABE7-FACAFF7652F7}" presName="compNode" presStyleCnt="0"/>
      <dgm:spPr/>
    </dgm:pt>
    <dgm:pt modelId="{9611C728-FB23-4A09-9CF9-DCFDE0A92E92}" type="pres">
      <dgm:prSet presAssocID="{853160CA-8A44-4B40-ABE7-FACAFF7652F7}" presName="iconBgRect" presStyleLbl="bgShp" presStyleIdx="2" presStyleCnt="4"/>
      <dgm:spPr/>
    </dgm:pt>
    <dgm:pt modelId="{62EBA384-D966-4C42-87B8-EFD4A752F620}" type="pres">
      <dgm:prSet presAssocID="{853160CA-8A44-4B40-ABE7-FACAFF7652F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ACC2EC19-0630-41C6-B47C-C9025C5E9B52}" type="pres">
      <dgm:prSet presAssocID="{853160CA-8A44-4B40-ABE7-FACAFF7652F7}" presName="spaceRect" presStyleCnt="0"/>
      <dgm:spPr/>
    </dgm:pt>
    <dgm:pt modelId="{59CF255B-A136-4169-A2DE-E3F9A60567BE}" type="pres">
      <dgm:prSet presAssocID="{853160CA-8A44-4B40-ABE7-FACAFF7652F7}" presName="textRect" presStyleLbl="revTx" presStyleIdx="2" presStyleCnt="4">
        <dgm:presLayoutVars>
          <dgm:chMax val="1"/>
          <dgm:chPref val="1"/>
        </dgm:presLayoutVars>
      </dgm:prSet>
      <dgm:spPr/>
    </dgm:pt>
    <dgm:pt modelId="{07025B84-98D3-48DA-AD79-02641EB497AC}" type="pres">
      <dgm:prSet presAssocID="{C0220B7F-E125-4C00-BB82-68177CDFFE3F}" presName="sibTrans" presStyleLbl="sibTrans2D1" presStyleIdx="0" presStyleCnt="0"/>
      <dgm:spPr/>
    </dgm:pt>
    <dgm:pt modelId="{4B65CD09-05EB-48AC-9AB6-B651FAD63866}" type="pres">
      <dgm:prSet presAssocID="{9DEE83E5-B1EB-4FDD-955E-EAF6FB9AB49D}" presName="compNode" presStyleCnt="0"/>
      <dgm:spPr/>
    </dgm:pt>
    <dgm:pt modelId="{12FCD109-7D55-4ABA-BC6F-AA6B52F67816}" type="pres">
      <dgm:prSet presAssocID="{9DEE83E5-B1EB-4FDD-955E-EAF6FB9AB49D}" presName="iconBgRect" presStyleLbl="bgShp" presStyleIdx="3" presStyleCnt="4"/>
      <dgm:spPr/>
    </dgm:pt>
    <dgm:pt modelId="{7E2DE250-4C25-46F8-8656-BF0F26138768}" type="pres">
      <dgm:prSet presAssocID="{9DEE83E5-B1EB-4FDD-955E-EAF6FB9AB49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9F4CDD04-458C-4169-A7FE-65FA6E21A983}" type="pres">
      <dgm:prSet presAssocID="{9DEE83E5-B1EB-4FDD-955E-EAF6FB9AB49D}" presName="spaceRect" presStyleCnt="0"/>
      <dgm:spPr/>
    </dgm:pt>
    <dgm:pt modelId="{A7A9F3B2-1C7A-4D5C-929B-4D5F105E4536}" type="pres">
      <dgm:prSet presAssocID="{9DEE83E5-B1EB-4FDD-955E-EAF6FB9AB49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39AE930-475D-40D0-8756-171C4758AB6A}" type="presOf" srcId="{3F22DD20-C2CA-4206-9530-BDA0BB2461FA}" destId="{C8AB1AEA-D224-4F3F-9DCD-93BCDEE36B38}" srcOrd="0" destOrd="0" presId="urn:microsoft.com/office/officeart/2018/2/layout/IconCircleList"/>
    <dgm:cxn modelId="{3FE23931-2594-485C-B8AA-9B012903FB99}" srcId="{AA3EFD7B-CEA6-4BE4-899D-AED35A678255}" destId="{A7021EFF-9D10-4128-A408-DAAA44ECCDBB}" srcOrd="0" destOrd="0" parTransId="{3EF98F0C-17FA-4D71-AD8B-159AB656FB69}" sibTransId="{B94AFE6D-A015-4141-96D4-47F23D777B68}"/>
    <dgm:cxn modelId="{BE077337-C46E-4781-92B4-02869E60F5ED}" type="presOf" srcId="{AA3EFD7B-CEA6-4BE4-899D-AED35A678255}" destId="{B885C036-ACC8-41B4-B376-D210CB01D494}" srcOrd="0" destOrd="0" presId="urn:microsoft.com/office/officeart/2018/2/layout/IconCircleList"/>
    <dgm:cxn modelId="{3DAF124D-C3DE-48EB-BCCD-967C409D241B}" srcId="{AA3EFD7B-CEA6-4BE4-899D-AED35A678255}" destId="{9DEE83E5-B1EB-4FDD-955E-EAF6FB9AB49D}" srcOrd="3" destOrd="0" parTransId="{0022D972-6F1E-45DB-8E60-69EB1BECB0BD}" sibTransId="{A576DCA6-8FD1-4311-ABD2-8295A59D239B}"/>
    <dgm:cxn modelId="{723FFE5A-C375-4076-AEBF-F1C8A94F8E4D}" type="presOf" srcId="{9DEE83E5-B1EB-4FDD-955E-EAF6FB9AB49D}" destId="{A7A9F3B2-1C7A-4D5C-929B-4D5F105E4536}" srcOrd="0" destOrd="0" presId="urn:microsoft.com/office/officeart/2018/2/layout/IconCircleList"/>
    <dgm:cxn modelId="{3A660E98-A9C3-42D5-B9F3-AF43EA143496}" type="presOf" srcId="{A7021EFF-9D10-4128-A408-DAAA44ECCDBB}" destId="{CB6CC889-0EE0-4743-9AC3-BAC4A67102EC}" srcOrd="0" destOrd="0" presId="urn:microsoft.com/office/officeart/2018/2/layout/IconCircleList"/>
    <dgm:cxn modelId="{B81121A6-6F6B-4CCC-B4BD-7BE5FFA13EA8}" srcId="{AA3EFD7B-CEA6-4BE4-899D-AED35A678255}" destId="{3F22DD20-C2CA-4206-9530-BDA0BB2461FA}" srcOrd="1" destOrd="0" parTransId="{C6D84634-E6E1-4343-B5BF-EB8283BCDAE4}" sibTransId="{E831C4D2-EB96-4A90-9198-C3A5C5AE4A8B}"/>
    <dgm:cxn modelId="{3B14F6AA-6D3F-49DF-839D-DFDB8B3D8917}" type="presOf" srcId="{C0220B7F-E125-4C00-BB82-68177CDFFE3F}" destId="{07025B84-98D3-48DA-AD79-02641EB497AC}" srcOrd="0" destOrd="0" presId="urn:microsoft.com/office/officeart/2018/2/layout/IconCircleList"/>
    <dgm:cxn modelId="{309982B5-CEA0-4BA0-A03C-D95BB1B5002F}" type="presOf" srcId="{E831C4D2-EB96-4A90-9198-C3A5C5AE4A8B}" destId="{BEB83FFA-5266-43BD-9390-6CC851E8607A}" srcOrd="0" destOrd="0" presId="urn:microsoft.com/office/officeart/2018/2/layout/IconCircleList"/>
    <dgm:cxn modelId="{3EFA43CD-134C-4805-ACF6-BA0132A30925}" type="presOf" srcId="{853160CA-8A44-4B40-ABE7-FACAFF7652F7}" destId="{59CF255B-A136-4169-A2DE-E3F9A60567BE}" srcOrd="0" destOrd="0" presId="urn:microsoft.com/office/officeart/2018/2/layout/IconCircleList"/>
    <dgm:cxn modelId="{98ED52D3-9962-4C00-9F85-C3BD26612467}" srcId="{AA3EFD7B-CEA6-4BE4-899D-AED35A678255}" destId="{853160CA-8A44-4B40-ABE7-FACAFF7652F7}" srcOrd="2" destOrd="0" parTransId="{0BAF5169-C94B-4B95-88C9-FB3692AE80F9}" sibTransId="{C0220B7F-E125-4C00-BB82-68177CDFFE3F}"/>
    <dgm:cxn modelId="{83C908D9-F594-4179-878F-4525334CADD3}" type="presOf" srcId="{B94AFE6D-A015-4141-96D4-47F23D777B68}" destId="{8BFF76BF-5CD0-4013-B334-011D522B82A7}" srcOrd="0" destOrd="0" presId="urn:microsoft.com/office/officeart/2018/2/layout/IconCircleList"/>
    <dgm:cxn modelId="{83E9C48A-F9F7-4FE7-A355-854CBD32BF33}" type="presParOf" srcId="{B885C036-ACC8-41B4-B376-D210CB01D494}" destId="{0AB803D2-ACB3-4531-9463-01AA0036FAA4}" srcOrd="0" destOrd="0" presId="urn:microsoft.com/office/officeart/2018/2/layout/IconCircleList"/>
    <dgm:cxn modelId="{5395C14A-963A-4889-B5E7-1F831CB180A6}" type="presParOf" srcId="{0AB803D2-ACB3-4531-9463-01AA0036FAA4}" destId="{42F5A80C-4943-4C83-86B1-E426A707DCA0}" srcOrd="0" destOrd="0" presId="urn:microsoft.com/office/officeart/2018/2/layout/IconCircleList"/>
    <dgm:cxn modelId="{141AB850-6A25-4A2D-9633-36B88723B1D0}" type="presParOf" srcId="{42F5A80C-4943-4C83-86B1-E426A707DCA0}" destId="{2941E519-264D-4EE6-A89D-29C5F7F49343}" srcOrd="0" destOrd="0" presId="urn:microsoft.com/office/officeart/2018/2/layout/IconCircleList"/>
    <dgm:cxn modelId="{0A8E6E07-AAA9-4855-890C-31E390683860}" type="presParOf" srcId="{42F5A80C-4943-4C83-86B1-E426A707DCA0}" destId="{736CE2D7-01E8-4EA6-A840-0181C04BC331}" srcOrd="1" destOrd="0" presId="urn:microsoft.com/office/officeart/2018/2/layout/IconCircleList"/>
    <dgm:cxn modelId="{3B6A2161-096A-432F-8E6C-DDE3AF3373CF}" type="presParOf" srcId="{42F5A80C-4943-4C83-86B1-E426A707DCA0}" destId="{93F1EE6C-E8D4-4372-BCF2-7BACE6428818}" srcOrd="2" destOrd="0" presId="urn:microsoft.com/office/officeart/2018/2/layout/IconCircleList"/>
    <dgm:cxn modelId="{E5018432-64EB-40D4-A12F-6ADF17D0B5CF}" type="presParOf" srcId="{42F5A80C-4943-4C83-86B1-E426A707DCA0}" destId="{CB6CC889-0EE0-4743-9AC3-BAC4A67102EC}" srcOrd="3" destOrd="0" presId="urn:microsoft.com/office/officeart/2018/2/layout/IconCircleList"/>
    <dgm:cxn modelId="{44738FF1-7208-4F30-97AA-979D0DF5BBFA}" type="presParOf" srcId="{0AB803D2-ACB3-4531-9463-01AA0036FAA4}" destId="{8BFF76BF-5CD0-4013-B334-011D522B82A7}" srcOrd="1" destOrd="0" presId="urn:microsoft.com/office/officeart/2018/2/layout/IconCircleList"/>
    <dgm:cxn modelId="{56BD5594-DB72-4F32-9289-97C3D419E6D3}" type="presParOf" srcId="{0AB803D2-ACB3-4531-9463-01AA0036FAA4}" destId="{7C826215-1FFA-42F5-90EC-6015B8A724DE}" srcOrd="2" destOrd="0" presId="urn:microsoft.com/office/officeart/2018/2/layout/IconCircleList"/>
    <dgm:cxn modelId="{36763FB3-A54F-4B86-963C-8DB681D9F55C}" type="presParOf" srcId="{7C826215-1FFA-42F5-90EC-6015B8A724DE}" destId="{80B98EAA-57FB-4F23-A484-7540F82D19D3}" srcOrd="0" destOrd="0" presId="urn:microsoft.com/office/officeart/2018/2/layout/IconCircleList"/>
    <dgm:cxn modelId="{2AF09F22-3AF8-4691-9CE6-86C0163A4F77}" type="presParOf" srcId="{7C826215-1FFA-42F5-90EC-6015B8A724DE}" destId="{B5480643-9A99-4E08-9451-3B14F75476D9}" srcOrd="1" destOrd="0" presId="urn:microsoft.com/office/officeart/2018/2/layout/IconCircleList"/>
    <dgm:cxn modelId="{3EAF0550-F727-4E64-B5FC-64E94497B49F}" type="presParOf" srcId="{7C826215-1FFA-42F5-90EC-6015B8A724DE}" destId="{70CAA9C0-983F-48A3-9ECD-619A03867433}" srcOrd="2" destOrd="0" presId="urn:microsoft.com/office/officeart/2018/2/layout/IconCircleList"/>
    <dgm:cxn modelId="{98EC77B1-3047-4F45-B7AA-37CFD599F376}" type="presParOf" srcId="{7C826215-1FFA-42F5-90EC-6015B8A724DE}" destId="{C8AB1AEA-D224-4F3F-9DCD-93BCDEE36B38}" srcOrd="3" destOrd="0" presId="urn:microsoft.com/office/officeart/2018/2/layout/IconCircleList"/>
    <dgm:cxn modelId="{ED334A36-1D76-44DD-9C1C-7C89902A6ACF}" type="presParOf" srcId="{0AB803D2-ACB3-4531-9463-01AA0036FAA4}" destId="{BEB83FFA-5266-43BD-9390-6CC851E8607A}" srcOrd="3" destOrd="0" presId="urn:microsoft.com/office/officeart/2018/2/layout/IconCircleList"/>
    <dgm:cxn modelId="{DF48CFD2-7462-47F7-ADEC-7810F4C91C3A}" type="presParOf" srcId="{0AB803D2-ACB3-4531-9463-01AA0036FAA4}" destId="{6B7C58D1-2ACE-4487-90E7-8810D0452951}" srcOrd="4" destOrd="0" presId="urn:microsoft.com/office/officeart/2018/2/layout/IconCircleList"/>
    <dgm:cxn modelId="{E306D623-D67E-474C-A3E5-29E5E8BA8D84}" type="presParOf" srcId="{6B7C58D1-2ACE-4487-90E7-8810D0452951}" destId="{9611C728-FB23-4A09-9CF9-DCFDE0A92E92}" srcOrd="0" destOrd="0" presId="urn:microsoft.com/office/officeart/2018/2/layout/IconCircleList"/>
    <dgm:cxn modelId="{76E360D8-CAB4-4462-9647-21A749C66D3D}" type="presParOf" srcId="{6B7C58D1-2ACE-4487-90E7-8810D0452951}" destId="{62EBA384-D966-4C42-87B8-EFD4A752F620}" srcOrd="1" destOrd="0" presId="urn:microsoft.com/office/officeart/2018/2/layout/IconCircleList"/>
    <dgm:cxn modelId="{383257AF-E49F-4B1C-A4E1-4A1B6D69B0A6}" type="presParOf" srcId="{6B7C58D1-2ACE-4487-90E7-8810D0452951}" destId="{ACC2EC19-0630-41C6-B47C-C9025C5E9B52}" srcOrd="2" destOrd="0" presId="urn:microsoft.com/office/officeart/2018/2/layout/IconCircleList"/>
    <dgm:cxn modelId="{C7C8D047-DE6B-4C46-AA05-8FEB1406B562}" type="presParOf" srcId="{6B7C58D1-2ACE-4487-90E7-8810D0452951}" destId="{59CF255B-A136-4169-A2DE-E3F9A60567BE}" srcOrd="3" destOrd="0" presId="urn:microsoft.com/office/officeart/2018/2/layout/IconCircleList"/>
    <dgm:cxn modelId="{BD0DD02C-17F9-4A57-ABF8-3EAEC6111B94}" type="presParOf" srcId="{0AB803D2-ACB3-4531-9463-01AA0036FAA4}" destId="{07025B84-98D3-48DA-AD79-02641EB497AC}" srcOrd="5" destOrd="0" presId="urn:microsoft.com/office/officeart/2018/2/layout/IconCircleList"/>
    <dgm:cxn modelId="{0683A170-7386-41BA-897D-398E06A55663}" type="presParOf" srcId="{0AB803D2-ACB3-4531-9463-01AA0036FAA4}" destId="{4B65CD09-05EB-48AC-9AB6-B651FAD63866}" srcOrd="6" destOrd="0" presId="urn:microsoft.com/office/officeart/2018/2/layout/IconCircleList"/>
    <dgm:cxn modelId="{2C574E07-67B1-4BEC-A71A-731142F9E062}" type="presParOf" srcId="{4B65CD09-05EB-48AC-9AB6-B651FAD63866}" destId="{12FCD109-7D55-4ABA-BC6F-AA6B52F67816}" srcOrd="0" destOrd="0" presId="urn:microsoft.com/office/officeart/2018/2/layout/IconCircleList"/>
    <dgm:cxn modelId="{B6FD2401-3E94-4C19-B843-76633BA39091}" type="presParOf" srcId="{4B65CD09-05EB-48AC-9AB6-B651FAD63866}" destId="{7E2DE250-4C25-46F8-8656-BF0F26138768}" srcOrd="1" destOrd="0" presId="urn:microsoft.com/office/officeart/2018/2/layout/IconCircleList"/>
    <dgm:cxn modelId="{2B374D28-C696-4F46-BFB0-ABDEBA9E0117}" type="presParOf" srcId="{4B65CD09-05EB-48AC-9AB6-B651FAD63866}" destId="{9F4CDD04-458C-4169-A7FE-65FA6E21A983}" srcOrd="2" destOrd="0" presId="urn:microsoft.com/office/officeart/2018/2/layout/IconCircleList"/>
    <dgm:cxn modelId="{815E7FDC-82AF-4067-B2CB-9C9073F2E15B}" type="presParOf" srcId="{4B65CD09-05EB-48AC-9AB6-B651FAD63866}" destId="{A7A9F3B2-1C7A-4D5C-929B-4D5F105E453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92B9CC-7258-453D-87FE-6417A68843BA}" type="doc">
      <dgm:prSet loTypeId="urn:microsoft.com/office/officeart/2005/8/layout/orgChart1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C13E0997-E413-4FE6-BF04-EEAD82C711FE}">
      <dgm:prSet phldrT="[Text]" custT="1"/>
      <dgm:spPr/>
      <dgm:t>
        <a:bodyPr/>
        <a:lstStyle/>
        <a:p>
          <a:pPr algn="ctr"/>
          <a:r>
            <a:rPr lang="en-GB" sz="2800" dirty="0"/>
            <a:t>Smart IOT Dustbin</a:t>
          </a:r>
        </a:p>
      </dgm:t>
    </dgm:pt>
    <dgm:pt modelId="{F6C71D96-4657-4EEB-9406-E2B9A1BE8FB2}" type="parTrans" cxnId="{5284581E-02E1-4508-BD4E-6FACFCCBD97F}">
      <dgm:prSet/>
      <dgm:spPr/>
      <dgm:t>
        <a:bodyPr/>
        <a:lstStyle/>
        <a:p>
          <a:pPr algn="ctr"/>
          <a:endParaRPr lang="en-GB" sz="800"/>
        </a:p>
      </dgm:t>
    </dgm:pt>
    <dgm:pt modelId="{26404B41-6371-445E-A145-1DF1845A6CA4}" type="sibTrans" cxnId="{5284581E-02E1-4508-BD4E-6FACFCCBD97F}">
      <dgm:prSet/>
      <dgm:spPr/>
      <dgm:t>
        <a:bodyPr/>
        <a:lstStyle/>
        <a:p>
          <a:pPr algn="ctr"/>
          <a:endParaRPr lang="en-GB" sz="800"/>
        </a:p>
      </dgm:t>
    </dgm:pt>
    <dgm:pt modelId="{3053CF39-96F0-4FAB-8DDA-C00B38C6F6E6}">
      <dgm:prSet phldrT="[Text]" custT="1"/>
      <dgm:spPr/>
      <dgm:t>
        <a:bodyPr/>
        <a:lstStyle/>
        <a:p>
          <a:pPr algn="ctr"/>
          <a:r>
            <a:rPr lang="en-GB" sz="2800" dirty="0"/>
            <a:t>Roshan</a:t>
          </a:r>
        </a:p>
      </dgm:t>
    </dgm:pt>
    <dgm:pt modelId="{26C58CDC-F25C-4BEC-9252-29482A88D41B}" type="parTrans" cxnId="{FBA1D946-251B-4856-9C56-74FA18A1F6BA}">
      <dgm:prSet/>
      <dgm:spPr/>
      <dgm:t>
        <a:bodyPr/>
        <a:lstStyle/>
        <a:p>
          <a:pPr algn="ctr"/>
          <a:endParaRPr lang="en-GB" sz="800"/>
        </a:p>
      </dgm:t>
    </dgm:pt>
    <dgm:pt modelId="{547E0C78-7CC6-464C-954D-363896C7B192}" type="sibTrans" cxnId="{FBA1D946-251B-4856-9C56-74FA18A1F6BA}">
      <dgm:prSet/>
      <dgm:spPr/>
      <dgm:t>
        <a:bodyPr/>
        <a:lstStyle/>
        <a:p>
          <a:pPr algn="ctr"/>
          <a:endParaRPr lang="en-GB" sz="800"/>
        </a:p>
      </dgm:t>
    </dgm:pt>
    <dgm:pt modelId="{616E94E4-9DED-472C-B5C9-F562ED5AFAE9}">
      <dgm:prSet phldrT="[Text]" custT="1"/>
      <dgm:spPr/>
      <dgm:t>
        <a:bodyPr/>
        <a:lstStyle/>
        <a:p>
          <a:pPr algn="ctr"/>
          <a:r>
            <a:rPr lang="en-GB" sz="2800" dirty="0"/>
            <a:t>Aryan</a:t>
          </a:r>
        </a:p>
      </dgm:t>
    </dgm:pt>
    <dgm:pt modelId="{5E7B3CEA-FDB9-4B73-8DC9-9A64EFD1F1DE}" type="parTrans" cxnId="{BED47930-65BD-4A6E-BA27-B286B8F6DE05}">
      <dgm:prSet/>
      <dgm:spPr/>
      <dgm:t>
        <a:bodyPr/>
        <a:lstStyle/>
        <a:p>
          <a:pPr algn="ctr"/>
          <a:endParaRPr lang="en-GB" sz="800"/>
        </a:p>
      </dgm:t>
    </dgm:pt>
    <dgm:pt modelId="{B8CDB45F-5BE6-48AE-88E7-98813430EE9D}" type="sibTrans" cxnId="{BED47930-65BD-4A6E-BA27-B286B8F6DE05}">
      <dgm:prSet/>
      <dgm:spPr/>
      <dgm:t>
        <a:bodyPr/>
        <a:lstStyle/>
        <a:p>
          <a:pPr algn="ctr"/>
          <a:endParaRPr lang="en-GB" sz="800"/>
        </a:p>
      </dgm:t>
    </dgm:pt>
    <dgm:pt modelId="{6A8810DD-8B09-4B99-A88D-C6D9B189A885}">
      <dgm:prSet phldrT="[Text]" custT="1"/>
      <dgm:spPr/>
      <dgm:t>
        <a:bodyPr/>
        <a:lstStyle/>
        <a:p>
          <a:pPr algn="ctr"/>
          <a:r>
            <a:rPr lang="en-US" sz="1600" dirty="0"/>
            <a:t>Introduction</a:t>
          </a:r>
        </a:p>
      </dgm:t>
    </dgm:pt>
    <dgm:pt modelId="{B70A0C71-36A0-4FB8-A89C-13C28351DC64}" type="parTrans" cxnId="{046A833C-A5F2-40EC-9D5E-E0E65F1E7C35}">
      <dgm:prSet/>
      <dgm:spPr/>
      <dgm:t>
        <a:bodyPr/>
        <a:lstStyle/>
        <a:p>
          <a:endParaRPr lang="en-GB"/>
        </a:p>
      </dgm:t>
    </dgm:pt>
    <dgm:pt modelId="{3A11F600-E670-48D3-BDC7-366226C083C2}" type="sibTrans" cxnId="{046A833C-A5F2-40EC-9D5E-E0E65F1E7C35}">
      <dgm:prSet/>
      <dgm:spPr/>
      <dgm:t>
        <a:bodyPr/>
        <a:lstStyle/>
        <a:p>
          <a:endParaRPr lang="en-GB"/>
        </a:p>
      </dgm:t>
    </dgm:pt>
    <dgm:pt modelId="{59D81D45-BFC4-4C0F-984D-E4A23F067F38}">
      <dgm:prSet phldrT="[Text]" custT="1"/>
      <dgm:spPr/>
      <dgm:t>
        <a:bodyPr/>
        <a:lstStyle/>
        <a:p>
          <a:pPr algn="ctr"/>
          <a:r>
            <a:rPr lang="en-US" sz="1600" dirty="0"/>
            <a:t>Aim &amp; Objectives</a:t>
          </a:r>
        </a:p>
      </dgm:t>
    </dgm:pt>
    <dgm:pt modelId="{D8F9A450-FC73-4BF4-9460-AEF5C62F407F}" type="parTrans" cxnId="{0F81DE9C-B007-45F8-950A-E44117F710F3}">
      <dgm:prSet/>
      <dgm:spPr/>
      <dgm:t>
        <a:bodyPr/>
        <a:lstStyle/>
        <a:p>
          <a:endParaRPr lang="en-GB"/>
        </a:p>
      </dgm:t>
    </dgm:pt>
    <dgm:pt modelId="{28239AA5-2305-4EA4-881C-00B43EBF605E}" type="sibTrans" cxnId="{0F81DE9C-B007-45F8-950A-E44117F710F3}">
      <dgm:prSet/>
      <dgm:spPr/>
      <dgm:t>
        <a:bodyPr/>
        <a:lstStyle/>
        <a:p>
          <a:endParaRPr lang="en-GB"/>
        </a:p>
      </dgm:t>
    </dgm:pt>
    <dgm:pt modelId="{FFEE5324-2206-457B-B7EA-E699571011C4}">
      <dgm:prSet phldrT="[Text]" custT="1"/>
      <dgm:spPr/>
      <dgm:t>
        <a:bodyPr/>
        <a:lstStyle/>
        <a:p>
          <a:pPr algn="ctr"/>
          <a:r>
            <a:rPr lang="en-GB" sz="1600" dirty="0"/>
            <a:t>Components Used </a:t>
          </a:r>
        </a:p>
      </dgm:t>
    </dgm:pt>
    <dgm:pt modelId="{9ED384C8-D48F-4EEB-8527-5B3D63D65C19}" type="parTrans" cxnId="{1E5328E6-9D0B-4011-97BB-03C8E18D46F6}">
      <dgm:prSet/>
      <dgm:spPr/>
      <dgm:t>
        <a:bodyPr/>
        <a:lstStyle/>
        <a:p>
          <a:endParaRPr lang="en-GB"/>
        </a:p>
      </dgm:t>
    </dgm:pt>
    <dgm:pt modelId="{B7342FC0-443A-43C7-A948-99DA52B7F7CE}" type="sibTrans" cxnId="{1E5328E6-9D0B-4011-97BB-03C8E18D46F6}">
      <dgm:prSet/>
      <dgm:spPr/>
      <dgm:t>
        <a:bodyPr/>
        <a:lstStyle/>
        <a:p>
          <a:endParaRPr lang="en-GB"/>
        </a:p>
      </dgm:t>
    </dgm:pt>
    <dgm:pt modelId="{4CD90DB3-2664-491F-AA43-4EC661737917}">
      <dgm:prSet phldrT="[Text]" custT="1"/>
      <dgm:spPr/>
      <dgm:t>
        <a:bodyPr/>
        <a:lstStyle/>
        <a:p>
          <a:pPr algn="ctr"/>
          <a:r>
            <a:rPr lang="en-GB" sz="2800" dirty="0" err="1"/>
            <a:t>Swikriti</a:t>
          </a:r>
          <a:endParaRPr lang="en-GB" sz="2800" dirty="0"/>
        </a:p>
      </dgm:t>
    </dgm:pt>
    <dgm:pt modelId="{548A981A-466C-4A62-9BEF-A46B41C7D9B7}" type="parTrans" cxnId="{9DE0832D-171A-4936-A4A2-E7700DA25D69}">
      <dgm:prSet/>
      <dgm:spPr/>
      <dgm:t>
        <a:bodyPr/>
        <a:lstStyle/>
        <a:p>
          <a:endParaRPr lang="en-GB"/>
        </a:p>
      </dgm:t>
    </dgm:pt>
    <dgm:pt modelId="{DF5087A5-0A48-4D36-A613-833150B556C5}" type="sibTrans" cxnId="{9DE0832D-171A-4936-A4A2-E7700DA25D69}">
      <dgm:prSet/>
      <dgm:spPr/>
      <dgm:t>
        <a:bodyPr/>
        <a:lstStyle/>
        <a:p>
          <a:endParaRPr lang="en-GB"/>
        </a:p>
      </dgm:t>
    </dgm:pt>
    <dgm:pt modelId="{A9AB68F9-0D89-4503-A7D7-322EADBA5A77}">
      <dgm:prSet phldrT="[Text]" custT="1"/>
      <dgm:spPr/>
      <dgm:t>
        <a:bodyPr/>
        <a:lstStyle/>
        <a:p>
          <a:pPr algn="ctr"/>
          <a:r>
            <a:rPr lang="en-GB" sz="2800" dirty="0" err="1"/>
            <a:t>Somia</a:t>
          </a:r>
          <a:endParaRPr lang="en-GB" sz="2800" dirty="0"/>
        </a:p>
      </dgm:t>
    </dgm:pt>
    <dgm:pt modelId="{772B6E0D-3A3B-4664-935A-4A1C9D42E6D5}" type="parTrans" cxnId="{061D1678-6AF8-4CB7-BC15-6BFC444C24C4}">
      <dgm:prSet/>
      <dgm:spPr/>
      <dgm:t>
        <a:bodyPr/>
        <a:lstStyle/>
        <a:p>
          <a:endParaRPr lang="en-GB"/>
        </a:p>
      </dgm:t>
    </dgm:pt>
    <dgm:pt modelId="{EDB7AD03-435D-44C5-AA2A-A1696110B420}" type="sibTrans" cxnId="{061D1678-6AF8-4CB7-BC15-6BFC444C24C4}">
      <dgm:prSet/>
      <dgm:spPr/>
      <dgm:t>
        <a:bodyPr/>
        <a:lstStyle/>
        <a:p>
          <a:endParaRPr lang="en-GB"/>
        </a:p>
      </dgm:t>
    </dgm:pt>
    <dgm:pt modelId="{226B52E1-D3FD-428B-B2F2-0F3BE98F1F43}">
      <dgm:prSet phldrT="[Text]" custT="1"/>
      <dgm:spPr/>
      <dgm:t>
        <a:bodyPr/>
        <a:lstStyle/>
        <a:p>
          <a:pPr algn="ctr"/>
          <a:r>
            <a:rPr lang="en-US" sz="1600" dirty="0"/>
            <a:t>Demonstration</a:t>
          </a:r>
          <a:endParaRPr lang="en-GB" sz="1600" dirty="0"/>
        </a:p>
      </dgm:t>
    </dgm:pt>
    <dgm:pt modelId="{61406540-CEC3-4637-A0BD-C608D1CA9DA7}" type="parTrans" cxnId="{07DF8150-806D-4C00-9F95-1E56F35F6B34}">
      <dgm:prSet/>
      <dgm:spPr/>
      <dgm:t>
        <a:bodyPr/>
        <a:lstStyle/>
        <a:p>
          <a:endParaRPr lang="en-GB"/>
        </a:p>
      </dgm:t>
    </dgm:pt>
    <dgm:pt modelId="{BA8DBA9B-812F-4724-8832-56D486BB9FDE}" type="sibTrans" cxnId="{07DF8150-806D-4C00-9F95-1E56F35F6B34}">
      <dgm:prSet/>
      <dgm:spPr/>
      <dgm:t>
        <a:bodyPr/>
        <a:lstStyle/>
        <a:p>
          <a:endParaRPr lang="en-GB"/>
        </a:p>
      </dgm:t>
    </dgm:pt>
    <dgm:pt modelId="{7FD363F3-3AD6-499E-BEBE-05FC519414EF}">
      <dgm:prSet phldrT="[Text]" custT="1"/>
      <dgm:spPr/>
      <dgm:t>
        <a:bodyPr/>
        <a:lstStyle/>
        <a:p>
          <a:pPr algn="ctr"/>
          <a:r>
            <a:rPr lang="en-GB" sz="1600" dirty="0"/>
            <a:t>Benefits and Impact</a:t>
          </a:r>
        </a:p>
      </dgm:t>
    </dgm:pt>
    <dgm:pt modelId="{39A1E7CC-2FB8-43E0-846C-24BA57D319FC}" type="parTrans" cxnId="{5BE06EB7-76A4-4999-B84C-2B81228ED65D}">
      <dgm:prSet/>
      <dgm:spPr/>
      <dgm:t>
        <a:bodyPr/>
        <a:lstStyle/>
        <a:p>
          <a:endParaRPr lang="en-GB"/>
        </a:p>
      </dgm:t>
    </dgm:pt>
    <dgm:pt modelId="{BECFE1FF-633F-4D65-89C9-816AEA909B88}" type="sibTrans" cxnId="{5BE06EB7-76A4-4999-B84C-2B81228ED65D}">
      <dgm:prSet/>
      <dgm:spPr/>
      <dgm:t>
        <a:bodyPr/>
        <a:lstStyle/>
        <a:p>
          <a:endParaRPr lang="en-GB"/>
        </a:p>
      </dgm:t>
    </dgm:pt>
    <dgm:pt modelId="{2C3C4A01-374A-4DDA-B444-674A436419BD}">
      <dgm:prSet phldrT="[Text]" custT="1"/>
      <dgm:spPr/>
      <dgm:t>
        <a:bodyPr/>
        <a:lstStyle/>
        <a:p>
          <a:pPr algn="ctr"/>
          <a:r>
            <a:rPr lang="en-GB" sz="1600" dirty="0"/>
            <a:t>Future Possibilities</a:t>
          </a:r>
        </a:p>
      </dgm:t>
    </dgm:pt>
    <dgm:pt modelId="{8D94594F-DA1D-44EE-94CD-D03193D3D6C6}" type="parTrans" cxnId="{C6AD92F8-370E-46DE-902B-A5BD9DD3319E}">
      <dgm:prSet/>
      <dgm:spPr/>
      <dgm:t>
        <a:bodyPr/>
        <a:lstStyle/>
        <a:p>
          <a:endParaRPr lang="en-GB"/>
        </a:p>
      </dgm:t>
    </dgm:pt>
    <dgm:pt modelId="{B1531B52-06AA-4778-BD8B-119EC2474685}" type="sibTrans" cxnId="{C6AD92F8-370E-46DE-902B-A5BD9DD3319E}">
      <dgm:prSet/>
      <dgm:spPr/>
      <dgm:t>
        <a:bodyPr/>
        <a:lstStyle/>
        <a:p>
          <a:endParaRPr lang="en-GB"/>
        </a:p>
      </dgm:t>
    </dgm:pt>
    <dgm:pt modelId="{7982EEF0-8677-4E14-B45D-37EF6937F102}">
      <dgm:prSet phldrT="[Text]" custT="1"/>
      <dgm:spPr/>
      <dgm:t>
        <a:bodyPr/>
        <a:lstStyle/>
        <a:p>
          <a:pPr algn="ctr"/>
          <a:r>
            <a:rPr lang="en-US" sz="2800" dirty="0"/>
            <a:t>Kamana</a:t>
          </a:r>
        </a:p>
      </dgm:t>
    </dgm:pt>
    <dgm:pt modelId="{87F020BA-8613-4F7C-9C9C-DBF75D358B2B}" type="sibTrans" cxnId="{7618E7E2-7539-46F5-A463-AD6FFBDB9BC4}">
      <dgm:prSet/>
      <dgm:spPr/>
      <dgm:t>
        <a:bodyPr/>
        <a:lstStyle/>
        <a:p>
          <a:pPr algn="ctr"/>
          <a:endParaRPr lang="en-GB" sz="800"/>
        </a:p>
      </dgm:t>
    </dgm:pt>
    <dgm:pt modelId="{8B336115-3ADF-4E93-AA5D-9BA33FA7A094}" type="parTrans" cxnId="{7618E7E2-7539-46F5-A463-AD6FFBDB9BC4}">
      <dgm:prSet/>
      <dgm:spPr/>
      <dgm:t>
        <a:bodyPr/>
        <a:lstStyle/>
        <a:p>
          <a:pPr algn="ctr"/>
          <a:endParaRPr lang="en-GB" sz="800"/>
        </a:p>
      </dgm:t>
    </dgm:pt>
    <dgm:pt modelId="{E823010C-6F3F-4A85-99EB-99A40DCD2E33}">
      <dgm:prSet custT="1"/>
      <dgm:spPr/>
      <dgm:t>
        <a:bodyPr/>
        <a:lstStyle/>
        <a:p>
          <a:r>
            <a:rPr lang="en-US" sz="1600" dirty="0"/>
            <a:t>Current Scenario</a:t>
          </a:r>
        </a:p>
      </dgm:t>
    </dgm:pt>
    <dgm:pt modelId="{8268ADDC-60A8-417F-80E8-A0551DCBA168}" type="parTrans" cxnId="{C5CD0C86-3804-4B5C-88FD-76C52F8D8B4E}">
      <dgm:prSet/>
      <dgm:spPr/>
      <dgm:t>
        <a:bodyPr/>
        <a:lstStyle/>
        <a:p>
          <a:endParaRPr lang="en-US"/>
        </a:p>
      </dgm:t>
    </dgm:pt>
    <dgm:pt modelId="{178D1149-C0F0-43E3-BA20-3D5F6252856A}" type="sibTrans" cxnId="{C5CD0C86-3804-4B5C-88FD-76C52F8D8B4E}">
      <dgm:prSet/>
      <dgm:spPr/>
      <dgm:t>
        <a:bodyPr/>
        <a:lstStyle/>
        <a:p>
          <a:endParaRPr lang="en-US"/>
        </a:p>
      </dgm:t>
    </dgm:pt>
    <dgm:pt modelId="{C77BB8A5-F62C-4D99-A8C1-E0BF0576DD00}">
      <dgm:prSet phldrT="[Text]" custT="1"/>
      <dgm:spPr/>
      <dgm:t>
        <a:bodyPr/>
        <a:lstStyle/>
        <a:p>
          <a:pPr algn="ctr"/>
          <a:r>
            <a:rPr lang="en-GB" sz="1600" dirty="0"/>
            <a:t>Conclusion</a:t>
          </a:r>
        </a:p>
      </dgm:t>
    </dgm:pt>
    <dgm:pt modelId="{68E40FC6-CA04-40FB-BFAB-7457D0508552}" type="parTrans" cxnId="{A35A5EFA-36D3-4707-A81E-8367E6DAE7C2}">
      <dgm:prSet/>
      <dgm:spPr/>
      <dgm:t>
        <a:bodyPr/>
        <a:lstStyle/>
        <a:p>
          <a:endParaRPr lang="en-US"/>
        </a:p>
      </dgm:t>
    </dgm:pt>
    <dgm:pt modelId="{CA16BA5E-0A32-4A5C-99DF-D2CE77214EB9}" type="sibTrans" cxnId="{A35A5EFA-36D3-4707-A81E-8367E6DAE7C2}">
      <dgm:prSet/>
      <dgm:spPr/>
      <dgm:t>
        <a:bodyPr/>
        <a:lstStyle/>
        <a:p>
          <a:endParaRPr lang="en-US"/>
        </a:p>
      </dgm:t>
    </dgm:pt>
    <dgm:pt modelId="{597FF80C-C3FB-4F56-800A-BD08177F8732}" type="pres">
      <dgm:prSet presAssocID="{A692B9CC-7258-453D-87FE-6417A68843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53C6566-5121-4B7C-8E30-F8A04EC041C8}" type="pres">
      <dgm:prSet presAssocID="{C13E0997-E413-4FE6-BF04-EEAD82C711FE}" presName="hierRoot1" presStyleCnt="0">
        <dgm:presLayoutVars>
          <dgm:hierBranch val="init"/>
        </dgm:presLayoutVars>
      </dgm:prSet>
      <dgm:spPr/>
    </dgm:pt>
    <dgm:pt modelId="{929A3D97-9895-41BB-9045-AABA6C2EF550}" type="pres">
      <dgm:prSet presAssocID="{C13E0997-E413-4FE6-BF04-EEAD82C711FE}" presName="rootComposite1" presStyleCnt="0"/>
      <dgm:spPr/>
    </dgm:pt>
    <dgm:pt modelId="{CC8F4077-CE65-4E39-BEC7-9399CA8F3E98}" type="pres">
      <dgm:prSet presAssocID="{C13E0997-E413-4FE6-BF04-EEAD82C711FE}" presName="rootText1" presStyleLbl="node0" presStyleIdx="0" presStyleCnt="1" custScaleX="233733">
        <dgm:presLayoutVars>
          <dgm:chPref val="3"/>
        </dgm:presLayoutVars>
      </dgm:prSet>
      <dgm:spPr/>
    </dgm:pt>
    <dgm:pt modelId="{827087D8-6B04-4A97-8FAE-0D594851AFCC}" type="pres">
      <dgm:prSet presAssocID="{C13E0997-E413-4FE6-BF04-EEAD82C711FE}" presName="rootConnector1" presStyleLbl="node1" presStyleIdx="0" presStyleCnt="0"/>
      <dgm:spPr/>
    </dgm:pt>
    <dgm:pt modelId="{D0ACF572-D9B6-423A-B780-EA5F3AD0A69A}" type="pres">
      <dgm:prSet presAssocID="{C13E0997-E413-4FE6-BF04-EEAD82C711FE}" presName="hierChild2" presStyleCnt="0"/>
      <dgm:spPr/>
    </dgm:pt>
    <dgm:pt modelId="{1BE2C06C-627C-4F16-8CD4-EF99467781E7}" type="pres">
      <dgm:prSet presAssocID="{8B336115-3ADF-4E93-AA5D-9BA33FA7A094}" presName="Name37" presStyleLbl="parChTrans1D2" presStyleIdx="0" presStyleCnt="5"/>
      <dgm:spPr/>
    </dgm:pt>
    <dgm:pt modelId="{8C3F8900-334E-4A22-96C3-D52AC42D7A8F}" type="pres">
      <dgm:prSet presAssocID="{7982EEF0-8677-4E14-B45D-37EF6937F102}" presName="hierRoot2" presStyleCnt="0">
        <dgm:presLayoutVars>
          <dgm:hierBranch val="init"/>
        </dgm:presLayoutVars>
      </dgm:prSet>
      <dgm:spPr/>
    </dgm:pt>
    <dgm:pt modelId="{B9A88102-D9A3-4D33-9848-A5D860F42C40}" type="pres">
      <dgm:prSet presAssocID="{7982EEF0-8677-4E14-B45D-37EF6937F102}" presName="rootComposite" presStyleCnt="0"/>
      <dgm:spPr/>
    </dgm:pt>
    <dgm:pt modelId="{D6D9ABB6-A04A-493A-B272-D4E953CD7256}" type="pres">
      <dgm:prSet presAssocID="{7982EEF0-8677-4E14-B45D-37EF6937F102}" presName="rootText" presStyleLbl="node2" presStyleIdx="0" presStyleCnt="5">
        <dgm:presLayoutVars>
          <dgm:chPref val="3"/>
        </dgm:presLayoutVars>
      </dgm:prSet>
      <dgm:spPr/>
    </dgm:pt>
    <dgm:pt modelId="{8F223C43-CD64-4FCD-A9A5-085B5FF73522}" type="pres">
      <dgm:prSet presAssocID="{7982EEF0-8677-4E14-B45D-37EF6937F102}" presName="rootConnector" presStyleLbl="node2" presStyleIdx="0" presStyleCnt="5"/>
      <dgm:spPr/>
    </dgm:pt>
    <dgm:pt modelId="{8B71A772-ABB7-41B3-8195-BECA0747FB2E}" type="pres">
      <dgm:prSet presAssocID="{7982EEF0-8677-4E14-B45D-37EF6937F102}" presName="hierChild4" presStyleCnt="0"/>
      <dgm:spPr/>
    </dgm:pt>
    <dgm:pt modelId="{55907300-BC93-4C5C-89D7-25DF2AE00AA4}" type="pres">
      <dgm:prSet presAssocID="{B70A0C71-36A0-4FB8-A89C-13C28351DC64}" presName="Name37" presStyleLbl="parChTrans1D3" presStyleIdx="0" presStyleCnt="8"/>
      <dgm:spPr/>
    </dgm:pt>
    <dgm:pt modelId="{17A6CDD4-DECD-4294-8A1E-32FE84490FFB}" type="pres">
      <dgm:prSet presAssocID="{6A8810DD-8B09-4B99-A88D-C6D9B189A885}" presName="hierRoot2" presStyleCnt="0">
        <dgm:presLayoutVars>
          <dgm:hierBranch val="init"/>
        </dgm:presLayoutVars>
      </dgm:prSet>
      <dgm:spPr/>
    </dgm:pt>
    <dgm:pt modelId="{5498D329-DE65-48CB-B443-FBE2815D2CDD}" type="pres">
      <dgm:prSet presAssocID="{6A8810DD-8B09-4B99-A88D-C6D9B189A885}" presName="rootComposite" presStyleCnt="0"/>
      <dgm:spPr/>
    </dgm:pt>
    <dgm:pt modelId="{ACA41B8F-1B19-4DDF-9171-DA1C0A18A435}" type="pres">
      <dgm:prSet presAssocID="{6A8810DD-8B09-4B99-A88D-C6D9B189A885}" presName="rootText" presStyleLbl="node3" presStyleIdx="0" presStyleCnt="8">
        <dgm:presLayoutVars>
          <dgm:chPref val="3"/>
        </dgm:presLayoutVars>
      </dgm:prSet>
      <dgm:spPr/>
    </dgm:pt>
    <dgm:pt modelId="{05FDAE43-F5DA-4D5E-935C-C1A636CD8849}" type="pres">
      <dgm:prSet presAssocID="{6A8810DD-8B09-4B99-A88D-C6D9B189A885}" presName="rootConnector" presStyleLbl="node3" presStyleIdx="0" presStyleCnt="8"/>
      <dgm:spPr/>
    </dgm:pt>
    <dgm:pt modelId="{384AA09C-6923-4E35-AE83-6FEDFCEAA700}" type="pres">
      <dgm:prSet presAssocID="{6A8810DD-8B09-4B99-A88D-C6D9B189A885}" presName="hierChild4" presStyleCnt="0"/>
      <dgm:spPr/>
    </dgm:pt>
    <dgm:pt modelId="{9DFC4886-79EF-4B6D-9993-ADE777CEEC01}" type="pres">
      <dgm:prSet presAssocID="{6A8810DD-8B09-4B99-A88D-C6D9B189A885}" presName="hierChild5" presStyleCnt="0"/>
      <dgm:spPr/>
    </dgm:pt>
    <dgm:pt modelId="{56D5078D-DCEE-444E-980B-44DC86C91FE3}" type="pres">
      <dgm:prSet presAssocID="{8268ADDC-60A8-417F-80E8-A0551DCBA168}" presName="Name37" presStyleLbl="parChTrans1D3" presStyleIdx="1" presStyleCnt="8"/>
      <dgm:spPr/>
    </dgm:pt>
    <dgm:pt modelId="{14DD8647-4EA4-4F89-B7BF-9B37E94FEA9B}" type="pres">
      <dgm:prSet presAssocID="{E823010C-6F3F-4A85-99EB-99A40DCD2E33}" presName="hierRoot2" presStyleCnt="0">
        <dgm:presLayoutVars>
          <dgm:hierBranch val="init"/>
        </dgm:presLayoutVars>
      </dgm:prSet>
      <dgm:spPr/>
    </dgm:pt>
    <dgm:pt modelId="{5E6A2E19-C237-4D54-8898-16E6B88775C9}" type="pres">
      <dgm:prSet presAssocID="{E823010C-6F3F-4A85-99EB-99A40DCD2E33}" presName="rootComposite" presStyleCnt="0"/>
      <dgm:spPr/>
    </dgm:pt>
    <dgm:pt modelId="{F143E3CF-D6BE-43CA-B87D-CC0149CC23D4}" type="pres">
      <dgm:prSet presAssocID="{E823010C-6F3F-4A85-99EB-99A40DCD2E33}" presName="rootText" presStyleLbl="node3" presStyleIdx="1" presStyleCnt="8">
        <dgm:presLayoutVars>
          <dgm:chPref val="3"/>
        </dgm:presLayoutVars>
      </dgm:prSet>
      <dgm:spPr/>
    </dgm:pt>
    <dgm:pt modelId="{96443284-1A43-43E0-9569-3D32131CB89E}" type="pres">
      <dgm:prSet presAssocID="{E823010C-6F3F-4A85-99EB-99A40DCD2E33}" presName="rootConnector" presStyleLbl="node3" presStyleIdx="1" presStyleCnt="8"/>
      <dgm:spPr/>
    </dgm:pt>
    <dgm:pt modelId="{D1A034EC-A8C9-4995-9813-64DF0C97BCFE}" type="pres">
      <dgm:prSet presAssocID="{E823010C-6F3F-4A85-99EB-99A40DCD2E33}" presName="hierChild4" presStyleCnt="0"/>
      <dgm:spPr/>
    </dgm:pt>
    <dgm:pt modelId="{30A0D9BF-F00B-4BF0-9249-55747F838B25}" type="pres">
      <dgm:prSet presAssocID="{E823010C-6F3F-4A85-99EB-99A40DCD2E33}" presName="hierChild5" presStyleCnt="0"/>
      <dgm:spPr/>
    </dgm:pt>
    <dgm:pt modelId="{5D1E92CD-3F0A-48F8-8674-BC8D9F2A9D5D}" type="pres">
      <dgm:prSet presAssocID="{D8F9A450-FC73-4BF4-9460-AEF5C62F407F}" presName="Name37" presStyleLbl="parChTrans1D3" presStyleIdx="2" presStyleCnt="8"/>
      <dgm:spPr/>
    </dgm:pt>
    <dgm:pt modelId="{1B16DCB6-B204-4120-AF59-33AA2E5B89F3}" type="pres">
      <dgm:prSet presAssocID="{59D81D45-BFC4-4C0F-984D-E4A23F067F38}" presName="hierRoot2" presStyleCnt="0">
        <dgm:presLayoutVars>
          <dgm:hierBranch val="init"/>
        </dgm:presLayoutVars>
      </dgm:prSet>
      <dgm:spPr/>
    </dgm:pt>
    <dgm:pt modelId="{C7EFA8BA-77A7-41A0-9D7A-0A48199FCD7F}" type="pres">
      <dgm:prSet presAssocID="{59D81D45-BFC4-4C0F-984D-E4A23F067F38}" presName="rootComposite" presStyleCnt="0"/>
      <dgm:spPr/>
    </dgm:pt>
    <dgm:pt modelId="{5D633021-E215-4A58-B4F4-E7FEB79F943B}" type="pres">
      <dgm:prSet presAssocID="{59D81D45-BFC4-4C0F-984D-E4A23F067F38}" presName="rootText" presStyleLbl="node3" presStyleIdx="2" presStyleCnt="8" custLinFactNeighborX="1400" custLinFactNeighborY="61606">
        <dgm:presLayoutVars>
          <dgm:chPref val="3"/>
        </dgm:presLayoutVars>
      </dgm:prSet>
      <dgm:spPr/>
    </dgm:pt>
    <dgm:pt modelId="{4097B7AC-8DBD-44D0-97C0-B4F010E31C3B}" type="pres">
      <dgm:prSet presAssocID="{59D81D45-BFC4-4C0F-984D-E4A23F067F38}" presName="rootConnector" presStyleLbl="node3" presStyleIdx="2" presStyleCnt="8"/>
      <dgm:spPr/>
    </dgm:pt>
    <dgm:pt modelId="{4BD95F6A-0E76-4912-B914-5037101F2EC5}" type="pres">
      <dgm:prSet presAssocID="{59D81D45-BFC4-4C0F-984D-E4A23F067F38}" presName="hierChild4" presStyleCnt="0"/>
      <dgm:spPr/>
    </dgm:pt>
    <dgm:pt modelId="{E4DA5EB4-2744-4591-885B-C77DF22ED4F6}" type="pres">
      <dgm:prSet presAssocID="{59D81D45-BFC4-4C0F-984D-E4A23F067F38}" presName="hierChild5" presStyleCnt="0"/>
      <dgm:spPr/>
    </dgm:pt>
    <dgm:pt modelId="{2748D2A7-997F-4B0E-8BD5-82303C81BFCF}" type="pres">
      <dgm:prSet presAssocID="{7982EEF0-8677-4E14-B45D-37EF6937F102}" presName="hierChild5" presStyleCnt="0"/>
      <dgm:spPr/>
    </dgm:pt>
    <dgm:pt modelId="{47BD2CD6-D474-4167-91AF-D9AD3D79FA2D}" type="pres">
      <dgm:prSet presAssocID="{26C58CDC-F25C-4BEC-9252-29482A88D41B}" presName="Name37" presStyleLbl="parChTrans1D2" presStyleIdx="1" presStyleCnt="5"/>
      <dgm:spPr/>
    </dgm:pt>
    <dgm:pt modelId="{D72BD62A-2FB8-40C9-B8FA-734E93848903}" type="pres">
      <dgm:prSet presAssocID="{3053CF39-96F0-4FAB-8DDA-C00B38C6F6E6}" presName="hierRoot2" presStyleCnt="0">
        <dgm:presLayoutVars>
          <dgm:hierBranch val="init"/>
        </dgm:presLayoutVars>
      </dgm:prSet>
      <dgm:spPr/>
    </dgm:pt>
    <dgm:pt modelId="{BEB7F136-F521-4E57-A32E-5C39F03DE28A}" type="pres">
      <dgm:prSet presAssocID="{3053CF39-96F0-4FAB-8DDA-C00B38C6F6E6}" presName="rootComposite" presStyleCnt="0"/>
      <dgm:spPr/>
    </dgm:pt>
    <dgm:pt modelId="{71CDDFF2-A627-4BF7-B4B7-1B7AE25E3219}" type="pres">
      <dgm:prSet presAssocID="{3053CF39-96F0-4FAB-8DDA-C00B38C6F6E6}" presName="rootText" presStyleLbl="node2" presStyleIdx="1" presStyleCnt="5">
        <dgm:presLayoutVars>
          <dgm:chPref val="3"/>
        </dgm:presLayoutVars>
      </dgm:prSet>
      <dgm:spPr/>
    </dgm:pt>
    <dgm:pt modelId="{EB804961-5F7D-45C8-BBCE-8850213235CA}" type="pres">
      <dgm:prSet presAssocID="{3053CF39-96F0-4FAB-8DDA-C00B38C6F6E6}" presName="rootConnector" presStyleLbl="node2" presStyleIdx="1" presStyleCnt="5"/>
      <dgm:spPr/>
    </dgm:pt>
    <dgm:pt modelId="{67C66AE3-45BD-400C-8E9D-B04FDCBB4F5C}" type="pres">
      <dgm:prSet presAssocID="{3053CF39-96F0-4FAB-8DDA-C00B38C6F6E6}" presName="hierChild4" presStyleCnt="0"/>
      <dgm:spPr/>
    </dgm:pt>
    <dgm:pt modelId="{306DD5AF-914E-456F-B7FE-1008E5E41457}" type="pres">
      <dgm:prSet presAssocID="{9ED384C8-D48F-4EEB-8527-5B3D63D65C19}" presName="Name37" presStyleLbl="parChTrans1D3" presStyleIdx="3" presStyleCnt="8"/>
      <dgm:spPr/>
    </dgm:pt>
    <dgm:pt modelId="{E65D978A-27A7-4BE7-B2C3-76873530534B}" type="pres">
      <dgm:prSet presAssocID="{FFEE5324-2206-457B-B7EA-E699571011C4}" presName="hierRoot2" presStyleCnt="0">
        <dgm:presLayoutVars>
          <dgm:hierBranch val="init"/>
        </dgm:presLayoutVars>
      </dgm:prSet>
      <dgm:spPr/>
    </dgm:pt>
    <dgm:pt modelId="{C0DEDC05-B143-4B7A-8F45-37F3225EE7F2}" type="pres">
      <dgm:prSet presAssocID="{FFEE5324-2206-457B-B7EA-E699571011C4}" presName="rootComposite" presStyleCnt="0"/>
      <dgm:spPr/>
    </dgm:pt>
    <dgm:pt modelId="{92C13A16-4869-45B8-BA2B-89117D6E2B30}" type="pres">
      <dgm:prSet presAssocID="{FFEE5324-2206-457B-B7EA-E699571011C4}" presName="rootText" presStyleLbl="node3" presStyleIdx="3" presStyleCnt="8">
        <dgm:presLayoutVars>
          <dgm:chPref val="3"/>
        </dgm:presLayoutVars>
      </dgm:prSet>
      <dgm:spPr/>
    </dgm:pt>
    <dgm:pt modelId="{DA48DB47-2766-4E91-80B4-7698E05F905C}" type="pres">
      <dgm:prSet presAssocID="{FFEE5324-2206-457B-B7EA-E699571011C4}" presName="rootConnector" presStyleLbl="node3" presStyleIdx="3" presStyleCnt="8"/>
      <dgm:spPr/>
    </dgm:pt>
    <dgm:pt modelId="{2DE091CA-FF30-4484-9F54-4C8222E4CA5A}" type="pres">
      <dgm:prSet presAssocID="{FFEE5324-2206-457B-B7EA-E699571011C4}" presName="hierChild4" presStyleCnt="0"/>
      <dgm:spPr/>
    </dgm:pt>
    <dgm:pt modelId="{F0C1F1AF-EE31-4D56-94E9-A0EFDC20E83C}" type="pres">
      <dgm:prSet presAssocID="{FFEE5324-2206-457B-B7EA-E699571011C4}" presName="hierChild5" presStyleCnt="0"/>
      <dgm:spPr/>
    </dgm:pt>
    <dgm:pt modelId="{F04C78FA-9849-47FA-9ACA-58496895BD64}" type="pres">
      <dgm:prSet presAssocID="{3053CF39-96F0-4FAB-8DDA-C00B38C6F6E6}" presName="hierChild5" presStyleCnt="0"/>
      <dgm:spPr/>
    </dgm:pt>
    <dgm:pt modelId="{BB817CED-C2DB-4906-976D-2275918FFE6A}" type="pres">
      <dgm:prSet presAssocID="{5E7B3CEA-FDB9-4B73-8DC9-9A64EFD1F1DE}" presName="Name37" presStyleLbl="parChTrans1D2" presStyleIdx="2" presStyleCnt="5"/>
      <dgm:spPr/>
    </dgm:pt>
    <dgm:pt modelId="{477DA512-A651-44C0-8E92-9BDFFB8E98C7}" type="pres">
      <dgm:prSet presAssocID="{616E94E4-9DED-472C-B5C9-F562ED5AFAE9}" presName="hierRoot2" presStyleCnt="0">
        <dgm:presLayoutVars>
          <dgm:hierBranch val="init"/>
        </dgm:presLayoutVars>
      </dgm:prSet>
      <dgm:spPr/>
    </dgm:pt>
    <dgm:pt modelId="{A154CF53-386D-4CF9-AE56-E80F7CEFB456}" type="pres">
      <dgm:prSet presAssocID="{616E94E4-9DED-472C-B5C9-F562ED5AFAE9}" presName="rootComposite" presStyleCnt="0"/>
      <dgm:spPr/>
    </dgm:pt>
    <dgm:pt modelId="{2E1CE4AA-E144-43C5-9E19-416192B9F523}" type="pres">
      <dgm:prSet presAssocID="{616E94E4-9DED-472C-B5C9-F562ED5AFAE9}" presName="rootText" presStyleLbl="node2" presStyleIdx="2" presStyleCnt="5">
        <dgm:presLayoutVars>
          <dgm:chPref val="3"/>
        </dgm:presLayoutVars>
      </dgm:prSet>
      <dgm:spPr/>
    </dgm:pt>
    <dgm:pt modelId="{D5EB36B6-1CCD-441A-9FC0-BD8637F509DB}" type="pres">
      <dgm:prSet presAssocID="{616E94E4-9DED-472C-B5C9-F562ED5AFAE9}" presName="rootConnector" presStyleLbl="node2" presStyleIdx="2" presStyleCnt="5"/>
      <dgm:spPr/>
    </dgm:pt>
    <dgm:pt modelId="{D0B00840-C725-4DED-BFD5-E32C2A31D02A}" type="pres">
      <dgm:prSet presAssocID="{616E94E4-9DED-472C-B5C9-F562ED5AFAE9}" presName="hierChild4" presStyleCnt="0"/>
      <dgm:spPr/>
    </dgm:pt>
    <dgm:pt modelId="{55BB95B0-F0F6-48FB-9559-6176C7C9FC30}" type="pres">
      <dgm:prSet presAssocID="{61406540-CEC3-4637-A0BD-C608D1CA9DA7}" presName="Name37" presStyleLbl="parChTrans1D3" presStyleIdx="4" presStyleCnt="8"/>
      <dgm:spPr/>
    </dgm:pt>
    <dgm:pt modelId="{0585ECFA-FE29-46AA-9FCA-71F7251A614C}" type="pres">
      <dgm:prSet presAssocID="{226B52E1-D3FD-428B-B2F2-0F3BE98F1F43}" presName="hierRoot2" presStyleCnt="0">
        <dgm:presLayoutVars>
          <dgm:hierBranch val="init"/>
        </dgm:presLayoutVars>
      </dgm:prSet>
      <dgm:spPr/>
    </dgm:pt>
    <dgm:pt modelId="{114A1B0E-DE25-4AE9-8697-02A8442AF3EE}" type="pres">
      <dgm:prSet presAssocID="{226B52E1-D3FD-428B-B2F2-0F3BE98F1F43}" presName="rootComposite" presStyleCnt="0"/>
      <dgm:spPr/>
    </dgm:pt>
    <dgm:pt modelId="{2C25A03E-114B-47B8-A034-85FB3AD90983}" type="pres">
      <dgm:prSet presAssocID="{226B52E1-D3FD-428B-B2F2-0F3BE98F1F43}" presName="rootText" presStyleLbl="node3" presStyleIdx="4" presStyleCnt="8">
        <dgm:presLayoutVars>
          <dgm:chPref val="3"/>
        </dgm:presLayoutVars>
      </dgm:prSet>
      <dgm:spPr/>
    </dgm:pt>
    <dgm:pt modelId="{DE943563-C53E-4E95-BF0D-E79121496000}" type="pres">
      <dgm:prSet presAssocID="{226B52E1-D3FD-428B-B2F2-0F3BE98F1F43}" presName="rootConnector" presStyleLbl="node3" presStyleIdx="4" presStyleCnt="8"/>
      <dgm:spPr/>
    </dgm:pt>
    <dgm:pt modelId="{373F6ACE-89C1-474B-9164-580A7FC74BD5}" type="pres">
      <dgm:prSet presAssocID="{226B52E1-D3FD-428B-B2F2-0F3BE98F1F43}" presName="hierChild4" presStyleCnt="0"/>
      <dgm:spPr/>
    </dgm:pt>
    <dgm:pt modelId="{225309CE-360B-4844-99A8-47D19D214A5F}" type="pres">
      <dgm:prSet presAssocID="{226B52E1-D3FD-428B-B2F2-0F3BE98F1F43}" presName="hierChild5" presStyleCnt="0"/>
      <dgm:spPr/>
    </dgm:pt>
    <dgm:pt modelId="{A3C8C049-4974-474D-A441-3E959AB0159B}" type="pres">
      <dgm:prSet presAssocID="{616E94E4-9DED-472C-B5C9-F562ED5AFAE9}" presName="hierChild5" presStyleCnt="0"/>
      <dgm:spPr/>
    </dgm:pt>
    <dgm:pt modelId="{ADE11F06-71B8-445E-9544-212783900A1E}" type="pres">
      <dgm:prSet presAssocID="{548A981A-466C-4A62-9BEF-A46B41C7D9B7}" presName="Name37" presStyleLbl="parChTrans1D2" presStyleIdx="3" presStyleCnt="5"/>
      <dgm:spPr/>
    </dgm:pt>
    <dgm:pt modelId="{B1487AA2-8EEE-44E8-92FC-2AF34C360B68}" type="pres">
      <dgm:prSet presAssocID="{4CD90DB3-2664-491F-AA43-4EC661737917}" presName="hierRoot2" presStyleCnt="0">
        <dgm:presLayoutVars>
          <dgm:hierBranch val="init"/>
        </dgm:presLayoutVars>
      </dgm:prSet>
      <dgm:spPr/>
    </dgm:pt>
    <dgm:pt modelId="{D32F3429-D63A-46BB-8E3E-2D8E9D19354E}" type="pres">
      <dgm:prSet presAssocID="{4CD90DB3-2664-491F-AA43-4EC661737917}" presName="rootComposite" presStyleCnt="0"/>
      <dgm:spPr/>
    </dgm:pt>
    <dgm:pt modelId="{BB31FEF9-8C74-41B0-A12A-3867361016F0}" type="pres">
      <dgm:prSet presAssocID="{4CD90DB3-2664-491F-AA43-4EC661737917}" presName="rootText" presStyleLbl="node2" presStyleIdx="3" presStyleCnt="5">
        <dgm:presLayoutVars>
          <dgm:chPref val="3"/>
        </dgm:presLayoutVars>
      </dgm:prSet>
      <dgm:spPr/>
    </dgm:pt>
    <dgm:pt modelId="{2436419D-AD4D-454C-8479-1F655D10126E}" type="pres">
      <dgm:prSet presAssocID="{4CD90DB3-2664-491F-AA43-4EC661737917}" presName="rootConnector" presStyleLbl="node2" presStyleIdx="3" presStyleCnt="5"/>
      <dgm:spPr/>
    </dgm:pt>
    <dgm:pt modelId="{96CE0420-3E1A-4B1F-89F0-9468B1953D16}" type="pres">
      <dgm:prSet presAssocID="{4CD90DB3-2664-491F-AA43-4EC661737917}" presName="hierChild4" presStyleCnt="0"/>
      <dgm:spPr/>
    </dgm:pt>
    <dgm:pt modelId="{5B03AB82-AB0D-416A-956A-4B7703248B6F}" type="pres">
      <dgm:prSet presAssocID="{39A1E7CC-2FB8-43E0-846C-24BA57D319FC}" presName="Name37" presStyleLbl="parChTrans1D3" presStyleIdx="5" presStyleCnt="8"/>
      <dgm:spPr/>
    </dgm:pt>
    <dgm:pt modelId="{D9C2FBDC-E905-4F61-9F6B-6FD1D9128442}" type="pres">
      <dgm:prSet presAssocID="{7FD363F3-3AD6-499E-BEBE-05FC519414EF}" presName="hierRoot2" presStyleCnt="0">
        <dgm:presLayoutVars>
          <dgm:hierBranch val="init"/>
        </dgm:presLayoutVars>
      </dgm:prSet>
      <dgm:spPr/>
    </dgm:pt>
    <dgm:pt modelId="{9E6998C4-2825-4DEA-B3FA-C171908A96C9}" type="pres">
      <dgm:prSet presAssocID="{7FD363F3-3AD6-499E-BEBE-05FC519414EF}" presName="rootComposite" presStyleCnt="0"/>
      <dgm:spPr/>
    </dgm:pt>
    <dgm:pt modelId="{8841754E-C333-43C8-96E6-3450B486BCB4}" type="pres">
      <dgm:prSet presAssocID="{7FD363F3-3AD6-499E-BEBE-05FC519414EF}" presName="rootText" presStyleLbl="node3" presStyleIdx="5" presStyleCnt="8">
        <dgm:presLayoutVars>
          <dgm:chPref val="3"/>
        </dgm:presLayoutVars>
      </dgm:prSet>
      <dgm:spPr/>
    </dgm:pt>
    <dgm:pt modelId="{7FA08B9E-3C83-4FE2-B169-3B9ADBF13453}" type="pres">
      <dgm:prSet presAssocID="{7FD363F3-3AD6-499E-BEBE-05FC519414EF}" presName="rootConnector" presStyleLbl="node3" presStyleIdx="5" presStyleCnt="8"/>
      <dgm:spPr/>
    </dgm:pt>
    <dgm:pt modelId="{CCFA2BF0-EEAE-41DE-AD73-E63177144765}" type="pres">
      <dgm:prSet presAssocID="{7FD363F3-3AD6-499E-BEBE-05FC519414EF}" presName="hierChild4" presStyleCnt="0"/>
      <dgm:spPr/>
    </dgm:pt>
    <dgm:pt modelId="{00A7D0E0-4D0F-465E-BA86-FA9343FFCF8B}" type="pres">
      <dgm:prSet presAssocID="{7FD363F3-3AD6-499E-BEBE-05FC519414EF}" presName="hierChild5" presStyleCnt="0"/>
      <dgm:spPr/>
    </dgm:pt>
    <dgm:pt modelId="{DB280BAC-01B0-4F5B-B75D-CDA3DC22A4B3}" type="pres">
      <dgm:prSet presAssocID="{4CD90DB3-2664-491F-AA43-4EC661737917}" presName="hierChild5" presStyleCnt="0"/>
      <dgm:spPr/>
    </dgm:pt>
    <dgm:pt modelId="{76DFF5A7-CB79-442F-A2ED-1041FE4AE1FA}" type="pres">
      <dgm:prSet presAssocID="{772B6E0D-3A3B-4664-935A-4A1C9D42E6D5}" presName="Name37" presStyleLbl="parChTrans1D2" presStyleIdx="4" presStyleCnt="5"/>
      <dgm:spPr/>
    </dgm:pt>
    <dgm:pt modelId="{F7F5F94D-CEAC-4F1A-A3B6-9D0730B89532}" type="pres">
      <dgm:prSet presAssocID="{A9AB68F9-0D89-4503-A7D7-322EADBA5A77}" presName="hierRoot2" presStyleCnt="0">
        <dgm:presLayoutVars>
          <dgm:hierBranch val="init"/>
        </dgm:presLayoutVars>
      </dgm:prSet>
      <dgm:spPr/>
    </dgm:pt>
    <dgm:pt modelId="{6E7B42C3-A456-4EC1-A798-3A942FCECD00}" type="pres">
      <dgm:prSet presAssocID="{A9AB68F9-0D89-4503-A7D7-322EADBA5A77}" presName="rootComposite" presStyleCnt="0"/>
      <dgm:spPr/>
    </dgm:pt>
    <dgm:pt modelId="{3B3AB033-2FB3-483E-97A2-B0C5CE619403}" type="pres">
      <dgm:prSet presAssocID="{A9AB68F9-0D89-4503-A7D7-322EADBA5A77}" presName="rootText" presStyleLbl="node2" presStyleIdx="4" presStyleCnt="5" custScaleX="164348">
        <dgm:presLayoutVars>
          <dgm:chPref val="3"/>
        </dgm:presLayoutVars>
      </dgm:prSet>
      <dgm:spPr/>
    </dgm:pt>
    <dgm:pt modelId="{49F5D9ED-A746-4739-9939-6BB7F59CDAE9}" type="pres">
      <dgm:prSet presAssocID="{A9AB68F9-0D89-4503-A7D7-322EADBA5A77}" presName="rootConnector" presStyleLbl="node2" presStyleIdx="4" presStyleCnt="5"/>
      <dgm:spPr/>
    </dgm:pt>
    <dgm:pt modelId="{1C78503E-88CD-4890-ABE0-559C83A0B485}" type="pres">
      <dgm:prSet presAssocID="{A9AB68F9-0D89-4503-A7D7-322EADBA5A77}" presName="hierChild4" presStyleCnt="0"/>
      <dgm:spPr/>
    </dgm:pt>
    <dgm:pt modelId="{6990C2D7-B04B-4FD4-BB86-2BEDDE6098A6}" type="pres">
      <dgm:prSet presAssocID="{8D94594F-DA1D-44EE-94CD-D03193D3D6C6}" presName="Name37" presStyleLbl="parChTrans1D3" presStyleIdx="6" presStyleCnt="8"/>
      <dgm:spPr/>
    </dgm:pt>
    <dgm:pt modelId="{F38536C2-6064-4656-9DA2-69A9D37545E0}" type="pres">
      <dgm:prSet presAssocID="{2C3C4A01-374A-4DDA-B444-674A436419BD}" presName="hierRoot2" presStyleCnt="0">
        <dgm:presLayoutVars>
          <dgm:hierBranch val="init"/>
        </dgm:presLayoutVars>
      </dgm:prSet>
      <dgm:spPr/>
    </dgm:pt>
    <dgm:pt modelId="{9A5B107D-4B36-48F5-A4F5-47C190D5796D}" type="pres">
      <dgm:prSet presAssocID="{2C3C4A01-374A-4DDA-B444-674A436419BD}" presName="rootComposite" presStyleCnt="0"/>
      <dgm:spPr/>
    </dgm:pt>
    <dgm:pt modelId="{401098A6-E899-48FE-A82B-215CE4660CB4}" type="pres">
      <dgm:prSet presAssocID="{2C3C4A01-374A-4DDA-B444-674A436419BD}" presName="rootText" presStyleLbl="node3" presStyleIdx="6" presStyleCnt="8">
        <dgm:presLayoutVars>
          <dgm:chPref val="3"/>
        </dgm:presLayoutVars>
      </dgm:prSet>
      <dgm:spPr/>
    </dgm:pt>
    <dgm:pt modelId="{788304F6-0BAC-43AB-A7C1-D561920E7333}" type="pres">
      <dgm:prSet presAssocID="{2C3C4A01-374A-4DDA-B444-674A436419BD}" presName="rootConnector" presStyleLbl="node3" presStyleIdx="6" presStyleCnt="8"/>
      <dgm:spPr/>
    </dgm:pt>
    <dgm:pt modelId="{A3833128-2EC1-4E04-A9C2-C9087167913D}" type="pres">
      <dgm:prSet presAssocID="{2C3C4A01-374A-4DDA-B444-674A436419BD}" presName="hierChild4" presStyleCnt="0"/>
      <dgm:spPr/>
    </dgm:pt>
    <dgm:pt modelId="{DC78F3F4-3969-4E00-B1D4-51D741E9FEEA}" type="pres">
      <dgm:prSet presAssocID="{2C3C4A01-374A-4DDA-B444-674A436419BD}" presName="hierChild5" presStyleCnt="0"/>
      <dgm:spPr/>
    </dgm:pt>
    <dgm:pt modelId="{61C85E20-E56C-4BD6-97E6-9FB901EECDC7}" type="pres">
      <dgm:prSet presAssocID="{68E40FC6-CA04-40FB-BFAB-7457D0508552}" presName="Name37" presStyleLbl="parChTrans1D3" presStyleIdx="7" presStyleCnt="8"/>
      <dgm:spPr/>
    </dgm:pt>
    <dgm:pt modelId="{501ADCA5-FB17-4F8F-B02D-E6027AD4C62C}" type="pres">
      <dgm:prSet presAssocID="{C77BB8A5-F62C-4D99-A8C1-E0BF0576DD00}" presName="hierRoot2" presStyleCnt="0">
        <dgm:presLayoutVars>
          <dgm:hierBranch val="init"/>
        </dgm:presLayoutVars>
      </dgm:prSet>
      <dgm:spPr/>
    </dgm:pt>
    <dgm:pt modelId="{E2EB20D3-C532-4431-A437-65A147FECA6A}" type="pres">
      <dgm:prSet presAssocID="{C77BB8A5-F62C-4D99-A8C1-E0BF0576DD00}" presName="rootComposite" presStyleCnt="0"/>
      <dgm:spPr/>
    </dgm:pt>
    <dgm:pt modelId="{17A7E7FD-E9B2-49C6-9DB8-B3F68B33641E}" type="pres">
      <dgm:prSet presAssocID="{C77BB8A5-F62C-4D99-A8C1-E0BF0576DD00}" presName="rootText" presStyleLbl="node3" presStyleIdx="7" presStyleCnt="8">
        <dgm:presLayoutVars>
          <dgm:chPref val="3"/>
        </dgm:presLayoutVars>
      </dgm:prSet>
      <dgm:spPr/>
    </dgm:pt>
    <dgm:pt modelId="{E49F9A13-086A-43C5-B984-7FB27AE17089}" type="pres">
      <dgm:prSet presAssocID="{C77BB8A5-F62C-4D99-A8C1-E0BF0576DD00}" presName="rootConnector" presStyleLbl="node3" presStyleIdx="7" presStyleCnt="8"/>
      <dgm:spPr/>
    </dgm:pt>
    <dgm:pt modelId="{5B34A942-A24C-4FFF-BA87-AF0722EC286E}" type="pres">
      <dgm:prSet presAssocID="{C77BB8A5-F62C-4D99-A8C1-E0BF0576DD00}" presName="hierChild4" presStyleCnt="0"/>
      <dgm:spPr/>
    </dgm:pt>
    <dgm:pt modelId="{89395F98-CA6E-48B8-BFBD-8C3882C6033A}" type="pres">
      <dgm:prSet presAssocID="{C77BB8A5-F62C-4D99-A8C1-E0BF0576DD00}" presName="hierChild5" presStyleCnt="0"/>
      <dgm:spPr/>
    </dgm:pt>
    <dgm:pt modelId="{5521FA16-17E3-4C8F-86FE-07FE34FAA231}" type="pres">
      <dgm:prSet presAssocID="{A9AB68F9-0D89-4503-A7D7-322EADBA5A77}" presName="hierChild5" presStyleCnt="0"/>
      <dgm:spPr/>
    </dgm:pt>
    <dgm:pt modelId="{9136B5E4-621B-47E5-8DEC-07FB299EE482}" type="pres">
      <dgm:prSet presAssocID="{C13E0997-E413-4FE6-BF04-EEAD82C711FE}" presName="hierChild3" presStyleCnt="0"/>
      <dgm:spPr/>
    </dgm:pt>
  </dgm:ptLst>
  <dgm:cxnLst>
    <dgm:cxn modelId="{62EE9400-27DA-4F56-9D59-035C665A32D4}" type="presOf" srcId="{6A8810DD-8B09-4B99-A88D-C6D9B189A885}" destId="{05FDAE43-F5DA-4D5E-935C-C1A636CD8849}" srcOrd="1" destOrd="0" presId="urn:microsoft.com/office/officeart/2005/8/layout/orgChart1"/>
    <dgm:cxn modelId="{4C383204-7EC3-4364-876A-885D586A3A22}" type="presOf" srcId="{2C3C4A01-374A-4DDA-B444-674A436419BD}" destId="{788304F6-0BAC-43AB-A7C1-D561920E7333}" srcOrd="1" destOrd="0" presId="urn:microsoft.com/office/officeart/2005/8/layout/orgChart1"/>
    <dgm:cxn modelId="{67101705-5CA9-434E-8193-6A814D753F85}" type="presOf" srcId="{C13E0997-E413-4FE6-BF04-EEAD82C711FE}" destId="{827087D8-6B04-4A97-8FAE-0D594851AFCC}" srcOrd="1" destOrd="0" presId="urn:microsoft.com/office/officeart/2005/8/layout/orgChart1"/>
    <dgm:cxn modelId="{CE048C06-89BF-4EDC-A7ED-7D7E00511C49}" type="presOf" srcId="{226B52E1-D3FD-428B-B2F2-0F3BE98F1F43}" destId="{DE943563-C53E-4E95-BF0D-E79121496000}" srcOrd="1" destOrd="0" presId="urn:microsoft.com/office/officeart/2005/8/layout/orgChart1"/>
    <dgm:cxn modelId="{D4832008-13F5-4B66-9F3F-9FEC4627539E}" type="presOf" srcId="{59D81D45-BFC4-4C0F-984D-E4A23F067F38}" destId="{5D633021-E215-4A58-B4F4-E7FEB79F943B}" srcOrd="0" destOrd="0" presId="urn:microsoft.com/office/officeart/2005/8/layout/orgChart1"/>
    <dgm:cxn modelId="{FFB8B00A-4F84-4611-8ADE-002D181E03EE}" type="presOf" srcId="{7982EEF0-8677-4E14-B45D-37EF6937F102}" destId="{8F223C43-CD64-4FCD-A9A5-085B5FF73522}" srcOrd="1" destOrd="0" presId="urn:microsoft.com/office/officeart/2005/8/layout/orgChart1"/>
    <dgm:cxn modelId="{B5C6250B-307F-4562-BE44-46F927A34F85}" type="presOf" srcId="{548A981A-466C-4A62-9BEF-A46B41C7D9B7}" destId="{ADE11F06-71B8-445E-9544-212783900A1E}" srcOrd="0" destOrd="0" presId="urn:microsoft.com/office/officeart/2005/8/layout/orgChart1"/>
    <dgm:cxn modelId="{CBBB0D0E-E253-4EA5-96EE-5FAECFB79420}" type="presOf" srcId="{4CD90DB3-2664-491F-AA43-4EC661737917}" destId="{BB31FEF9-8C74-41B0-A12A-3867361016F0}" srcOrd="0" destOrd="0" presId="urn:microsoft.com/office/officeart/2005/8/layout/orgChart1"/>
    <dgm:cxn modelId="{5F0D7418-CFA5-4600-AE57-027C9CF9C5C9}" type="presOf" srcId="{7FD363F3-3AD6-499E-BEBE-05FC519414EF}" destId="{8841754E-C333-43C8-96E6-3450B486BCB4}" srcOrd="0" destOrd="0" presId="urn:microsoft.com/office/officeart/2005/8/layout/orgChart1"/>
    <dgm:cxn modelId="{39E21A19-1D94-45CD-9ACF-180D0B5360A4}" type="presOf" srcId="{FFEE5324-2206-457B-B7EA-E699571011C4}" destId="{DA48DB47-2766-4E91-80B4-7698E05F905C}" srcOrd="1" destOrd="0" presId="urn:microsoft.com/office/officeart/2005/8/layout/orgChart1"/>
    <dgm:cxn modelId="{5284581E-02E1-4508-BD4E-6FACFCCBD97F}" srcId="{A692B9CC-7258-453D-87FE-6417A68843BA}" destId="{C13E0997-E413-4FE6-BF04-EEAD82C711FE}" srcOrd="0" destOrd="0" parTransId="{F6C71D96-4657-4EEB-9406-E2B9A1BE8FB2}" sibTransId="{26404B41-6371-445E-A145-1DF1845A6CA4}"/>
    <dgm:cxn modelId="{07461026-A776-4C22-818C-33D003A48D93}" type="presOf" srcId="{A9AB68F9-0D89-4503-A7D7-322EADBA5A77}" destId="{49F5D9ED-A746-4739-9939-6BB7F59CDAE9}" srcOrd="1" destOrd="0" presId="urn:microsoft.com/office/officeart/2005/8/layout/orgChart1"/>
    <dgm:cxn modelId="{C59C1726-B883-4924-B01D-517E574C74BD}" type="presOf" srcId="{A692B9CC-7258-453D-87FE-6417A68843BA}" destId="{597FF80C-C3FB-4F56-800A-BD08177F8732}" srcOrd="0" destOrd="0" presId="urn:microsoft.com/office/officeart/2005/8/layout/orgChart1"/>
    <dgm:cxn modelId="{D3BB142B-3E00-49DA-AA63-68B95DE51C36}" type="presOf" srcId="{8D94594F-DA1D-44EE-94CD-D03193D3D6C6}" destId="{6990C2D7-B04B-4FD4-BB86-2BEDDE6098A6}" srcOrd="0" destOrd="0" presId="urn:microsoft.com/office/officeart/2005/8/layout/orgChart1"/>
    <dgm:cxn modelId="{E314652C-EE0E-46F5-8836-70942ACBB68F}" type="presOf" srcId="{616E94E4-9DED-472C-B5C9-F562ED5AFAE9}" destId="{2E1CE4AA-E144-43C5-9E19-416192B9F523}" srcOrd="0" destOrd="0" presId="urn:microsoft.com/office/officeart/2005/8/layout/orgChart1"/>
    <dgm:cxn modelId="{9DE0832D-171A-4936-A4A2-E7700DA25D69}" srcId="{C13E0997-E413-4FE6-BF04-EEAD82C711FE}" destId="{4CD90DB3-2664-491F-AA43-4EC661737917}" srcOrd="3" destOrd="0" parTransId="{548A981A-466C-4A62-9BEF-A46B41C7D9B7}" sibTransId="{DF5087A5-0A48-4D36-A613-833150B556C5}"/>
    <dgm:cxn modelId="{BED47930-65BD-4A6E-BA27-B286B8F6DE05}" srcId="{C13E0997-E413-4FE6-BF04-EEAD82C711FE}" destId="{616E94E4-9DED-472C-B5C9-F562ED5AFAE9}" srcOrd="2" destOrd="0" parTransId="{5E7B3CEA-FDB9-4B73-8DC9-9A64EFD1F1DE}" sibTransId="{B8CDB45F-5BE6-48AE-88E7-98813430EE9D}"/>
    <dgm:cxn modelId="{046A833C-A5F2-40EC-9D5E-E0E65F1E7C35}" srcId="{7982EEF0-8677-4E14-B45D-37EF6937F102}" destId="{6A8810DD-8B09-4B99-A88D-C6D9B189A885}" srcOrd="0" destOrd="0" parTransId="{B70A0C71-36A0-4FB8-A89C-13C28351DC64}" sibTransId="{3A11F600-E670-48D3-BDC7-366226C083C2}"/>
    <dgm:cxn modelId="{682AAC3F-BDAE-40DE-AA1D-2A40A888FBB2}" type="presOf" srcId="{C77BB8A5-F62C-4D99-A8C1-E0BF0576DD00}" destId="{E49F9A13-086A-43C5-B984-7FB27AE17089}" srcOrd="1" destOrd="0" presId="urn:microsoft.com/office/officeart/2005/8/layout/orgChart1"/>
    <dgm:cxn modelId="{FD672B40-DAE5-4AA3-B40A-00AA070C9215}" type="presOf" srcId="{E823010C-6F3F-4A85-99EB-99A40DCD2E33}" destId="{F143E3CF-D6BE-43CA-B87D-CC0149CC23D4}" srcOrd="0" destOrd="0" presId="urn:microsoft.com/office/officeart/2005/8/layout/orgChart1"/>
    <dgm:cxn modelId="{5E08B560-5518-430F-A36F-2C342B713B13}" type="presOf" srcId="{2C3C4A01-374A-4DDA-B444-674A436419BD}" destId="{401098A6-E899-48FE-A82B-215CE4660CB4}" srcOrd="0" destOrd="0" presId="urn:microsoft.com/office/officeart/2005/8/layout/orgChart1"/>
    <dgm:cxn modelId="{FBA1D946-251B-4856-9C56-74FA18A1F6BA}" srcId="{C13E0997-E413-4FE6-BF04-EEAD82C711FE}" destId="{3053CF39-96F0-4FAB-8DDA-C00B38C6F6E6}" srcOrd="1" destOrd="0" parTransId="{26C58CDC-F25C-4BEC-9252-29482A88D41B}" sibTransId="{547E0C78-7CC6-464C-954D-363896C7B192}"/>
    <dgm:cxn modelId="{46F84348-6CFC-4D49-AC22-F51319FC16F0}" type="presOf" srcId="{6A8810DD-8B09-4B99-A88D-C6D9B189A885}" destId="{ACA41B8F-1B19-4DDF-9171-DA1C0A18A435}" srcOrd="0" destOrd="0" presId="urn:microsoft.com/office/officeart/2005/8/layout/orgChart1"/>
    <dgm:cxn modelId="{5197B148-D135-4BEF-A4DF-D73301B060FA}" type="presOf" srcId="{226B52E1-D3FD-428B-B2F2-0F3BE98F1F43}" destId="{2C25A03E-114B-47B8-A034-85FB3AD90983}" srcOrd="0" destOrd="0" presId="urn:microsoft.com/office/officeart/2005/8/layout/orgChart1"/>
    <dgm:cxn modelId="{76EF336F-1E1E-450E-BC95-BAF43EFDF05F}" type="presOf" srcId="{4CD90DB3-2664-491F-AA43-4EC661737917}" destId="{2436419D-AD4D-454C-8479-1F655D10126E}" srcOrd="1" destOrd="0" presId="urn:microsoft.com/office/officeart/2005/8/layout/orgChart1"/>
    <dgm:cxn modelId="{07DF8150-806D-4C00-9F95-1E56F35F6B34}" srcId="{616E94E4-9DED-472C-B5C9-F562ED5AFAE9}" destId="{226B52E1-D3FD-428B-B2F2-0F3BE98F1F43}" srcOrd="0" destOrd="0" parTransId="{61406540-CEC3-4637-A0BD-C608D1CA9DA7}" sibTransId="{BA8DBA9B-812F-4724-8832-56D486BB9FDE}"/>
    <dgm:cxn modelId="{61141151-16BC-4410-A2B7-A109E167F632}" type="presOf" srcId="{616E94E4-9DED-472C-B5C9-F562ED5AFAE9}" destId="{D5EB36B6-1CCD-441A-9FC0-BD8637F509DB}" srcOrd="1" destOrd="0" presId="urn:microsoft.com/office/officeart/2005/8/layout/orgChart1"/>
    <dgm:cxn modelId="{65DED651-76D6-43CE-BD55-B2D41BC7295C}" type="presOf" srcId="{59D81D45-BFC4-4C0F-984D-E4A23F067F38}" destId="{4097B7AC-8DBD-44D0-97C0-B4F010E31C3B}" srcOrd="1" destOrd="0" presId="urn:microsoft.com/office/officeart/2005/8/layout/orgChart1"/>
    <dgm:cxn modelId="{3534F453-5431-4B4D-8720-DC7AB0CC0546}" type="presOf" srcId="{C13E0997-E413-4FE6-BF04-EEAD82C711FE}" destId="{CC8F4077-CE65-4E39-BEC7-9399CA8F3E98}" srcOrd="0" destOrd="0" presId="urn:microsoft.com/office/officeart/2005/8/layout/orgChart1"/>
    <dgm:cxn modelId="{AFBC1D56-B20B-42E1-BD3D-E0718D614331}" type="presOf" srcId="{E823010C-6F3F-4A85-99EB-99A40DCD2E33}" destId="{96443284-1A43-43E0-9569-3D32131CB89E}" srcOrd="1" destOrd="0" presId="urn:microsoft.com/office/officeart/2005/8/layout/orgChart1"/>
    <dgm:cxn modelId="{061D1678-6AF8-4CB7-BC15-6BFC444C24C4}" srcId="{C13E0997-E413-4FE6-BF04-EEAD82C711FE}" destId="{A9AB68F9-0D89-4503-A7D7-322EADBA5A77}" srcOrd="4" destOrd="0" parTransId="{772B6E0D-3A3B-4664-935A-4A1C9D42E6D5}" sibTransId="{EDB7AD03-435D-44C5-AA2A-A1696110B420}"/>
    <dgm:cxn modelId="{8A7DBC79-F65C-4DD3-863A-0EF7BF2AA2CC}" type="presOf" srcId="{3053CF39-96F0-4FAB-8DDA-C00B38C6F6E6}" destId="{EB804961-5F7D-45C8-BBCE-8850213235CA}" srcOrd="1" destOrd="0" presId="urn:microsoft.com/office/officeart/2005/8/layout/orgChart1"/>
    <dgm:cxn modelId="{36B7EF7E-0BF3-4783-B7C4-A7C96551B435}" type="presOf" srcId="{8B336115-3ADF-4E93-AA5D-9BA33FA7A094}" destId="{1BE2C06C-627C-4F16-8CD4-EF99467781E7}" srcOrd="0" destOrd="0" presId="urn:microsoft.com/office/officeart/2005/8/layout/orgChart1"/>
    <dgm:cxn modelId="{C5CD0C86-3804-4B5C-88FD-76C52F8D8B4E}" srcId="{7982EEF0-8677-4E14-B45D-37EF6937F102}" destId="{E823010C-6F3F-4A85-99EB-99A40DCD2E33}" srcOrd="1" destOrd="0" parTransId="{8268ADDC-60A8-417F-80E8-A0551DCBA168}" sibTransId="{178D1149-C0F0-43E3-BA20-3D5F6252856A}"/>
    <dgm:cxn modelId="{0D724486-EC1A-4E3E-9F95-E141F1D8030D}" type="presOf" srcId="{D8F9A450-FC73-4BF4-9460-AEF5C62F407F}" destId="{5D1E92CD-3F0A-48F8-8674-BC8D9F2A9D5D}" srcOrd="0" destOrd="0" presId="urn:microsoft.com/office/officeart/2005/8/layout/orgChart1"/>
    <dgm:cxn modelId="{3A1A8B91-A479-488B-9004-AE46B28020FE}" type="presOf" srcId="{39A1E7CC-2FB8-43E0-846C-24BA57D319FC}" destId="{5B03AB82-AB0D-416A-956A-4B7703248B6F}" srcOrd="0" destOrd="0" presId="urn:microsoft.com/office/officeart/2005/8/layout/orgChart1"/>
    <dgm:cxn modelId="{4FBE4494-DEF8-4DC2-B89D-74F92F480D04}" type="presOf" srcId="{7FD363F3-3AD6-499E-BEBE-05FC519414EF}" destId="{7FA08B9E-3C83-4FE2-B169-3B9ADBF13453}" srcOrd="1" destOrd="0" presId="urn:microsoft.com/office/officeart/2005/8/layout/orgChart1"/>
    <dgm:cxn modelId="{FA691299-8ABB-450E-B0EE-137371A33504}" type="presOf" srcId="{5E7B3CEA-FDB9-4B73-8DC9-9A64EFD1F1DE}" destId="{BB817CED-C2DB-4906-976D-2275918FFE6A}" srcOrd="0" destOrd="0" presId="urn:microsoft.com/office/officeart/2005/8/layout/orgChart1"/>
    <dgm:cxn modelId="{0F81DE9C-B007-45F8-950A-E44117F710F3}" srcId="{7982EEF0-8677-4E14-B45D-37EF6937F102}" destId="{59D81D45-BFC4-4C0F-984D-E4A23F067F38}" srcOrd="2" destOrd="0" parTransId="{D8F9A450-FC73-4BF4-9460-AEF5C62F407F}" sibTransId="{28239AA5-2305-4EA4-881C-00B43EBF605E}"/>
    <dgm:cxn modelId="{BC5FBD9E-1041-4A1E-BF77-658BD4CC1047}" type="presOf" srcId="{8268ADDC-60A8-417F-80E8-A0551DCBA168}" destId="{56D5078D-DCEE-444E-980B-44DC86C91FE3}" srcOrd="0" destOrd="0" presId="urn:microsoft.com/office/officeart/2005/8/layout/orgChart1"/>
    <dgm:cxn modelId="{2990729F-1EE4-47BF-AD74-22516B1DCD58}" type="presOf" srcId="{FFEE5324-2206-457B-B7EA-E699571011C4}" destId="{92C13A16-4869-45B8-BA2B-89117D6E2B30}" srcOrd="0" destOrd="0" presId="urn:microsoft.com/office/officeart/2005/8/layout/orgChart1"/>
    <dgm:cxn modelId="{15EB9BA9-7991-4148-B970-28110EE15247}" type="presOf" srcId="{B70A0C71-36A0-4FB8-A89C-13C28351DC64}" destId="{55907300-BC93-4C5C-89D7-25DF2AE00AA4}" srcOrd="0" destOrd="0" presId="urn:microsoft.com/office/officeart/2005/8/layout/orgChart1"/>
    <dgm:cxn modelId="{E4A626B1-30DE-4E9F-97AF-DAA93B8B0E0D}" type="presOf" srcId="{A9AB68F9-0D89-4503-A7D7-322EADBA5A77}" destId="{3B3AB033-2FB3-483E-97A2-B0C5CE619403}" srcOrd="0" destOrd="0" presId="urn:microsoft.com/office/officeart/2005/8/layout/orgChart1"/>
    <dgm:cxn modelId="{3F3B5BB2-EA06-4313-BB87-A50CDAF67AAF}" type="presOf" srcId="{26C58CDC-F25C-4BEC-9252-29482A88D41B}" destId="{47BD2CD6-D474-4167-91AF-D9AD3D79FA2D}" srcOrd="0" destOrd="0" presId="urn:microsoft.com/office/officeart/2005/8/layout/orgChart1"/>
    <dgm:cxn modelId="{5BE06EB7-76A4-4999-B84C-2B81228ED65D}" srcId="{4CD90DB3-2664-491F-AA43-4EC661737917}" destId="{7FD363F3-3AD6-499E-BEBE-05FC519414EF}" srcOrd="0" destOrd="0" parTransId="{39A1E7CC-2FB8-43E0-846C-24BA57D319FC}" sibTransId="{BECFE1FF-633F-4D65-89C9-816AEA909B88}"/>
    <dgm:cxn modelId="{DCB792B8-14E3-4334-8CB0-FC00FD9F4EA0}" type="presOf" srcId="{C77BB8A5-F62C-4D99-A8C1-E0BF0576DD00}" destId="{17A7E7FD-E9B2-49C6-9DB8-B3F68B33641E}" srcOrd="0" destOrd="0" presId="urn:microsoft.com/office/officeart/2005/8/layout/orgChart1"/>
    <dgm:cxn modelId="{4C2030BF-4C79-43D5-B2C0-89DBB8F65D6E}" type="presOf" srcId="{3053CF39-96F0-4FAB-8DDA-C00B38C6F6E6}" destId="{71CDDFF2-A627-4BF7-B4B7-1B7AE25E3219}" srcOrd="0" destOrd="0" presId="urn:microsoft.com/office/officeart/2005/8/layout/orgChart1"/>
    <dgm:cxn modelId="{1297B5CA-0872-4CF7-8A76-476834FED41A}" type="presOf" srcId="{772B6E0D-3A3B-4664-935A-4A1C9D42E6D5}" destId="{76DFF5A7-CB79-442F-A2ED-1041FE4AE1FA}" srcOrd="0" destOrd="0" presId="urn:microsoft.com/office/officeart/2005/8/layout/orgChart1"/>
    <dgm:cxn modelId="{B1B334E1-20E9-4801-937C-2C82FAF0A02D}" type="presOf" srcId="{68E40FC6-CA04-40FB-BFAB-7457D0508552}" destId="{61C85E20-E56C-4BD6-97E6-9FB901EECDC7}" srcOrd="0" destOrd="0" presId="urn:microsoft.com/office/officeart/2005/8/layout/orgChart1"/>
    <dgm:cxn modelId="{7618E7E2-7539-46F5-A463-AD6FFBDB9BC4}" srcId="{C13E0997-E413-4FE6-BF04-EEAD82C711FE}" destId="{7982EEF0-8677-4E14-B45D-37EF6937F102}" srcOrd="0" destOrd="0" parTransId="{8B336115-3ADF-4E93-AA5D-9BA33FA7A094}" sibTransId="{87F020BA-8613-4F7C-9C9C-DBF75D358B2B}"/>
    <dgm:cxn modelId="{C609EDE2-7C98-4F9C-9DC7-6A2D79A72BA0}" type="presOf" srcId="{61406540-CEC3-4637-A0BD-C608D1CA9DA7}" destId="{55BB95B0-F0F6-48FB-9559-6176C7C9FC30}" srcOrd="0" destOrd="0" presId="urn:microsoft.com/office/officeart/2005/8/layout/orgChart1"/>
    <dgm:cxn modelId="{1E5328E6-9D0B-4011-97BB-03C8E18D46F6}" srcId="{3053CF39-96F0-4FAB-8DDA-C00B38C6F6E6}" destId="{FFEE5324-2206-457B-B7EA-E699571011C4}" srcOrd="0" destOrd="0" parTransId="{9ED384C8-D48F-4EEB-8527-5B3D63D65C19}" sibTransId="{B7342FC0-443A-43C7-A948-99DA52B7F7CE}"/>
    <dgm:cxn modelId="{8DA830EE-47AF-4BE5-A719-BC37460661A8}" type="presOf" srcId="{7982EEF0-8677-4E14-B45D-37EF6937F102}" destId="{D6D9ABB6-A04A-493A-B272-D4E953CD7256}" srcOrd="0" destOrd="0" presId="urn:microsoft.com/office/officeart/2005/8/layout/orgChart1"/>
    <dgm:cxn modelId="{E06E9FF3-5F60-4F25-9773-3D191069717A}" type="presOf" srcId="{9ED384C8-D48F-4EEB-8527-5B3D63D65C19}" destId="{306DD5AF-914E-456F-B7FE-1008E5E41457}" srcOrd="0" destOrd="0" presId="urn:microsoft.com/office/officeart/2005/8/layout/orgChart1"/>
    <dgm:cxn modelId="{C6AD92F8-370E-46DE-902B-A5BD9DD3319E}" srcId="{A9AB68F9-0D89-4503-A7D7-322EADBA5A77}" destId="{2C3C4A01-374A-4DDA-B444-674A436419BD}" srcOrd="0" destOrd="0" parTransId="{8D94594F-DA1D-44EE-94CD-D03193D3D6C6}" sibTransId="{B1531B52-06AA-4778-BD8B-119EC2474685}"/>
    <dgm:cxn modelId="{A35A5EFA-36D3-4707-A81E-8367E6DAE7C2}" srcId="{A9AB68F9-0D89-4503-A7D7-322EADBA5A77}" destId="{C77BB8A5-F62C-4D99-A8C1-E0BF0576DD00}" srcOrd="1" destOrd="0" parTransId="{68E40FC6-CA04-40FB-BFAB-7457D0508552}" sibTransId="{CA16BA5E-0A32-4A5C-99DF-D2CE77214EB9}"/>
    <dgm:cxn modelId="{9E28249E-8192-47AA-BB9F-5B0A02F797E6}" type="presParOf" srcId="{597FF80C-C3FB-4F56-800A-BD08177F8732}" destId="{B53C6566-5121-4B7C-8E30-F8A04EC041C8}" srcOrd="0" destOrd="0" presId="urn:microsoft.com/office/officeart/2005/8/layout/orgChart1"/>
    <dgm:cxn modelId="{7E56E9F9-64CA-42C8-9D28-12693C99D37A}" type="presParOf" srcId="{B53C6566-5121-4B7C-8E30-F8A04EC041C8}" destId="{929A3D97-9895-41BB-9045-AABA6C2EF550}" srcOrd="0" destOrd="0" presId="urn:microsoft.com/office/officeart/2005/8/layout/orgChart1"/>
    <dgm:cxn modelId="{F3CC8792-7DC0-4AD2-9BB6-C035E3904B01}" type="presParOf" srcId="{929A3D97-9895-41BB-9045-AABA6C2EF550}" destId="{CC8F4077-CE65-4E39-BEC7-9399CA8F3E98}" srcOrd="0" destOrd="0" presId="urn:microsoft.com/office/officeart/2005/8/layout/orgChart1"/>
    <dgm:cxn modelId="{C7AF411F-35BA-43D2-AD16-435363F30E00}" type="presParOf" srcId="{929A3D97-9895-41BB-9045-AABA6C2EF550}" destId="{827087D8-6B04-4A97-8FAE-0D594851AFCC}" srcOrd="1" destOrd="0" presId="urn:microsoft.com/office/officeart/2005/8/layout/orgChart1"/>
    <dgm:cxn modelId="{0E174A1E-299F-4E41-8270-01F03B9AB320}" type="presParOf" srcId="{B53C6566-5121-4B7C-8E30-F8A04EC041C8}" destId="{D0ACF572-D9B6-423A-B780-EA5F3AD0A69A}" srcOrd="1" destOrd="0" presId="urn:microsoft.com/office/officeart/2005/8/layout/orgChart1"/>
    <dgm:cxn modelId="{A19EF2D3-77B6-4A2F-971B-36DB1DC904B3}" type="presParOf" srcId="{D0ACF572-D9B6-423A-B780-EA5F3AD0A69A}" destId="{1BE2C06C-627C-4F16-8CD4-EF99467781E7}" srcOrd="0" destOrd="0" presId="urn:microsoft.com/office/officeart/2005/8/layout/orgChart1"/>
    <dgm:cxn modelId="{C732E39F-CA1F-47C0-B546-9C451F1400EC}" type="presParOf" srcId="{D0ACF572-D9B6-423A-B780-EA5F3AD0A69A}" destId="{8C3F8900-334E-4A22-96C3-D52AC42D7A8F}" srcOrd="1" destOrd="0" presId="urn:microsoft.com/office/officeart/2005/8/layout/orgChart1"/>
    <dgm:cxn modelId="{FCD3EE38-D213-430C-89A5-45EE2A09D03F}" type="presParOf" srcId="{8C3F8900-334E-4A22-96C3-D52AC42D7A8F}" destId="{B9A88102-D9A3-4D33-9848-A5D860F42C40}" srcOrd="0" destOrd="0" presId="urn:microsoft.com/office/officeart/2005/8/layout/orgChart1"/>
    <dgm:cxn modelId="{ACBC45EB-705A-4931-8949-DC7E4D14E9BA}" type="presParOf" srcId="{B9A88102-D9A3-4D33-9848-A5D860F42C40}" destId="{D6D9ABB6-A04A-493A-B272-D4E953CD7256}" srcOrd="0" destOrd="0" presId="urn:microsoft.com/office/officeart/2005/8/layout/orgChart1"/>
    <dgm:cxn modelId="{55E5F905-990D-421F-917C-AC0CD8CE2924}" type="presParOf" srcId="{B9A88102-D9A3-4D33-9848-A5D860F42C40}" destId="{8F223C43-CD64-4FCD-A9A5-085B5FF73522}" srcOrd="1" destOrd="0" presId="urn:microsoft.com/office/officeart/2005/8/layout/orgChart1"/>
    <dgm:cxn modelId="{915636C6-A069-4741-93EB-F80754A37595}" type="presParOf" srcId="{8C3F8900-334E-4A22-96C3-D52AC42D7A8F}" destId="{8B71A772-ABB7-41B3-8195-BECA0747FB2E}" srcOrd="1" destOrd="0" presId="urn:microsoft.com/office/officeart/2005/8/layout/orgChart1"/>
    <dgm:cxn modelId="{8C05DF73-C39C-4745-87D7-FC1A1096B7BF}" type="presParOf" srcId="{8B71A772-ABB7-41B3-8195-BECA0747FB2E}" destId="{55907300-BC93-4C5C-89D7-25DF2AE00AA4}" srcOrd="0" destOrd="0" presId="urn:microsoft.com/office/officeart/2005/8/layout/orgChart1"/>
    <dgm:cxn modelId="{B3C23F4F-290A-4031-A519-E21F29AA0EAA}" type="presParOf" srcId="{8B71A772-ABB7-41B3-8195-BECA0747FB2E}" destId="{17A6CDD4-DECD-4294-8A1E-32FE84490FFB}" srcOrd="1" destOrd="0" presId="urn:microsoft.com/office/officeart/2005/8/layout/orgChart1"/>
    <dgm:cxn modelId="{F0BACFB9-A597-4864-A637-0994CE9C33E2}" type="presParOf" srcId="{17A6CDD4-DECD-4294-8A1E-32FE84490FFB}" destId="{5498D329-DE65-48CB-B443-FBE2815D2CDD}" srcOrd="0" destOrd="0" presId="urn:microsoft.com/office/officeart/2005/8/layout/orgChart1"/>
    <dgm:cxn modelId="{3864D311-7605-42BF-BF81-016C42C4AB81}" type="presParOf" srcId="{5498D329-DE65-48CB-B443-FBE2815D2CDD}" destId="{ACA41B8F-1B19-4DDF-9171-DA1C0A18A435}" srcOrd="0" destOrd="0" presId="urn:microsoft.com/office/officeart/2005/8/layout/orgChart1"/>
    <dgm:cxn modelId="{9DE51BB6-A0BC-4566-9698-355ACAEAFEC0}" type="presParOf" srcId="{5498D329-DE65-48CB-B443-FBE2815D2CDD}" destId="{05FDAE43-F5DA-4D5E-935C-C1A636CD8849}" srcOrd="1" destOrd="0" presId="urn:microsoft.com/office/officeart/2005/8/layout/orgChart1"/>
    <dgm:cxn modelId="{05C94746-BC74-4651-A0B1-D1096246C34C}" type="presParOf" srcId="{17A6CDD4-DECD-4294-8A1E-32FE84490FFB}" destId="{384AA09C-6923-4E35-AE83-6FEDFCEAA700}" srcOrd="1" destOrd="0" presId="urn:microsoft.com/office/officeart/2005/8/layout/orgChart1"/>
    <dgm:cxn modelId="{EB96615D-D14E-4052-B317-4C2DB1F15985}" type="presParOf" srcId="{17A6CDD4-DECD-4294-8A1E-32FE84490FFB}" destId="{9DFC4886-79EF-4B6D-9993-ADE777CEEC01}" srcOrd="2" destOrd="0" presId="urn:microsoft.com/office/officeart/2005/8/layout/orgChart1"/>
    <dgm:cxn modelId="{4CCC76F1-3D58-4780-97B6-589276DFD1F1}" type="presParOf" srcId="{8B71A772-ABB7-41B3-8195-BECA0747FB2E}" destId="{56D5078D-DCEE-444E-980B-44DC86C91FE3}" srcOrd="2" destOrd="0" presId="urn:microsoft.com/office/officeart/2005/8/layout/orgChart1"/>
    <dgm:cxn modelId="{F3B14628-3A0D-489F-9B53-AE6D6834E342}" type="presParOf" srcId="{8B71A772-ABB7-41B3-8195-BECA0747FB2E}" destId="{14DD8647-4EA4-4F89-B7BF-9B37E94FEA9B}" srcOrd="3" destOrd="0" presId="urn:microsoft.com/office/officeart/2005/8/layout/orgChart1"/>
    <dgm:cxn modelId="{16E22FF1-D773-4891-A430-16381296FB0F}" type="presParOf" srcId="{14DD8647-4EA4-4F89-B7BF-9B37E94FEA9B}" destId="{5E6A2E19-C237-4D54-8898-16E6B88775C9}" srcOrd="0" destOrd="0" presId="urn:microsoft.com/office/officeart/2005/8/layout/orgChart1"/>
    <dgm:cxn modelId="{A201F1A2-D82D-4CF8-82F1-0363705B25AF}" type="presParOf" srcId="{5E6A2E19-C237-4D54-8898-16E6B88775C9}" destId="{F143E3CF-D6BE-43CA-B87D-CC0149CC23D4}" srcOrd="0" destOrd="0" presId="urn:microsoft.com/office/officeart/2005/8/layout/orgChart1"/>
    <dgm:cxn modelId="{504244F6-709F-4D20-B4DF-992675A61A1E}" type="presParOf" srcId="{5E6A2E19-C237-4D54-8898-16E6B88775C9}" destId="{96443284-1A43-43E0-9569-3D32131CB89E}" srcOrd="1" destOrd="0" presId="urn:microsoft.com/office/officeart/2005/8/layout/orgChart1"/>
    <dgm:cxn modelId="{BC3724B1-C844-407B-9A6A-828E1FD0829B}" type="presParOf" srcId="{14DD8647-4EA4-4F89-B7BF-9B37E94FEA9B}" destId="{D1A034EC-A8C9-4995-9813-64DF0C97BCFE}" srcOrd="1" destOrd="0" presId="urn:microsoft.com/office/officeart/2005/8/layout/orgChart1"/>
    <dgm:cxn modelId="{CB74E6C0-5CFB-420A-9622-371E7EF6EE56}" type="presParOf" srcId="{14DD8647-4EA4-4F89-B7BF-9B37E94FEA9B}" destId="{30A0D9BF-F00B-4BF0-9249-55747F838B25}" srcOrd="2" destOrd="0" presId="urn:microsoft.com/office/officeart/2005/8/layout/orgChart1"/>
    <dgm:cxn modelId="{210C3A1D-91D7-46B3-B388-6782D2B6D6A8}" type="presParOf" srcId="{8B71A772-ABB7-41B3-8195-BECA0747FB2E}" destId="{5D1E92CD-3F0A-48F8-8674-BC8D9F2A9D5D}" srcOrd="4" destOrd="0" presId="urn:microsoft.com/office/officeart/2005/8/layout/orgChart1"/>
    <dgm:cxn modelId="{A77AE203-C8A0-4128-B1CF-59F79F3E0DD3}" type="presParOf" srcId="{8B71A772-ABB7-41B3-8195-BECA0747FB2E}" destId="{1B16DCB6-B204-4120-AF59-33AA2E5B89F3}" srcOrd="5" destOrd="0" presId="urn:microsoft.com/office/officeart/2005/8/layout/orgChart1"/>
    <dgm:cxn modelId="{AC455347-E713-46BE-A4CD-34540F7AC1C6}" type="presParOf" srcId="{1B16DCB6-B204-4120-AF59-33AA2E5B89F3}" destId="{C7EFA8BA-77A7-41A0-9D7A-0A48199FCD7F}" srcOrd="0" destOrd="0" presId="urn:microsoft.com/office/officeart/2005/8/layout/orgChart1"/>
    <dgm:cxn modelId="{32B3DC24-60C5-42CE-AD72-84DB4AF43A7F}" type="presParOf" srcId="{C7EFA8BA-77A7-41A0-9D7A-0A48199FCD7F}" destId="{5D633021-E215-4A58-B4F4-E7FEB79F943B}" srcOrd="0" destOrd="0" presId="urn:microsoft.com/office/officeart/2005/8/layout/orgChart1"/>
    <dgm:cxn modelId="{C65D579C-E044-436C-9E66-9DA459C91671}" type="presParOf" srcId="{C7EFA8BA-77A7-41A0-9D7A-0A48199FCD7F}" destId="{4097B7AC-8DBD-44D0-97C0-B4F010E31C3B}" srcOrd="1" destOrd="0" presId="urn:microsoft.com/office/officeart/2005/8/layout/orgChart1"/>
    <dgm:cxn modelId="{77DFF822-77B8-43A4-8B61-5FECF26F98A8}" type="presParOf" srcId="{1B16DCB6-B204-4120-AF59-33AA2E5B89F3}" destId="{4BD95F6A-0E76-4912-B914-5037101F2EC5}" srcOrd="1" destOrd="0" presId="urn:microsoft.com/office/officeart/2005/8/layout/orgChart1"/>
    <dgm:cxn modelId="{4EFBAD5B-FC2C-4B81-9079-1C5B74DD26B5}" type="presParOf" srcId="{1B16DCB6-B204-4120-AF59-33AA2E5B89F3}" destId="{E4DA5EB4-2744-4591-885B-C77DF22ED4F6}" srcOrd="2" destOrd="0" presId="urn:microsoft.com/office/officeart/2005/8/layout/orgChart1"/>
    <dgm:cxn modelId="{2ED01DAF-94E3-4822-92EE-D83612F97775}" type="presParOf" srcId="{8C3F8900-334E-4A22-96C3-D52AC42D7A8F}" destId="{2748D2A7-997F-4B0E-8BD5-82303C81BFCF}" srcOrd="2" destOrd="0" presId="urn:microsoft.com/office/officeart/2005/8/layout/orgChart1"/>
    <dgm:cxn modelId="{C89F93B1-6442-4CCF-8EF4-BF9FC3C8D35F}" type="presParOf" srcId="{D0ACF572-D9B6-423A-B780-EA5F3AD0A69A}" destId="{47BD2CD6-D474-4167-91AF-D9AD3D79FA2D}" srcOrd="2" destOrd="0" presId="urn:microsoft.com/office/officeart/2005/8/layout/orgChart1"/>
    <dgm:cxn modelId="{FB62B43C-425B-4C89-A07B-CD09EEC764E2}" type="presParOf" srcId="{D0ACF572-D9B6-423A-B780-EA5F3AD0A69A}" destId="{D72BD62A-2FB8-40C9-B8FA-734E93848903}" srcOrd="3" destOrd="0" presId="urn:microsoft.com/office/officeart/2005/8/layout/orgChart1"/>
    <dgm:cxn modelId="{715CB26C-DA17-4A3F-9399-AB4EA7C01759}" type="presParOf" srcId="{D72BD62A-2FB8-40C9-B8FA-734E93848903}" destId="{BEB7F136-F521-4E57-A32E-5C39F03DE28A}" srcOrd="0" destOrd="0" presId="urn:microsoft.com/office/officeart/2005/8/layout/orgChart1"/>
    <dgm:cxn modelId="{F779973B-B387-4D17-B714-61DCF861E912}" type="presParOf" srcId="{BEB7F136-F521-4E57-A32E-5C39F03DE28A}" destId="{71CDDFF2-A627-4BF7-B4B7-1B7AE25E3219}" srcOrd="0" destOrd="0" presId="urn:microsoft.com/office/officeart/2005/8/layout/orgChart1"/>
    <dgm:cxn modelId="{2709DEC0-838D-42CF-82D3-7581047480DC}" type="presParOf" srcId="{BEB7F136-F521-4E57-A32E-5C39F03DE28A}" destId="{EB804961-5F7D-45C8-BBCE-8850213235CA}" srcOrd="1" destOrd="0" presId="urn:microsoft.com/office/officeart/2005/8/layout/orgChart1"/>
    <dgm:cxn modelId="{1C77767C-27A6-4A46-BEBC-D61332FE8D96}" type="presParOf" srcId="{D72BD62A-2FB8-40C9-B8FA-734E93848903}" destId="{67C66AE3-45BD-400C-8E9D-B04FDCBB4F5C}" srcOrd="1" destOrd="0" presId="urn:microsoft.com/office/officeart/2005/8/layout/orgChart1"/>
    <dgm:cxn modelId="{50EA25FB-6DF2-4707-B176-5F2ED7EE2C14}" type="presParOf" srcId="{67C66AE3-45BD-400C-8E9D-B04FDCBB4F5C}" destId="{306DD5AF-914E-456F-B7FE-1008E5E41457}" srcOrd="0" destOrd="0" presId="urn:microsoft.com/office/officeart/2005/8/layout/orgChart1"/>
    <dgm:cxn modelId="{4B41C98E-2F6A-4730-904A-2E6CCD1D37A7}" type="presParOf" srcId="{67C66AE3-45BD-400C-8E9D-B04FDCBB4F5C}" destId="{E65D978A-27A7-4BE7-B2C3-76873530534B}" srcOrd="1" destOrd="0" presId="urn:microsoft.com/office/officeart/2005/8/layout/orgChart1"/>
    <dgm:cxn modelId="{084595C6-7B0E-42E4-A714-48A57B54EB43}" type="presParOf" srcId="{E65D978A-27A7-4BE7-B2C3-76873530534B}" destId="{C0DEDC05-B143-4B7A-8F45-37F3225EE7F2}" srcOrd="0" destOrd="0" presId="urn:microsoft.com/office/officeart/2005/8/layout/orgChart1"/>
    <dgm:cxn modelId="{1485739B-45C4-4CDA-A47E-D9D0E17B5A7A}" type="presParOf" srcId="{C0DEDC05-B143-4B7A-8F45-37F3225EE7F2}" destId="{92C13A16-4869-45B8-BA2B-89117D6E2B30}" srcOrd="0" destOrd="0" presId="urn:microsoft.com/office/officeart/2005/8/layout/orgChart1"/>
    <dgm:cxn modelId="{4A7713EA-0681-4FAD-80BA-DFE48883F78D}" type="presParOf" srcId="{C0DEDC05-B143-4B7A-8F45-37F3225EE7F2}" destId="{DA48DB47-2766-4E91-80B4-7698E05F905C}" srcOrd="1" destOrd="0" presId="urn:microsoft.com/office/officeart/2005/8/layout/orgChart1"/>
    <dgm:cxn modelId="{833D1CBF-F750-4D7E-B1D3-B0971ADEB129}" type="presParOf" srcId="{E65D978A-27A7-4BE7-B2C3-76873530534B}" destId="{2DE091CA-FF30-4484-9F54-4C8222E4CA5A}" srcOrd="1" destOrd="0" presId="urn:microsoft.com/office/officeart/2005/8/layout/orgChart1"/>
    <dgm:cxn modelId="{3D03F28E-58CB-49B1-B1CE-24B014515D8E}" type="presParOf" srcId="{E65D978A-27A7-4BE7-B2C3-76873530534B}" destId="{F0C1F1AF-EE31-4D56-94E9-A0EFDC20E83C}" srcOrd="2" destOrd="0" presId="urn:microsoft.com/office/officeart/2005/8/layout/orgChart1"/>
    <dgm:cxn modelId="{45C4E0B9-6727-4097-BDE4-E05F3A9E59BE}" type="presParOf" srcId="{D72BD62A-2FB8-40C9-B8FA-734E93848903}" destId="{F04C78FA-9849-47FA-9ACA-58496895BD64}" srcOrd="2" destOrd="0" presId="urn:microsoft.com/office/officeart/2005/8/layout/orgChart1"/>
    <dgm:cxn modelId="{763A2A87-ADD1-4AB4-9C14-CCEC7B0C4210}" type="presParOf" srcId="{D0ACF572-D9B6-423A-B780-EA5F3AD0A69A}" destId="{BB817CED-C2DB-4906-976D-2275918FFE6A}" srcOrd="4" destOrd="0" presId="urn:microsoft.com/office/officeart/2005/8/layout/orgChart1"/>
    <dgm:cxn modelId="{03A27318-9356-442B-9837-1E5B50818E1F}" type="presParOf" srcId="{D0ACF572-D9B6-423A-B780-EA5F3AD0A69A}" destId="{477DA512-A651-44C0-8E92-9BDFFB8E98C7}" srcOrd="5" destOrd="0" presId="urn:microsoft.com/office/officeart/2005/8/layout/orgChart1"/>
    <dgm:cxn modelId="{D5538267-F8C7-4936-A20E-625E6067386B}" type="presParOf" srcId="{477DA512-A651-44C0-8E92-9BDFFB8E98C7}" destId="{A154CF53-386D-4CF9-AE56-E80F7CEFB456}" srcOrd="0" destOrd="0" presId="urn:microsoft.com/office/officeart/2005/8/layout/orgChart1"/>
    <dgm:cxn modelId="{5A4A3A58-56E5-47D6-A45E-DD0DC82FC8B9}" type="presParOf" srcId="{A154CF53-386D-4CF9-AE56-E80F7CEFB456}" destId="{2E1CE4AA-E144-43C5-9E19-416192B9F523}" srcOrd="0" destOrd="0" presId="urn:microsoft.com/office/officeart/2005/8/layout/orgChart1"/>
    <dgm:cxn modelId="{A9E07587-A149-4253-8C19-F1689D4B0AFE}" type="presParOf" srcId="{A154CF53-386D-4CF9-AE56-E80F7CEFB456}" destId="{D5EB36B6-1CCD-441A-9FC0-BD8637F509DB}" srcOrd="1" destOrd="0" presId="urn:microsoft.com/office/officeart/2005/8/layout/orgChart1"/>
    <dgm:cxn modelId="{D18F6EF3-0F35-4B17-A46C-31F23CAE3F83}" type="presParOf" srcId="{477DA512-A651-44C0-8E92-9BDFFB8E98C7}" destId="{D0B00840-C725-4DED-BFD5-E32C2A31D02A}" srcOrd="1" destOrd="0" presId="urn:microsoft.com/office/officeart/2005/8/layout/orgChart1"/>
    <dgm:cxn modelId="{C4E7F1D8-A939-40E7-8EF1-E806B74BDE79}" type="presParOf" srcId="{D0B00840-C725-4DED-BFD5-E32C2A31D02A}" destId="{55BB95B0-F0F6-48FB-9559-6176C7C9FC30}" srcOrd="0" destOrd="0" presId="urn:microsoft.com/office/officeart/2005/8/layout/orgChart1"/>
    <dgm:cxn modelId="{F65A63DC-9743-4883-BD88-BA7A66CBDF0C}" type="presParOf" srcId="{D0B00840-C725-4DED-BFD5-E32C2A31D02A}" destId="{0585ECFA-FE29-46AA-9FCA-71F7251A614C}" srcOrd="1" destOrd="0" presId="urn:microsoft.com/office/officeart/2005/8/layout/orgChart1"/>
    <dgm:cxn modelId="{ADB1EB49-564C-4AC3-8B9E-A4A86FD335E4}" type="presParOf" srcId="{0585ECFA-FE29-46AA-9FCA-71F7251A614C}" destId="{114A1B0E-DE25-4AE9-8697-02A8442AF3EE}" srcOrd="0" destOrd="0" presId="urn:microsoft.com/office/officeart/2005/8/layout/orgChart1"/>
    <dgm:cxn modelId="{7A8544B6-4B05-4B90-A799-CD02966C1FF3}" type="presParOf" srcId="{114A1B0E-DE25-4AE9-8697-02A8442AF3EE}" destId="{2C25A03E-114B-47B8-A034-85FB3AD90983}" srcOrd="0" destOrd="0" presId="urn:microsoft.com/office/officeart/2005/8/layout/orgChart1"/>
    <dgm:cxn modelId="{0AD29A42-32C7-4497-B3AD-D815706A1125}" type="presParOf" srcId="{114A1B0E-DE25-4AE9-8697-02A8442AF3EE}" destId="{DE943563-C53E-4E95-BF0D-E79121496000}" srcOrd="1" destOrd="0" presId="urn:microsoft.com/office/officeart/2005/8/layout/orgChart1"/>
    <dgm:cxn modelId="{8195CB23-FB9A-47D4-B545-509FE38BC6F9}" type="presParOf" srcId="{0585ECFA-FE29-46AA-9FCA-71F7251A614C}" destId="{373F6ACE-89C1-474B-9164-580A7FC74BD5}" srcOrd="1" destOrd="0" presId="urn:microsoft.com/office/officeart/2005/8/layout/orgChart1"/>
    <dgm:cxn modelId="{DDA77418-ECF4-4D1F-8D70-DC69A2B478D6}" type="presParOf" srcId="{0585ECFA-FE29-46AA-9FCA-71F7251A614C}" destId="{225309CE-360B-4844-99A8-47D19D214A5F}" srcOrd="2" destOrd="0" presId="urn:microsoft.com/office/officeart/2005/8/layout/orgChart1"/>
    <dgm:cxn modelId="{D68F2A8A-63AD-4F08-9884-F5DE86FE0310}" type="presParOf" srcId="{477DA512-A651-44C0-8E92-9BDFFB8E98C7}" destId="{A3C8C049-4974-474D-A441-3E959AB0159B}" srcOrd="2" destOrd="0" presId="urn:microsoft.com/office/officeart/2005/8/layout/orgChart1"/>
    <dgm:cxn modelId="{353CFF19-BC77-42D0-80A0-C9A5EA473BC1}" type="presParOf" srcId="{D0ACF572-D9B6-423A-B780-EA5F3AD0A69A}" destId="{ADE11F06-71B8-445E-9544-212783900A1E}" srcOrd="6" destOrd="0" presId="urn:microsoft.com/office/officeart/2005/8/layout/orgChart1"/>
    <dgm:cxn modelId="{7C7C9152-46CA-48AA-9615-5BA12980256D}" type="presParOf" srcId="{D0ACF572-D9B6-423A-B780-EA5F3AD0A69A}" destId="{B1487AA2-8EEE-44E8-92FC-2AF34C360B68}" srcOrd="7" destOrd="0" presId="urn:microsoft.com/office/officeart/2005/8/layout/orgChart1"/>
    <dgm:cxn modelId="{997E337C-F84B-4C79-A24D-B3D8DC0E7BAD}" type="presParOf" srcId="{B1487AA2-8EEE-44E8-92FC-2AF34C360B68}" destId="{D32F3429-D63A-46BB-8E3E-2D8E9D19354E}" srcOrd="0" destOrd="0" presId="urn:microsoft.com/office/officeart/2005/8/layout/orgChart1"/>
    <dgm:cxn modelId="{500A8993-75DA-483A-85FF-BE3F69B20E45}" type="presParOf" srcId="{D32F3429-D63A-46BB-8E3E-2D8E9D19354E}" destId="{BB31FEF9-8C74-41B0-A12A-3867361016F0}" srcOrd="0" destOrd="0" presId="urn:microsoft.com/office/officeart/2005/8/layout/orgChart1"/>
    <dgm:cxn modelId="{CA4A699F-65A3-4546-97A2-F239A72CF924}" type="presParOf" srcId="{D32F3429-D63A-46BB-8E3E-2D8E9D19354E}" destId="{2436419D-AD4D-454C-8479-1F655D10126E}" srcOrd="1" destOrd="0" presId="urn:microsoft.com/office/officeart/2005/8/layout/orgChart1"/>
    <dgm:cxn modelId="{361E85A2-F7FC-4CDC-A43E-022915832B01}" type="presParOf" srcId="{B1487AA2-8EEE-44E8-92FC-2AF34C360B68}" destId="{96CE0420-3E1A-4B1F-89F0-9468B1953D16}" srcOrd="1" destOrd="0" presId="urn:microsoft.com/office/officeart/2005/8/layout/orgChart1"/>
    <dgm:cxn modelId="{02B06DC3-CEB7-47BF-868A-6A0576B2398F}" type="presParOf" srcId="{96CE0420-3E1A-4B1F-89F0-9468B1953D16}" destId="{5B03AB82-AB0D-416A-956A-4B7703248B6F}" srcOrd="0" destOrd="0" presId="urn:microsoft.com/office/officeart/2005/8/layout/orgChart1"/>
    <dgm:cxn modelId="{9DE459DB-96DE-4B22-AE2F-0591C81B8434}" type="presParOf" srcId="{96CE0420-3E1A-4B1F-89F0-9468B1953D16}" destId="{D9C2FBDC-E905-4F61-9F6B-6FD1D9128442}" srcOrd="1" destOrd="0" presId="urn:microsoft.com/office/officeart/2005/8/layout/orgChart1"/>
    <dgm:cxn modelId="{58C4627B-C11E-46B4-828A-67DC95468C9A}" type="presParOf" srcId="{D9C2FBDC-E905-4F61-9F6B-6FD1D9128442}" destId="{9E6998C4-2825-4DEA-B3FA-C171908A96C9}" srcOrd="0" destOrd="0" presId="urn:microsoft.com/office/officeart/2005/8/layout/orgChart1"/>
    <dgm:cxn modelId="{BE2364C1-0298-4DF6-80B7-D05106E83791}" type="presParOf" srcId="{9E6998C4-2825-4DEA-B3FA-C171908A96C9}" destId="{8841754E-C333-43C8-96E6-3450B486BCB4}" srcOrd="0" destOrd="0" presId="urn:microsoft.com/office/officeart/2005/8/layout/orgChart1"/>
    <dgm:cxn modelId="{63716DA8-1335-4DE3-B1D4-7A2C132EAA19}" type="presParOf" srcId="{9E6998C4-2825-4DEA-B3FA-C171908A96C9}" destId="{7FA08B9E-3C83-4FE2-B169-3B9ADBF13453}" srcOrd="1" destOrd="0" presId="urn:microsoft.com/office/officeart/2005/8/layout/orgChart1"/>
    <dgm:cxn modelId="{8EF40188-C9B6-4385-861C-1C51E7B87E18}" type="presParOf" srcId="{D9C2FBDC-E905-4F61-9F6B-6FD1D9128442}" destId="{CCFA2BF0-EEAE-41DE-AD73-E63177144765}" srcOrd="1" destOrd="0" presId="urn:microsoft.com/office/officeart/2005/8/layout/orgChart1"/>
    <dgm:cxn modelId="{1CB82EA6-329C-41EB-BA5A-A4E7E4BC3B00}" type="presParOf" srcId="{D9C2FBDC-E905-4F61-9F6B-6FD1D9128442}" destId="{00A7D0E0-4D0F-465E-BA86-FA9343FFCF8B}" srcOrd="2" destOrd="0" presId="urn:microsoft.com/office/officeart/2005/8/layout/orgChart1"/>
    <dgm:cxn modelId="{FAAC5887-6DE4-4E1D-B698-E36D4FD2F41F}" type="presParOf" srcId="{B1487AA2-8EEE-44E8-92FC-2AF34C360B68}" destId="{DB280BAC-01B0-4F5B-B75D-CDA3DC22A4B3}" srcOrd="2" destOrd="0" presId="urn:microsoft.com/office/officeart/2005/8/layout/orgChart1"/>
    <dgm:cxn modelId="{DDD51CC5-2932-45D7-B489-52C4A70AA522}" type="presParOf" srcId="{D0ACF572-D9B6-423A-B780-EA5F3AD0A69A}" destId="{76DFF5A7-CB79-442F-A2ED-1041FE4AE1FA}" srcOrd="8" destOrd="0" presId="urn:microsoft.com/office/officeart/2005/8/layout/orgChart1"/>
    <dgm:cxn modelId="{F7055035-CEB5-45EE-A577-6AE70DC2F421}" type="presParOf" srcId="{D0ACF572-D9B6-423A-B780-EA5F3AD0A69A}" destId="{F7F5F94D-CEAC-4F1A-A3B6-9D0730B89532}" srcOrd="9" destOrd="0" presId="urn:microsoft.com/office/officeart/2005/8/layout/orgChart1"/>
    <dgm:cxn modelId="{B5257927-5294-4FE0-A363-83CD2A62F4A8}" type="presParOf" srcId="{F7F5F94D-CEAC-4F1A-A3B6-9D0730B89532}" destId="{6E7B42C3-A456-4EC1-A798-3A942FCECD00}" srcOrd="0" destOrd="0" presId="urn:microsoft.com/office/officeart/2005/8/layout/orgChart1"/>
    <dgm:cxn modelId="{62229841-B2FE-482D-BD5F-522867D128E6}" type="presParOf" srcId="{6E7B42C3-A456-4EC1-A798-3A942FCECD00}" destId="{3B3AB033-2FB3-483E-97A2-B0C5CE619403}" srcOrd="0" destOrd="0" presId="urn:microsoft.com/office/officeart/2005/8/layout/orgChart1"/>
    <dgm:cxn modelId="{6CABE972-9E38-4862-B8B1-0ACF178F4B33}" type="presParOf" srcId="{6E7B42C3-A456-4EC1-A798-3A942FCECD00}" destId="{49F5D9ED-A746-4739-9939-6BB7F59CDAE9}" srcOrd="1" destOrd="0" presId="urn:microsoft.com/office/officeart/2005/8/layout/orgChart1"/>
    <dgm:cxn modelId="{E092982F-62BC-41DA-82B3-1529C54EF367}" type="presParOf" srcId="{F7F5F94D-CEAC-4F1A-A3B6-9D0730B89532}" destId="{1C78503E-88CD-4890-ABE0-559C83A0B485}" srcOrd="1" destOrd="0" presId="urn:microsoft.com/office/officeart/2005/8/layout/orgChart1"/>
    <dgm:cxn modelId="{8A36425A-CB8B-42A1-8087-2BB3F28AE6D9}" type="presParOf" srcId="{1C78503E-88CD-4890-ABE0-559C83A0B485}" destId="{6990C2D7-B04B-4FD4-BB86-2BEDDE6098A6}" srcOrd="0" destOrd="0" presId="urn:microsoft.com/office/officeart/2005/8/layout/orgChart1"/>
    <dgm:cxn modelId="{76C9EEE3-9883-49E7-B8ED-D748EB745A57}" type="presParOf" srcId="{1C78503E-88CD-4890-ABE0-559C83A0B485}" destId="{F38536C2-6064-4656-9DA2-69A9D37545E0}" srcOrd="1" destOrd="0" presId="urn:microsoft.com/office/officeart/2005/8/layout/orgChart1"/>
    <dgm:cxn modelId="{2D97AAA9-5564-433C-9C00-FFF14059E37B}" type="presParOf" srcId="{F38536C2-6064-4656-9DA2-69A9D37545E0}" destId="{9A5B107D-4B36-48F5-A4F5-47C190D5796D}" srcOrd="0" destOrd="0" presId="urn:microsoft.com/office/officeart/2005/8/layout/orgChart1"/>
    <dgm:cxn modelId="{6D3C615A-CEC4-4107-92C8-62B88FA1CE74}" type="presParOf" srcId="{9A5B107D-4B36-48F5-A4F5-47C190D5796D}" destId="{401098A6-E899-48FE-A82B-215CE4660CB4}" srcOrd="0" destOrd="0" presId="urn:microsoft.com/office/officeart/2005/8/layout/orgChart1"/>
    <dgm:cxn modelId="{E64F808F-998D-4A76-97A5-CAC7F7A967A8}" type="presParOf" srcId="{9A5B107D-4B36-48F5-A4F5-47C190D5796D}" destId="{788304F6-0BAC-43AB-A7C1-D561920E7333}" srcOrd="1" destOrd="0" presId="urn:microsoft.com/office/officeart/2005/8/layout/orgChart1"/>
    <dgm:cxn modelId="{3D8CBAAA-4596-4CB6-86F7-B8DAC2CF5F48}" type="presParOf" srcId="{F38536C2-6064-4656-9DA2-69A9D37545E0}" destId="{A3833128-2EC1-4E04-A9C2-C9087167913D}" srcOrd="1" destOrd="0" presId="urn:microsoft.com/office/officeart/2005/8/layout/orgChart1"/>
    <dgm:cxn modelId="{E389599D-F051-474B-87FF-A5CF08EA9E31}" type="presParOf" srcId="{F38536C2-6064-4656-9DA2-69A9D37545E0}" destId="{DC78F3F4-3969-4E00-B1D4-51D741E9FEEA}" srcOrd="2" destOrd="0" presId="urn:microsoft.com/office/officeart/2005/8/layout/orgChart1"/>
    <dgm:cxn modelId="{718EE71A-5B82-445B-A98D-51FEB7DA63A6}" type="presParOf" srcId="{1C78503E-88CD-4890-ABE0-559C83A0B485}" destId="{61C85E20-E56C-4BD6-97E6-9FB901EECDC7}" srcOrd="2" destOrd="0" presId="urn:microsoft.com/office/officeart/2005/8/layout/orgChart1"/>
    <dgm:cxn modelId="{9F21CAD3-942B-4DA9-A14A-B34171F58680}" type="presParOf" srcId="{1C78503E-88CD-4890-ABE0-559C83A0B485}" destId="{501ADCA5-FB17-4F8F-B02D-E6027AD4C62C}" srcOrd="3" destOrd="0" presId="urn:microsoft.com/office/officeart/2005/8/layout/orgChart1"/>
    <dgm:cxn modelId="{3FA5AB32-C43F-493D-9E2A-F0683C26DE78}" type="presParOf" srcId="{501ADCA5-FB17-4F8F-B02D-E6027AD4C62C}" destId="{E2EB20D3-C532-4431-A437-65A147FECA6A}" srcOrd="0" destOrd="0" presId="urn:microsoft.com/office/officeart/2005/8/layout/orgChart1"/>
    <dgm:cxn modelId="{1D6EE831-4E5C-4F99-84C8-06DB88883BFC}" type="presParOf" srcId="{E2EB20D3-C532-4431-A437-65A147FECA6A}" destId="{17A7E7FD-E9B2-49C6-9DB8-B3F68B33641E}" srcOrd="0" destOrd="0" presId="urn:microsoft.com/office/officeart/2005/8/layout/orgChart1"/>
    <dgm:cxn modelId="{5AAA3F74-70A4-4B3B-8240-C9A070F3ECE3}" type="presParOf" srcId="{E2EB20D3-C532-4431-A437-65A147FECA6A}" destId="{E49F9A13-086A-43C5-B984-7FB27AE17089}" srcOrd="1" destOrd="0" presId="urn:microsoft.com/office/officeart/2005/8/layout/orgChart1"/>
    <dgm:cxn modelId="{53FA4257-8DFF-4B39-9A0B-D22681F1907E}" type="presParOf" srcId="{501ADCA5-FB17-4F8F-B02D-E6027AD4C62C}" destId="{5B34A942-A24C-4FFF-BA87-AF0722EC286E}" srcOrd="1" destOrd="0" presId="urn:microsoft.com/office/officeart/2005/8/layout/orgChart1"/>
    <dgm:cxn modelId="{FD301681-E8C0-4AE6-B963-F4765653C27A}" type="presParOf" srcId="{501ADCA5-FB17-4F8F-B02D-E6027AD4C62C}" destId="{89395F98-CA6E-48B8-BFBD-8C3882C6033A}" srcOrd="2" destOrd="0" presId="urn:microsoft.com/office/officeart/2005/8/layout/orgChart1"/>
    <dgm:cxn modelId="{74D7CF3E-5CB7-4624-A9F1-31089568487E}" type="presParOf" srcId="{F7F5F94D-CEAC-4F1A-A3B6-9D0730B89532}" destId="{5521FA16-17E3-4C8F-86FE-07FE34FAA231}" srcOrd="2" destOrd="0" presId="urn:microsoft.com/office/officeart/2005/8/layout/orgChart1"/>
    <dgm:cxn modelId="{743490A8-3ECD-4A15-8829-45D479EA57FA}" type="presParOf" srcId="{B53C6566-5121-4B7C-8E30-F8A04EC041C8}" destId="{9136B5E4-621B-47E5-8DEC-07FB299EE48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41E519-264D-4EE6-A89D-29C5F7F49343}">
      <dsp:nvSpPr>
        <dsp:cNvPr id="0" name=""/>
        <dsp:cNvSpPr/>
      </dsp:nvSpPr>
      <dsp:spPr>
        <a:xfrm>
          <a:off x="98590" y="838204"/>
          <a:ext cx="831489" cy="83148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6CE2D7-01E8-4EA6-A840-0181C04BC331}">
      <dsp:nvSpPr>
        <dsp:cNvPr id="0" name=""/>
        <dsp:cNvSpPr/>
      </dsp:nvSpPr>
      <dsp:spPr>
        <a:xfrm>
          <a:off x="273202" y="1012817"/>
          <a:ext cx="482263" cy="4822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6CC889-0EE0-4743-9AC3-BAC4A67102EC}">
      <dsp:nvSpPr>
        <dsp:cNvPr id="0" name=""/>
        <dsp:cNvSpPr/>
      </dsp:nvSpPr>
      <dsp:spPr>
        <a:xfrm>
          <a:off x="1108256" y="838204"/>
          <a:ext cx="1959939" cy="831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integration of Smart IoT Dustbins with other devices and systems opens up exciting possibilities:</a:t>
          </a:r>
        </a:p>
      </dsp:txBody>
      <dsp:txXfrm>
        <a:off x="1108256" y="838204"/>
        <a:ext cx="1959939" cy="831489"/>
      </dsp:txXfrm>
    </dsp:sp>
    <dsp:sp modelId="{80B98EAA-57FB-4F23-A484-7540F82D19D3}">
      <dsp:nvSpPr>
        <dsp:cNvPr id="0" name=""/>
        <dsp:cNvSpPr/>
      </dsp:nvSpPr>
      <dsp:spPr>
        <a:xfrm>
          <a:off x="3409700" y="838204"/>
          <a:ext cx="831489" cy="83148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480643-9A99-4E08-9451-3B14F75476D9}">
      <dsp:nvSpPr>
        <dsp:cNvPr id="0" name=""/>
        <dsp:cNvSpPr/>
      </dsp:nvSpPr>
      <dsp:spPr>
        <a:xfrm>
          <a:off x="3584313" y="1012817"/>
          <a:ext cx="482263" cy="4822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B1AEA-D224-4F3F-9DCD-93BCDEE36B38}">
      <dsp:nvSpPr>
        <dsp:cNvPr id="0" name=""/>
        <dsp:cNvSpPr/>
      </dsp:nvSpPr>
      <dsp:spPr>
        <a:xfrm>
          <a:off x="4419366" y="838204"/>
          <a:ext cx="1959939" cy="831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Sharing data with waste collection companies to optimize routes and schedules.</a:t>
          </a:r>
        </a:p>
      </dsp:txBody>
      <dsp:txXfrm>
        <a:off x="4419366" y="838204"/>
        <a:ext cx="1959939" cy="831489"/>
      </dsp:txXfrm>
    </dsp:sp>
    <dsp:sp modelId="{9611C728-FB23-4A09-9CF9-DCFDE0A92E92}">
      <dsp:nvSpPr>
        <dsp:cNvPr id="0" name=""/>
        <dsp:cNvSpPr/>
      </dsp:nvSpPr>
      <dsp:spPr>
        <a:xfrm>
          <a:off x="98590" y="2353665"/>
          <a:ext cx="831489" cy="83148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EBA384-D966-4C42-87B8-EFD4A752F620}">
      <dsp:nvSpPr>
        <dsp:cNvPr id="0" name=""/>
        <dsp:cNvSpPr/>
      </dsp:nvSpPr>
      <dsp:spPr>
        <a:xfrm>
          <a:off x="273202" y="2528278"/>
          <a:ext cx="482263" cy="4822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CF255B-A136-4169-A2DE-E3F9A60567BE}">
      <dsp:nvSpPr>
        <dsp:cNvPr id="0" name=""/>
        <dsp:cNvSpPr/>
      </dsp:nvSpPr>
      <dsp:spPr>
        <a:xfrm>
          <a:off x="1108256" y="2353665"/>
          <a:ext cx="1959939" cy="831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Providing insights to city planners for better waste management and urban planning decisions.</a:t>
          </a:r>
        </a:p>
      </dsp:txBody>
      <dsp:txXfrm>
        <a:off x="1108256" y="2353665"/>
        <a:ext cx="1959939" cy="831489"/>
      </dsp:txXfrm>
    </dsp:sp>
    <dsp:sp modelId="{12FCD109-7D55-4ABA-BC6F-AA6B52F67816}">
      <dsp:nvSpPr>
        <dsp:cNvPr id="0" name=""/>
        <dsp:cNvSpPr/>
      </dsp:nvSpPr>
      <dsp:spPr>
        <a:xfrm>
          <a:off x="3409700" y="2353665"/>
          <a:ext cx="831489" cy="83148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2DE250-4C25-46F8-8656-BF0F26138768}">
      <dsp:nvSpPr>
        <dsp:cNvPr id="0" name=""/>
        <dsp:cNvSpPr/>
      </dsp:nvSpPr>
      <dsp:spPr>
        <a:xfrm>
          <a:off x="3584313" y="2528278"/>
          <a:ext cx="482263" cy="4822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A9F3B2-1C7A-4D5C-929B-4D5F105E4536}">
      <dsp:nvSpPr>
        <dsp:cNvPr id="0" name=""/>
        <dsp:cNvSpPr/>
      </dsp:nvSpPr>
      <dsp:spPr>
        <a:xfrm>
          <a:off x="4419366" y="2353665"/>
          <a:ext cx="1959939" cy="831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Continuous advancements and improvements based on data analysis and feedback.</a:t>
          </a:r>
        </a:p>
      </dsp:txBody>
      <dsp:txXfrm>
        <a:off x="4419366" y="2353665"/>
        <a:ext cx="1959939" cy="8314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C85E20-E56C-4BD6-97E6-9FB901EECDC7}">
      <dsp:nvSpPr>
        <dsp:cNvPr id="0" name=""/>
        <dsp:cNvSpPr/>
      </dsp:nvSpPr>
      <dsp:spPr>
        <a:xfrm>
          <a:off x="7343324" y="1550188"/>
          <a:ext cx="315684" cy="1498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8249"/>
              </a:lnTo>
              <a:lnTo>
                <a:pt x="315684" y="1498249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90C2D7-B04B-4FD4-BB86-2BEDDE6098A6}">
      <dsp:nvSpPr>
        <dsp:cNvPr id="0" name=""/>
        <dsp:cNvSpPr/>
      </dsp:nvSpPr>
      <dsp:spPr>
        <a:xfrm>
          <a:off x="7343324" y="1550188"/>
          <a:ext cx="315684" cy="589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9055"/>
              </a:lnTo>
              <a:lnTo>
                <a:pt x="315684" y="5890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DFF5A7-CB79-442F-A2ED-1041FE4AE1FA}">
      <dsp:nvSpPr>
        <dsp:cNvPr id="0" name=""/>
        <dsp:cNvSpPr/>
      </dsp:nvSpPr>
      <dsp:spPr>
        <a:xfrm>
          <a:off x="5086208" y="640994"/>
          <a:ext cx="3098942" cy="268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458"/>
              </a:lnTo>
              <a:lnTo>
                <a:pt x="3098942" y="134458"/>
              </a:lnTo>
              <a:lnTo>
                <a:pt x="3098942" y="268916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03AB82-AB0D-416A-956A-4B7703248B6F}">
      <dsp:nvSpPr>
        <dsp:cNvPr id="0" name=""/>
        <dsp:cNvSpPr/>
      </dsp:nvSpPr>
      <dsp:spPr>
        <a:xfrm>
          <a:off x="5711452" y="1550188"/>
          <a:ext cx="192083" cy="589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9055"/>
              </a:lnTo>
              <a:lnTo>
                <a:pt x="192083" y="5890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11F06-71B8-445E-9544-212783900A1E}">
      <dsp:nvSpPr>
        <dsp:cNvPr id="0" name=""/>
        <dsp:cNvSpPr/>
      </dsp:nvSpPr>
      <dsp:spPr>
        <a:xfrm>
          <a:off x="5086208" y="640994"/>
          <a:ext cx="1137465" cy="268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458"/>
              </a:lnTo>
              <a:lnTo>
                <a:pt x="1137465" y="134458"/>
              </a:lnTo>
              <a:lnTo>
                <a:pt x="1137465" y="268916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BB95B0-F0F6-48FB-9559-6176C7C9FC30}">
      <dsp:nvSpPr>
        <dsp:cNvPr id="0" name=""/>
        <dsp:cNvSpPr/>
      </dsp:nvSpPr>
      <dsp:spPr>
        <a:xfrm>
          <a:off x="4161980" y="1550188"/>
          <a:ext cx="192083" cy="589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9055"/>
              </a:lnTo>
              <a:lnTo>
                <a:pt x="192083" y="5890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817CED-C2DB-4906-976D-2275918FFE6A}">
      <dsp:nvSpPr>
        <dsp:cNvPr id="0" name=""/>
        <dsp:cNvSpPr/>
      </dsp:nvSpPr>
      <dsp:spPr>
        <a:xfrm>
          <a:off x="4674202" y="640994"/>
          <a:ext cx="412005" cy="268916"/>
        </a:xfrm>
        <a:custGeom>
          <a:avLst/>
          <a:gdLst/>
          <a:ahLst/>
          <a:cxnLst/>
          <a:rect l="0" t="0" r="0" b="0"/>
          <a:pathLst>
            <a:path>
              <a:moveTo>
                <a:pt x="412005" y="0"/>
              </a:moveTo>
              <a:lnTo>
                <a:pt x="412005" y="134458"/>
              </a:lnTo>
              <a:lnTo>
                <a:pt x="0" y="134458"/>
              </a:lnTo>
              <a:lnTo>
                <a:pt x="0" y="268916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6DD5AF-914E-456F-B7FE-1008E5E41457}">
      <dsp:nvSpPr>
        <dsp:cNvPr id="0" name=""/>
        <dsp:cNvSpPr/>
      </dsp:nvSpPr>
      <dsp:spPr>
        <a:xfrm>
          <a:off x="2612509" y="1550188"/>
          <a:ext cx="192083" cy="589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9055"/>
              </a:lnTo>
              <a:lnTo>
                <a:pt x="192083" y="5890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BD2CD6-D474-4167-91AF-D9AD3D79FA2D}">
      <dsp:nvSpPr>
        <dsp:cNvPr id="0" name=""/>
        <dsp:cNvSpPr/>
      </dsp:nvSpPr>
      <dsp:spPr>
        <a:xfrm>
          <a:off x="3124731" y="640994"/>
          <a:ext cx="1961477" cy="268916"/>
        </a:xfrm>
        <a:custGeom>
          <a:avLst/>
          <a:gdLst/>
          <a:ahLst/>
          <a:cxnLst/>
          <a:rect l="0" t="0" r="0" b="0"/>
          <a:pathLst>
            <a:path>
              <a:moveTo>
                <a:pt x="1961477" y="0"/>
              </a:moveTo>
              <a:lnTo>
                <a:pt x="1961477" y="134458"/>
              </a:lnTo>
              <a:lnTo>
                <a:pt x="0" y="134458"/>
              </a:lnTo>
              <a:lnTo>
                <a:pt x="0" y="268916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1E92CD-3F0A-48F8-8674-BC8D9F2A9D5D}">
      <dsp:nvSpPr>
        <dsp:cNvPr id="0" name=""/>
        <dsp:cNvSpPr/>
      </dsp:nvSpPr>
      <dsp:spPr>
        <a:xfrm>
          <a:off x="1063038" y="1550188"/>
          <a:ext cx="210010" cy="2408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8160"/>
              </a:lnTo>
              <a:lnTo>
                <a:pt x="210010" y="2408160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D5078D-DCEE-444E-980B-44DC86C91FE3}">
      <dsp:nvSpPr>
        <dsp:cNvPr id="0" name=""/>
        <dsp:cNvSpPr/>
      </dsp:nvSpPr>
      <dsp:spPr>
        <a:xfrm>
          <a:off x="1063038" y="1550188"/>
          <a:ext cx="192083" cy="1498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8249"/>
              </a:lnTo>
              <a:lnTo>
                <a:pt x="192083" y="1498249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907300-BC93-4C5C-89D7-25DF2AE00AA4}">
      <dsp:nvSpPr>
        <dsp:cNvPr id="0" name=""/>
        <dsp:cNvSpPr/>
      </dsp:nvSpPr>
      <dsp:spPr>
        <a:xfrm>
          <a:off x="1063038" y="1550188"/>
          <a:ext cx="192083" cy="589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9055"/>
              </a:lnTo>
              <a:lnTo>
                <a:pt x="192083" y="58905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E2C06C-627C-4F16-8CD4-EF99467781E7}">
      <dsp:nvSpPr>
        <dsp:cNvPr id="0" name=""/>
        <dsp:cNvSpPr/>
      </dsp:nvSpPr>
      <dsp:spPr>
        <a:xfrm>
          <a:off x="1575260" y="640994"/>
          <a:ext cx="3510948" cy="268916"/>
        </a:xfrm>
        <a:custGeom>
          <a:avLst/>
          <a:gdLst/>
          <a:ahLst/>
          <a:cxnLst/>
          <a:rect l="0" t="0" r="0" b="0"/>
          <a:pathLst>
            <a:path>
              <a:moveTo>
                <a:pt x="3510948" y="0"/>
              </a:moveTo>
              <a:lnTo>
                <a:pt x="3510948" y="134458"/>
              </a:lnTo>
              <a:lnTo>
                <a:pt x="0" y="134458"/>
              </a:lnTo>
              <a:lnTo>
                <a:pt x="0" y="268916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8F4077-CE65-4E39-BEC7-9399CA8F3E98}">
      <dsp:nvSpPr>
        <dsp:cNvPr id="0" name=""/>
        <dsp:cNvSpPr/>
      </dsp:nvSpPr>
      <dsp:spPr>
        <a:xfrm>
          <a:off x="3589668" y="717"/>
          <a:ext cx="2993079" cy="64027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Smart IOT Dustbin</a:t>
          </a:r>
        </a:p>
      </dsp:txBody>
      <dsp:txXfrm>
        <a:off x="3589668" y="717"/>
        <a:ext cx="2993079" cy="640277"/>
      </dsp:txXfrm>
    </dsp:sp>
    <dsp:sp modelId="{D6D9ABB6-A04A-493A-B272-D4E953CD7256}">
      <dsp:nvSpPr>
        <dsp:cNvPr id="0" name=""/>
        <dsp:cNvSpPr/>
      </dsp:nvSpPr>
      <dsp:spPr>
        <a:xfrm>
          <a:off x="934982" y="909911"/>
          <a:ext cx="1280554" cy="64027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Kamana</a:t>
          </a:r>
        </a:p>
      </dsp:txBody>
      <dsp:txXfrm>
        <a:off x="934982" y="909911"/>
        <a:ext cx="1280554" cy="640277"/>
      </dsp:txXfrm>
    </dsp:sp>
    <dsp:sp modelId="{ACA41B8F-1B19-4DDF-9171-DA1C0A18A435}">
      <dsp:nvSpPr>
        <dsp:cNvPr id="0" name=""/>
        <dsp:cNvSpPr/>
      </dsp:nvSpPr>
      <dsp:spPr>
        <a:xfrm>
          <a:off x="1255121" y="1819105"/>
          <a:ext cx="1280554" cy="64027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Introduction</a:t>
          </a:r>
        </a:p>
      </dsp:txBody>
      <dsp:txXfrm>
        <a:off x="1255121" y="1819105"/>
        <a:ext cx="1280554" cy="640277"/>
      </dsp:txXfrm>
    </dsp:sp>
    <dsp:sp modelId="{F143E3CF-D6BE-43CA-B87D-CC0149CC23D4}">
      <dsp:nvSpPr>
        <dsp:cNvPr id="0" name=""/>
        <dsp:cNvSpPr/>
      </dsp:nvSpPr>
      <dsp:spPr>
        <a:xfrm>
          <a:off x="1255121" y="2728299"/>
          <a:ext cx="1280554" cy="64027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Current Scenario</a:t>
          </a:r>
        </a:p>
      </dsp:txBody>
      <dsp:txXfrm>
        <a:off x="1255121" y="2728299"/>
        <a:ext cx="1280554" cy="640277"/>
      </dsp:txXfrm>
    </dsp:sp>
    <dsp:sp modelId="{5D633021-E215-4A58-B4F4-E7FEB79F943B}">
      <dsp:nvSpPr>
        <dsp:cNvPr id="0" name=""/>
        <dsp:cNvSpPr/>
      </dsp:nvSpPr>
      <dsp:spPr>
        <a:xfrm>
          <a:off x="1273049" y="3638210"/>
          <a:ext cx="1280554" cy="64027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Aim &amp; Objectives</a:t>
          </a:r>
        </a:p>
      </dsp:txBody>
      <dsp:txXfrm>
        <a:off x="1273049" y="3638210"/>
        <a:ext cx="1280554" cy="640277"/>
      </dsp:txXfrm>
    </dsp:sp>
    <dsp:sp modelId="{71CDDFF2-A627-4BF7-B4B7-1B7AE25E3219}">
      <dsp:nvSpPr>
        <dsp:cNvPr id="0" name=""/>
        <dsp:cNvSpPr/>
      </dsp:nvSpPr>
      <dsp:spPr>
        <a:xfrm>
          <a:off x="2484454" y="909911"/>
          <a:ext cx="1280554" cy="64027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Roshan</a:t>
          </a:r>
        </a:p>
      </dsp:txBody>
      <dsp:txXfrm>
        <a:off x="2484454" y="909911"/>
        <a:ext cx="1280554" cy="640277"/>
      </dsp:txXfrm>
    </dsp:sp>
    <dsp:sp modelId="{92C13A16-4869-45B8-BA2B-89117D6E2B30}">
      <dsp:nvSpPr>
        <dsp:cNvPr id="0" name=""/>
        <dsp:cNvSpPr/>
      </dsp:nvSpPr>
      <dsp:spPr>
        <a:xfrm>
          <a:off x="2804592" y="1819105"/>
          <a:ext cx="1280554" cy="64027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Components Used </a:t>
          </a:r>
        </a:p>
      </dsp:txBody>
      <dsp:txXfrm>
        <a:off x="2804592" y="1819105"/>
        <a:ext cx="1280554" cy="640277"/>
      </dsp:txXfrm>
    </dsp:sp>
    <dsp:sp modelId="{2E1CE4AA-E144-43C5-9E19-416192B9F523}">
      <dsp:nvSpPr>
        <dsp:cNvPr id="0" name=""/>
        <dsp:cNvSpPr/>
      </dsp:nvSpPr>
      <dsp:spPr>
        <a:xfrm>
          <a:off x="4033925" y="909911"/>
          <a:ext cx="1280554" cy="64027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Aryan</a:t>
          </a:r>
        </a:p>
      </dsp:txBody>
      <dsp:txXfrm>
        <a:off x="4033925" y="909911"/>
        <a:ext cx="1280554" cy="640277"/>
      </dsp:txXfrm>
    </dsp:sp>
    <dsp:sp modelId="{2C25A03E-114B-47B8-A034-85FB3AD90983}">
      <dsp:nvSpPr>
        <dsp:cNvPr id="0" name=""/>
        <dsp:cNvSpPr/>
      </dsp:nvSpPr>
      <dsp:spPr>
        <a:xfrm>
          <a:off x="4354064" y="1819105"/>
          <a:ext cx="1280554" cy="64027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Demonstration</a:t>
          </a:r>
          <a:endParaRPr lang="en-GB" sz="1600" kern="1200" dirty="0"/>
        </a:p>
      </dsp:txBody>
      <dsp:txXfrm>
        <a:off x="4354064" y="1819105"/>
        <a:ext cx="1280554" cy="640277"/>
      </dsp:txXfrm>
    </dsp:sp>
    <dsp:sp modelId="{BB31FEF9-8C74-41B0-A12A-3867361016F0}">
      <dsp:nvSpPr>
        <dsp:cNvPr id="0" name=""/>
        <dsp:cNvSpPr/>
      </dsp:nvSpPr>
      <dsp:spPr>
        <a:xfrm>
          <a:off x="5583396" y="909911"/>
          <a:ext cx="1280554" cy="64027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 err="1"/>
            <a:t>Swikriti</a:t>
          </a:r>
          <a:endParaRPr lang="en-GB" sz="2800" kern="1200" dirty="0"/>
        </a:p>
      </dsp:txBody>
      <dsp:txXfrm>
        <a:off x="5583396" y="909911"/>
        <a:ext cx="1280554" cy="640277"/>
      </dsp:txXfrm>
    </dsp:sp>
    <dsp:sp modelId="{8841754E-C333-43C8-96E6-3450B486BCB4}">
      <dsp:nvSpPr>
        <dsp:cNvPr id="0" name=""/>
        <dsp:cNvSpPr/>
      </dsp:nvSpPr>
      <dsp:spPr>
        <a:xfrm>
          <a:off x="5903535" y="1819105"/>
          <a:ext cx="1280554" cy="64027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Benefits and Impact</a:t>
          </a:r>
        </a:p>
      </dsp:txBody>
      <dsp:txXfrm>
        <a:off x="5903535" y="1819105"/>
        <a:ext cx="1280554" cy="640277"/>
      </dsp:txXfrm>
    </dsp:sp>
    <dsp:sp modelId="{3B3AB033-2FB3-483E-97A2-B0C5CE619403}">
      <dsp:nvSpPr>
        <dsp:cNvPr id="0" name=""/>
        <dsp:cNvSpPr/>
      </dsp:nvSpPr>
      <dsp:spPr>
        <a:xfrm>
          <a:off x="7132868" y="909911"/>
          <a:ext cx="2104566" cy="64027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 err="1"/>
            <a:t>Somia</a:t>
          </a:r>
          <a:endParaRPr lang="en-GB" sz="2800" kern="1200" dirty="0"/>
        </a:p>
      </dsp:txBody>
      <dsp:txXfrm>
        <a:off x="7132868" y="909911"/>
        <a:ext cx="2104566" cy="640277"/>
      </dsp:txXfrm>
    </dsp:sp>
    <dsp:sp modelId="{401098A6-E899-48FE-A82B-215CE4660CB4}">
      <dsp:nvSpPr>
        <dsp:cNvPr id="0" name=""/>
        <dsp:cNvSpPr/>
      </dsp:nvSpPr>
      <dsp:spPr>
        <a:xfrm>
          <a:off x="7659009" y="1819105"/>
          <a:ext cx="1280554" cy="64027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Future Possibilities</a:t>
          </a:r>
        </a:p>
      </dsp:txBody>
      <dsp:txXfrm>
        <a:off x="7659009" y="1819105"/>
        <a:ext cx="1280554" cy="640277"/>
      </dsp:txXfrm>
    </dsp:sp>
    <dsp:sp modelId="{17A7E7FD-E9B2-49C6-9DB8-B3F68B33641E}">
      <dsp:nvSpPr>
        <dsp:cNvPr id="0" name=""/>
        <dsp:cNvSpPr/>
      </dsp:nvSpPr>
      <dsp:spPr>
        <a:xfrm>
          <a:off x="7659009" y="2728299"/>
          <a:ext cx="1280554" cy="64027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Conclusion</a:t>
          </a:r>
        </a:p>
      </dsp:txBody>
      <dsp:txXfrm>
        <a:off x="7659009" y="2728299"/>
        <a:ext cx="1280554" cy="6402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5/21/2023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5/21/2023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F3F-50A3-4EBA-A602-15E4699F2A02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BFD3-7943-456F-B214-F8CBCFBC237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3919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425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08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253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4888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250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90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62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064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AB5DA44-6BB8-4FCD-946A-1E2EFA3D1A5F}" type="datetime1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277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075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79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5333" y="3182111"/>
            <a:ext cx="9900356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C00000"/>
                </a:solidFill>
              </a:rPr>
              <a:t>Smart IoT Dustbin</a:t>
            </a:r>
            <a:endParaRPr lang="en-US" sz="9600" b="1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8962D-E253-44BC-8342-1285B3836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406" y="137600"/>
            <a:ext cx="1242704" cy="12427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DF111F-238F-46B7-B58F-3073F126D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628" y="36130"/>
            <a:ext cx="2204765" cy="12823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FB13D32-2D64-48C3-BEF2-71700D0EDF98}"/>
              </a:ext>
            </a:extLst>
          </p:cNvPr>
          <p:cNvSpPr txBox="1">
            <a:spLocks/>
          </p:cNvSpPr>
          <p:nvPr/>
        </p:nvSpPr>
        <p:spPr>
          <a:xfrm>
            <a:off x="855132" y="2064301"/>
            <a:ext cx="10481734" cy="8701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spc="9" dirty="0">
                <a:solidFill>
                  <a:srgbClr val="2E5496"/>
                </a:solidFill>
                <a:cs typeface="Calibri" panose="020F0502020204030204"/>
              </a:rPr>
              <a:t>CC5068NI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 - Cloud Computing and the Internet of Things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F50E476-F439-411E-9CA5-0CB833C52CE4}"/>
              </a:ext>
            </a:extLst>
          </p:cNvPr>
          <p:cNvSpPr txBox="1">
            <a:spLocks/>
          </p:cNvSpPr>
          <p:nvPr/>
        </p:nvSpPr>
        <p:spPr>
          <a:xfrm>
            <a:off x="877993" y="1318493"/>
            <a:ext cx="10481734" cy="8701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spc="9" dirty="0">
                <a:solidFill>
                  <a:srgbClr val="2E5496"/>
                </a:solidFill>
                <a:cs typeface="Calibri" panose="020F0502020204030204"/>
              </a:rPr>
              <a:t>Group Coursework Presentation Slide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485EA3-922F-4A19-84E8-5D9526EA0DF0}"/>
              </a:ext>
            </a:extLst>
          </p:cNvPr>
          <p:cNvSpPr txBox="1"/>
          <p:nvPr/>
        </p:nvSpPr>
        <p:spPr>
          <a:xfrm>
            <a:off x="1185333" y="4427461"/>
            <a:ext cx="5238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9" dirty="0">
                <a:solidFill>
                  <a:srgbClr val="2E5496"/>
                </a:solidFill>
                <a:latin typeface="+mj-lt"/>
                <a:ea typeface="+mj-ea"/>
                <a:cs typeface="Calibri" panose="020F0502020204030204"/>
              </a:rPr>
              <a:t>Section: L2N2</a:t>
            </a:r>
          </a:p>
          <a:p>
            <a:r>
              <a:rPr lang="en-US" sz="2400" b="1" spc="9" dirty="0">
                <a:solidFill>
                  <a:srgbClr val="2E5496"/>
                </a:solidFill>
                <a:latin typeface="+mj-lt"/>
                <a:ea typeface="+mj-ea"/>
                <a:cs typeface="Calibri" panose="020F0502020204030204"/>
              </a:rPr>
              <a:t>Team: 1</a:t>
            </a:r>
            <a:endParaRPr lang="en-GB" sz="2400" b="1" spc="9" dirty="0">
              <a:solidFill>
                <a:srgbClr val="2E5496"/>
              </a:solidFill>
              <a:latin typeface="+mj-lt"/>
              <a:ea typeface="+mj-ea"/>
              <a:cs typeface="Calibri" panose="020F0502020204030204"/>
            </a:endParaRPr>
          </a:p>
        </p:txBody>
      </p:sp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0721042F-BF2F-4A8E-A43E-5644AA842A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6856721"/>
              </p:ext>
            </p:extLst>
          </p:nvPr>
        </p:nvGraphicFramePr>
        <p:xfrm>
          <a:off x="7062329" y="4427461"/>
          <a:ext cx="402336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5636">
                  <a:extLst>
                    <a:ext uri="{9D8B030D-6E8A-4147-A177-3AD203B41FA5}">
                      <a16:colId xmlns:a16="http://schemas.microsoft.com/office/drawing/2014/main" val="3380185737"/>
                    </a:ext>
                  </a:extLst>
                </a:gridCol>
                <a:gridCol w="2677724">
                  <a:extLst>
                    <a:ext uri="{9D8B030D-6E8A-4147-A177-3AD203B41FA5}">
                      <a16:colId xmlns:a16="http://schemas.microsoft.com/office/drawing/2014/main" val="270292925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London Met ID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Student Name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5614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21040607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Kamana Thapa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3776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22015861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Roshan Kumar Mandal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7034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21040603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Aryan Shrestha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62774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21040632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 err="1"/>
                        <a:t>Swikriti</a:t>
                      </a:r>
                      <a:r>
                        <a:rPr lang="en-GB" sz="1400" dirty="0"/>
                        <a:t> </a:t>
                      </a:r>
                      <a:r>
                        <a:rPr lang="en-GB" sz="1400" dirty="0" err="1"/>
                        <a:t>Timilsena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5159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21040630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Somia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Dahal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382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59">
            <a:extLst>
              <a:ext uri="{FF2B5EF4-FFF2-40B4-BE49-F238E27FC236}">
                <a16:creationId xmlns:a16="http://schemas.microsoft.com/office/drawing/2014/main" id="{6287B354-ECDF-4F68-9404-9E6AF55A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" name="Rectangle 161">
            <a:extLst>
              <a:ext uri="{FF2B5EF4-FFF2-40B4-BE49-F238E27FC236}">
                <a16:creationId xmlns:a16="http://schemas.microsoft.com/office/drawing/2014/main" id="{04EEE3C1-EA95-4247-AB6B-608C83796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0" name="Straight Connector 163">
            <a:extLst>
              <a:ext uri="{FF2B5EF4-FFF2-40B4-BE49-F238E27FC236}">
                <a16:creationId xmlns:a16="http://schemas.microsoft.com/office/drawing/2014/main" id="{C562E3DC-C9BF-4F5F-9845-25FF80564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1" name="Rectangle 165">
            <a:extLst>
              <a:ext uri="{FF2B5EF4-FFF2-40B4-BE49-F238E27FC236}">
                <a16:creationId xmlns:a16="http://schemas.microsoft.com/office/drawing/2014/main" id="{F0A9FF9F-C864-49F9-A337-8AC497679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F2471D3-FD0D-CED2-F64D-E7317946E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5" y="634946"/>
            <a:ext cx="401508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1st Arduino UNO </a:t>
            </a:r>
          </a:p>
        </p:txBody>
      </p:sp>
      <p:pic>
        <p:nvPicPr>
          <p:cNvPr id="3" name="Picture 2" descr="A picture containing electronics, electronic engineering, circuit, cable&#10;&#10;Description automatically generated">
            <a:extLst>
              <a:ext uri="{FF2B5EF4-FFF2-40B4-BE49-F238E27FC236}">
                <a16:creationId xmlns:a16="http://schemas.microsoft.com/office/drawing/2014/main" id="{BA40423C-B93F-FFF9-F698-6EC0CA1A94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41" b="-1"/>
          <a:stretch/>
        </p:blipFill>
        <p:spPr>
          <a:xfrm>
            <a:off x="628952" y="623178"/>
            <a:ext cx="3671055" cy="2923485"/>
          </a:xfrm>
          <a:prstGeom prst="rect">
            <a:avLst/>
          </a:prstGeom>
        </p:spPr>
      </p:pic>
      <p:sp>
        <p:nvSpPr>
          <p:cNvPr id="192" name="Rectangle 167">
            <a:extLst>
              <a:ext uri="{FF2B5EF4-FFF2-40B4-BE49-F238E27FC236}">
                <a16:creationId xmlns:a16="http://schemas.microsoft.com/office/drawing/2014/main" id="{D2CAE88B-C6C1-4506-BB74-9EAA60B60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863" y="623178"/>
            <a:ext cx="2447148" cy="1728621"/>
          </a:xfrm>
          <a:prstGeom prst="rect">
            <a:avLst/>
          </a:prstGeom>
          <a:solidFill>
            <a:srgbClr val="D589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69">
            <a:extLst>
              <a:ext uri="{FF2B5EF4-FFF2-40B4-BE49-F238E27FC236}">
                <a16:creationId xmlns:a16="http://schemas.microsoft.com/office/drawing/2014/main" id="{4568955E-03CF-41E8-B91B-460B955A0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85671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71">
            <a:extLst>
              <a:ext uri="{FF2B5EF4-FFF2-40B4-BE49-F238E27FC236}">
                <a16:creationId xmlns:a16="http://schemas.microsoft.com/office/drawing/2014/main" id="{BE69B323-ED2A-47A7-A201-7B64CFF4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3709572"/>
            <a:ext cx="3659927" cy="19734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4B1BA7C-3D20-7D8E-6C4B-1825FDB37CF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2" r="-2" b="-2"/>
          <a:stretch/>
        </p:blipFill>
        <p:spPr>
          <a:xfrm>
            <a:off x="4465863" y="2512667"/>
            <a:ext cx="2447148" cy="3181568"/>
          </a:xfrm>
          <a:prstGeom prst="rect">
            <a:avLst/>
          </a:pr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3" name="Content Placeholder 122">
            <a:extLst>
              <a:ext uri="{FF2B5EF4-FFF2-40B4-BE49-F238E27FC236}">
                <a16:creationId xmlns:a16="http://schemas.microsoft.com/office/drawing/2014/main" id="{F5F23230-F5EB-AA39-0585-CDF62D7D1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4655" y="2198914"/>
            <a:ext cx="4015087" cy="3670180"/>
          </a:xfrm>
        </p:spPr>
        <p:txBody>
          <a:bodyPr vert="horz" lIns="0" tIns="45720" rIns="0" bIns="45720" rtlCol="0"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n-US"/>
              <a:t>Communicates Servo Motor with 1</a:t>
            </a:r>
            <a:r>
              <a:rPr lang="en-US" baseline="30000"/>
              <a:t>st</a:t>
            </a:r>
            <a:r>
              <a:rPr lang="en-US"/>
              <a:t> ultrasonic sensor to open the lid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FC70A16-2540-4ABD-AB4C-52A8442AD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D589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24AA05DD-D983-412B-A03E-67A098BC4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A4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03973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184">
            <a:extLst>
              <a:ext uri="{FF2B5EF4-FFF2-40B4-BE49-F238E27FC236}">
                <a16:creationId xmlns:a16="http://schemas.microsoft.com/office/drawing/2014/main" id="{6287B354-ECDF-4F68-9404-9E6AF55A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" name="Rectangle 186">
            <a:extLst>
              <a:ext uri="{FF2B5EF4-FFF2-40B4-BE49-F238E27FC236}">
                <a16:creationId xmlns:a16="http://schemas.microsoft.com/office/drawing/2014/main" id="{04EEE3C1-EA95-4247-AB6B-608C83796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1" name="Straight Connector 188">
            <a:extLst>
              <a:ext uri="{FF2B5EF4-FFF2-40B4-BE49-F238E27FC236}">
                <a16:creationId xmlns:a16="http://schemas.microsoft.com/office/drawing/2014/main" id="{C562E3DC-C9BF-4F5F-9845-25FF80564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2" name="Rectangle 190">
            <a:extLst>
              <a:ext uri="{FF2B5EF4-FFF2-40B4-BE49-F238E27FC236}">
                <a16:creationId xmlns:a16="http://schemas.microsoft.com/office/drawing/2014/main" id="{15D8002F-0D07-4B62-9BA1-01C178F30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192">
            <a:extLst>
              <a:ext uri="{FF2B5EF4-FFF2-40B4-BE49-F238E27FC236}">
                <a16:creationId xmlns:a16="http://schemas.microsoft.com/office/drawing/2014/main" id="{85AF7BA3-6AAD-4C6A-8CF3-D4B08BDE6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590273" cy="6858000"/>
          </a:xfrm>
          <a:prstGeom prst="rect">
            <a:avLst/>
          </a:prstGeom>
          <a:solidFill>
            <a:srgbClr val="5E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F2471D3-FD0D-CED2-F64D-E7317946E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516835"/>
            <a:ext cx="3735502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2nd Arduino UNO </a:t>
            </a:r>
          </a:p>
        </p:txBody>
      </p:sp>
      <p:sp>
        <p:nvSpPr>
          <p:cNvPr id="123" name="Content Placeholder 122">
            <a:extLst>
              <a:ext uri="{FF2B5EF4-FFF2-40B4-BE49-F238E27FC236}">
                <a16:creationId xmlns:a16="http://schemas.microsoft.com/office/drawing/2014/main" id="{F5F23230-F5EB-AA39-0585-CDF62D7D1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371" y="2653800"/>
            <a:ext cx="3735500" cy="3335519"/>
          </a:xfrm>
        </p:spPr>
        <p:txBody>
          <a:bodyPr vert="horz" lIns="0" tIns="45720" rIns="0" bIns="45720" rtlCol="0">
            <a:normAutofit/>
          </a:bodyPr>
          <a:lstStyle/>
          <a:p>
            <a:endParaRPr lang="en-US" sz="1500" dirty="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1500" dirty="0">
                <a:solidFill>
                  <a:srgbClr val="FFFFFF"/>
                </a:solidFill>
              </a:rPr>
              <a:t>Takes the input from 2</a:t>
            </a:r>
            <a:r>
              <a:rPr lang="en-US" sz="1500" baseline="30000" dirty="0">
                <a:solidFill>
                  <a:srgbClr val="FFFFFF"/>
                </a:solidFill>
              </a:rPr>
              <a:t>nd</a:t>
            </a:r>
            <a:r>
              <a:rPr lang="en-US" sz="1500" dirty="0">
                <a:solidFill>
                  <a:srgbClr val="FFFFFF"/>
                </a:solidFill>
              </a:rPr>
              <a:t> ultrasonic sensor and sends it to the Cloud for analysis</a:t>
            </a:r>
          </a:p>
        </p:txBody>
      </p:sp>
      <p:sp>
        <p:nvSpPr>
          <p:cNvPr id="204" name="Rectangle 194">
            <a:extLst>
              <a:ext uri="{FF2B5EF4-FFF2-40B4-BE49-F238E27FC236}">
                <a16:creationId xmlns:a16="http://schemas.microsoft.com/office/drawing/2014/main" id="{49699877-0E7F-4A61-A977-109A3C280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0679" y="0"/>
            <a:ext cx="64008" cy="6858000"/>
          </a:xfrm>
          <a:prstGeom prst="rect">
            <a:avLst/>
          </a:prstGeom>
          <a:solidFill>
            <a:srgbClr val="F4A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Content Placeholder 20" descr="A picture containing electrical wiring, cable, electronics, electronic engineering&#10;&#10;Description automatically generated">
            <a:extLst>
              <a:ext uri="{FF2B5EF4-FFF2-40B4-BE49-F238E27FC236}">
                <a16:creationId xmlns:a16="http://schemas.microsoft.com/office/drawing/2014/main" id="{E0EA8B42-59F8-A6D4-4460-E614C036A7D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32388" r="-2029" b="-1"/>
          <a:stretch/>
        </p:blipFill>
        <p:spPr>
          <a:xfrm rot="5400000">
            <a:off x="5405524" y="-85214"/>
            <a:ext cx="3221115" cy="3610037"/>
          </a:xfrm>
          <a:prstGeom prst="rect">
            <a:avLst/>
          </a:prstGeom>
        </p:spPr>
      </p:pic>
      <p:sp>
        <p:nvSpPr>
          <p:cNvPr id="205" name="Rectangle 196">
            <a:extLst>
              <a:ext uri="{FF2B5EF4-FFF2-40B4-BE49-F238E27FC236}">
                <a16:creationId xmlns:a16="http://schemas.microsoft.com/office/drawing/2014/main" id="{423EB151-0968-4CB5-8865-E0E21AABA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6279" y="0"/>
            <a:ext cx="3610035" cy="3355942"/>
          </a:xfrm>
          <a:prstGeom prst="rect">
            <a:avLst/>
          </a:prstGeom>
          <a:solidFill>
            <a:srgbClr val="F4A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4B1BA7C-3D20-7D8E-6C4B-1825FDB37CF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81" t="-425" r="-13302" b="6564"/>
          <a:stretch/>
        </p:blipFill>
        <p:spPr>
          <a:xfrm>
            <a:off x="5251971" y="3576607"/>
            <a:ext cx="6208264" cy="2822955"/>
          </a:xfrm>
          <a:prstGeom prst="rect">
            <a:avLst/>
          </a:pr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193935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A9F0-26ED-0CB1-4691-835AAFAAA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Next: Benefit and Impact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419F0-8144-29EC-0041-23104250C5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Some of the benefits and impacts of our prototype</a:t>
            </a:r>
          </a:p>
        </p:txBody>
      </p:sp>
    </p:spTree>
    <p:extLst>
      <p:ext uri="{BB962C8B-B14F-4D97-AF65-F5344CB8AC3E}">
        <p14:creationId xmlns:p14="http://schemas.microsoft.com/office/powerpoint/2010/main" val="12135756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DD0BDAED-9E63-4649-B271-50BE72FC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rgbClr val="5E3D49"/>
                </a:solidFill>
              </a:rPr>
              <a:t>Benefits &amp; Impact Our Product</a:t>
            </a:r>
          </a:p>
        </p:txBody>
      </p:sp>
      <p:pic>
        <p:nvPicPr>
          <p:cNvPr id="5" name="Picture 4" descr="A picture containing floor, accessory, person, indoor&#10;&#10;Description automatically generated">
            <a:extLst>
              <a:ext uri="{FF2B5EF4-FFF2-40B4-BE49-F238E27FC236}">
                <a16:creationId xmlns:a16="http://schemas.microsoft.com/office/drawing/2014/main" id="{2A879235-BA08-E902-7BCB-48CDC9D6D4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0" r="-2" b="-2"/>
          <a:stretch/>
        </p:blipFill>
        <p:spPr>
          <a:xfrm>
            <a:off x="100708" y="153088"/>
            <a:ext cx="4438636" cy="655182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B86DD-58E2-4168-A51B-DE6F8641D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pPr marL="233363" indent="-233363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Smart IoT Dustbin project brings numerous benefits and has a significant impact some of them are listed below:</a:t>
            </a:r>
          </a:p>
          <a:p>
            <a:pPr marL="627063" indent="-223838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Reduced human intervention: The automation provided by the Smart IoT Dustbins reduces the need for manual monitoring and collection, saving time and resources.</a:t>
            </a:r>
          </a:p>
          <a:p>
            <a:pPr marL="627063" indent="-223838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Data-Insights: The dustbin generates the fill level which is collected in the cloud. Analysis of this data could provide useful insights into waste generation and waste management.</a:t>
            </a:r>
          </a:p>
        </p:txBody>
      </p:sp>
    </p:spTree>
    <p:extLst>
      <p:ext uri="{BB962C8B-B14F-4D97-AF65-F5344CB8AC3E}">
        <p14:creationId xmlns:p14="http://schemas.microsoft.com/office/powerpoint/2010/main" val="3917129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2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DD0BDAED-9E63-4649-B271-50BE72FC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b="1"/>
              <a:t>Benefits &amp; Impact Our Product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879235-BA08-E902-7BCB-48CDC9D6D4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5" r="29939" b="2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cxnSp>
        <p:nvCxnSpPr>
          <p:cNvPr id="42" name="Straight Connector 34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B86DD-58E2-4168-A51B-DE6F8641D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 marL="233363" indent="-233363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Smart IoT Dustbin project brings numerous benefits and has a significant impact:</a:t>
            </a:r>
          </a:p>
          <a:p>
            <a:pPr marL="627063" indent="-223838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Efficient waste collection: Real-time data-driven optimization of waste collection routes and schedules reduces overflow and ensures prompt waste disposal which enables waste management optimization and allows more efficient and timely collection of waste.</a:t>
            </a:r>
          </a:p>
          <a:p>
            <a:pPr marL="403225" indent="0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36">
            <a:extLst>
              <a:ext uri="{FF2B5EF4-FFF2-40B4-BE49-F238E27FC236}">
                <a16:creationId xmlns:a16="http://schemas.microsoft.com/office/drawing/2014/main" id="{CADA4CA0-9A57-4FBE-A9E5-24DFC23C3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38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96556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DD0BDAED-9E63-4649-B271-50BE72FC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b="1"/>
              <a:t>Benefits &amp; Impact Our Product</a:t>
            </a:r>
          </a:p>
        </p:txBody>
      </p:sp>
      <p:pic>
        <p:nvPicPr>
          <p:cNvPr id="5" name="Picture 4" descr="A person wearing a mask and holding a tablet&#10;&#10;Description automatically generated with medium confidence">
            <a:extLst>
              <a:ext uri="{FF2B5EF4-FFF2-40B4-BE49-F238E27FC236}">
                <a16:creationId xmlns:a16="http://schemas.microsoft.com/office/drawing/2014/main" id="{954B29D8-FC6F-8207-8942-F55B5E1843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8" r="209" b="1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B86DD-58E2-4168-A51B-DE6F8641D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 marL="233363" indent="-233363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Smart IoT Dustbin project brings numerous benefits and has a significant impact:</a:t>
            </a:r>
          </a:p>
          <a:p>
            <a:pPr marL="627063" indent="-223838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Enhanced public health: By maintaining cleaner and healthier surroundings, the Smart IoT Dustbins contribute to improving public health and hygiene.</a:t>
            </a:r>
          </a:p>
          <a:p>
            <a:pPr marL="403225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DA4CA0-9A57-4FBE-A9E5-24DFC23C3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3716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DD0BDAED-9E63-4649-B271-50BE72FC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400" b="1"/>
              <a:t>Benefits &amp; Impact Our Product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598B86DD-58E2-4168-A51B-DE6F8641D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anchor="ctr">
            <a:normAutofit/>
          </a:bodyPr>
          <a:lstStyle/>
          <a:p>
            <a:pPr marL="233363" indent="-233363">
              <a:buFont typeface="Wingdings" panose="05000000000000000000" pitchFamily="2" charset="2"/>
              <a:buChar char="v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The Smart IoT Dustbin project brings numerous benefits and has a significant impact:</a:t>
            </a:r>
          </a:p>
          <a:p>
            <a:pPr marL="627063" indent="-223838">
              <a:buFont typeface="Wingdings" panose="05000000000000000000" pitchFamily="2" charset="2"/>
              <a:buChar char="Ø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Scalability, dependability, and cost-effectiveness: Cloud computing enables the project to scale easily, ensures data reliability, and offers cost-effective storage and analysis solutions.</a:t>
            </a:r>
            <a:endParaRPr lang="en-GB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2480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A9F0-26ED-0CB1-4691-835AAFAAA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600" dirty="0"/>
              <a:t>Next: Future Works and 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419F0-8144-29EC-0041-23104250C5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this prototype could further be improved</a:t>
            </a:r>
          </a:p>
        </p:txBody>
      </p:sp>
    </p:spTree>
    <p:extLst>
      <p:ext uri="{BB962C8B-B14F-4D97-AF65-F5344CB8AC3E}">
        <p14:creationId xmlns:p14="http://schemas.microsoft.com/office/powerpoint/2010/main" val="3279185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CFBD02F-E596-8788-4652-433BA28808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6477896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2">
            <a:extLst>
              <a:ext uri="{FF2B5EF4-FFF2-40B4-BE49-F238E27FC236}">
                <a16:creationId xmlns:a16="http://schemas.microsoft.com/office/drawing/2014/main" id="{DD0BDAED-9E63-4649-B271-50BE72FC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626" y="869244"/>
            <a:ext cx="9969217" cy="868117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C00000"/>
                </a:solidFill>
              </a:rPr>
              <a:t>Future Possibilities 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4720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B86DD-58E2-4168-A51B-DE6F8641D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338" indent="-287338" algn="just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Waste Management IoT project presents a powerful solution for improving waste management.</a:t>
            </a:r>
          </a:p>
          <a:p>
            <a:pPr marL="287338" indent="-287338" algn="just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embracing IoT, sensors, and cloud computing, we can create a smarter and more sustainable future.</a:t>
            </a:r>
          </a:p>
          <a:p>
            <a:pPr marL="287338" indent="-287338" algn="just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Let's work together to create a cleaner, greener, and healthier planet.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DD0BDAED-9E63-4649-B271-50BE72FC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626" y="869244"/>
            <a:ext cx="9969217" cy="86811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40521831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B86DD-58E2-4168-A51B-DE6F8641D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083449" cy="4143022"/>
          </a:xfrm>
        </p:spPr>
        <p:txBody>
          <a:bodyPr>
            <a:normAutofit/>
          </a:bodyPr>
          <a:lstStyle/>
          <a:p>
            <a:pPr marL="233363" indent="-233363" algn="just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Welcome to our presentation on the Waste Management IoT project.</a:t>
            </a:r>
          </a:p>
          <a:p>
            <a:pPr marL="233363" indent="-233363" algn="just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aim is to revolutionize waste management through the integration of IoT technologies.</a:t>
            </a:r>
          </a:p>
          <a:p>
            <a:pPr marL="233363" indent="-233363" algn="just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leveraging sensors, cloud computing, and automation, we can create a smarter and more efficient waste management system</a:t>
            </a: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3363" indent="-233363" algn="just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3363" indent="-233363" algn="just">
              <a:buFont typeface="Wingdings" panose="05000000000000000000" pitchFamily="2" charset="2"/>
              <a:buChar char="v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DD0BDAED-9E63-4649-B271-50BE72FC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626" y="869244"/>
            <a:ext cx="9954609" cy="86811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Introduction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D950EF3-DEB3-6AC6-DA7D-2794D885B2C7}"/>
              </a:ext>
            </a:extLst>
          </p:cNvPr>
          <p:cNvSpPr/>
          <p:nvPr/>
        </p:nvSpPr>
        <p:spPr>
          <a:xfrm>
            <a:off x="7272573" y="2929498"/>
            <a:ext cx="2524570" cy="281525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80491F-CF03-C096-9846-5CA075486206}"/>
              </a:ext>
            </a:extLst>
          </p:cNvPr>
          <p:cNvSpPr/>
          <p:nvPr/>
        </p:nvSpPr>
        <p:spPr>
          <a:xfrm rot="5400000">
            <a:off x="9211069" y="1903042"/>
            <a:ext cx="3146612" cy="2815250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423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2">
            <a:extLst>
              <a:ext uri="{FF2B5EF4-FFF2-40B4-BE49-F238E27FC236}">
                <a16:creationId xmlns:a16="http://schemas.microsoft.com/office/drawing/2014/main" id="{50FB6FA9-7E6A-4FE9-8481-1D1DA023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626" y="869244"/>
            <a:ext cx="9969217" cy="86811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Individual Contribution (WBS)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5FAFA471-FA9E-40C1-BF96-0E06F8A3D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7743318"/>
              </p:ext>
            </p:extLst>
          </p:nvPr>
        </p:nvGraphicFramePr>
        <p:xfrm>
          <a:off x="1161626" y="1828801"/>
          <a:ext cx="10172417" cy="4278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11585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D2FD6-F080-4030-828F-A24823B15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0" y="3081321"/>
            <a:ext cx="7543800" cy="1450757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rgbClr val="C00000"/>
                </a:solidFill>
              </a:rPr>
              <a:t>Thank You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8204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B86DD-58E2-4168-A51B-DE6F8641D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321449" cy="4008219"/>
          </a:xfrm>
        </p:spPr>
        <p:txBody>
          <a:bodyPr/>
          <a:lstStyle/>
          <a:p>
            <a:pPr marL="233363" indent="-233363" algn="just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volume of waste produced is continuously increasing in our modern civilization.</a:t>
            </a:r>
          </a:p>
          <a:p>
            <a:pPr marL="233363" indent="-233363" algn="just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Traditional waste management methods require manual monitoring and can lead to overflow and inefficiencies.</a:t>
            </a:r>
          </a:p>
          <a:p>
            <a:pPr marL="233363" indent="-233363" algn="just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need a solution that can optimize waste collection, minimize overflow, and improve resource utilization.</a:t>
            </a:r>
          </a:p>
          <a:p>
            <a:pPr marL="233363" indent="-233363" algn="just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3363" indent="-233363" algn="just">
              <a:buFont typeface="Wingdings" panose="05000000000000000000" pitchFamily="2" charset="2"/>
              <a:buChar char="v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DD0BDAED-9E63-4649-B271-50BE72FC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626" y="869244"/>
            <a:ext cx="9969217" cy="86811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The Challenge of Waste Management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4894D7E9-B3F3-C4A8-6293-B54276A41312}"/>
              </a:ext>
            </a:extLst>
          </p:cNvPr>
          <p:cNvSpPr/>
          <p:nvPr/>
        </p:nvSpPr>
        <p:spPr>
          <a:xfrm>
            <a:off x="9161929" y="869244"/>
            <a:ext cx="3218330" cy="34245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19032A1-60B1-A266-B592-DA316E498A2D}"/>
              </a:ext>
            </a:extLst>
          </p:cNvPr>
          <p:cNvSpPr/>
          <p:nvPr/>
        </p:nvSpPr>
        <p:spPr>
          <a:xfrm>
            <a:off x="7655858" y="1497438"/>
            <a:ext cx="3218330" cy="34245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6515FE8-3624-A9BF-C404-CCFE9962140F}"/>
              </a:ext>
            </a:extLst>
          </p:cNvPr>
          <p:cNvSpPr/>
          <p:nvPr/>
        </p:nvSpPr>
        <p:spPr>
          <a:xfrm>
            <a:off x="10058400" y="1497438"/>
            <a:ext cx="3218330" cy="34245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2</a:t>
            </a:r>
          </a:p>
        </p:txBody>
      </p:sp>
    </p:spTree>
    <p:extLst>
      <p:ext uri="{BB962C8B-B14F-4D97-AF65-F5344CB8AC3E}">
        <p14:creationId xmlns:p14="http://schemas.microsoft.com/office/powerpoint/2010/main" val="2337253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B86DD-58E2-4168-A51B-DE6F8641D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464885" cy="4023360"/>
          </a:xfrm>
        </p:spPr>
        <p:txBody>
          <a:bodyPr/>
          <a:lstStyle/>
          <a:p>
            <a:pPr marL="233363" indent="-233363" algn="just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Introducing the Smart IoT Dustbin, a game-changing solution for waste management.</a:t>
            </a:r>
          </a:p>
          <a:p>
            <a:pPr marL="233363" indent="-233363" algn="just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dustbins are equipped with IoT sensors and cloud computing capabilities.</a:t>
            </a:r>
          </a:p>
          <a:p>
            <a:pPr marL="233363" indent="-233363" algn="just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They automate waste level monitoring, lid control, and data analysis, making waste management smarter and more efficient.</a:t>
            </a:r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DD0BDAED-9E63-4649-B271-50BE72FC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626" y="869244"/>
            <a:ext cx="10196656" cy="86811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The Solution: Smart IOT Dustbin</a:t>
            </a:r>
          </a:p>
        </p:txBody>
      </p:sp>
    </p:spTree>
    <p:extLst>
      <p:ext uri="{BB962C8B-B14F-4D97-AF65-F5344CB8AC3E}">
        <p14:creationId xmlns:p14="http://schemas.microsoft.com/office/powerpoint/2010/main" val="8437864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A9F0-26ED-0CB1-4691-835AAFAAA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Next: Components Used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419F0-8144-29EC-0041-23104250C5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Every components used in our project</a:t>
            </a:r>
          </a:p>
        </p:txBody>
      </p:sp>
    </p:spTree>
    <p:extLst>
      <p:ext uri="{BB962C8B-B14F-4D97-AF65-F5344CB8AC3E}">
        <p14:creationId xmlns:p14="http://schemas.microsoft.com/office/powerpoint/2010/main" val="37182762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B86DD-58E2-4168-A51B-DE6F8641D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sz="3500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dirty="0"/>
              <a:t> Arduino Uno(02)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Ultrasonic Sensor (HC-SR04)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Servo Motor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Breadboard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Jumper Wire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LED Light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Esp8266 Wi-Fi Module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endParaRPr lang="en-GB" dirty="0"/>
          </a:p>
          <a:p>
            <a:pPr algn="just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DD0BDAED-9E63-4649-B271-50BE72FC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444" y="869244"/>
            <a:ext cx="10058400" cy="86811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Components Used </a:t>
            </a:r>
          </a:p>
        </p:txBody>
      </p:sp>
    </p:spTree>
    <p:extLst>
      <p:ext uri="{BB962C8B-B14F-4D97-AF65-F5344CB8AC3E}">
        <p14:creationId xmlns:p14="http://schemas.microsoft.com/office/powerpoint/2010/main" val="37245658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B86DD-58E2-4168-A51B-DE6F8641D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sz="3500" b="1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dirty="0"/>
              <a:t> Arduino IDE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Tinker Kad</a:t>
            </a:r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GB" dirty="0"/>
          </a:p>
          <a:p>
            <a:pPr algn="just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DD0BDAED-9E63-4649-B271-50BE72FC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444" y="869244"/>
            <a:ext cx="10058399" cy="86811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Components Used </a:t>
            </a:r>
          </a:p>
        </p:txBody>
      </p:sp>
    </p:spTree>
    <p:extLst>
      <p:ext uri="{BB962C8B-B14F-4D97-AF65-F5344CB8AC3E}">
        <p14:creationId xmlns:p14="http://schemas.microsoft.com/office/powerpoint/2010/main" val="21847126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A9F0-26ED-0CB1-4691-835AAFAAA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Next: System Demonstration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419F0-8144-29EC-0041-23104250C5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Working Mechanism of out prototype</a:t>
            </a:r>
          </a:p>
        </p:txBody>
      </p:sp>
    </p:spTree>
    <p:extLst>
      <p:ext uri="{BB962C8B-B14F-4D97-AF65-F5344CB8AC3E}">
        <p14:creationId xmlns:p14="http://schemas.microsoft.com/office/powerpoint/2010/main" val="38074947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C688F8D8-CD3E-4131-9ED2-8F381ED09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6"/>
            <a:ext cx="3100136" cy="1960234"/>
          </a:xfrm>
        </p:spPr>
        <p:txBody>
          <a:bodyPr>
            <a:normAutofit/>
          </a:bodyPr>
          <a:lstStyle/>
          <a:p>
            <a:r>
              <a:rPr lang="en-US" sz="3700" b="1">
                <a:solidFill>
                  <a:srgbClr val="593742"/>
                </a:solidFill>
              </a:rPr>
              <a:t>System Demonstration</a:t>
            </a:r>
            <a:endParaRPr lang="en-US" sz="3700" b="1" dirty="0">
              <a:solidFill>
                <a:srgbClr val="593742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7432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0EC6FE-83CB-9C14-3571-40DA06093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27" y="2649877"/>
            <a:ext cx="3388749" cy="209610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dirty="0"/>
              <a:t>Two Arduino UNOs: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7200" dirty="0"/>
              <a:t> Opens the lid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7200" dirty="0"/>
              <a:t> Sends the trash level data to the cloud</a:t>
            </a:r>
          </a:p>
          <a:p>
            <a:endParaRPr lang="en-US" sz="7200" dirty="0"/>
          </a:p>
          <a:p>
            <a:endParaRPr lang="en-US" sz="7200" dirty="0"/>
          </a:p>
          <a:p>
            <a:endParaRPr lang="en-US" sz="7200" dirty="0"/>
          </a:p>
          <a:p>
            <a:endParaRPr lang="en-US" sz="7200" dirty="0"/>
          </a:p>
          <a:p>
            <a:endParaRPr lang="en-US" sz="7200" dirty="0"/>
          </a:p>
          <a:p>
            <a:endParaRPr lang="en-US" sz="7200" dirty="0"/>
          </a:p>
          <a:p>
            <a:endParaRPr lang="en-US" sz="7200" dirty="0"/>
          </a:p>
          <a:p>
            <a:endParaRPr lang="en-US" sz="7200" dirty="0"/>
          </a:p>
          <a:p>
            <a:endParaRPr lang="en-US" sz="7200" dirty="0"/>
          </a:p>
          <a:p>
            <a:endParaRPr lang="en-US" sz="7200" dirty="0"/>
          </a:p>
          <a:p>
            <a:endParaRPr lang="en-US" sz="7200" dirty="0"/>
          </a:p>
          <a:p>
            <a:endParaRPr lang="en-US" sz="72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d</a:t>
            </a:r>
          </a:p>
        </p:txBody>
      </p:sp>
      <p:pic>
        <p:nvPicPr>
          <p:cNvPr id="8" name="Content Placeholder 4" descr="A picture containing electrical wiring, cable, electronics, electronic engineering&#10;&#10;Description automatically generated">
            <a:extLst>
              <a:ext uri="{FF2B5EF4-FFF2-40B4-BE49-F238E27FC236}">
                <a16:creationId xmlns:a16="http://schemas.microsoft.com/office/drawing/2014/main" id="{1153FC88-DB5F-ECC8-F109-7D7DC2BABB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7" r="5647"/>
          <a:stretch/>
        </p:blipFill>
        <p:spPr>
          <a:xfrm rot="10800000">
            <a:off x="4207668" y="516836"/>
            <a:ext cx="7750655" cy="584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171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B0D886-CB8D-4564-A797-C05BC7D513A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1393</TotalTime>
  <Words>684</Words>
  <Application>Microsoft Office PowerPoint</Application>
  <PresentationFormat>Widescreen</PresentationFormat>
  <Paragraphs>140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Retrospect</vt:lpstr>
      <vt:lpstr>Smart IoT Dustbin</vt:lpstr>
      <vt:lpstr>Introduction</vt:lpstr>
      <vt:lpstr>The Challenge of Waste Management</vt:lpstr>
      <vt:lpstr>The Solution: Smart IOT Dustbin</vt:lpstr>
      <vt:lpstr>Next: Components Used</vt:lpstr>
      <vt:lpstr>Components Used </vt:lpstr>
      <vt:lpstr>Components Used </vt:lpstr>
      <vt:lpstr>Next: System Demonstration</vt:lpstr>
      <vt:lpstr>System Demonstration</vt:lpstr>
      <vt:lpstr>1st Arduino UNO </vt:lpstr>
      <vt:lpstr>2nd Arduino UNO </vt:lpstr>
      <vt:lpstr>Next: Benefit and Impact</vt:lpstr>
      <vt:lpstr>Benefits &amp; Impact Our Product</vt:lpstr>
      <vt:lpstr>Benefits &amp; Impact Our Product</vt:lpstr>
      <vt:lpstr>Benefits &amp; Impact Our Product</vt:lpstr>
      <vt:lpstr>Benefits &amp; Impact Our Product</vt:lpstr>
      <vt:lpstr>Next: Future Works and Conclusion</vt:lpstr>
      <vt:lpstr>Future Possibilities </vt:lpstr>
      <vt:lpstr>Conclusion </vt:lpstr>
      <vt:lpstr>Individual Contribution (WBS)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Sujil Maharjan</dc:creator>
  <cp:lastModifiedBy>Aryan</cp:lastModifiedBy>
  <cp:revision>59</cp:revision>
  <dcterms:created xsi:type="dcterms:W3CDTF">2019-02-07T17:28:06Z</dcterms:created>
  <dcterms:modified xsi:type="dcterms:W3CDTF">2023-05-21T03:50:42Z</dcterms:modified>
</cp:coreProperties>
</file>