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02" r:id="rId1"/>
    <p:sldMasterId id="2147483703" r:id="rId2"/>
    <p:sldMasterId id="2147483704" r:id="rId3"/>
  </p:sldMasterIdLst>
  <p:notesMasterIdLst>
    <p:notesMasterId r:id="rId4"/>
  </p:notesMasterIdLst>
  <p:sldIdLst>
    <p:sldId id="273" r:id="rId5"/>
    <p:sldId id="274" r:id="rId6"/>
    <p:sldId id="275" r:id="rId7"/>
    <p:sldId id="276" r:id="rId8"/>
    <p:sldId id="277" r:id="rId9"/>
    <p:sldId id="278" r:id="rId10"/>
    <p:sldId id="279" r:id="rId11"/>
    <p:sldId id="280" r:id="rId12"/>
    <p:sldId id="281" r:id="rId13"/>
    <p:sldId id="282" r:id="rId14"/>
    <p:sldId id="284" r:id="rId15"/>
    <p:sldId id="285" r:id="rId16"/>
    <p:sldId id="286" r:id="rId17"/>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97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es%20PC\OneDrive\Desktop\employee_data.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Jes%20PC\OneDrive\Desktop\employee_data.csv"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0.028782156694593667"/>
          <c:w val="0.8367957102707294"/>
          <c:h val="0.901570009989901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
          <c:y val="3.318220119697905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0" name=""/>
        <p:cNvGrpSpPr/>
        <p:nvPr/>
      </p:nvGrpSpPr>
      <p:grpSpPr>
        <a:xfrm>
          <a:off x="0" y="0"/>
          <a:ext cx="0" cy="0"/>
          <a:chOff x="0" y="0"/>
          <a:chExt cx="0" cy="0"/>
        </a:xfrm>
      </p:grpSpPr>
      <p:sp>
        <p:nvSpPr>
          <p:cNvPr id="10490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90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90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90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90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90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IN"/>
          </a:p>
        </p:txBody>
      </p:sp>
      <p:sp>
        <p:nvSpPr>
          <p:cNvPr id="1048641"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08" name=""/>
        <p:cNvGrpSpPr/>
        <p:nvPr/>
      </p:nvGrpSpPr>
      <p:grpSpPr>
        <a:xfrm>
          <a:off x="0" y="0"/>
          <a:ext cx="0" cy="0"/>
          <a:chOff x="0" y="0"/>
          <a:chExt cx="0" cy="0"/>
        </a:xfrm>
      </p:grpSpPr>
      <p:grpSp>
        <p:nvGrpSpPr>
          <p:cNvPr id="109" name="Group 6"/>
          <p:cNvGrpSpPr/>
          <p:nvPr/>
        </p:nvGrpSpPr>
        <p:grpSpPr>
          <a:xfrm>
            <a:off x="-16934" y="0"/>
            <a:ext cx="12231160" cy="6856214"/>
            <a:chOff x="-16934" y="0"/>
            <a:chExt cx="12231160" cy="6856214"/>
          </a:xfrm>
        </p:grpSpPr>
        <p:pic>
          <p:nvPicPr>
            <p:cNvPr id="2097171"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890"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72"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73"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891"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dirty="0" lang="en-US"/>
          </a:p>
        </p:txBody>
      </p:sp>
      <p:sp>
        <p:nvSpPr>
          <p:cNvPr id="1048892"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893" name="Date Placeholder 3"/>
          <p:cNvSpPr>
            <a:spLocks noGrp="1"/>
          </p:cNvSpPr>
          <p:nvPr>
            <p:ph type="dt" sz="half" idx="10"/>
          </p:nvPr>
        </p:nvSpPr>
        <p:spPr>
          <a:xfrm>
            <a:off x="7983232" y="5037663"/>
            <a:ext cx="897467" cy="279400"/>
          </a:xfrm>
        </p:spPr>
        <p:txBody>
          <a:bodyPr/>
          <a:p>
            <a:fld id="{1D8BD707-D9CF-40AE-B4C6-C98DA3205C09}" type="datetimeFigureOut">
              <a:rPr lang="en-US" smtClean="0"/>
              <a:t>9/4/2024</a:t>
            </a:fld>
            <a:endParaRPr lang="en-US"/>
          </a:p>
        </p:txBody>
      </p:sp>
      <p:sp>
        <p:nvSpPr>
          <p:cNvPr id="1048894" name="Footer Placeholder 4"/>
          <p:cNvSpPr>
            <a:spLocks noGrp="1"/>
          </p:cNvSpPr>
          <p:nvPr>
            <p:ph type="ftr" sz="quarter" idx="11"/>
          </p:nvPr>
        </p:nvSpPr>
        <p:spPr>
          <a:xfrm>
            <a:off x="2692397" y="5037663"/>
            <a:ext cx="5214635" cy="279400"/>
          </a:xfrm>
        </p:spPr>
        <p:txBody>
          <a:bodyPr/>
          <a:p>
            <a:endParaRPr lang="en-IN"/>
          </a:p>
        </p:txBody>
      </p:sp>
      <p:sp>
        <p:nvSpPr>
          <p:cNvPr id="1048895" name="Slide Number Placeholder 5"/>
          <p:cNvSpPr>
            <a:spLocks noGrp="1"/>
          </p:cNvSpPr>
          <p:nvPr>
            <p:ph type="sldNum" sz="quarter" idx="12"/>
          </p:nvPr>
        </p:nvSpPr>
        <p:spPr>
          <a:xfrm>
            <a:off x="8956900" y="5037663"/>
            <a:ext cx="551167" cy="279400"/>
          </a:xfrm>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3"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20" name=""/>
        <p:cNvGrpSpPr/>
        <p:nvPr/>
      </p:nvGrpSpPr>
      <p:grpSpPr>
        <a:xfrm>
          <a:off x="0" y="0"/>
          <a:ext cx="0" cy="0"/>
          <a:chOff x="0" y="0"/>
          <a:chExt cx="0" cy="0"/>
        </a:xfrm>
      </p:grpSpPr>
      <p:sp>
        <p:nvSpPr>
          <p:cNvPr id="1048952"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smtClean="0"/>
              <a:t>Click to edit Master title style</a:t>
            </a:r>
            <a:endParaRPr dirty="0" lang="en-US"/>
          </a:p>
        </p:txBody>
      </p:sp>
      <p:sp>
        <p:nvSpPr>
          <p:cNvPr id="1048953"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954"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55"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56" name="Footer Placeholder 5"/>
          <p:cNvSpPr>
            <a:spLocks noGrp="1"/>
          </p:cNvSpPr>
          <p:nvPr>
            <p:ph type="ftr" sz="quarter" idx="11"/>
          </p:nvPr>
        </p:nvSpPr>
        <p:spPr/>
        <p:txBody>
          <a:bodyPr/>
          <a:p>
            <a:endParaRPr lang="en-IN"/>
          </a:p>
        </p:txBody>
      </p:sp>
      <p:sp>
        <p:nvSpPr>
          <p:cNvPr id="104895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11" name=""/>
        <p:cNvGrpSpPr/>
        <p:nvPr/>
      </p:nvGrpSpPr>
      <p:grpSpPr>
        <a:xfrm>
          <a:off x="0" y="0"/>
          <a:ext cx="0" cy="0"/>
          <a:chOff x="0" y="0"/>
          <a:chExt cx="0" cy="0"/>
        </a:xfrm>
      </p:grpSpPr>
      <p:sp>
        <p:nvSpPr>
          <p:cNvPr id="1048901"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smtClean="0"/>
              <a:t>Click to edit Master title style</a:t>
            </a:r>
            <a:endParaRPr dirty="0" lang="en-US"/>
          </a:p>
        </p:txBody>
      </p:sp>
      <p:sp>
        <p:nvSpPr>
          <p:cNvPr id="1048902"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03"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04" name="Footer Placeholder 4"/>
          <p:cNvSpPr>
            <a:spLocks noGrp="1"/>
          </p:cNvSpPr>
          <p:nvPr>
            <p:ph type="ftr" sz="quarter" idx="11"/>
          </p:nvPr>
        </p:nvSpPr>
        <p:spPr/>
        <p:txBody>
          <a:bodyPr/>
          <a:p>
            <a:endParaRPr lang="en-IN"/>
          </a:p>
        </p:txBody>
      </p:sp>
      <p:sp>
        <p:nvSpPr>
          <p:cNvPr id="104890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4"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18" name=""/>
        <p:cNvGrpSpPr/>
        <p:nvPr/>
      </p:nvGrpSpPr>
      <p:grpSpPr>
        <a:xfrm>
          <a:off x="0" y="0"/>
          <a:ext cx="0" cy="0"/>
          <a:chOff x="0" y="0"/>
          <a:chExt cx="0" cy="0"/>
        </a:xfrm>
      </p:grpSpPr>
      <p:sp>
        <p:nvSpPr>
          <p:cNvPr id="1048939"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940"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941"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42"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43" name="Footer Placeholder 4"/>
          <p:cNvSpPr>
            <a:spLocks noGrp="1"/>
          </p:cNvSpPr>
          <p:nvPr>
            <p:ph type="ftr" sz="quarter" idx="11"/>
          </p:nvPr>
        </p:nvSpPr>
        <p:spPr/>
        <p:txBody>
          <a:bodyPr/>
          <a:p>
            <a:endParaRPr lang="en-IN"/>
          </a:p>
        </p:txBody>
      </p:sp>
      <p:sp>
        <p:nvSpPr>
          <p:cNvPr id="104894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945"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946"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9"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10" name=""/>
        <p:cNvGrpSpPr/>
        <p:nvPr/>
      </p:nvGrpSpPr>
      <p:grpSpPr>
        <a:xfrm>
          <a:off x="0" y="0"/>
          <a:ext cx="0" cy="0"/>
          <a:chOff x="0" y="0"/>
          <a:chExt cx="0" cy="0"/>
        </a:xfrm>
      </p:grpSpPr>
      <p:sp>
        <p:nvSpPr>
          <p:cNvPr id="1048896"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smtClean="0"/>
              <a:t>Click to edit Master title style</a:t>
            </a:r>
            <a:endParaRPr dirty="0" lang="en-US"/>
          </a:p>
        </p:txBody>
      </p:sp>
      <p:sp>
        <p:nvSpPr>
          <p:cNvPr id="1048897"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898"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899" name="Footer Placeholder 4"/>
          <p:cNvSpPr>
            <a:spLocks noGrp="1"/>
          </p:cNvSpPr>
          <p:nvPr>
            <p:ph type="ftr" sz="quarter" idx="11"/>
          </p:nvPr>
        </p:nvSpPr>
        <p:spPr/>
        <p:txBody>
          <a:bodyPr/>
          <a:p>
            <a:endParaRPr lang="en-IN"/>
          </a:p>
        </p:txBody>
      </p:sp>
      <p:sp>
        <p:nvSpPr>
          <p:cNvPr id="104890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22" name=""/>
        <p:cNvGrpSpPr/>
        <p:nvPr/>
      </p:nvGrpSpPr>
      <p:grpSpPr>
        <a:xfrm>
          <a:off x="0" y="0"/>
          <a:ext cx="0" cy="0"/>
          <a:chOff x="0" y="0"/>
          <a:chExt cx="0" cy="0"/>
        </a:xfrm>
      </p:grpSpPr>
      <p:sp>
        <p:nvSpPr>
          <p:cNvPr id="1048964"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965"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66"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67"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68" name="Footer Placeholder 4"/>
          <p:cNvSpPr>
            <a:spLocks noGrp="1"/>
          </p:cNvSpPr>
          <p:nvPr>
            <p:ph type="ftr" sz="quarter" idx="11"/>
          </p:nvPr>
        </p:nvSpPr>
        <p:spPr/>
        <p:txBody>
          <a:bodyPr/>
          <a:p>
            <a:endParaRPr lang="en-IN"/>
          </a:p>
        </p:txBody>
      </p:sp>
      <p:sp>
        <p:nvSpPr>
          <p:cNvPr id="104896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970"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971"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42"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13" name=""/>
        <p:cNvGrpSpPr/>
        <p:nvPr/>
      </p:nvGrpSpPr>
      <p:grpSpPr>
        <a:xfrm>
          <a:off x="0" y="0"/>
          <a:ext cx="0" cy="0"/>
          <a:chOff x="0" y="0"/>
          <a:chExt cx="0" cy="0"/>
        </a:xfrm>
      </p:grpSpPr>
      <p:sp>
        <p:nvSpPr>
          <p:cNvPr id="1048912"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913"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14"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15"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16" name="Footer Placeholder 4"/>
          <p:cNvSpPr>
            <a:spLocks noGrp="1"/>
          </p:cNvSpPr>
          <p:nvPr>
            <p:ph type="ftr" sz="quarter" idx="11"/>
          </p:nvPr>
        </p:nvSpPr>
        <p:spPr/>
        <p:txBody>
          <a:bodyPr/>
          <a:p>
            <a:endParaRPr lang="en-IN"/>
          </a:p>
        </p:txBody>
      </p:sp>
      <p:sp>
        <p:nvSpPr>
          <p:cNvPr id="10489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5"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4" name=""/>
        <p:cNvGrpSpPr/>
        <p:nvPr/>
      </p:nvGrpSpPr>
      <p:grpSpPr>
        <a:xfrm>
          <a:off x="0" y="0"/>
          <a:ext cx="0" cy="0"/>
          <a:chOff x="0" y="0"/>
          <a:chExt cx="0" cy="0"/>
        </a:xfrm>
      </p:grpSpPr>
      <p:sp>
        <p:nvSpPr>
          <p:cNvPr id="1048978" name="Title 1"/>
          <p:cNvSpPr>
            <a:spLocks noGrp="1"/>
          </p:cNvSpPr>
          <p:nvPr>
            <p:ph type="title"/>
          </p:nvPr>
        </p:nvSpPr>
        <p:spPr/>
        <p:txBody>
          <a:bodyPr/>
          <a:lstStyle>
            <a:lvl1pPr algn="ctr"/>
          </a:lstStyle>
          <a:p>
            <a:r>
              <a:rPr lang="en-US" smtClean="0"/>
              <a:t>Click to edit Master title style</a:t>
            </a:r>
            <a:endParaRPr dirty="0" lang="en-US"/>
          </a:p>
        </p:txBody>
      </p:sp>
      <p:sp>
        <p:nvSpPr>
          <p:cNvPr id="1048979"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80"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81" name="Footer Placeholder 4"/>
          <p:cNvSpPr>
            <a:spLocks noGrp="1"/>
          </p:cNvSpPr>
          <p:nvPr>
            <p:ph type="ftr" sz="quarter" idx="11"/>
          </p:nvPr>
        </p:nvSpPr>
        <p:spPr/>
        <p:txBody>
          <a:bodyPr/>
          <a:p>
            <a:endParaRPr lang="en-IN"/>
          </a:p>
        </p:txBody>
      </p:sp>
      <p:sp>
        <p:nvSpPr>
          <p:cNvPr id="104898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44"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7" name=""/>
        <p:cNvGrpSpPr/>
        <p:nvPr/>
      </p:nvGrpSpPr>
      <p:grpSpPr>
        <a:xfrm>
          <a:off x="0" y="0"/>
          <a:ext cx="0" cy="0"/>
          <a:chOff x="0" y="0"/>
          <a:chExt cx="0" cy="0"/>
        </a:xfrm>
      </p:grpSpPr>
      <p:sp>
        <p:nvSpPr>
          <p:cNvPr id="1048934" name="Vertical Title 1"/>
          <p:cNvSpPr>
            <a:spLocks noGrp="1"/>
          </p:cNvSpPr>
          <p:nvPr>
            <p:ph type="title" orient="vert"/>
          </p:nvPr>
        </p:nvSpPr>
        <p:spPr>
          <a:xfrm>
            <a:off x="8999356" y="982131"/>
            <a:ext cx="1890895" cy="4893735"/>
          </a:xfrm>
        </p:spPr>
        <p:txBody>
          <a:bodyPr vert="eaVert"/>
          <a:p>
            <a:r>
              <a:rPr lang="en-US" smtClean="0"/>
              <a:t>Click to edit Master title style</a:t>
            </a:r>
            <a:endParaRPr dirty="0" lang="en-US"/>
          </a:p>
        </p:txBody>
      </p:sp>
      <p:sp>
        <p:nvSpPr>
          <p:cNvPr id="1048935" name="Vertical Text Placeholder 2"/>
          <p:cNvSpPr>
            <a:spLocks noGrp="1"/>
          </p:cNvSpPr>
          <p:nvPr>
            <p:ph type="body" orient="vert" idx="1"/>
          </p:nvPr>
        </p:nvSpPr>
        <p:spPr>
          <a:xfrm>
            <a:off x="1295398" y="982132"/>
            <a:ext cx="7433025" cy="4893734"/>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36"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37" name="Footer Placeholder 4"/>
          <p:cNvSpPr>
            <a:spLocks noGrp="1"/>
          </p:cNvSpPr>
          <p:nvPr>
            <p:ph type="ftr" sz="quarter" idx="11"/>
          </p:nvPr>
        </p:nvSpPr>
        <p:spPr/>
        <p:txBody>
          <a:bodyPr/>
          <a:p>
            <a:endParaRPr lang="en-IN"/>
          </a:p>
        </p:txBody>
      </p:sp>
      <p:sp>
        <p:nvSpPr>
          <p:cNvPr id="104893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8"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4" name=""/>
        <p:cNvGrpSpPr/>
        <p:nvPr/>
      </p:nvGrpSpPr>
      <p:grpSpPr>
        <a:xfrm>
          <a:off x="0" y="0"/>
          <a:ext cx="0" cy="0"/>
          <a:chOff x="0" y="0"/>
          <a:chExt cx="0" cy="0"/>
        </a:xfrm>
      </p:grpSpPr>
      <p:sp>
        <p:nvSpPr>
          <p:cNvPr id="104858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92" name=""/>
        <p:cNvGrpSpPr/>
        <p:nvPr/>
      </p:nvGrpSpPr>
      <p:grpSpPr>
        <a:xfrm>
          <a:off x="0" y="0"/>
          <a:ext cx="0" cy="0"/>
          <a:chOff x="0" y="0"/>
          <a:chExt cx="0" cy="0"/>
        </a:xfrm>
      </p:grpSpPr>
      <p:grpSp>
        <p:nvGrpSpPr>
          <p:cNvPr id="93" name="Group 6"/>
          <p:cNvGrpSpPr/>
          <p:nvPr/>
        </p:nvGrpSpPr>
        <p:grpSpPr>
          <a:xfrm>
            <a:off x="0" y="0"/>
            <a:ext cx="12192000" cy="6858000"/>
            <a:chOff x="0" y="0"/>
            <a:chExt cx="12192000" cy="6858000"/>
          </a:xfrm>
        </p:grpSpPr>
        <p:sp>
          <p:nvSpPr>
            <p:cNvPr id="1048771"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7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73"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dirty="0" lang="en-US"/>
          </a:p>
        </p:txBody>
      </p:sp>
      <p:sp>
        <p:nvSpPr>
          <p:cNvPr id="1048774"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77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A9848A-DAEF-4AE5-AF2C-C88C90678BB4}" type="datetimeFigureOut">
              <a:rPr lang="en-IN" smtClean="0"/>
              <a:t>04-09-2024</a:t>
            </a:fld>
            <a:endParaRPr lang="en-IN"/>
          </a:p>
        </p:txBody>
      </p:sp>
      <p:sp>
        <p:nvSpPr>
          <p:cNvPr id="104877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048777"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8" name="Slide Number Placeholder 5"/>
          <p:cNvSpPr>
            <a:spLocks noGrp="1"/>
          </p:cNvSpPr>
          <p:nvPr>
            <p:ph type="sldNum" sz="quarter" idx="12"/>
          </p:nvPr>
        </p:nvSpPr>
        <p:spPr>
          <a:xfrm>
            <a:off x="10352540" y="295729"/>
            <a:ext cx="838199" cy="767687"/>
          </a:xfrm>
        </p:spPr>
        <p:txBody>
          <a:bodyPr/>
          <a:p>
            <a:fld id="{8A18455D-EAA6-41FF-B966-CEEEB8AD18F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9" name=""/>
        <p:cNvGrpSpPr/>
        <p:nvPr/>
      </p:nvGrpSpPr>
      <p:grpSpPr>
        <a:xfrm>
          <a:off x="0" y="0"/>
          <a:ext cx="0" cy="0"/>
          <a:chOff x="0" y="0"/>
          <a:chExt cx="0" cy="0"/>
        </a:xfrm>
      </p:grpSpPr>
      <p:cxnSp>
        <p:nvCxnSpPr>
          <p:cNvPr id="3145740"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947" name="Title 1"/>
          <p:cNvSpPr>
            <a:spLocks noGrp="1"/>
          </p:cNvSpPr>
          <p:nvPr>
            <p:ph type="title"/>
          </p:nvPr>
        </p:nvSpPr>
        <p:spPr/>
        <p:txBody>
          <a:bodyPr/>
          <a:p>
            <a:r>
              <a:rPr lang="en-US" smtClean="0"/>
              <a:t>Click to edit Master title style</a:t>
            </a:r>
            <a:endParaRPr dirty="0" lang="en-US"/>
          </a:p>
        </p:txBody>
      </p:sp>
      <p:sp>
        <p:nvSpPr>
          <p:cNvPr id="1048948"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49"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50" name="Footer Placeholder 4"/>
          <p:cNvSpPr>
            <a:spLocks noGrp="1"/>
          </p:cNvSpPr>
          <p:nvPr>
            <p:ph type="ftr" sz="quarter" idx="11"/>
          </p:nvPr>
        </p:nvSpPr>
        <p:spPr/>
        <p:txBody>
          <a:bodyPr/>
          <a:p>
            <a:endParaRPr lang="en-IN"/>
          </a:p>
        </p:txBody>
      </p:sp>
      <p:sp>
        <p:nvSpPr>
          <p:cNvPr id="10489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2" name=""/>
        <p:cNvGrpSpPr/>
        <p:nvPr/>
      </p:nvGrpSpPr>
      <p:grpSpPr>
        <a:xfrm>
          <a:off x="0" y="0"/>
          <a:ext cx="0" cy="0"/>
          <a:chOff x="0" y="0"/>
          <a:chExt cx="0" cy="0"/>
        </a:xfrm>
      </p:grpSpPr>
      <p:sp>
        <p:nvSpPr>
          <p:cNvPr id="1048840" name="Title 1"/>
          <p:cNvSpPr>
            <a:spLocks noGrp="1"/>
          </p:cNvSpPr>
          <p:nvPr>
            <p:ph type="title"/>
          </p:nvPr>
        </p:nvSpPr>
        <p:spPr/>
        <p:txBody>
          <a:bodyPr/>
          <a:p>
            <a:r>
              <a:rPr lang="en-US" smtClean="0"/>
              <a:t>Click to edit Master title style</a:t>
            </a:r>
            <a:endParaRPr dirty="0" lang="en-US"/>
          </a:p>
        </p:txBody>
      </p:sp>
      <p:sp>
        <p:nvSpPr>
          <p:cNvPr id="1048841" name="Content Placeholder 2"/>
          <p:cNvSpPr>
            <a:spLocks noGrp="1"/>
          </p:cNvSpPr>
          <p:nvPr>
            <p:ph idx="1"/>
          </p:nvPr>
        </p:nvSpPr>
        <p:spPr>
          <a:xfrm>
            <a:off x="1154954" y="2603500"/>
            <a:ext cx="8825659" cy="34163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4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43" name="Footer Placeholder 4"/>
          <p:cNvSpPr>
            <a:spLocks noGrp="1"/>
          </p:cNvSpPr>
          <p:nvPr>
            <p:ph type="ftr" sz="quarter" idx="11"/>
          </p:nvPr>
        </p:nvSpPr>
        <p:spPr/>
        <p:txBody>
          <a:bodyPr/>
          <a:p>
            <a:endParaRPr lang="en-IN"/>
          </a:p>
        </p:txBody>
      </p:sp>
      <p:sp>
        <p:nvSpPr>
          <p:cNvPr id="104884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86" name=""/>
        <p:cNvGrpSpPr/>
        <p:nvPr/>
      </p:nvGrpSpPr>
      <p:grpSpPr>
        <a:xfrm>
          <a:off x="0" y="0"/>
          <a:ext cx="0" cy="0"/>
          <a:chOff x="0" y="0"/>
          <a:chExt cx="0" cy="0"/>
        </a:xfrm>
      </p:grpSpPr>
      <p:grpSp>
        <p:nvGrpSpPr>
          <p:cNvPr id="87" name="Group 7"/>
          <p:cNvGrpSpPr/>
          <p:nvPr/>
        </p:nvGrpSpPr>
        <p:grpSpPr>
          <a:xfrm>
            <a:off x="0" y="0"/>
            <a:ext cx="12192000" cy="6858000"/>
            <a:chOff x="0" y="0"/>
            <a:chExt cx="12192000" cy="6858000"/>
          </a:xfrm>
        </p:grpSpPr>
        <p:sp>
          <p:nvSpPr>
            <p:cNvPr id="104872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3"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4"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5"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7" name="Title 1"/>
          <p:cNvSpPr>
            <a:spLocks noGrp="1"/>
          </p:cNvSpPr>
          <p:nvPr>
            <p:ph type="title"/>
          </p:nvPr>
        </p:nvSpPr>
        <p:spPr>
          <a:xfrm>
            <a:off x="1154954" y="2677645"/>
            <a:ext cx="4351025" cy="2283824"/>
          </a:xfrm>
        </p:spPr>
        <p:txBody>
          <a:bodyPr anchor="ctr"/>
          <a:lstStyle>
            <a:lvl1pPr algn="l">
              <a:defRPr b="0" cap="none" sz="4000"/>
            </a:lvl1pPr>
          </a:lstStyle>
          <a:p>
            <a:r>
              <a:rPr lang="en-US" smtClean="0"/>
              <a:t>Click to edit Master title style</a:t>
            </a:r>
            <a:endParaRPr dirty="0" lang="en-US"/>
          </a:p>
        </p:txBody>
      </p:sp>
      <p:sp>
        <p:nvSpPr>
          <p:cNvPr id="1048738"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9"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740" name="Footer Placeholder 4"/>
          <p:cNvSpPr>
            <a:spLocks noGrp="1"/>
          </p:cNvSpPr>
          <p:nvPr>
            <p:ph type="ftr" sz="quarter" idx="11"/>
          </p:nvPr>
        </p:nvSpPr>
        <p:spPr/>
        <p:txBody>
          <a:bodyPr/>
          <a:p>
            <a:endParaRPr lang="en-IN"/>
          </a:p>
        </p:txBody>
      </p:sp>
      <p:sp>
        <p:nvSpPr>
          <p:cNvPr id="1048741"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42"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43" name="Title 1"/>
          <p:cNvSpPr>
            <a:spLocks noGrp="1"/>
          </p:cNvSpPr>
          <p:nvPr>
            <p:ph type="title"/>
          </p:nvPr>
        </p:nvSpPr>
        <p:spPr/>
        <p:txBody>
          <a:bodyPr/>
          <a:p>
            <a:r>
              <a:rPr lang="en-US" smtClean="0"/>
              <a:t>Click to edit Master title style</a:t>
            </a:r>
            <a:endParaRPr dirty="0" lang="en-US"/>
          </a:p>
        </p:txBody>
      </p:sp>
      <p:sp>
        <p:nvSpPr>
          <p:cNvPr id="1048744" name="Content Placeholder 2"/>
          <p:cNvSpPr>
            <a:spLocks noGrp="1"/>
          </p:cNvSpPr>
          <p:nvPr>
            <p:ph sz="half" idx="1"/>
          </p:nvPr>
        </p:nvSpPr>
        <p:spPr>
          <a:xfrm>
            <a:off x="1154954" y="2603500"/>
            <a:ext cx="4825158" cy="3416301"/>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5" name="Content Placeholder 3"/>
          <p:cNvSpPr>
            <a:spLocks noGrp="1"/>
          </p:cNvSpPr>
          <p:nvPr>
            <p:ph sz="half" idx="2"/>
          </p:nvPr>
        </p:nvSpPr>
        <p:spPr>
          <a:xfrm>
            <a:off x="6208712" y="2603500"/>
            <a:ext cx="4825159" cy="341630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6"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47" name="Footer Placeholder 5"/>
          <p:cNvSpPr>
            <a:spLocks noGrp="1"/>
          </p:cNvSpPr>
          <p:nvPr>
            <p:ph type="ftr" sz="quarter" idx="11"/>
          </p:nvPr>
        </p:nvSpPr>
        <p:spPr/>
        <p:txBody>
          <a:bodyPr/>
          <a:p>
            <a:endParaRPr lang="en-IN"/>
          </a:p>
        </p:txBody>
      </p:sp>
      <p:sp>
        <p:nvSpPr>
          <p:cNvPr id="1048748"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1" name=""/>
        <p:cNvGrpSpPr/>
        <p:nvPr/>
      </p:nvGrpSpPr>
      <p:grpSpPr>
        <a:xfrm>
          <a:off x="0" y="0"/>
          <a:ext cx="0" cy="0"/>
          <a:chOff x="0" y="0"/>
          <a:chExt cx="0" cy="0"/>
        </a:xfrm>
      </p:grpSpPr>
      <p:sp>
        <p:nvSpPr>
          <p:cNvPr id="1048832" name="Title 1"/>
          <p:cNvSpPr>
            <a:spLocks noGrp="1"/>
          </p:cNvSpPr>
          <p:nvPr>
            <p:ph type="title"/>
          </p:nvPr>
        </p:nvSpPr>
        <p:spPr/>
        <p:txBody>
          <a:bodyPr/>
          <a:p>
            <a:r>
              <a:rPr lang="en-US" smtClean="0"/>
              <a:t>Click to edit Master title style</a:t>
            </a:r>
            <a:endParaRPr dirty="0" lang="en-US"/>
          </a:p>
        </p:txBody>
      </p:sp>
      <p:sp>
        <p:nvSpPr>
          <p:cNvPr id="1048833"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34" name="Content Placeholder 3"/>
          <p:cNvSpPr>
            <a:spLocks noGrp="1"/>
          </p:cNvSpPr>
          <p:nvPr>
            <p:ph sz="half" idx="2"/>
          </p:nvPr>
        </p:nvSpPr>
        <p:spPr>
          <a:xfrm>
            <a:off x="1154954" y="3179762"/>
            <a:ext cx="4825158" cy="2840039"/>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35"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3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37"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838" name="Footer Placeholder 7"/>
          <p:cNvSpPr>
            <a:spLocks noGrp="1"/>
          </p:cNvSpPr>
          <p:nvPr>
            <p:ph type="ftr" sz="quarter" idx="11"/>
          </p:nvPr>
        </p:nvSpPr>
        <p:spPr/>
        <p:txBody>
          <a:bodyPr/>
          <a:p>
            <a:endParaRPr lang="en-IN"/>
          </a:p>
        </p:txBody>
      </p:sp>
      <p:sp>
        <p:nvSpPr>
          <p:cNvPr id="1048839"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2" name=""/>
        <p:cNvGrpSpPr/>
        <p:nvPr/>
      </p:nvGrpSpPr>
      <p:grpSpPr>
        <a:xfrm>
          <a:off x="0" y="0"/>
          <a:ext cx="0" cy="0"/>
          <a:chOff x="0" y="0"/>
          <a:chExt cx="0" cy="0"/>
        </a:xfrm>
      </p:grpSpPr>
      <p:sp>
        <p:nvSpPr>
          <p:cNvPr id="1048697" name="Title 1"/>
          <p:cNvSpPr>
            <a:spLocks noGrp="1"/>
          </p:cNvSpPr>
          <p:nvPr>
            <p:ph type="title"/>
          </p:nvPr>
        </p:nvSpPr>
        <p:spPr>
          <a:xfrm>
            <a:off x="1154954" y="973668"/>
            <a:ext cx="8761413" cy="706964"/>
          </a:xfrm>
        </p:spPr>
        <p:txBody>
          <a:bodyPr/>
          <a:p>
            <a:r>
              <a:rPr lang="en-US" smtClean="0"/>
              <a:t>Click to edit Master title style</a:t>
            </a:r>
            <a:endParaRPr dirty="0" lang="en-US"/>
          </a:p>
        </p:txBody>
      </p:sp>
      <p:sp>
        <p:nvSpPr>
          <p:cNvPr id="1048698" name="Date Placeholder 2"/>
          <p:cNvSpPr>
            <a:spLocks noGrp="1"/>
          </p:cNvSpPr>
          <p:nvPr>
            <p:ph type="dt" sz="half" idx="10"/>
          </p:nvPr>
        </p:nvSpPr>
        <p:spPr/>
        <p:txBody>
          <a:bodyPr/>
          <a:p>
            <a:fld id="{03A9848A-DAEF-4AE5-AF2C-C88C90678BB4}" type="datetimeFigureOut">
              <a:rPr lang="en-IN" smtClean="0"/>
              <a:t>04-09-2024</a:t>
            </a:fld>
            <a:endParaRPr lang="en-IN"/>
          </a:p>
        </p:txBody>
      </p:sp>
      <p:sp>
        <p:nvSpPr>
          <p:cNvPr id="1048699" name="Footer Placeholder 3"/>
          <p:cNvSpPr>
            <a:spLocks noGrp="1"/>
          </p:cNvSpPr>
          <p:nvPr>
            <p:ph type="ftr" sz="quarter" idx="11"/>
          </p:nvPr>
        </p:nvSpPr>
        <p:spPr/>
        <p:txBody>
          <a:bodyPr/>
          <a:p>
            <a:endParaRPr lang="en-IN"/>
          </a:p>
        </p:txBody>
      </p:sp>
      <p:sp>
        <p:nvSpPr>
          <p:cNvPr id="1048700" name="Slide Number Placeholder 4"/>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100" name=""/>
        <p:cNvGrpSpPr/>
        <p:nvPr/>
      </p:nvGrpSpPr>
      <p:grpSpPr>
        <a:xfrm>
          <a:off x="0" y="0"/>
          <a:ext cx="0" cy="0"/>
          <a:chOff x="0" y="0"/>
          <a:chExt cx="0" cy="0"/>
        </a:xfrm>
      </p:grpSpPr>
      <p:sp>
        <p:nvSpPr>
          <p:cNvPr id="1048828" name="Date Placeholder 1"/>
          <p:cNvSpPr>
            <a:spLocks noGrp="1"/>
          </p:cNvSpPr>
          <p:nvPr>
            <p:ph type="dt" sz="half" idx="10"/>
          </p:nvPr>
        </p:nvSpPr>
        <p:spPr/>
        <p:txBody>
          <a:bodyPr/>
          <a:p>
            <a:fld id="{03A9848A-DAEF-4AE5-AF2C-C88C90678BB4}" type="datetimeFigureOut">
              <a:rPr lang="en-IN" smtClean="0"/>
              <a:t>04-09-2024</a:t>
            </a:fld>
            <a:endParaRPr lang="en-IN"/>
          </a:p>
        </p:txBody>
      </p:sp>
      <p:sp>
        <p:nvSpPr>
          <p:cNvPr id="1048829" name="Footer Placeholder 2"/>
          <p:cNvSpPr>
            <a:spLocks noGrp="1"/>
          </p:cNvSpPr>
          <p:nvPr>
            <p:ph type="ftr" sz="quarter" idx="11"/>
          </p:nvPr>
        </p:nvSpPr>
        <p:spPr/>
        <p:txBody>
          <a:bodyPr/>
          <a:p>
            <a:endParaRPr lang="en-IN"/>
          </a:p>
        </p:txBody>
      </p:sp>
      <p:sp>
        <p:nvSpPr>
          <p:cNvPr id="1048830"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31" name="Slide Number Placeholder 3"/>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90" name=""/>
        <p:cNvGrpSpPr/>
        <p:nvPr/>
      </p:nvGrpSpPr>
      <p:grpSpPr>
        <a:xfrm>
          <a:off x="0" y="0"/>
          <a:ext cx="0" cy="0"/>
          <a:chOff x="0" y="0"/>
          <a:chExt cx="0" cy="0"/>
        </a:xfrm>
      </p:grpSpPr>
      <p:grpSp>
        <p:nvGrpSpPr>
          <p:cNvPr id="91" name="Group 8"/>
          <p:cNvGrpSpPr/>
          <p:nvPr/>
        </p:nvGrpSpPr>
        <p:grpSpPr>
          <a:xfrm>
            <a:off x="0" y="0"/>
            <a:ext cx="12192000" cy="6858000"/>
            <a:chOff x="0" y="0"/>
            <a:chExt cx="12192000" cy="6858000"/>
          </a:xfrm>
        </p:grpSpPr>
        <p:sp>
          <p:nvSpPr>
            <p:cNvPr id="1048754"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55"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6"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7"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8"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9"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0"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61"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2"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6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4" name="Title 1"/>
          <p:cNvSpPr>
            <a:spLocks noGrp="1"/>
          </p:cNvSpPr>
          <p:nvPr>
            <p:ph type="title"/>
          </p:nvPr>
        </p:nvSpPr>
        <p:spPr>
          <a:xfrm>
            <a:off x="1154955" y="1295400"/>
            <a:ext cx="2793158" cy="1600200"/>
          </a:xfrm>
        </p:spPr>
        <p:txBody>
          <a:bodyPr anchor="b"/>
          <a:lstStyle>
            <a:lvl1pPr algn="l">
              <a:defRPr b="0" sz="2400"/>
            </a:lvl1pPr>
          </a:lstStyle>
          <a:p>
            <a:r>
              <a:rPr lang="en-US" smtClean="0"/>
              <a:t>Click to edit Master title style</a:t>
            </a:r>
            <a:endParaRPr dirty="0" lang="en-US"/>
          </a:p>
        </p:txBody>
      </p:sp>
      <p:sp>
        <p:nvSpPr>
          <p:cNvPr id="1048765" name="Content Placeholder 2"/>
          <p:cNvSpPr>
            <a:spLocks noGrp="1"/>
          </p:cNvSpPr>
          <p:nvPr>
            <p:ph idx="1"/>
          </p:nvPr>
        </p:nvSpPr>
        <p:spPr>
          <a:xfrm>
            <a:off x="5781146" y="1447800"/>
            <a:ext cx="5190066" cy="4572000"/>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66"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67"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68" name="Footer Placeholder 5"/>
          <p:cNvSpPr>
            <a:spLocks noGrp="1"/>
          </p:cNvSpPr>
          <p:nvPr>
            <p:ph type="ftr" sz="quarter" idx="11"/>
          </p:nvPr>
        </p:nvSpPr>
        <p:spPr/>
        <p:txBody>
          <a:bodyPr/>
          <a:p>
            <a:endParaRPr lang="en-IN"/>
          </a:p>
        </p:txBody>
      </p:sp>
      <p:sp>
        <p:nvSpPr>
          <p:cNvPr id="1048769"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03" name=""/>
        <p:cNvGrpSpPr/>
        <p:nvPr/>
      </p:nvGrpSpPr>
      <p:grpSpPr>
        <a:xfrm>
          <a:off x="0" y="0"/>
          <a:ext cx="0" cy="0"/>
          <a:chOff x="0" y="0"/>
          <a:chExt cx="0" cy="0"/>
        </a:xfrm>
      </p:grpSpPr>
      <p:grpSp>
        <p:nvGrpSpPr>
          <p:cNvPr id="104" name="Group 8"/>
          <p:cNvGrpSpPr/>
          <p:nvPr/>
        </p:nvGrpSpPr>
        <p:grpSpPr>
          <a:xfrm>
            <a:off x="0" y="0"/>
            <a:ext cx="12192000" cy="6858000"/>
            <a:chOff x="0" y="0"/>
            <a:chExt cx="12192000" cy="6858000"/>
          </a:xfrm>
        </p:grpSpPr>
        <p:sp>
          <p:nvSpPr>
            <p:cNvPr id="1048845"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4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5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51"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852"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53"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5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55"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smtClean="0"/>
              <a:t>Click to edit Master title style</a:t>
            </a:r>
            <a:endParaRPr dirty="0" lang="en-US"/>
          </a:p>
        </p:txBody>
      </p:sp>
      <p:sp>
        <p:nvSpPr>
          <p:cNvPr id="1048856"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smtClean="0"/>
              <a:t>Click icon to add picture</a:t>
            </a:r>
            <a:endParaRPr dirty="0" lang="en-US"/>
          </a:p>
        </p:txBody>
      </p:sp>
      <p:sp>
        <p:nvSpPr>
          <p:cNvPr id="1048857"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5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859" name="Footer Placeholder 5"/>
          <p:cNvSpPr>
            <a:spLocks noGrp="1"/>
          </p:cNvSpPr>
          <p:nvPr>
            <p:ph type="ftr" sz="quarter" idx="11"/>
          </p:nvPr>
        </p:nvSpPr>
        <p:spPr/>
        <p:txBody>
          <a:bodyPr/>
          <a:p>
            <a:endParaRPr lang="en-IN"/>
          </a:p>
        </p:txBody>
      </p:sp>
      <p:sp>
        <p:nvSpPr>
          <p:cNvPr id="1048860"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61"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4" name=""/>
        <p:cNvGrpSpPr/>
        <p:nvPr/>
      </p:nvGrpSpPr>
      <p:grpSpPr>
        <a:xfrm>
          <a:off x="0" y="0"/>
          <a:ext cx="0" cy="0"/>
          <a:chOff x="0" y="0"/>
          <a:chExt cx="0" cy="0"/>
        </a:xfrm>
      </p:grpSpPr>
      <p:grpSp>
        <p:nvGrpSpPr>
          <p:cNvPr id="95" name="Group 8"/>
          <p:cNvGrpSpPr/>
          <p:nvPr/>
        </p:nvGrpSpPr>
        <p:grpSpPr>
          <a:xfrm>
            <a:off x="0" y="0"/>
            <a:ext cx="12192000" cy="6858000"/>
            <a:chOff x="0" y="0"/>
            <a:chExt cx="12192000" cy="6858000"/>
          </a:xfrm>
        </p:grpSpPr>
        <p:sp>
          <p:nvSpPr>
            <p:cNvPr id="1048779"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80"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1"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2"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3"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4"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5"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86"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8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88" name="Title 1"/>
          <p:cNvSpPr>
            <a:spLocks noGrp="1"/>
          </p:cNvSpPr>
          <p:nvPr>
            <p:ph type="title"/>
          </p:nvPr>
        </p:nvSpPr>
        <p:spPr>
          <a:xfrm>
            <a:off x="1154954" y="4969927"/>
            <a:ext cx="8825659" cy="566738"/>
          </a:xfrm>
        </p:spPr>
        <p:txBody>
          <a:bodyPr anchor="b">
            <a:normAutofit/>
          </a:bodyPr>
          <a:lstStyle>
            <a:lvl1pPr algn="l">
              <a:defRPr b="0" sz="2400"/>
            </a:lvl1pPr>
          </a:lstStyle>
          <a:p>
            <a:r>
              <a:rPr lang="en-US" smtClean="0"/>
              <a:t>Click to edit Master title style</a:t>
            </a:r>
            <a:endParaRPr dirty="0" lang="en-US"/>
          </a:p>
        </p:txBody>
      </p:sp>
      <p:sp>
        <p:nvSpPr>
          <p:cNvPr id="1048789"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90"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91"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92" name="Footer Placeholder 5"/>
          <p:cNvSpPr>
            <a:spLocks noGrp="1"/>
          </p:cNvSpPr>
          <p:nvPr>
            <p:ph type="ftr" sz="quarter" idx="11"/>
          </p:nvPr>
        </p:nvSpPr>
        <p:spPr/>
        <p:txBody>
          <a:bodyPr/>
          <a:p>
            <a:endParaRPr lang="en-IN"/>
          </a:p>
        </p:txBody>
      </p:sp>
      <p:sp>
        <p:nvSpPr>
          <p:cNvPr id="1048793"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94"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06" name=""/>
        <p:cNvGrpSpPr/>
        <p:nvPr/>
      </p:nvGrpSpPr>
      <p:grpSpPr>
        <a:xfrm>
          <a:off x="0" y="0"/>
          <a:ext cx="0" cy="0"/>
          <a:chOff x="0" y="0"/>
          <a:chExt cx="0" cy="0"/>
        </a:xfrm>
      </p:grpSpPr>
      <p:grpSp>
        <p:nvGrpSpPr>
          <p:cNvPr id="107" name="Group 6"/>
          <p:cNvGrpSpPr/>
          <p:nvPr/>
        </p:nvGrpSpPr>
        <p:grpSpPr>
          <a:xfrm>
            <a:off x="0" y="0"/>
            <a:ext cx="12192000" cy="6858000"/>
            <a:chOff x="0" y="0"/>
            <a:chExt cx="12192000" cy="6858000"/>
          </a:xfrm>
        </p:grpSpPr>
        <p:sp>
          <p:nvSpPr>
            <p:cNvPr id="1048875"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76"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7"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8"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9"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80"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81"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82"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88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84"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dirty="0" lang="en-US"/>
          </a:p>
        </p:txBody>
      </p:sp>
      <p:sp>
        <p:nvSpPr>
          <p:cNvPr id="1048885"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86"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87" name="Footer Placeholder 4"/>
          <p:cNvSpPr>
            <a:spLocks noGrp="1"/>
          </p:cNvSpPr>
          <p:nvPr>
            <p:ph type="ftr" sz="quarter" idx="11"/>
          </p:nvPr>
        </p:nvSpPr>
        <p:spPr/>
        <p:txBody>
          <a:bodyPr/>
          <a:p>
            <a:endParaRPr lang="en-IN"/>
          </a:p>
        </p:txBody>
      </p:sp>
      <p:sp>
        <p:nvSpPr>
          <p:cNvPr id="1048888"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89"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4" name=""/>
        <p:cNvGrpSpPr/>
        <p:nvPr/>
      </p:nvGrpSpPr>
      <p:grpSpPr>
        <a:xfrm>
          <a:off x="0" y="0"/>
          <a:ext cx="0" cy="0"/>
          <a:chOff x="0" y="0"/>
          <a:chExt cx="0" cy="0"/>
        </a:xfrm>
      </p:grpSpPr>
      <p:sp>
        <p:nvSpPr>
          <p:cNvPr id="1048918"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smtClean="0"/>
              <a:t>Click to edit Master title style</a:t>
            </a:r>
            <a:endParaRPr dirty="0" lang="en-US"/>
          </a:p>
        </p:txBody>
      </p:sp>
      <p:sp>
        <p:nvSpPr>
          <p:cNvPr id="1048919"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20"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21" name="Footer Placeholder 4"/>
          <p:cNvSpPr>
            <a:spLocks noGrp="1"/>
          </p:cNvSpPr>
          <p:nvPr>
            <p:ph type="ftr" sz="quarter" idx="11"/>
          </p:nvPr>
        </p:nvSpPr>
        <p:spPr/>
        <p:txBody>
          <a:bodyPr/>
          <a:p>
            <a:endParaRPr lang="en-IN"/>
          </a:p>
        </p:txBody>
      </p:sp>
      <p:sp>
        <p:nvSpPr>
          <p:cNvPr id="10489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6"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96" name=""/>
        <p:cNvGrpSpPr/>
        <p:nvPr/>
      </p:nvGrpSpPr>
      <p:grpSpPr>
        <a:xfrm>
          <a:off x="0" y="0"/>
          <a:ext cx="0" cy="0"/>
          <a:chOff x="0" y="0"/>
          <a:chExt cx="0" cy="0"/>
        </a:xfrm>
      </p:grpSpPr>
      <p:grpSp>
        <p:nvGrpSpPr>
          <p:cNvPr id="97" name="Group 2"/>
          <p:cNvGrpSpPr/>
          <p:nvPr/>
        </p:nvGrpSpPr>
        <p:grpSpPr>
          <a:xfrm>
            <a:off x="0" y="0"/>
            <a:ext cx="12192000" cy="6858000"/>
            <a:chOff x="0" y="0"/>
            <a:chExt cx="12192000" cy="6858000"/>
          </a:xfrm>
        </p:grpSpPr>
        <p:sp>
          <p:nvSpPr>
            <p:cNvPr id="1048795"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6"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7"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8"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9"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0"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1"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02"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0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04" name="TextBox 15"/>
          <p:cNvSpPr txBox="1"/>
          <p:nvPr/>
        </p:nvSpPr>
        <p:spPr bwMode="gray">
          <a:xfrm>
            <a:off x="881566" y="607336"/>
            <a:ext cx="801912"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805" name="TextBox 12"/>
          <p:cNvSpPr txBox="1"/>
          <p:nvPr/>
        </p:nvSpPr>
        <p:spPr bwMode="gray">
          <a:xfrm>
            <a:off x="9884458" y="2613787"/>
            <a:ext cx="652763"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806"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dirty="0" lang="en-US"/>
          </a:p>
        </p:txBody>
      </p:sp>
      <p:sp>
        <p:nvSpPr>
          <p:cNvPr id="1048807"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08"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09"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10" name="Footer Placeholder 4"/>
          <p:cNvSpPr>
            <a:spLocks noGrp="1"/>
          </p:cNvSpPr>
          <p:nvPr>
            <p:ph type="ftr" sz="quarter" idx="11"/>
          </p:nvPr>
        </p:nvSpPr>
        <p:spPr/>
        <p:txBody>
          <a:bodyPr/>
          <a:p>
            <a:endParaRPr lang="en-IN"/>
          </a:p>
        </p:txBody>
      </p:sp>
      <p:sp>
        <p:nvSpPr>
          <p:cNvPr id="1048811"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12"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98" name=""/>
        <p:cNvGrpSpPr/>
        <p:nvPr/>
      </p:nvGrpSpPr>
      <p:grpSpPr>
        <a:xfrm>
          <a:off x="0" y="0"/>
          <a:ext cx="0" cy="0"/>
          <a:chOff x="0" y="0"/>
          <a:chExt cx="0" cy="0"/>
        </a:xfrm>
      </p:grpSpPr>
      <p:grpSp>
        <p:nvGrpSpPr>
          <p:cNvPr id="99" name="Group 8"/>
          <p:cNvGrpSpPr/>
          <p:nvPr/>
        </p:nvGrpSpPr>
        <p:grpSpPr>
          <a:xfrm>
            <a:off x="0" y="0"/>
            <a:ext cx="12192000" cy="6858000"/>
            <a:chOff x="0" y="0"/>
            <a:chExt cx="12192000" cy="6858000"/>
          </a:xfrm>
        </p:grpSpPr>
        <p:sp>
          <p:nvSpPr>
            <p:cNvPr id="1048813"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14"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5"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6"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7"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8"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9"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20"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21"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22" name="Title 1"/>
          <p:cNvSpPr>
            <a:spLocks noGrp="1"/>
          </p:cNvSpPr>
          <p:nvPr>
            <p:ph type="title"/>
          </p:nvPr>
        </p:nvSpPr>
        <p:spPr>
          <a:xfrm>
            <a:off x="1154954" y="2370667"/>
            <a:ext cx="8825660" cy="1822514"/>
          </a:xfrm>
        </p:spPr>
        <p:txBody>
          <a:bodyPr anchor="b"/>
          <a:lstStyle>
            <a:lvl1pPr algn="l">
              <a:defRPr b="0" cap="none" sz="4000"/>
            </a:lvl1pPr>
          </a:lstStyle>
          <a:p>
            <a:r>
              <a:rPr lang="en-US" smtClean="0"/>
              <a:t>Click to edit Master title style</a:t>
            </a:r>
            <a:endParaRPr dirty="0" lang="en-US"/>
          </a:p>
        </p:txBody>
      </p:sp>
      <p:sp>
        <p:nvSpPr>
          <p:cNvPr id="1048823"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824"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25" name="Footer Placeholder 4"/>
          <p:cNvSpPr>
            <a:spLocks noGrp="1"/>
          </p:cNvSpPr>
          <p:nvPr>
            <p:ph type="ftr" sz="quarter" idx="11"/>
          </p:nvPr>
        </p:nvSpPr>
        <p:spPr/>
        <p:txBody>
          <a:bodyPr/>
          <a:p>
            <a:endParaRPr lang="en-IN"/>
          </a:p>
        </p:txBody>
      </p:sp>
      <p:sp>
        <p:nvSpPr>
          <p:cNvPr id="1048826"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27"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83" name=""/>
        <p:cNvGrpSpPr/>
        <p:nvPr/>
      </p:nvGrpSpPr>
      <p:grpSpPr>
        <a:xfrm>
          <a:off x="0" y="0"/>
          <a:ext cx="0" cy="0"/>
          <a:chOff x="0" y="0"/>
          <a:chExt cx="0" cy="0"/>
        </a:xfrm>
      </p:grpSpPr>
      <p:sp>
        <p:nvSpPr>
          <p:cNvPr id="1048701"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dirty="0" lang="en-US"/>
          </a:p>
        </p:txBody>
      </p:sp>
      <p:sp>
        <p:nvSpPr>
          <p:cNvPr id="1048702"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3"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4"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5"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6"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7"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cxnSp>
        <p:nvCxnSpPr>
          <p:cNvPr id="3145729"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08"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709" name="Footer Placeholder 7"/>
          <p:cNvSpPr>
            <a:spLocks noGrp="1"/>
          </p:cNvSpPr>
          <p:nvPr>
            <p:ph type="ftr" sz="quarter" idx="11"/>
          </p:nvPr>
        </p:nvSpPr>
        <p:spPr/>
        <p:txBody>
          <a:bodyPr/>
          <a:p>
            <a:endParaRPr lang="en-IN"/>
          </a:p>
        </p:txBody>
      </p:sp>
      <p:sp>
        <p:nvSpPr>
          <p:cNvPr id="1048710"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05" name=""/>
        <p:cNvGrpSpPr/>
        <p:nvPr/>
      </p:nvGrpSpPr>
      <p:grpSpPr>
        <a:xfrm>
          <a:off x="0" y="0"/>
          <a:ext cx="0" cy="0"/>
          <a:chOff x="0" y="0"/>
          <a:chExt cx="0" cy="0"/>
        </a:xfrm>
      </p:grpSpPr>
      <p:sp>
        <p:nvSpPr>
          <p:cNvPr id="104886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dirty="0" lang="en-US"/>
          </a:p>
        </p:txBody>
      </p:sp>
      <p:sp>
        <p:nvSpPr>
          <p:cNvPr id="1048863"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64"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65"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66"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67"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68"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69"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70"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71"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cxnSp>
        <p:nvCxnSpPr>
          <p:cNvPr id="3145731"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872"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873" name="Footer Placeholder 7"/>
          <p:cNvSpPr>
            <a:spLocks noGrp="1"/>
          </p:cNvSpPr>
          <p:nvPr>
            <p:ph type="ftr" sz="quarter" idx="11"/>
          </p:nvPr>
        </p:nvSpPr>
        <p:spPr>
          <a:xfrm>
            <a:off x="561111" y="6391838"/>
            <a:ext cx="3644282" cy="304801"/>
          </a:xfrm>
        </p:spPr>
        <p:txBody>
          <a:bodyPr/>
          <a:p>
            <a:endParaRPr lang="en-IN"/>
          </a:p>
        </p:txBody>
      </p:sp>
      <p:sp>
        <p:nvSpPr>
          <p:cNvPr id="1048874"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9" name=""/>
        <p:cNvGrpSpPr/>
        <p:nvPr/>
      </p:nvGrpSpPr>
      <p:grpSpPr>
        <a:xfrm>
          <a:off x="0" y="0"/>
          <a:ext cx="0" cy="0"/>
          <a:chOff x="0" y="0"/>
          <a:chExt cx="0" cy="0"/>
        </a:xfrm>
      </p:grpSpPr>
      <p:sp>
        <p:nvSpPr>
          <p:cNvPr id="1048749" name="Title 1"/>
          <p:cNvSpPr>
            <a:spLocks noGrp="1"/>
          </p:cNvSpPr>
          <p:nvPr>
            <p:ph type="title"/>
          </p:nvPr>
        </p:nvSpPr>
        <p:spPr>
          <a:xfrm>
            <a:off x="1154954" y="973668"/>
            <a:ext cx="8825659" cy="706964"/>
          </a:xfrm>
        </p:spPr>
        <p:txBody>
          <a:bodyPr/>
          <a:p>
            <a:r>
              <a:rPr lang="en-US" smtClean="0"/>
              <a:t>Click to edit Master title style</a:t>
            </a:r>
            <a:endParaRPr dirty="0" lang="en-US"/>
          </a:p>
        </p:txBody>
      </p:sp>
      <p:sp>
        <p:nvSpPr>
          <p:cNvPr id="1048750" name="Vertical Text Placeholder 2"/>
          <p:cNvSpPr>
            <a:spLocks noGrp="1"/>
          </p:cNvSpPr>
          <p:nvPr>
            <p:ph type="body" orient="vert" idx="1"/>
          </p:nvPr>
        </p:nvSpPr>
        <p:spPr>
          <a:xfrm>
            <a:off x="1154954" y="2603500"/>
            <a:ext cx="8825659" cy="3416300"/>
          </a:xfrm>
        </p:spPr>
        <p:txBody>
          <a:bodyPr anchor="t" anchorCtr="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1" name="Date Placeholder 3"/>
          <p:cNvSpPr>
            <a:spLocks noGrp="1"/>
          </p:cNvSpPr>
          <p:nvPr>
            <p:ph type="dt" sz="half" idx="10"/>
          </p:nvPr>
        </p:nvSpPr>
        <p:spPr>
          <a:xfrm>
            <a:off x="10695439" y="6391838"/>
            <a:ext cx="990599" cy="304799"/>
          </a:xfrm>
        </p:spPr>
        <p:txBody>
          <a:bodyPr/>
          <a:p>
            <a:fld id="{03A9848A-DAEF-4AE5-AF2C-C88C90678BB4}" type="datetimeFigureOut">
              <a:rPr lang="en-IN" smtClean="0"/>
              <a:t>04-09-2024</a:t>
            </a:fld>
            <a:endParaRPr lang="en-IN"/>
          </a:p>
        </p:txBody>
      </p:sp>
      <p:sp>
        <p:nvSpPr>
          <p:cNvPr id="1048752" name="Footer Placeholder 4"/>
          <p:cNvSpPr>
            <a:spLocks noGrp="1"/>
          </p:cNvSpPr>
          <p:nvPr>
            <p:ph type="ftr" sz="quarter" idx="11"/>
          </p:nvPr>
        </p:nvSpPr>
        <p:spPr/>
        <p:txBody>
          <a:bodyPr/>
          <a:p>
            <a:endParaRPr lang="en-IN"/>
          </a:p>
        </p:txBody>
      </p:sp>
      <p:sp>
        <p:nvSpPr>
          <p:cNvPr id="1048753"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84" name=""/>
        <p:cNvGrpSpPr/>
        <p:nvPr/>
      </p:nvGrpSpPr>
      <p:grpSpPr>
        <a:xfrm>
          <a:off x="0" y="0"/>
          <a:ext cx="0" cy="0"/>
          <a:chOff x="0" y="0"/>
          <a:chExt cx="0" cy="0"/>
        </a:xfrm>
      </p:grpSpPr>
      <p:grpSp>
        <p:nvGrpSpPr>
          <p:cNvPr id="85" name="Group 8"/>
          <p:cNvGrpSpPr/>
          <p:nvPr/>
        </p:nvGrpSpPr>
        <p:grpSpPr>
          <a:xfrm>
            <a:off x="0" y="0"/>
            <a:ext cx="12192000" cy="6858000"/>
            <a:chOff x="0" y="0"/>
            <a:chExt cx="12192000" cy="6858000"/>
          </a:xfrm>
        </p:grpSpPr>
        <p:sp>
          <p:nvSpPr>
            <p:cNvPr id="1048711"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12"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3"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4"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5"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6"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7"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18"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19"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2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21" name="Vertical Title 1"/>
          <p:cNvSpPr>
            <a:spLocks noGrp="1"/>
          </p:cNvSpPr>
          <p:nvPr>
            <p:ph type="title" orient="vert"/>
          </p:nvPr>
        </p:nvSpPr>
        <p:spPr>
          <a:xfrm>
            <a:off x="8585235" y="1278467"/>
            <a:ext cx="1409965" cy="4748590"/>
          </a:xfrm>
        </p:spPr>
        <p:txBody>
          <a:bodyPr anchor="b" anchorCtr="0" vert="eaVert"/>
          <a:p>
            <a:r>
              <a:rPr lang="en-US" smtClean="0"/>
              <a:t>Click to edit Master title style</a:t>
            </a:r>
            <a:endParaRPr dirty="0" lang="en-US"/>
          </a:p>
        </p:txBody>
      </p:sp>
      <p:sp>
        <p:nvSpPr>
          <p:cNvPr id="1048722" name="Vertical Text Placeholder 2"/>
          <p:cNvSpPr>
            <a:spLocks noGrp="1"/>
          </p:cNvSpPr>
          <p:nvPr>
            <p:ph type="body" orient="vert" idx="1"/>
          </p:nvPr>
        </p:nvSpPr>
        <p:spPr>
          <a:xfrm>
            <a:off x="1154954" y="1278467"/>
            <a:ext cx="6256025" cy="474859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3" name="Date Placeholder 3"/>
          <p:cNvSpPr>
            <a:spLocks noGrp="1"/>
          </p:cNvSpPr>
          <p:nvPr>
            <p:ph type="dt" sz="half" idx="10"/>
          </p:nvPr>
        </p:nvSpPr>
        <p:spPr>
          <a:xfrm>
            <a:off x="10653104" y="6391838"/>
            <a:ext cx="992135" cy="304799"/>
          </a:xfrm>
        </p:spPr>
        <p:txBody>
          <a:bodyPr/>
          <a:p>
            <a:fld id="{03A9848A-DAEF-4AE5-AF2C-C88C90678BB4}" type="datetimeFigureOut">
              <a:rPr lang="en-IN" smtClean="0"/>
              <a:t>04-09-2024</a:t>
            </a:fld>
            <a:endParaRPr lang="en-IN"/>
          </a:p>
        </p:txBody>
      </p:sp>
      <p:sp>
        <p:nvSpPr>
          <p:cNvPr id="1048724" name="Footer Placeholder 4"/>
          <p:cNvSpPr>
            <a:spLocks noGrp="1"/>
          </p:cNvSpPr>
          <p:nvPr>
            <p:ph type="ftr" sz="quarter" idx="11"/>
          </p:nvPr>
        </p:nvSpPr>
        <p:spPr/>
        <p:txBody>
          <a:bodyPr/>
          <a:p>
            <a:endParaRPr lang="en-IN"/>
          </a:p>
        </p:txBody>
      </p:sp>
      <p:sp>
        <p:nvSpPr>
          <p:cNvPr id="1048725"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6"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53" name=""/>
        <p:cNvGrpSpPr/>
        <p:nvPr/>
      </p:nvGrpSpPr>
      <p:grpSpPr>
        <a:xfrm>
          <a:off x="0" y="0"/>
          <a:ext cx="0" cy="0"/>
          <a:chOff x="0" y="0"/>
          <a:chExt cx="0" cy="0"/>
        </a:xfrm>
      </p:grpSpPr>
      <p:grpSp>
        <p:nvGrpSpPr>
          <p:cNvPr id="154" name="Group 6"/>
          <p:cNvGrpSpPr/>
          <p:nvPr/>
        </p:nvGrpSpPr>
        <p:grpSpPr>
          <a:xfrm>
            <a:off x="0" y="-8467"/>
            <a:ext cx="12192000" cy="6866467"/>
            <a:chOff x="0" y="-8467"/>
            <a:chExt cx="12192000" cy="6866467"/>
          </a:xfrm>
        </p:grpSpPr>
        <p:cxnSp>
          <p:nvCxnSpPr>
            <p:cNvPr id="3145747"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48"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9051"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2"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3"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4"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5"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6"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7"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8"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905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906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9061"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62" name="Footer Placeholder 4"/>
          <p:cNvSpPr>
            <a:spLocks noGrp="1"/>
          </p:cNvSpPr>
          <p:nvPr>
            <p:ph type="ftr" sz="quarter" idx="11"/>
          </p:nvPr>
        </p:nvSpPr>
        <p:spPr/>
        <p:txBody>
          <a:bodyPr/>
          <a:p>
            <a:endParaRPr lang="en-IN"/>
          </a:p>
        </p:txBody>
      </p:sp>
      <p:sp>
        <p:nvSpPr>
          <p:cNvPr id="1049063"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5" name=""/>
        <p:cNvGrpSpPr/>
        <p:nvPr/>
      </p:nvGrpSpPr>
      <p:grpSpPr>
        <a:xfrm>
          <a:off x="0" y="0"/>
          <a:ext cx="0" cy="0"/>
          <a:chOff x="0" y="0"/>
          <a:chExt cx="0" cy="0"/>
        </a:xfrm>
      </p:grpSpPr>
      <p:sp>
        <p:nvSpPr>
          <p:cNvPr id="1049010"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9011"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13" name="Footer Placeholder 4"/>
          <p:cNvSpPr>
            <a:spLocks noGrp="1"/>
          </p:cNvSpPr>
          <p:nvPr>
            <p:ph type="ftr" sz="quarter" idx="11"/>
          </p:nvPr>
        </p:nvSpPr>
        <p:spPr/>
        <p:txBody>
          <a:bodyPr/>
          <a:p>
            <a:endParaRPr lang="en-IN"/>
          </a:p>
        </p:txBody>
      </p:sp>
      <p:sp>
        <p:nvSpPr>
          <p:cNvPr id="104901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1" name=""/>
        <p:cNvGrpSpPr/>
        <p:nvPr/>
      </p:nvGrpSpPr>
      <p:grpSpPr>
        <a:xfrm>
          <a:off x="0" y="0"/>
          <a:ext cx="0" cy="0"/>
          <a:chOff x="0" y="0"/>
          <a:chExt cx="0" cy="0"/>
        </a:xfrm>
      </p:grpSpPr>
      <p:sp>
        <p:nvSpPr>
          <p:cNvPr id="1049040"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904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4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43" name="Footer Placeholder 4"/>
          <p:cNvSpPr>
            <a:spLocks noGrp="1"/>
          </p:cNvSpPr>
          <p:nvPr>
            <p:ph type="ftr" sz="quarter" idx="11"/>
          </p:nvPr>
        </p:nvSpPr>
        <p:spPr/>
        <p:txBody>
          <a:bodyPr/>
          <a:p>
            <a:endParaRPr lang="en-IN"/>
          </a:p>
        </p:txBody>
      </p:sp>
      <p:sp>
        <p:nvSpPr>
          <p:cNvPr id="104904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6" name=""/>
        <p:cNvGrpSpPr/>
        <p:nvPr/>
      </p:nvGrpSpPr>
      <p:grpSpPr>
        <a:xfrm>
          <a:off x="0" y="0"/>
          <a:ext cx="0" cy="0"/>
          <a:chOff x="0" y="0"/>
          <a:chExt cx="0" cy="0"/>
        </a:xfrm>
      </p:grpSpPr>
      <p:sp>
        <p:nvSpPr>
          <p:cNvPr id="1049015" name="Title 1"/>
          <p:cNvSpPr>
            <a:spLocks noGrp="1"/>
          </p:cNvSpPr>
          <p:nvPr>
            <p:ph type="title"/>
          </p:nvPr>
        </p:nvSpPr>
        <p:spPr/>
        <p:txBody>
          <a:bodyPr/>
          <a:p>
            <a:r>
              <a:rPr lang="en-US" smtClean="0"/>
              <a:t>Click to edit Master title style</a:t>
            </a:r>
            <a:endParaRPr dirty="0" lang="en-US"/>
          </a:p>
        </p:txBody>
      </p:sp>
      <p:sp>
        <p:nvSpPr>
          <p:cNvPr id="1049016"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7"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19" name="Footer Placeholder 5"/>
          <p:cNvSpPr>
            <a:spLocks noGrp="1"/>
          </p:cNvSpPr>
          <p:nvPr>
            <p:ph type="ftr" sz="quarter" idx="11"/>
          </p:nvPr>
        </p:nvSpPr>
        <p:spPr/>
        <p:txBody>
          <a:bodyPr/>
          <a:p>
            <a:endParaRPr lang="en-IN"/>
          </a:p>
        </p:txBody>
      </p:sp>
      <p:sp>
        <p:nvSpPr>
          <p:cNvPr id="104902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1" name=""/>
        <p:cNvGrpSpPr/>
        <p:nvPr/>
      </p:nvGrpSpPr>
      <p:grpSpPr>
        <a:xfrm>
          <a:off x="0" y="0"/>
          <a:ext cx="0" cy="0"/>
          <a:chOff x="0" y="0"/>
          <a:chExt cx="0" cy="0"/>
        </a:xfrm>
      </p:grpSpPr>
      <p:cxnSp>
        <p:nvCxnSpPr>
          <p:cNvPr id="3145741"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958" name="Title 1"/>
          <p:cNvSpPr>
            <a:spLocks noGrp="1"/>
          </p:cNvSpPr>
          <p:nvPr>
            <p:ph type="title"/>
          </p:nvPr>
        </p:nvSpPr>
        <p:spPr/>
        <p:txBody>
          <a:bodyPr/>
          <a:p>
            <a:r>
              <a:rPr lang="en-US" smtClean="0"/>
              <a:t>Click to edit Master title style</a:t>
            </a:r>
            <a:endParaRPr dirty="0" lang="en-US"/>
          </a:p>
        </p:txBody>
      </p:sp>
      <p:sp>
        <p:nvSpPr>
          <p:cNvPr id="1048959" name="Content Placeholder 2"/>
          <p:cNvSpPr>
            <a:spLocks noGrp="1"/>
          </p:cNvSpPr>
          <p:nvPr>
            <p:ph sz="half" idx="1"/>
          </p:nvPr>
        </p:nvSpPr>
        <p:spPr>
          <a:xfrm>
            <a:off x="1298448" y="2560320"/>
            <a:ext cx="4718304" cy="3310128"/>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60" name="Content Placeholder 3"/>
          <p:cNvSpPr>
            <a:spLocks noGrp="1"/>
          </p:cNvSpPr>
          <p:nvPr>
            <p:ph sz="half" idx="2"/>
          </p:nvPr>
        </p:nvSpPr>
        <p:spPr>
          <a:xfrm>
            <a:off x="6181344" y="2560320"/>
            <a:ext cx="4718304" cy="3310128"/>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61"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62" name="Footer Placeholder 5"/>
          <p:cNvSpPr>
            <a:spLocks noGrp="1"/>
          </p:cNvSpPr>
          <p:nvPr>
            <p:ph type="ftr" sz="quarter" idx="11"/>
          </p:nvPr>
        </p:nvSpPr>
        <p:spPr/>
        <p:txBody>
          <a:bodyPr/>
          <a:p>
            <a:endParaRPr lang="en-IN"/>
          </a:p>
        </p:txBody>
      </p:sp>
      <p:sp>
        <p:nvSpPr>
          <p:cNvPr id="104896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5" name=""/>
        <p:cNvGrpSpPr/>
        <p:nvPr/>
      </p:nvGrpSpPr>
      <p:grpSpPr>
        <a:xfrm>
          <a:off x="0" y="0"/>
          <a:ext cx="0" cy="0"/>
          <a:chOff x="0" y="0"/>
          <a:chExt cx="0" cy="0"/>
        </a:xfrm>
      </p:grpSpPr>
      <p:sp>
        <p:nvSpPr>
          <p:cNvPr id="1049064" name="Title 1"/>
          <p:cNvSpPr>
            <a:spLocks noGrp="1"/>
          </p:cNvSpPr>
          <p:nvPr>
            <p:ph type="title"/>
          </p:nvPr>
        </p:nvSpPr>
        <p:spPr/>
        <p:txBody>
          <a:bodyPr/>
          <a:p>
            <a:r>
              <a:rPr lang="en-US" smtClean="0"/>
              <a:t>Click to edit Master title style</a:t>
            </a:r>
            <a:endParaRPr dirty="0" lang="en-US"/>
          </a:p>
        </p:txBody>
      </p:sp>
      <p:sp>
        <p:nvSpPr>
          <p:cNvPr id="1049065"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9066"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67"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9068"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69"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9070" name="Footer Placeholder 7"/>
          <p:cNvSpPr>
            <a:spLocks noGrp="1"/>
          </p:cNvSpPr>
          <p:nvPr>
            <p:ph type="ftr" sz="quarter" idx="11"/>
          </p:nvPr>
        </p:nvSpPr>
        <p:spPr/>
        <p:txBody>
          <a:bodyPr/>
          <a:p>
            <a:endParaRPr lang="en-IN"/>
          </a:p>
        </p:txBody>
      </p:sp>
      <p:sp>
        <p:nvSpPr>
          <p:cNvPr id="1049071"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8" name=""/>
        <p:cNvGrpSpPr/>
        <p:nvPr/>
      </p:nvGrpSpPr>
      <p:grpSpPr>
        <a:xfrm>
          <a:off x="0" y="0"/>
          <a:ext cx="0" cy="0"/>
          <a:chOff x="0" y="0"/>
          <a:chExt cx="0" cy="0"/>
        </a:xfrm>
      </p:grpSpPr>
      <p:sp>
        <p:nvSpPr>
          <p:cNvPr id="1049026"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9027" name="Date Placeholder 2"/>
          <p:cNvSpPr>
            <a:spLocks noGrp="1"/>
          </p:cNvSpPr>
          <p:nvPr>
            <p:ph type="dt" sz="half" idx="10"/>
          </p:nvPr>
        </p:nvSpPr>
        <p:spPr/>
        <p:txBody>
          <a:bodyPr/>
          <a:p>
            <a:fld id="{03A9848A-DAEF-4AE5-AF2C-C88C90678BB4}" type="datetimeFigureOut">
              <a:rPr lang="en-IN" smtClean="0"/>
              <a:t>04-09-2024</a:t>
            </a:fld>
            <a:endParaRPr lang="en-IN"/>
          </a:p>
        </p:txBody>
      </p:sp>
      <p:sp>
        <p:nvSpPr>
          <p:cNvPr id="1049028" name="Footer Placeholder 3"/>
          <p:cNvSpPr>
            <a:spLocks noGrp="1"/>
          </p:cNvSpPr>
          <p:nvPr>
            <p:ph type="ftr" sz="quarter" idx="11"/>
          </p:nvPr>
        </p:nvSpPr>
        <p:spPr/>
        <p:txBody>
          <a:bodyPr/>
          <a:p>
            <a:endParaRPr lang="en-IN"/>
          </a:p>
        </p:txBody>
      </p:sp>
      <p:sp>
        <p:nvSpPr>
          <p:cNvPr id="1049029" name="Slide Number Placeholder 4"/>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9" name=""/>
        <p:cNvGrpSpPr/>
        <p:nvPr/>
      </p:nvGrpSpPr>
      <p:grpSpPr>
        <a:xfrm>
          <a:off x="0" y="0"/>
          <a:ext cx="0" cy="0"/>
          <a:chOff x="0" y="0"/>
          <a:chExt cx="0" cy="0"/>
        </a:xfrm>
      </p:grpSpPr>
      <p:sp>
        <p:nvSpPr>
          <p:cNvPr id="1049091" name="Date Placeholder 1"/>
          <p:cNvSpPr>
            <a:spLocks noGrp="1"/>
          </p:cNvSpPr>
          <p:nvPr>
            <p:ph type="dt" sz="half" idx="10"/>
          </p:nvPr>
        </p:nvSpPr>
        <p:spPr/>
        <p:txBody>
          <a:bodyPr/>
          <a:p>
            <a:fld id="{03A9848A-DAEF-4AE5-AF2C-C88C90678BB4}" type="datetimeFigureOut">
              <a:rPr lang="en-IN" smtClean="0"/>
              <a:t>04-09-2024</a:t>
            </a:fld>
            <a:endParaRPr lang="en-IN"/>
          </a:p>
        </p:txBody>
      </p:sp>
      <p:sp>
        <p:nvSpPr>
          <p:cNvPr id="1049092" name="Footer Placeholder 2"/>
          <p:cNvSpPr>
            <a:spLocks noGrp="1"/>
          </p:cNvSpPr>
          <p:nvPr>
            <p:ph type="ftr" sz="quarter" idx="11"/>
          </p:nvPr>
        </p:nvSpPr>
        <p:spPr/>
        <p:txBody>
          <a:bodyPr/>
          <a:p>
            <a:endParaRPr lang="en-IN"/>
          </a:p>
        </p:txBody>
      </p:sp>
      <p:sp>
        <p:nvSpPr>
          <p:cNvPr id="1049093" name="Slide Number Placeholder 3"/>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3" name=""/>
        <p:cNvGrpSpPr/>
        <p:nvPr/>
      </p:nvGrpSpPr>
      <p:grpSpPr>
        <a:xfrm>
          <a:off x="0" y="0"/>
          <a:ext cx="0" cy="0"/>
          <a:chOff x="0" y="0"/>
          <a:chExt cx="0" cy="0"/>
        </a:xfrm>
      </p:grpSpPr>
      <p:sp>
        <p:nvSpPr>
          <p:cNvPr id="1048996"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997"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999"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00" name="Footer Placeholder 5"/>
          <p:cNvSpPr>
            <a:spLocks noGrp="1"/>
          </p:cNvSpPr>
          <p:nvPr>
            <p:ph type="ftr" sz="quarter" idx="11"/>
          </p:nvPr>
        </p:nvSpPr>
        <p:spPr/>
        <p:txBody>
          <a:bodyPr/>
          <a:p>
            <a:endParaRPr lang="en-IN"/>
          </a:p>
        </p:txBody>
      </p:sp>
      <p:sp>
        <p:nvSpPr>
          <p:cNvPr id="1049001"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8" name=""/>
        <p:cNvGrpSpPr/>
        <p:nvPr/>
      </p:nvGrpSpPr>
      <p:grpSpPr>
        <a:xfrm>
          <a:off x="0" y="0"/>
          <a:ext cx="0" cy="0"/>
          <a:chOff x="0" y="0"/>
          <a:chExt cx="0" cy="0"/>
        </a:xfrm>
      </p:grpSpPr>
      <p:sp>
        <p:nvSpPr>
          <p:cNvPr id="1049085"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908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908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908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89" name="Footer Placeholder 5"/>
          <p:cNvSpPr>
            <a:spLocks noGrp="1"/>
          </p:cNvSpPr>
          <p:nvPr>
            <p:ph type="ftr" sz="quarter" idx="11"/>
          </p:nvPr>
        </p:nvSpPr>
        <p:spPr/>
        <p:txBody>
          <a:bodyPr/>
          <a:p>
            <a:endParaRPr lang="en-IN"/>
          </a:p>
        </p:txBody>
      </p:sp>
      <p:sp>
        <p:nvSpPr>
          <p:cNvPr id="104909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47" name=""/>
        <p:cNvGrpSpPr/>
        <p:nvPr/>
      </p:nvGrpSpPr>
      <p:grpSpPr>
        <a:xfrm>
          <a:off x="0" y="0"/>
          <a:ext cx="0" cy="0"/>
          <a:chOff x="0" y="0"/>
          <a:chExt cx="0" cy="0"/>
        </a:xfrm>
      </p:grpSpPr>
      <p:sp>
        <p:nvSpPr>
          <p:cNvPr id="104902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902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23"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24" name="Footer Placeholder 4"/>
          <p:cNvSpPr>
            <a:spLocks noGrp="1"/>
          </p:cNvSpPr>
          <p:nvPr>
            <p:ph type="ftr" sz="quarter" idx="11"/>
          </p:nvPr>
        </p:nvSpPr>
        <p:spPr/>
        <p:txBody>
          <a:bodyPr/>
          <a:p>
            <a:endParaRPr lang="en-IN"/>
          </a:p>
        </p:txBody>
      </p:sp>
      <p:sp>
        <p:nvSpPr>
          <p:cNvPr id="1049025"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56" name=""/>
        <p:cNvGrpSpPr/>
        <p:nvPr/>
      </p:nvGrpSpPr>
      <p:grpSpPr>
        <a:xfrm>
          <a:off x="0" y="0"/>
          <a:ext cx="0" cy="0"/>
          <a:chOff x="0" y="0"/>
          <a:chExt cx="0" cy="0"/>
        </a:xfrm>
      </p:grpSpPr>
      <p:sp>
        <p:nvSpPr>
          <p:cNvPr id="104907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907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7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75"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76" name="Footer Placeholder 4"/>
          <p:cNvSpPr>
            <a:spLocks noGrp="1"/>
          </p:cNvSpPr>
          <p:nvPr>
            <p:ph type="ftr" sz="quarter" idx="11"/>
          </p:nvPr>
        </p:nvSpPr>
        <p:spPr/>
        <p:txBody>
          <a:bodyPr/>
          <a:p>
            <a:endParaRPr lang="en-IN"/>
          </a:p>
        </p:txBody>
      </p:sp>
      <p:sp>
        <p:nvSpPr>
          <p:cNvPr id="1049077" name="Slide Number Placeholder 5"/>
          <p:cNvSpPr>
            <a:spLocks noGrp="1"/>
          </p:cNvSpPr>
          <p:nvPr>
            <p:ph type="sldNum" sz="quarter" idx="12"/>
          </p:nvPr>
        </p:nvSpPr>
        <p:spPr/>
        <p:txBody>
          <a:bodyPr/>
          <a:p>
            <a:fld id="{8A18455D-EAA6-41FF-B966-CEEEB8AD18FB}" type="slidenum">
              <a:rPr lang="en-IN" smtClean="0"/>
              <a:t>‹#›</a:t>
            </a:fld>
            <a:endParaRPr lang="en-IN"/>
          </a:p>
        </p:txBody>
      </p:sp>
      <p:sp>
        <p:nvSpPr>
          <p:cNvPr id="104907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907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50" name=""/>
        <p:cNvGrpSpPr/>
        <p:nvPr/>
      </p:nvGrpSpPr>
      <p:grpSpPr>
        <a:xfrm>
          <a:off x="0" y="0"/>
          <a:ext cx="0" cy="0"/>
          <a:chOff x="0" y="0"/>
          <a:chExt cx="0" cy="0"/>
        </a:xfrm>
      </p:grpSpPr>
      <p:sp>
        <p:nvSpPr>
          <p:cNvPr id="1049035"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90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37"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38" name="Footer Placeholder 4"/>
          <p:cNvSpPr>
            <a:spLocks noGrp="1"/>
          </p:cNvSpPr>
          <p:nvPr>
            <p:ph type="ftr" sz="quarter" idx="11"/>
          </p:nvPr>
        </p:nvSpPr>
        <p:spPr/>
        <p:txBody>
          <a:bodyPr/>
          <a:p>
            <a:endParaRPr lang="en-IN"/>
          </a:p>
        </p:txBody>
      </p:sp>
      <p:sp>
        <p:nvSpPr>
          <p:cNvPr id="1049039"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44" name=""/>
        <p:cNvGrpSpPr/>
        <p:nvPr/>
      </p:nvGrpSpPr>
      <p:grpSpPr>
        <a:xfrm>
          <a:off x="0" y="0"/>
          <a:ext cx="0" cy="0"/>
          <a:chOff x="0" y="0"/>
          <a:chExt cx="0" cy="0"/>
        </a:xfrm>
      </p:grpSpPr>
      <p:sp>
        <p:nvSpPr>
          <p:cNvPr id="104900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900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0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05"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06" name="Footer Placeholder 4"/>
          <p:cNvSpPr>
            <a:spLocks noGrp="1"/>
          </p:cNvSpPr>
          <p:nvPr>
            <p:ph type="ftr" sz="quarter" idx="11"/>
          </p:nvPr>
        </p:nvSpPr>
        <p:spPr/>
        <p:txBody>
          <a:bodyPr/>
          <a:p>
            <a:endParaRPr lang="en-IN"/>
          </a:p>
        </p:txBody>
      </p:sp>
      <p:sp>
        <p:nvSpPr>
          <p:cNvPr id="1049007" name="Slide Number Placeholder 5"/>
          <p:cNvSpPr>
            <a:spLocks noGrp="1"/>
          </p:cNvSpPr>
          <p:nvPr>
            <p:ph type="sldNum" sz="quarter" idx="12"/>
          </p:nvPr>
        </p:nvSpPr>
        <p:spPr/>
        <p:txBody>
          <a:bodyPr/>
          <a:p>
            <a:fld id="{8A18455D-EAA6-41FF-B966-CEEEB8AD18FB}" type="slidenum">
              <a:rPr lang="en-IN" smtClean="0"/>
              <a:t>‹#›</a:t>
            </a:fld>
            <a:endParaRPr lang="en-IN"/>
          </a:p>
        </p:txBody>
      </p:sp>
      <p:sp>
        <p:nvSpPr>
          <p:cNvPr id="104900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900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52" name=""/>
        <p:cNvGrpSpPr/>
        <p:nvPr/>
      </p:nvGrpSpPr>
      <p:grpSpPr>
        <a:xfrm>
          <a:off x="0" y="0"/>
          <a:ext cx="0" cy="0"/>
          <a:chOff x="0" y="0"/>
          <a:chExt cx="0" cy="0"/>
        </a:xfrm>
      </p:grpSpPr>
      <p:sp>
        <p:nvSpPr>
          <p:cNvPr id="1049045"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904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4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48"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49" name="Footer Placeholder 4"/>
          <p:cNvSpPr>
            <a:spLocks noGrp="1"/>
          </p:cNvSpPr>
          <p:nvPr>
            <p:ph type="ftr" sz="quarter" idx="11"/>
          </p:nvPr>
        </p:nvSpPr>
        <p:spPr/>
        <p:txBody>
          <a:bodyPr/>
          <a:p>
            <a:endParaRPr lang="en-IN"/>
          </a:p>
        </p:txBody>
      </p:sp>
      <p:sp>
        <p:nvSpPr>
          <p:cNvPr id="1049050"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5" name=""/>
        <p:cNvGrpSpPr/>
        <p:nvPr/>
      </p:nvGrpSpPr>
      <p:grpSpPr>
        <a:xfrm>
          <a:off x="0" y="0"/>
          <a:ext cx="0" cy="0"/>
          <a:chOff x="0" y="0"/>
          <a:chExt cx="0" cy="0"/>
        </a:xfrm>
      </p:grpSpPr>
      <p:sp>
        <p:nvSpPr>
          <p:cNvPr id="1048923" name="Title 1"/>
          <p:cNvSpPr>
            <a:spLocks noGrp="1"/>
          </p:cNvSpPr>
          <p:nvPr>
            <p:ph type="title"/>
          </p:nvPr>
        </p:nvSpPr>
        <p:spPr/>
        <p:txBody>
          <a:bodyPr/>
          <a:p>
            <a:r>
              <a:rPr lang="en-US" smtClean="0"/>
              <a:t>Click to edit Master title style</a:t>
            </a:r>
            <a:endParaRPr dirty="0" lang="en-US"/>
          </a:p>
        </p:txBody>
      </p:sp>
      <p:sp>
        <p:nvSpPr>
          <p:cNvPr id="1048924"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925" name="Content Placeholder 3"/>
          <p:cNvSpPr>
            <a:spLocks noGrp="1"/>
          </p:cNvSpPr>
          <p:nvPr>
            <p:ph sz="half" idx="2"/>
          </p:nvPr>
        </p:nvSpPr>
        <p:spPr>
          <a:xfrm>
            <a:off x="1295400" y="3243262"/>
            <a:ext cx="4718304" cy="2632605"/>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26"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927" name="Content Placeholder 5"/>
          <p:cNvSpPr>
            <a:spLocks noGrp="1"/>
          </p:cNvSpPr>
          <p:nvPr>
            <p:ph sz="quarter" idx="4"/>
          </p:nvPr>
        </p:nvSpPr>
        <p:spPr>
          <a:xfrm>
            <a:off x="6180670" y="3243262"/>
            <a:ext cx="4718304" cy="2632605"/>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28" name="Date Placeholder 6"/>
          <p:cNvSpPr>
            <a:spLocks noGrp="1"/>
          </p:cNvSpPr>
          <p:nvPr>
            <p:ph type="dt" sz="half" idx="10"/>
          </p:nvPr>
        </p:nvSpPr>
        <p:spPr/>
        <p:txBody>
          <a:bodyPr/>
          <a:p>
            <a:fld id="{1D8BD707-D9CF-40AE-B4C6-C98DA3205C09}" type="datetimeFigureOut">
              <a:rPr lang="en-US" smtClean="0"/>
              <a:t>9/4/2024</a:t>
            </a:fld>
            <a:endParaRPr lang="en-US"/>
          </a:p>
        </p:txBody>
      </p:sp>
      <p:sp>
        <p:nvSpPr>
          <p:cNvPr id="1048929" name="Footer Placeholder 7"/>
          <p:cNvSpPr>
            <a:spLocks noGrp="1"/>
          </p:cNvSpPr>
          <p:nvPr>
            <p:ph type="ftr" sz="quarter" idx="11"/>
          </p:nvPr>
        </p:nvSpPr>
        <p:spPr/>
        <p:txBody>
          <a:bodyPr/>
          <a:p>
            <a:endParaRPr lang="en-IN"/>
          </a:p>
        </p:txBody>
      </p:sp>
      <p:sp>
        <p:nvSpPr>
          <p:cNvPr id="104893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7"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9" name=""/>
        <p:cNvGrpSpPr/>
        <p:nvPr/>
      </p:nvGrpSpPr>
      <p:grpSpPr>
        <a:xfrm>
          <a:off x="0" y="0"/>
          <a:ext cx="0" cy="0"/>
          <a:chOff x="0" y="0"/>
          <a:chExt cx="0" cy="0"/>
        </a:xfrm>
      </p:grpSpPr>
      <p:sp>
        <p:nvSpPr>
          <p:cNvPr id="1049030" name="Title 1"/>
          <p:cNvSpPr>
            <a:spLocks noGrp="1"/>
          </p:cNvSpPr>
          <p:nvPr>
            <p:ph type="title"/>
          </p:nvPr>
        </p:nvSpPr>
        <p:spPr/>
        <p:txBody>
          <a:bodyPr/>
          <a:p>
            <a:r>
              <a:rPr lang="en-US" smtClean="0"/>
              <a:t>Click to edit Master title style</a:t>
            </a:r>
            <a:endParaRPr dirty="0" lang="en-US"/>
          </a:p>
        </p:txBody>
      </p:sp>
      <p:sp>
        <p:nvSpPr>
          <p:cNvPr id="1049031"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3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33" name="Footer Placeholder 4"/>
          <p:cNvSpPr>
            <a:spLocks noGrp="1"/>
          </p:cNvSpPr>
          <p:nvPr>
            <p:ph type="ftr" sz="quarter" idx="11"/>
          </p:nvPr>
        </p:nvSpPr>
        <p:spPr/>
        <p:txBody>
          <a:bodyPr/>
          <a:p>
            <a:endParaRPr lang="en-IN"/>
          </a:p>
        </p:txBody>
      </p:sp>
      <p:sp>
        <p:nvSpPr>
          <p:cNvPr id="104903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7" name=""/>
        <p:cNvGrpSpPr/>
        <p:nvPr/>
      </p:nvGrpSpPr>
      <p:grpSpPr>
        <a:xfrm>
          <a:off x="0" y="0"/>
          <a:ext cx="0" cy="0"/>
          <a:chOff x="0" y="0"/>
          <a:chExt cx="0" cy="0"/>
        </a:xfrm>
      </p:grpSpPr>
      <p:sp>
        <p:nvSpPr>
          <p:cNvPr id="1049080"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9081"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8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83" name="Footer Placeholder 4"/>
          <p:cNvSpPr>
            <a:spLocks noGrp="1"/>
          </p:cNvSpPr>
          <p:nvPr>
            <p:ph type="ftr" sz="quarter" idx="11"/>
          </p:nvPr>
        </p:nvSpPr>
        <p:spPr/>
        <p:txBody>
          <a:bodyPr/>
          <a:p>
            <a:endParaRPr lang="en-IN"/>
          </a:p>
        </p:txBody>
      </p:sp>
      <p:sp>
        <p:nvSpPr>
          <p:cNvPr id="104908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lang="en-US" smtClean="0"/>
              <a:t>Click to edit Master title style</a:t>
            </a:r>
            <a:endParaRPr dirty="0" lang="en-US"/>
          </a:p>
        </p:txBody>
      </p:sp>
      <p:sp>
        <p:nvSpPr>
          <p:cNvPr id="1048598" name="Date Placeholder 2"/>
          <p:cNvSpPr>
            <a:spLocks noGrp="1"/>
          </p:cNvSpPr>
          <p:nvPr>
            <p:ph type="dt" sz="half" idx="10"/>
          </p:nvPr>
        </p:nvSpPr>
        <p:spPr/>
        <p:txBody>
          <a:bodyPr/>
          <a:p>
            <a:fld id="{1D8BD707-D9CF-40AE-B4C6-C98DA3205C09}" type="datetimeFigureOut">
              <a:rPr lang="en-US" smtClean="0"/>
              <a:t>9/4/2024</a:t>
            </a:fld>
            <a:endParaRPr lang="en-US"/>
          </a:p>
        </p:txBody>
      </p:sp>
      <p:sp>
        <p:nvSpPr>
          <p:cNvPr id="1048599" name="Footer Placeholder 3"/>
          <p:cNvSpPr>
            <a:spLocks noGrp="1"/>
          </p:cNvSpPr>
          <p:nvPr>
            <p:ph type="ftr" sz="quarter" idx="11"/>
          </p:nvPr>
        </p:nvSpPr>
        <p:spPr/>
        <p:txBody>
          <a:bodyPr/>
          <a:p>
            <a:endParaRPr lang="en-IN"/>
          </a:p>
        </p:txBody>
      </p:sp>
      <p:sp>
        <p:nvSpPr>
          <p:cNvPr id="104860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28"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6" name=""/>
        <p:cNvGrpSpPr/>
        <p:nvPr/>
      </p:nvGrpSpPr>
      <p:grpSpPr>
        <a:xfrm>
          <a:off x="0" y="0"/>
          <a:ext cx="0" cy="0"/>
          <a:chOff x="0" y="0"/>
          <a:chExt cx="0" cy="0"/>
        </a:xfrm>
      </p:grpSpPr>
      <p:sp>
        <p:nvSpPr>
          <p:cNvPr id="1048931" name="Date Placeholder 1"/>
          <p:cNvSpPr>
            <a:spLocks noGrp="1"/>
          </p:cNvSpPr>
          <p:nvPr>
            <p:ph type="dt" sz="half" idx="10"/>
          </p:nvPr>
        </p:nvSpPr>
        <p:spPr/>
        <p:txBody>
          <a:bodyPr/>
          <a:p>
            <a:fld id="{1D8BD707-D9CF-40AE-B4C6-C98DA3205C09}" type="datetimeFigureOut">
              <a:rPr lang="en-US" smtClean="0"/>
              <a:t>9/4/2024</a:t>
            </a:fld>
            <a:endParaRPr lang="en-US"/>
          </a:p>
        </p:txBody>
      </p:sp>
      <p:sp>
        <p:nvSpPr>
          <p:cNvPr id="1048932" name="Footer Placeholder 2"/>
          <p:cNvSpPr>
            <a:spLocks noGrp="1"/>
          </p:cNvSpPr>
          <p:nvPr>
            <p:ph type="ftr" sz="quarter" idx="11"/>
          </p:nvPr>
        </p:nvSpPr>
        <p:spPr/>
        <p:txBody>
          <a:bodyPr/>
          <a:p>
            <a:endParaRPr lang="en-IN"/>
          </a:p>
        </p:txBody>
      </p:sp>
      <p:sp>
        <p:nvSpPr>
          <p:cNvPr id="104893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3" name=""/>
        <p:cNvGrpSpPr/>
        <p:nvPr/>
      </p:nvGrpSpPr>
      <p:grpSpPr>
        <a:xfrm>
          <a:off x="0" y="0"/>
          <a:ext cx="0" cy="0"/>
          <a:chOff x="0" y="0"/>
          <a:chExt cx="0" cy="0"/>
        </a:xfrm>
      </p:grpSpPr>
      <p:sp>
        <p:nvSpPr>
          <p:cNvPr id="1048972"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smtClean="0"/>
              <a:t>Click to edit Master title style</a:t>
            </a:r>
            <a:endParaRPr dirty="0" lang="en-US"/>
          </a:p>
        </p:txBody>
      </p:sp>
      <p:sp>
        <p:nvSpPr>
          <p:cNvPr id="1048973" name="Content Placeholder 2"/>
          <p:cNvSpPr>
            <a:spLocks noGrp="1"/>
          </p:cNvSpPr>
          <p:nvPr>
            <p:ph idx="1"/>
          </p:nvPr>
        </p:nvSpPr>
        <p:spPr>
          <a:xfrm>
            <a:off x="5418668" y="982131"/>
            <a:ext cx="5469466" cy="4893735"/>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74"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75"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76" name="Footer Placeholder 5"/>
          <p:cNvSpPr>
            <a:spLocks noGrp="1"/>
          </p:cNvSpPr>
          <p:nvPr>
            <p:ph type="ftr" sz="quarter" idx="11"/>
          </p:nvPr>
        </p:nvSpPr>
        <p:spPr/>
        <p:txBody>
          <a:bodyPr/>
          <a:p>
            <a:endParaRPr lang="en-IN"/>
          </a:p>
        </p:txBody>
      </p:sp>
      <p:sp>
        <p:nvSpPr>
          <p:cNvPr id="104897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43"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2" name=""/>
        <p:cNvGrpSpPr/>
        <p:nvPr/>
      </p:nvGrpSpPr>
      <p:grpSpPr>
        <a:xfrm>
          <a:off x="0" y="0"/>
          <a:ext cx="0" cy="0"/>
          <a:chOff x="0" y="0"/>
          <a:chExt cx="0" cy="0"/>
        </a:xfrm>
      </p:grpSpPr>
      <p:sp>
        <p:nvSpPr>
          <p:cNvPr id="1048906"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smtClean="0"/>
              <a:t>Click to edit Master title style</a:t>
            </a:r>
            <a:endParaRPr dirty="0" lang="en-US"/>
          </a:p>
        </p:txBody>
      </p:sp>
      <p:sp>
        <p:nvSpPr>
          <p:cNvPr id="1048907"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908"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09"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10" name="Footer Placeholder 5"/>
          <p:cNvSpPr>
            <a:spLocks noGrp="1"/>
          </p:cNvSpPr>
          <p:nvPr>
            <p:ph type="ftr" sz="quarter" idx="11"/>
          </p:nvPr>
        </p:nvSpPr>
        <p:spPr/>
        <p:txBody>
          <a:bodyPr/>
          <a:p>
            <a:endParaRPr lang="en-IN"/>
          </a:p>
        </p:txBody>
      </p:sp>
      <p:sp>
        <p:nvSpPr>
          <p:cNvPr id="104891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image" Target="../media/image4.png"/><Relationship Id="rId2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image" Target="../media/image7.jpeg"/><Relationship Id="rId1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slideLayout" Target="../slideLayouts/slideLayout49.xml"/><Relationship Id="rId15" Type="http://schemas.openxmlformats.org/officeDocument/2006/relationships/slideLayout" Target="../slideLayouts/slideLayout50.xml"/><Relationship Id="rId16" Type="http://schemas.openxmlformats.org/officeDocument/2006/relationships/slideLayout" Target="../slideLayouts/slideLayout51.xml"/><Relationship Id="rId1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4" name=""/>
        <p:cNvGrpSpPr/>
        <p:nvPr/>
      </p:nvGrpSpPr>
      <p:grpSpPr>
        <a:xfrm>
          <a:off x="0" y="0"/>
          <a:ext cx="0" cy="0"/>
          <a:chOff x="0" y="0"/>
          <a:chExt cx="0" cy="0"/>
        </a:xfrm>
      </p:grpSpPr>
      <p:grpSp>
        <p:nvGrpSpPr>
          <p:cNvPr id="15"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9"/>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20"/>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20"/>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1D8BD707-D9CF-40AE-B4C6-C98DA3205C09}" type="datetimeFigureOut">
              <a:rPr lang="en-US" smtClean="0"/>
              <a:t>9/4/2024</a:t>
            </a:fld>
            <a:endParaRPr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63" name=""/>
        <p:cNvGrpSpPr/>
        <p:nvPr/>
      </p:nvGrpSpPr>
      <p:grpSpPr>
        <a:xfrm>
          <a:off x="0" y="0"/>
          <a:ext cx="0" cy="0"/>
          <a:chOff x="0" y="0"/>
          <a:chExt cx="0" cy="0"/>
        </a:xfrm>
      </p:grpSpPr>
      <p:grpSp>
        <p:nvGrpSpPr>
          <p:cNvPr id="64" name="Group 7"/>
          <p:cNvGrpSpPr/>
          <p:nvPr/>
        </p:nvGrpSpPr>
        <p:grpSpPr>
          <a:xfrm>
            <a:off x="0" y="0"/>
            <a:ext cx="12192000" cy="6858000"/>
            <a:chOff x="0" y="0"/>
            <a:chExt cx="12192000" cy="6858000"/>
          </a:xfrm>
        </p:grpSpPr>
        <p:sp>
          <p:nvSpPr>
            <p:cNvPr id="1048682" name="Rectangle 6"/>
            <p:cNvSpPr/>
            <p:nvPr/>
          </p:nvSpPr>
          <p:spPr>
            <a:xfrm>
              <a:off x="0" y="0"/>
              <a:ext cx="12192000" cy="6858000"/>
            </a:xfrm>
            <a:prstGeom prst="rect"/>
            <a:blipFill>
              <a:blip xmlns:r="http://schemas.openxmlformats.org/officeDocument/2006/relationships"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83"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4"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5"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6"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7"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8"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89"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69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91"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smtClean="0"/>
              <a:t>Click to edit Master title style</a:t>
            </a:r>
            <a:endParaRPr dirty="0" lang="en-US"/>
          </a:p>
        </p:txBody>
      </p:sp>
      <p:sp>
        <p:nvSpPr>
          <p:cNvPr id="1048692"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3"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03A9848A-DAEF-4AE5-AF2C-C88C90678BB4}" type="datetimeFigureOut">
              <a:rPr lang="en-IN" smtClean="0"/>
              <a:t>04-09-2024</a:t>
            </a:fld>
            <a:endParaRPr lang="en-IN"/>
          </a:p>
        </p:txBody>
      </p:sp>
      <p:sp>
        <p:nvSpPr>
          <p:cNvPr id="1048694"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lang="en-IN"/>
          </a:p>
        </p:txBody>
      </p:sp>
      <p:sp>
        <p:nvSpPr>
          <p:cNvPr id="1048695"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96"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8A18455D-EAA6-41FF-B966-CEEEB8AD18F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25" name=""/>
        <p:cNvGrpSpPr/>
        <p:nvPr/>
      </p:nvGrpSpPr>
      <p:grpSpPr>
        <a:xfrm>
          <a:off x="0" y="0"/>
          <a:ext cx="0" cy="0"/>
          <a:chOff x="0" y="0"/>
          <a:chExt cx="0" cy="0"/>
        </a:xfrm>
      </p:grpSpPr>
      <p:grpSp>
        <p:nvGrpSpPr>
          <p:cNvPr id="126" name="Group 6"/>
          <p:cNvGrpSpPr/>
          <p:nvPr/>
        </p:nvGrpSpPr>
        <p:grpSpPr>
          <a:xfrm>
            <a:off x="0" y="-8467"/>
            <a:ext cx="12192000" cy="6866467"/>
            <a:chOff x="0" y="-8467"/>
            <a:chExt cx="12192000" cy="6866467"/>
          </a:xfrm>
        </p:grpSpPr>
        <p:cxnSp>
          <p:nvCxnSpPr>
            <p:cNvPr id="3145745"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46"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983"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4"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5"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6"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7"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8"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9"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90"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991"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992"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93"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03A9848A-DAEF-4AE5-AF2C-C88C90678BB4}" type="datetimeFigureOut">
              <a:rPr lang="en-IN" smtClean="0"/>
              <a:t>04-09-2024</a:t>
            </a:fld>
            <a:endParaRPr lang="en-IN"/>
          </a:p>
        </p:txBody>
      </p:sp>
      <p:sp>
        <p:nvSpPr>
          <p:cNvPr id="1048994"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995"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8A18455D-EAA6-41FF-B966-CEEEB8AD18F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7.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9.png"/><Relationship Id="rId3" Type="http://schemas.openxmlformats.org/officeDocument/2006/relationships/image" Target="../media/image11.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8.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8.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58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1" name="object 7"/>
          <p:cNvSpPr txBox="1">
            <a:spLocks noGrp="1"/>
          </p:cNvSpPr>
          <p:nvPr>
            <p:ph type="ctrTitle"/>
          </p:nvPr>
        </p:nvSpPr>
        <p:spPr>
          <a:xfrm>
            <a:off x="-2405063" y="395364"/>
            <a:ext cx="13858875" cy="28994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
            </a:r>
            <a:br>
              <a:rPr b="1" dirty="0" lang="en-US">
                <a:solidFill>
                  <a:srgbClr val="0F0F0F"/>
                </a:solidFill>
                <a:latin typeface="Times New Roman" panose="02020603050405020304" pitchFamily="18" charset="0"/>
                <a:cs typeface="Times New Roman" panose="02020603050405020304" pitchFamily="18" charset="0"/>
              </a:rPr>
            </a:br>
            <a:r>
              <a:rPr b="1" dirty="0" sz="5400" lang="en-US">
                <a:solidFill>
                  <a:srgbClr val="0F0F0F"/>
                </a:solidFill>
                <a:latin typeface="Times New Roman" panose="02020603050405020304" pitchFamily="18" charset="0"/>
                <a:cs typeface="Times New Roman" panose="02020603050405020304" pitchFamily="18" charset="0"/>
              </a:rPr>
              <a:t>Employee Data Analysis using Excel</a:t>
            </a:r>
            <a:r>
              <a:rPr b="1" dirty="0" sz="5400" i="0" lang="en-US">
                <a:solidFill>
                  <a:srgbClr val="0F0F0F"/>
                </a:solidFill>
                <a:effectLst/>
                <a:latin typeface="Times New Roman" panose="02020603050405020304" pitchFamily="18" charset="0"/>
                <a:cs typeface="Times New Roman" panose="02020603050405020304" pitchFamily="18" charset="0"/>
              </a:rPr>
              <a:t> </a:t>
            </a:r>
            <a:r>
              <a:rPr b="1" dirty="0" sz="5400" i="0" lang="en-US">
                <a:solidFill>
                  <a:srgbClr val="0F0F0F"/>
                </a:solidFill>
                <a:effectLst/>
                <a:latin typeface="Roboto" panose="020F0502020204030204" pitchFamily="2" charset="0"/>
              </a:rPr>
              <a:t/>
            </a:r>
            <a:br>
              <a:rPr b="1" dirty="0" sz="5400" i="0" lang="en-US">
                <a:solidFill>
                  <a:srgbClr val="0F0F0F"/>
                </a:solidFill>
                <a:effectLst/>
                <a:latin typeface="Roboto" panose="020F0502020204030204" pitchFamily="2" charset="0"/>
              </a:rPr>
            </a:br>
            <a:endParaRPr b="1" dirty="0" spc="15"/>
          </a:p>
        </p:txBody>
      </p:sp>
      <p:sp>
        <p:nvSpPr>
          <p:cNvPr id="1048592" name="object 11"/>
          <p:cNvSpPr txBox="1">
            <a:spLocks noGrp="1"/>
          </p:cNvSpPr>
          <p:nvPr>
            <p:ph type="sldNum" sz="quarter" idx="7"/>
          </p:nvPr>
        </p:nvSpPr>
        <p:spPr>
          <a:xfrm>
            <a:off x="10353901" y="6022657"/>
            <a:ext cx="542697" cy="1720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3" name="TextBox 13"/>
          <p:cNvSpPr txBox="1"/>
          <p:nvPr/>
        </p:nvSpPr>
        <p:spPr>
          <a:xfrm>
            <a:off x="2105024" y="3314150"/>
            <a:ext cx="9060118" cy="1869440"/>
          </a:xfrm>
          <a:prstGeom prst="rect"/>
          <a:noFill/>
        </p:spPr>
        <p:txBody>
          <a:bodyPr rtlCol="0" wrap="square">
            <a:spAutoFit/>
          </a:bodyPr>
          <a:p>
            <a:r>
              <a:rPr dirty="0" sz="2400" lang="en-US"/>
              <a:t>STUDENT </a:t>
            </a:r>
            <a:r>
              <a:rPr dirty="0" sz="2400" lang="en-US" smtClean="0"/>
              <a:t>NAME :  </a:t>
            </a:r>
            <a:r>
              <a:rPr dirty="0" sz="2400" lang="en-US" smtClean="0"/>
              <a:t>R</a:t>
            </a:r>
            <a:r>
              <a:rPr dirty="0" sz="2400" lang="en-US" smtClean="0"/>
              <a:t>o</a:t>
            </a:r>
            <a:r>
              <a:rPr dirty="0" sz="2400" lang="en-US" smtClean="0"/>
              <a:t>s</a:t>
            </a:r>
            <a:r>
              <a:rPr dirty="0" sz="2400" lang="en-US" smtClean="0"/>
              <a:t>h</a:t>
            </a:r>
            <a:r>
              <a:rPr dirty="0" sz="2400" lang="en-US" smtClean="0"/>
              <a:t>a</a:t>
            </a:r>
            <a:r>
              <a:rPr dirty="0" sz="2400" lang="en-US" smtClean="0"/>
              <a:t>n </a:t>
            </a:r>
            <a:r>
              <a:rPr dirty="0" sz="2400" lang="en-US" smtClean="0"/>
              <a:t>M</a:t>
            </a:r>
            <a:endParaRPr dirty="0" sz="2400" lang="en-US"/>
          </a:p>
          <a:p>
            <a:r>
              <a:rPr dirty="0" sz="2400" lang="en-US"/>
              <a:t>REGISTER NO      :  </a:t>
            </a:r>
            <a:r>
              <a:rPr dirty="0" sz="2400" lang="en-US" smtClean="0"/>
              <a:t>1222010</a:t>
            </a:r>
            <a:r>
              <a:rPr dirty="0" sz="2400" lang="en-US" smtClean="0"/>
              <a:t>5</a:t>
            </a:r>
            <a:r>
              <a:rPr dirty="0" sz="2400" lang="en-US" smtClean="0"/>
              <a:t>0</a:t>
            </a:r>
            <a:r>
              <a:rPr dirty="0" sz="2400" lang="en-US" smtClean="0"/>
              <a:t> (asunm28522506).</a:t>
            </a:r>
            <a:endParaRPr dirty="0" sz="2400" lang="en-US"/>
          </a:p>
          <a:p>
            <a:r>
              <a:rPr dirty="0" sz="2400" lang="en-US"/>
              <a:t>DEPARTMENT     </a:t>
            </a:r>
            <a:r>
              <a:rPr dirty="0" sz="2400" lang="en-US" smtClean="0"/>
              <a:t> :   </a:t>
            </a:r>
            <a:r>
              <a:rPr dirty="0" sz="2400" lang="en-US" err="1" smtClean="0"/>
              <a:t>B.Com</a:t>
            </a:r>
            <a:r>
              <a:rPr dirty="0" sz="2400" lang="en-US" smtClean="0"/>
              <a:t>(Corporate </a:t>
            </a:r>
            <a:r>
              <a:rPr dirty="0" sz="2400" lang="en-US"/>
              <a:t>Secretaryship)</a:t>
            </a:r>
          </a:p>
          <a:p>
            <a:r>
              <a:rPr dirty="0" sz="2400" lang="en-US"/>
              <a:t>COLLEGE              :   SRIDEVI ARTS AND SCIENCE COLLEGE </a:t>
            </a:r>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object 8"/>
          <p:cNvSpPr txBox="1"/>
          <p:nvPr/>
        </p:nvSpPr>
        <p:spPr>
          <a:xfrm>
            <a:off x="838200" y="603246"/>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Box 1"/>
          <p:cNvSpPr txBox="1"/>
          <p:nvPr/>
        </p:nvSpPr>
        <p:spPr>
          <a:xfrm>
            <a:off x="1145059" y="1775306"/>
            <a:ext cx="9372600" cy="3970318"/>
          </a:xfrm>
          <a:prstGeom prst="rect"/>
          <a:noFill/>
        </p:spPr>
        <p:txBody>
          <a:bodyPr rtlCol="0" wrap="square">
            <a:spAutoFit/>
          </a:bodyPr>
          <a:p>
            <a:r>
              <a:rPr b="1" dirty="0" sz="2800" lang="en-US"/>
              <a:t>Data Collection:</a:t>
            </a:r>
            <a:r>
              <a:rPr dirty="0" sz="2800" lang="en-US"/>
              <a:t> Gather relevant data such as Employee ID, performance ratings, and demographics.</a:t>
            </a:r>
          </a:p>
          <a:p>
            <a:r>
              <a:rPr b="1" dirty="0" sz="2800" lang="en-US"/>
              <a:t>Feature Collection:</a:t>
            </a:r>
            <a:r>
              <a:rPr dirty="0" sz="2800" lang="en-US"/>
              <a:t> Include key features like performance levels and ratings to facilitate analysis.</a:t>
            </a:r>
          </a:p>
          <a:p>
            <a:r>
              <a:rPr b="1" dirty="0" sz="2800" lang="en-US"/>
              <a:t>Data Cleaning:</a:t>
            </a:r>
            <a:r>
              <a:rPr dirty="0" sz="2800" lang="en-US"/>
              <a:t> Ensure accuracy by correcting errors, removing duplicates, and handling missing values.</a:t>
            </a:r>
          </a:p>
          <a:p>
            <a:r>
              <a:rPr b="1" dirty="0" sz="2800" lang="en-US"/>
              <a:t>Performance Level:</a:t>
            </a:r>
            <a:r>
              <a:rPr dirty="0" sz="2800" lang="en-US"/>
              <a:t> Define performance categories (e.g., Excellent, Good) to assess and compare employee performance effectively.</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7" name="object 7"/>
          <p:cNvSpPr txBox="1">
            <a:spLocks noGrp="1"/>
          </p:cNvSpPr>
          <p:nvPr>
            <p:ph type="title"/>
          </p:nvPr>
        </p:nvSpPr>
        <p:spPr>
          <a:xfrm>
            <a:off x="741688" y="659127"/>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79" name="Title 1"/>
          <p:cNvSpPr>
            <a:spLocks noGrp="1"/>
          </p:cNvSpPr>
          <p:nvPr>
            <p:ph type="title"/>
          </p:nvPr>
        </p:nvSpPr>
        <p:spPr>
          <a:xfrm>
            <a:off x="-2209800" y="381000"/>
            <a:ext cx="9601196" cy="1303867"/>
          </a:xfrm>
        </p:spPr>
        <p:txBody>
          <a:bodyPr/>
          <a:p>
            <a:r>
              <a:rPr dirty="0" lang="en-US" smtClean="0"/>
              <a:t>RESULTS:</a:t>
            </a:r>
            <a:endParaRPr dirty="0" lang="en-IN"/>
          </a:p>
        </p:txBody>
      </p:sp>
      <p:graphicFrame>
        <p:nvGraphicFramePr>
          <p:cNvPr id="4194305" name="Chart 2"/>
          <p:cNvGraphicFramePr>
            <a:graphicFrameLocks/>
          </p:cNvGraphicFramePr>
          <p:nvPr/>
        </p:nvGraphicFramePr>
        <p:xfrm>
          <a:off x="2057400" y="1684867"/>
          <a:ext cx="7315200" cy="4495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0" name="Title 1"/>
          <p:cNvSpPr>
            <a:spLocks noGrp="1"/>
          </p:cNvSpPr>
          <p:nvPr>
            <p:ph type="title"/>
          </p:nvPr>
        </p:nvSpPr>
        <p:spPr>
          <a:xfrm>
            <a:off x="-1905000" y="228600"/>
            <a:ext cx="9601196" cy="1303867"/>
          </a:xfrm>
        </p:spPr>
        <p:txBody>
          <a:bodyPr/>
          <a:p>
            <a:r>
              <a:rPr dirty="0" lang="en-US" smtClean="0">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1" name="TextBox 3"/>
          <p:cNvSpPr txBox="1"/>
          <p:nvPr/>
        </p:nvSpPr>
        <p:spPr>
          <a:xfrm>
            <a:off x="1600200" y="1676400"/>
            <a:ext cx="8625348" cy="4154984"/>
          </a:xfrm>
          <a:prstGeom prst="rect"/>
          <a:noFill/>
        </p:spPr>
        <p:txBody>
          <a:bodyPr wrap="square">
            <a:spAutoFit/>
          </a:bodyPr>
          <a:p>
            <a:r>
              <a:rPr dirty="0" sz="2400" lang="en-US"/>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3" name=""/>
        <p:cNvGrpSpPr/>
        <p:nvPr/>
      </p:nvGrpSpPr>
      <p:grpSpPr>
        <a:xfrm>
          <a:off x="0" y="0"/>
          <a:ext cx="0" cy="0"/>
          <a:chOff x="0" y="0"/>
          <a:chExt cx="0" cy="0"/>
        </a:xfrm>
      </p:grpSpPr>
      <p:grpSp>
        <p:nvGrpSpPr>
          <p:cNvPr id="44" name="object 3"/>
          <p:cNvGrpSpPr/>
          <p:nvPr/>
        </p:nvGrpSpPr>
        <p:grpSpPr>
          <a:xfrm>
            <a:off x="7443849" y="0"/>
            <a:ext cx="4752975" cy="6863080"/>
            <a:chOff x="7443849" y="0"/>
            <a:chExt cx="4752975" cy="6863080"/>
          </a:xfrm>
        </p:grpSpPr>
        <p:sp>
          <p:nvSpPr>
            <p:cNvPr id="104860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1012505"/>
            <a:ext cx="5655691" cy="755335"/>
          </a:xfrm>
          <a:prstGeom prst="rect"/>
        </p:spPr>
        <p:txBody>
          <a:bodyPr bIns="0" lIns="0" rIns="0" rtlCol="0" tIns="16510" vert="horz" wrap="square">
            <a:spAutoFit/>
          </a:bodyPr>
          <a:p>
            <a:pPr marL="12700">
              <a:lnSpc>
                <a:spcPct val="100000"/>
              </a:lnSpc>
              <a:spcBef>
                <a:spcPts val="130"/>
              </a:spcBef>
            </a:pPr>
            <a:r>
              <a:rPr b="1" dirty="0" sz="4800" spc="5"/>
              <a:t>PROJECT</a:t>
            </a:r>
            <a:r>
              <a:rPr b="1" dirty="0" sz="4800" spc="-85"/>
              <a:t> </a:t>
            </a:r>
            <a:r>
              <a:rPr b="1" dirty="0" sz="4800" spc="25"/>
              <a:t>TITLE</a:t>
            </a:r>
            <a:endParaRPr b="1" dirty="0" sz="4800"/>
          </a:p>
        </p:txBody>
      </p:sp>
      <p:sp>
        <p:nvSpPr>
          <p:cNvPr id="1048615" name="object 22"/>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5"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6" name="TextBox 22"/>
          <p:cNvSpPr txBox="1"/>
          <p:nvPr/>
        </p:nvSpPr>
        <p:spPr>
          <a:xfrm>
            <a:off x="1217521" y="2123271"/>
            <a:ext cx="9154857" cy="1412241"/>
          </a:xfrm>
          <a:prstGeom prst="rect"/>
          <a:noFill/>
        </p:spPr>
        <p:txBody>
          <a:bodyPr rtlCol="0" wrap="square">
            <a:spAutoFit/>
          </a:bodyPr>
          <a:p>
            <a:pPr algn="ctr"/>
            <a:r>
              <a:rPr b="1" dirty="0" sz="4400" lang="en-US">
                <a:solidFill>
                  <a:srgbClr val="0F0F0F"/>
                </a:solidFill>
                <a:cs typeface="Times New Roman" panose="02020603050405020304" pitchFamily="18" charset="0"/>
              </a:rPr>
              <a:t>Employee Performance Analysis using Excel</a:t>
            </a:r>
            <a:endParaRPr dirty="0" sz="2800" lang="en-IN">
              <a:solidFill>
                <a:srgbClr val="7030A0"/>
              </a:solidFill>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6" name=""/>
        <p:cNvGrpSpPr/>
        <p:nvPr/>
      </p:nvGrpSpPr>
      <p:grpSpPr>
        <a:xfrm>
          <a:off x="0" y="0"/>
          <a:ext cx="0" cy="0"/>
          <a:chOff x="0" y="0"/>
          <a:chExt cx="0" cy="0"/>
        </a:xfrm>
      </p:grpSpPr>
      <p:grpSp>
        <p:nvGrpSpPr>
          <p:cNvPr id="47" name="object 3"/>
          <p:cNvGrpSpPr/>
          <p:nvPr/>
        </p:nvGrpSpPr>
        <p:grpSpPr>
          <a:xfrm>
            <a:off x="7443849" y="0"/>
            <a:ext cx="4752975" cy="6863080"/>
            <a:chOff x="7443849" y="0"/>
            <a:chExt cx="4752975" cy="6863080"/>
          </a:xfrm>
        </p:grpSpPr>
        <p:sp>
          <p:nvSpPr>
            <p:cNvPr id="104861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8"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0" name="object 21"/>
          <p:cNvSpPr txBox="1">
            <a:spLocks noGrp="1"/>
          </p:cNvSpPr>
          <p:nvPr>
            <p:ph type="title"/>
          </p:nvPr>
        </p:nvSpPr>
        <p:spPr>
          <a:xfrm>
            <a:off x="739774" y="503911"/>
            <a:ext cx="3070225" cy="690574"/>
          </a:xfrm>
          <a:prstGeom prst="rect"/>
        </p:spPr>
        <p:txBody>
          <a:bodyPr bIns="0" lIns="0" rIns="0" rtlCol="0" tIns="13335" vert="horz" wrap="square">
            <a:spAutoFit/>
          </a:bodyPr>
          <a:p>
            <a:pPr marL="12700">
              <a:lnSpc>
                <a:spcPct val="100000"/>
              </a:lnSpc>
              <a:spcBef>
                <a:spcPts val="105"/>
              </a:spcBef>
            </a:pPr>
            <a:r>
              <a:rPr b="1" dirty="0" spc="25" smtClean="0"/>
              <a:t>A</a:t>
            </a:r>
            <a:r>
              <a:rPr b="1" dirty="0" spc="-5" smtClean="0"/>
              <a:t>G</a:t>
            </a:r>
            <a:r>
              <a:rPr b="1" dirty="0" spc="-35" smtClean="0"/>
              <a:t>E</a:t>
            </a:r>
            <a:r>
              <a:rPr b="1" dirty="0" spc="15" smtClean="0"/>
              <a:t>N</a:t>
            </a:r>
            <a:r>
              <a:rPr b="1" dirty="0" lang="en-US" spc="15" smtClean="0"/>
              <a:t>D</a:t>
            </a:r>
            <a:r>
              <a:rPr b="1" dirty="0" smtClean="0"/>
              <a:t>A</a:t>
            </a:r>
            <a:r>
              <a:rPr b="1" dirty="0" lang="en-US" smtClean="0"/>
              <a:t>:</a:t>
            </a:r>
            <a:endParaRPr b="1" dirty="0"/>
          </a:p>
        </p:txBody>
      </p:sp>
      <p:sp>
        <p:nvSpPr>
          <p:cNvPr id="1048631" name="object 22"/>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2" name="TextBox 22"/>
          <p:cNvSpPr txBox="1"/>
          <p:nvPr/>
        </p:nvSpPr>
        <p:spPr>
          <a:xfrm>
            <a:off x="2182064" y="1032807"/>
            <a:ext cx="5029200" cy="4282440"/>
          </a:xfrm>
          <a:prstGeom prst="rect"/>
          <a:noFill/>
        </p:spPr>
        <p:txBody>
          <a:bodyPr rtlCol="0" wrap="square">
            <a:spAutoFit/>
          </a:bodyPr>
          <a:p>
            <a:pPr algn="l"/>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 Statement</a:t>
            </a:r>
          </a:p>
          <a:p>
            <a:pPr algn="l">
              <a:buFont typeface="+mj-lt"/>
              <a:buAutoNum type="arabicPeriod"/>
            </a:pPr>
            <a:r>
              <a:rPr b="0" dirty="0" sz="2800" i="0" lang="en-US">
                <a:solidFill>
                  <a:srgbClr val="0D0D0D"/>
                </a:solidFill>
                <a:effectLst/>
                <a:cs typeface="Times New Roman" panose="02020603050405020304" pitchFamily="18" charset="0"/>
              </a:rPr>
              <a:t>Project Overview</a:t>
            </a:r>
          </a:p>
          <a:p>
            <a:pPr algn="l">
              <a:buFont typeface="+mj-lt"/>
              <a:buAutoNum type="arabicPeriod"/>
            </a:pPr>
            <a:r>
              <a:rPr b="0" dirty="0" sz="2800" i="0" lang="en-US">
                <a:solidFill>
                  <a:srgbClr val="0D0D0D"/>
                </a:solidFill>
                <a:effectLst/>
                <a:cs typeface="Times New Roman" panose="02020603050405020304" pitchFamily="18" charset="0"/>
              </a:rPr>
              <a:t>End Users</a:t>
            </a:r>
          </a:p>
          <a:p>
            <a:pPr algn="l">
              <a:buFont typeface="+mj-lt"/>
              <a:buAutoNum type="arabicPeriod"/>
            </a:pPr>
            <a:r>
              <a:rPr b="0" dirty="0" sz="2800" i="0" lang="en-US">
                <a:solidFill>
                  <a:srgbClr val="0D0D0D"/>
                </a:solidFill>
                <a:effectLst/>
                <a:cs typeface="Times New Roman" panose="02020603050405020304" pitchFamily="18" charset="0"/>
              </a:rPr>
              <a:t>Our Solution and Proposition</a:t>
            </a:r>
          </a:p>
          <a:p>
            <a:pPr algn="l">
              <a:buFont typeface="+mj-lt"/>
              <a:buAutoNum type="arabicPeriod"/>
            </a:pPr>
            <a:r>
              <a:rPr dirty="0" sz="2800" lang="en-US">
                <a:solidFill>
                  <a:srgbClr val="0D0D0D"/>
                </a:solidFill>
                <a:cs typeface="Times New Roman" panose="02020603050405020304" pitchFamily="18" charset="0"/>
              </a:rPr>
              <a:t>Dataset 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 Approach</a:t>
            </a:r>
          </a:p>
          <a:p>
            <a:pPr algn="l">
              <a:buFont typeface="+mj-lt"/>
              <a:buAutoNum type="arabicPeriod"/>
            </a:pPr>
            <a:r>
              <a:rPr b="0" dirty="0" sz="2800" i="0" lang="en-US">
                <a:solidFill>
                  <a:srgbClr val="0D0D0D"/>
                </a:solidFill>
                <a:effectLst/>
                <a:cs typeface="Times New Roman" panose="02020603050405020304" pitchFamily="18" charset="0"/>
              </a:rPr>
              <a:t>Results and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object 2"/>
          <p:cNvGrpSpPr/>
          <p:nvPr/>
        </p:nvGrpSpPr>
        <p:grpSpPr>
          <a:xfrm>
            <a:off x="7991475" y="2933700"/>
            <a:ext cx="2762250" cy="3257550"/>
            <a:chOff x="7991475" y="2933700"/>
            <a:chExt cx="2762250" cy="3257550"/>
          </a:xfrm>
        </p:grpSpPr>
        <p:sp>
          <p:nvSpPr>
            <p:cNvPr id="104863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7"/>
          <p:cNvSpPr txBox="1">
            <a:spLocks noGrp="1"/>
          </p:cNvSpPr>
          <p:nvPr>
            <p:ph type="title"/>
          </p:nvPr>
        </p:nvSpPr>
        <p:spPr>
          <a:xfrm>
            <a:off x="838200" y="725095"/>
            <a:ext cx="648112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smtClean="0"/>
              <a:t>P</a:t>
            </a:r>
            <a:r>
              <a:rPr dirty="0" sz="4250" spc="15" smtClean="0"/>
              <a:t>ROB</a:t>
            </a:r>
            <a:r>
              <a:rPr dirty="0" sz="4250" spc="55" smtClean="0"/>
              <a:t>L</a:t>
            </a:r>
            <a:r>
              <a:rPr dirty="0" sz="4250" spc="-20" smtClean="0"/>
              <a:t>E</a:t>
            </a:r>
            <a:r>
              <a:rPr dirty="0" sz="4250" spc="20" smtClean="0"/>
              <a:t>M</a:t>
            </a:r>
            <a:r>
              <a:rPr dirty="0" sz="4250" lang="en-US" spc="20" smtClean="0"/>
              <a:t> </a:t>
            </a:r>
            <a:r>
              <a:rPr dirty="0" sz="4250" spc="10" smtClean="0"/>
              <a:t>S</a:t>
            </a:r>
            <a:r>
              <a:rPr dirty="0" sz="4250" spc="-370" smtClean="0"/>
              <a:t>T</a:t>
            </a:r>
            <a:r>
              <a:rPr dirty="0" sz="4250" spc="-375" smtClean="0"/>
              <a:t>A</a:t>
            </a:r>
            <a:r>
              <a:rPr dirty="0" sz="4250" spc="15" smtClean="0"/>
              <a:t>T</a:t>
            </a:r>
            <a:r>
              <a:rPr dirty="0" sz="4250" spc="-10" smtClean="0"/>
              <a:t>E</a:t>
            </a:r>
            <a:r>
              <a:rPr dirty="0" sz="4250" spc="-20" smtClean="0"/>
              <a:t>ME</a:t>
            </a:r>
            <a:r>
              <a:rPr dirty="0" sz="4250" spc="10" smtClean="0"/>
              <a:t>N</a:t>
            </a:r>
            <a:r>
              <a:rPr dirty="0" sz="4250" lang="en-US" spc="10"/>
              <a:t>T</a:t>
            </a:r>
            <a:endParaRPr dirty="0" sz="4250"/>
          </a:p>
        </p:txBody>
      </p:sp>
      <p:sp>
        <p:nvSpPr>
          <p:cNvPr id="1048637" name="object 10"/>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TextBox 10"/>
          <p:cNvSpPr txBox="1"/>
          <p:nvPr/>
        </p:nvSpPr>
        <p:spPr>
          <a:xfrm>
            <a:off x="1266825" y="1531218"/>
            <a:ext cx="8543925" cy="4545732"/>
          </a:xfrm>
          <a:prstGeom prst="rect"/>
          <a:noFill/>
        </p:spPr>
        <p:txBody>
          <a:bodyPr wrap="square">
            <a:spAutoFit/>
          </a:bodyPr>
          <a:p>
            <a:pPr>
              <a:lnSpc>
                <a:spcPct val="107000"/>
              </a:lnSpc>
              <a:spcAft>
                <a:spcPts val="800"/>
              </a:spcAft>
            </a:pPr>
            <a:r>
              <a:rPr b="1" dirty="0" sz="1900" kern="100" lang="en-IN" u="sng">
                <a:effectLst/>
                <a:ea typeface="Calibri" panose="020F0502020204030204" pitchFamily="34" charset="0"/>
                <a:cs typeface="Times New Roman" panose="02020603050405020304" pitchFamily="18" charset="0"/>
              </a:rPr>
              <a:t>Objective</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b="1" dirty="0" sz="1900" kern="100" lang="en-IN" u="sng">
                <a:cs typeface="Times New Roman" panose="02020603050405020304" pitchFamily="18" charset="0"/>
              </a:rPr>
              <a:t>Scope:     </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Organize and analyse performance data.</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Develop dashboards and reports.</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b="1" dirty="0" sz="1900" kern="100" lang="en-IN" u="sng">
                <a:cs typeface="Times New Roman" panose="02020603050405020304" pitchFamily="18" charset="0"/>
              </a:rPr>
              <a:t>Deliverables</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Excel workbook with analysis tools and visualizations.</a:t>
            </a: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User guide.</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 </a:t>
            </a:r>
            <a:r>
              <a:rPr b="1" dirty="0" sz="1900" kern="100" lang="en-IN" u="sng">
                <a:cs typeface="Times New Roman" panose="02020603050405020304" pitchFamily="18" charset="0"/>
              </a:rPr>
              <a:t>Success Criteria:     </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Accurate, user   friendly tool that supports effective performance reviews.</a:t>
            </a:r>
            <a:endParaRPr dirty="0" sz="1900" lang="en-I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object 2"/>
          <p:cNvGrpSpPr/>
          <p:nvPr/>
        </p:nvGrpSpPr>
        <p:grpSpPr>
          <a:xfrm>
            <a:off x="8658225" y="2647950"/>
            <a:ext cx="3533775" cy="3810000"/>
            <a:chOff x="8658225" y="2647950"/>
            <a:chExt cx="3533775" cy="381000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739775" y="819309"/>
            <a:ext cx="573722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smtClean="0"/>
              <a:t>PROJECT</a:t>
            </a:r>
            <a:r>
              <a:rPr dirty="0" sz="4250" lang="en-US" spc="5" smtClean="0"/>
              <a:t> </a:t>
            </a:r>
            <a:r>
              <a:rPr dirty="0" sz="4250" spc="-20" smtClean="0"/>
              <a:t>OVERVIEW</a:t>
            </a:r>
            <a:r>
              <a:rPr dirty="0" sz="4250" lang="en-US" spc="-20" smtClean="0"/>
              <a:t>:</a:t>
            </a:r>
            <a:endParaRPr dirty="0" sz="4250"/>
          </a:p>
        </p:txBody>
      </p:sp>
      <p:sp>
        <p:nvSpPr>
          <p:cNvPr id="1048646" name="object 10"/>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990600" y="1664791"/>
            <a:ext cx="8239125" cy="4714240"/>
          </a:xfrm>
          <a:prstGeom prst="rect"/>
          <a:noFill/>
        </p:spPr>
        <p:txBody>
          <a:bodyPr rtlCol="0" wrap="square">
            <a:spAutoFit/>
          </a:bodyPr>
          <a:p>
            <a:r>
              <a:rPr dirty="0" sz="2400" lang="en-US"/>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5"/>
          <p:cNvSpPr txBox="1">
            <a:spLocks noGrp="1"/>
          </p:cNvSpPr>
          <p:nvPr>
            <p:ph type="title"/>
          </p:nvPr>
        </p:nvSpPr>
        <p:spPr>
          <a:xfrm>
            <a:off x="699452" y="918214"/>
            <a:ext cx="5996623"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smtClean="0"/>
              <a:t>E</a:t>
            </a:r>
            <a:r>
              <a:rPr dirty="0" sz="3200" spc="30" smtClean="0"/>
              <a:t>N</a:t>
            </a:r>
            <a:r>
              <a:rPr dirty="0" sz="3200" spc="15" smtClean="0"/>
              <a:t>D</a:t>
            </a:r>
            <a:r>
              <a:rPr dirty="0" sz="3200" lang="en-US" spc="15" smtClean="0"/>
              <a:t> </a:t>
            </a:r>
            <a:r>
              <a:rPr dirty="0" sz="3200" smtClean="0"/>
              <a:t>U</a:t>
            </a:r>
            <a:r>
              <a:rPr dirty="0" sz="3200" spc="10" smtClean="0"/>
              <a:t>S</a:t>
            </a:r>
            <a:r>
              <a:rPr dirty="0" sz="3200" spc="-25" smtClean="0"/>
              <a:t>E</a:t>
            </a:r>
            <a:r>
              <a:rPr dirty="0" sz="3200" spc="-10" smtClean="0"/>
              <a:t>R</a:t>
            </a:r>
            <a:r>
              <a:rPr dirty="0" sz="3200" spc="5" smtClean="0"/>
              <a:t>S</a:t>
            </a:r>
            <a:r>
              <a:rPr dirty="0" sz="3200" spc="5"/>
              <a:t>?</a:t>
            </a:r>
            <a:endParaRPr dirty="0" sz="3200"/>
          </a:p>
        </p:txBody>
      </p:sp>
      <p:sp>
        <p:nvSpPr>
          <p:cNvPr id="1048652" name="object 8"/>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3" name="TextBox 8"/>
          <p:cNvSpPr txBox="1"/>
          <p:nvPr/>
        </p:nvSpPr>
        <p:spPr>
          <a:xfrm>
            <a:off x="1143000" y="2000045"/>
            <a:ext cx="9677399" cy="3291840"/>
          </a:xfrm>
          <a:prstGeom prst="rect"/>
          <a:noFill/>
        </p:spPr>
        <p:txBody>
          <a:bodyPr wrap="square">
            <a:spAutoFit/>
          </a:bodyPr>
          <a:p>
            <a:r>
              <a:rPr dirty="0" sz="2400" lang="en-IN"/>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6"/>
          <p:cNvSpPr txBox="1">
            <a:spLocks noGrp="1"/>
          </p:cNvSpPr>
          <p:nvPr>
            <p:ph type="title"/>
          </p:nvPr>
        </p:nvSpPr>
        <p:spPr>
          <a:xfrm>
            <a:off x="558165" y="856399"/>
            <a:ext cx="10795635" cy="567463"/>
          </a:xfrm>
          <a:prstGeom prst="rect"/>
        </p:spPr>
        <p:txBody>
          <a:bodyPr bIns="0" lIns="0" rIns="0" rtlCol="0" tIns="13335" vert="horz" wrap="square">
            <a:spAutoFit/>
          </a:bodyPr>
          <a:p>
            <a:pPr marL="12700">
              <a:lnSpc>
                <a:spcPct val="100000"/>
              </a:lnSpc>
              <a:spcBef>
                <a:spcPts val="105"/>
              </a:spcBef>
            </a:pPr>
            <a:r>
              <a:rPr b="1" dirty="0" sz="3600" spc="10"/>
              <a:t>O</a:t>
            </a:r>
            <a:r>
              <a:rPr b="1" dirty="0" sz="3600" spc="25"/>
              <a:t>U</a:t>
            </a:r>
            <a:r>
              <a:rPr b="1" dirty="0" sz="3600"/>
              <a:t>R</a:t>
            </a:r>
            <a:r>
              <a:rPr b="1" dirty="0" sz="3600" spc="5"/>
              <a:t> </a:t>
            </a:r>
            <a:r>
              <a:rPr b="1" dirty="0" sz="3600" spc="25"/>
              <a:t>S</a:t>
            </a:r>
            <a:r>
              <a:rPr b="1" dirty="0" sz="3600" spc="10"/>
              <a:t>O</a:t>
            </a:r>
            <a:r>
              <a:rPr b="1" dirty="0" sz="3600" spc="25"/>
              <a:t>LU</a:t>
            </a:r>
            <a:r>
              <a:rPr b="1" dirty="0" sz="3600" spc="-35"/>
              <a:t>T</a:t>
            </a:r>
            <a:r>
              <a:rPr b="1" dirty="0" sz="3600" spc="-30"/>
              <a:t>I</a:t>
            </a:r>
            <a:r>
              <a:rPr b="1" dirty="0" sz="3600" spc="10"/>
              <a:t>O</a:t>
            </a:r>
            <a:r>
              <a:rPr b="1" dirty="0" sz="3600"/>
              <a:t>N</a:t>
            </a:r>
            <a:r>
              <a:rPr b="1" dirty="0" sz="3600" spc="-345"/>
              <a:t> </a:t>
            </a:r>
            <a:r>
              <a:rPr b="1" dirty="0" sz="3600" spc="-35"/>
              <a:t>A</a:t>
            </a:r>
            <a:r>
              <a:rPr b="1" dirty="0" sz="3600" spc="-5"/>
              <a:t>N</a:t>
            </a:r>
            <a:r>
              <a:rPr b="1" dirty="0" sz="3600"/>
              <a:t>D</a:t>
            </a:r>
            <a:r>
              <a:rPr b="1" dirty="0" sz="3600" spc="35"/>
              <a:t> </a:t>
            </a:r>
            <a:r>
              <a:rPr b="1" dirty="0" sz="3600" spc="-30"/>
              <a:t>I</a:t>
            </a:r>
            <a:r>
              <a:rPr b="1" dirty="0" sz="3600" spc="-35"/>
              <a:t>T</a:t>
            </a:r>
            <a:r>
              <a:rPr b="1" dirty="0" sz="3600"/>
              <a:t>S</a:t>
            </a:r>
            <a:r>
              <a:rPr b="1" dirty="0" sz="3600" spc="60"/>
              <a:t> </a:t>
            </a:r>
            <a:r>
              <a:rPr b="1" dirty="0" sz="3600" spc="-295" smtClean="0"/>
              <a:t>V</a:t>
            </a:r>
            <a:r>
              <a:rPr b="1" dirty="0" sz="3600" spc="-35" smtClean="0"/>
              <a:t>A</a:t>
            </a:r>
            <a:r>
              <a:rPr b="1" dirty="0" sz="3600" spc="25" smtClean="0"/>
              <a:t>LU</a:t>
            </a:r>
            <a:r>
              <a:rPr b="1" dirty="0" sz="3600" smtClean="0"/>
              <a:t>E</a:t>
            </a:r>
            <a:r>
              <a:rPr b="1" dirty="0" sz="3600" lang="en-US" smtClean="0"/>
              <a:t> </a:t>
            </a:r>
            <a:r>
              <a:rPr b="1" dirty="0" sz="3600" spc="-15" smtClean="0"/>
              <a:t>P</a:t>
            </a:r>
            <a:r>
              <a:rPr b="1" dirty="0" sz="3600" spc="-30" smtClean="0"/>
              <a:t>R</a:t>
            </a:r>
            <a:r>
              <a:rPr b="1" dirty="0" sz="3600" spc="10" smtClean="0"/>
              <a:t>O</a:t>
            </a:r>
            <a:r>
              <a:rPr b="1" dirty="0" sz="3600" spc="-15" smtClean="0"/>
              <a:t>P</a:t>
            </a:r>
            <a:r>
              <a:rPr b="1" dirty="0" sz="3600" spc="10" smtClean="0"/>
              <a:t>O</a:t>
            </a:r>
            <a:r>
              <a:rPr b="1" dirty="0" sz="3600" spc="25" smtClean="0"/>
              <a:t>S</a:t>
            </a:r>
            <a:r>
              <a:rPr b="1" dirty="0" sz="3600" spc="-30" smtClean="0"/>
              <a:t>I</a:t>
            </a:r>
            <a:r>
              <a:rPr b="1" dirty="0" sz="3600" spc="-35" smtClean="0"/>
              <a:t>T</a:t>
            </a:r>
            <a:r>
              <a:rPr b="1" dirty="0" sz="3600" spc="-30" smtClean="0"/>
              <a:t>I</a:t>
            </a:r>
            <a:r>
              <a:rPr b="1" dirty="0" sz="3600" spc="10" smtClean="0"/>
              <a:t>O</a:t>
            </a:r>
            <a:r>
              <a:rPr b="1" dirty="0" sz="3600" smtClean="0"/>
              <a:t>N</a:t>
            </a:r>
            <a:r>
              <a:rPr b="1" dirty="0" sz="3600" lang="en-US" smtClean="0"/>
              <a:t>:</a:t>
            </a:r>
            <a:endParaRPr b="1" dirty="0" sz="3600"/>
          </a:p>
        </p:txBody>
      </p:sp>
      <p:sp>
        <p:nvSpPr>
          <p:cNvPr id="1048658" name="object 9"/>
          <p:cNvSpPr txBox="1">
            <a:spLocks noGrp="1"/>
          </p:cNvSpPr>
          <p:nvPr>
            <p:ph type="sldNum" sz="quarter" idx="4294967295"/>
          </p:nvPr>
        </p:nvSpPr>
        <p:spPr>
          <a:xfrm>
            <a:off x="12041188" y="6473825"/>
            <a:ext cx="150812"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TextBox 9"/>
          <p:cNvSpPr txBox="1"/>
          <p:nvPr/>
        </p:nvSpPr>
        <p:spPr>
          <a:xfrm>
            <a:off x="2819400" y="1510789"/>
            <a:ext cx="8610600" cy="4524315"/>
          </a:xfrm>
          <a:prstGeom prst="rect"/>
          <a:noFill/>
        </p:spPr>
        <p:txBody>
          <a:bodyPr wrap="square">
            <a:spAutoFit/>
          </a:bodyPr>
          <a:p>
            <a:pPr indent="-285750" marL="285750">
              <a:buFont typeface="Wingdings" panose="05000000000000000000" pitchFamily="2" charset="2"/>
              <a:buChar char="§"/>
            </a:pPr>
            <a:r>
              <a:rPr b="1" dirty="0" sz="2400" lang="en-US">
                <a:cs typeface="Times New Roman" panose="02020603050405020304" pitchFamily="18" charset="0"/>
              </a:rPr>
              <a:t>Data-Driven Insights</a:t>
            </a:r>
            <a:r>
              <a:rPr dirty="0" sz="2400" lang="en-US">
                <a:cs typeface="Times New Roman" panose="02020603050405020304" pitchFamily="18" charset="0"/>
              </a:rPr>
              <a:t>: Enables managers to make informed decisions based on accurate, real-lime performance data.</a:t>
            </a:r>
          </a:p>
          <a:p>
            <a:pPr indent="-285750" marL="285750">
              <a:buFont typeface="Wingdings" panose="05000000000000000000" pitchFamily="2" charset="2"/>
              <a:buChar char="§"/>
            </a:pPr>
            <a:r>
              <a:rPr b="1" dirty="0" sz="2400" lang="en-US">
                <a:cs typeface="Times New Roman" panose="02020603050405020304" pitchFamily="18" charset="0"/>
              </a:rPr>
              <a:t>Improved Efficiency</a:t>
            </a:r>
            <a:r>
              <a:rPr dirty="0" sz="2400" lang="en-US">
                <a:cs typeface="Times New Roman" panose="02020603050405020304" pitchFamily="18" charset="0"/>
              </a:rPr>
              <a:t>, Automates the data collection and analysis process, saving time and reducing manual errors</a:t>
            </a:r>
          </a:p>
          <a:p>
            <a:pPr indent="-285750" marL="285750">
              <a:buFont typeface="Wingdings" panose="05000000000000000000" pitchFamily="2" charset="2"/>
              <a:buChar char="§"/>
            </a:pPr>
            <a:r>
              <a:rPr b="1" dirty="0" sz="2400" lang="en-US">
                <a:cs typeface="Times New Roman" panose="02020603050405020304" pitchFamily="18" charset="0"/>
              </a:rPr>
              <a:t>Enhanced Employee Developmen</a:t>
            </a:r>
            <a:r>
              <a:rPr dirty="0" sz="2400" lang="en-US">
                <a:cs typeface="Times New Roman" panose="02020603050405020304" pitchFamily="18" charset="0"/>
              </a:rPr>
              <a:t>t: Identifies training needs and development opportunities, leading to a more skilled workforce.</a:t>
            </a:r>
          </a:p>
          <a:p>
            <a:pPr indent="-285750" marL="285750">
              <a:buFont typeface="Wingdings" panose="05000000000000000000" pitchFamily="2" charset="2"/>
              <a:buChar char="§"/>
            </a:pPr>
            <a:r>
              <a:rPr b="1" dirty="0" sz="2400" lang="en-US">
                <a:cs typeface="Times New Roman" panose="02020603050405020304" pitchFamily="18" charset="0"/>
              </a:rPr>
              <a:t>Better Performance Management</a:t>
            </a:r>
            <a:r>
              <a:rPr dirty="0" sz="2400" lang="en-US">
                <a:cs typeface="Times New Roman" panose="02020603050405020304" pitchFamily="18" charset="0"/>
              </a:rPr>
              <a:t>: Helps in recognizing top performers and addressing underperformance, ultimately Improving overall</a:t>
            </a:r>
          </a:p>
          <a:p>
            <a:r>
              <a:rPr dirty="0" sz="2400" lang="en-US">
                <a:cs typeface="Times New Roman" panose="02020603050405020304" pitchFamily="18" charset="0"/>
              </a:rPr>
              <a:t>       productivity.</a:t>
            </a:r>
          </a:p>
          <a:p>
            <a:pPr indent="-285750" marL="285750">
              <a:buFont typeface="Wingdings" panose="05000000000000000000" pitchFamily="2" charset="2"/>
              <a:buChar char="§"/>
            </a:pPr>
            <a:r>
              <a:rPr dirty="0" sz="2400" lang="en-US">
                <a:cs typeface="Times New Roman" panose="02020603050405020304" pitchFamily="18" charset="0"/>
              </a:rPr>
              <a:t> </a:t>
            </a:r>
            <a:r>
              <a:rPr b="1" dirty="0" sz="2400" lang="en-US">
                <a:cs typeface="Times New Roman" panose="02020603050405020304" pitchFamily="18" charset="0"/>
              </a:rPr>
              <a:t>Cost-Effective Solution</a:t>
            </a:r>
            <a:r>
              <a:rPr dirty="0" sz="2400" lang="en-US">
                <a:cs typeface="Times New Roman" panose="02020603050405020304" pitchFamily="18" charset="0"/>
              </a:rPr>
              <a:t>: Leverages the widely accessible Excel platform, avoiding the need for expensive software or tools.</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0" name="Title 1"/>
          <p:cNvSpPr>
            <a:spLocks noGrp="1"/>
          </p:cNvSpPr>
          <p:nvPr>
            <p:ph type="title"/>
          </p:nvPr>
        </p:nvSpPr>
        <p:spPr>
          <a:xfrm>
            <a:off x="-1600200" y="152400"/>
            <a:ext cx="9601196" cy="1303867"/>
          </a:xfrm>
        </p:spPr>
        <p:txBody>
          <a:bodyPr>
            <a:normAutofit/>
          </a:bodyPr>
          <a:p>
            <a:r>
              <a:rPr b="1" dirty="0" sz="4000" lang="en-IN"/>
              <a:t>Dataset </a:t>
            </a:r>
            <a:r>
              <a:rPr b="1" dirty="0" sz="4000" lang="en-IN" smtClean="0"/>
              <a:t>Description:</a:t>
            </a:r>
            <a:endParaRPr b="1" dirty="0" sz="4000" lang="en-IN"/>
          </a:p>
        </p:txBody>
      </p:sp>
      <p:sp>
        <p:nvSpPr>
          <p:cNvPr id="1048661" name="TextBox 3"/>
          <p:cNvSpPr txBox="1"/>
          <p:nvPr/>
        </p:nvSpPr>
        <p:spPr>
          <a:xfrm>
            <a:off x="685800" y="609600"/>
            <a:ext cx="11887200" cy="5632311"/>
          </a:xfrm>
          <a:prstGeom prst="rect"/>
          <a:noFill/>
        </p:spPr>
        <p:txBody>
          <a:bodyPr wrap="square">
            <a:spAutoFit/>
          </a:bodyPr>
          <a:p>
            <a:endParaRPr dirty="0" sz="2400" lang="en-US">
              <a:latin typeface="Calibri body"/>
              <a:cs typeface="Times New Roman" panose="02020603050405020304" pitchFamily="18" charset="0"/>
            </a:endParaRPr>
          </a:p>
          <a:p>
            <a:endParaRPr b="1" dirty="0" sz="2400" lang="en-US">
              <a:cs typeface="Times New Roman" panose="02020603050405020304" pitchFamily="18" charset="0"/>
            </a:endParaRPr>
          </a:p>
          <a:p>
            <a:r>
              <a:rPr dirty="0" sz="2400" lang="en-US" smtClean="0">
                <a:cs typeface="Times New Roman" panose="02020603050405020304" pitchFamily="18" charset="0"/>
              </a:rPr>
              <a:t>1</a:t>
            </a:r>
            <a:r>
              <a:rPr dirty="0" sz="2400" lang="en-US">
                <a:cs typeface="Times New Roman" panose="02020603050405020304" pitchFamily="18" charset="0"/>
              </a:rPr>
              <a:t>. Employee ID: Unique identifier for each employee in the organization.</a:t>
            </a:r>
          </a:p>
          <a:p>
            <a:r>
              <a:rPr dirty="0" sz="2400" lang="en-US">
                <a:cs typeface="Times New Roman" panose="02020603050405020304" pitchFamily="18" charset="0"/>
              </a:rPr>
              <a:t>2.First Name: The first name of the employee.</a:t>
            </a:r>
          </a:p>
          <a:p>
            <a:r>
              <a:rPr dirty="0" sz="2400" lang="en-US">
                <a:cs typeface="Times New Roman" panose="02020603050405020304" pitchFamily="18" charset="0"/>
              </a:rPr>
              <a:t>3. Last Name: The last name of the employee.</a:t>
            </a:r>
          </a:p>
          <a:p>
            <a:r>
              <a:rPr dirty="0" sz="2400" lang="en-US">
                <a:cs typeface="Times New Roman" panose="02020603050405020304" pitchFamily="18" charset="0"/>
              </a:rPr>
              <a:t>4.Email: The address. associated with the employee's communication within the organization.</a:t>
            </a:r>
          </a:p>
          <a:p>
            <a:r>
              <a:rPr dirty="0" sz="2400" lang="en-US">
                <a:cs typeface="Times New Roman" panose="02020603050405020304" pitchFamily="18" charset="0"/>
              </a:rPr>
              <a:t>5. Business Unit: specific business unit or department to which the employer belongs.</a:t>
            </a:r>
          </a:p>
          <a:p>
            <a:r>
              <a:rPr dirty="0" sz="2400" lang="en-US">
                <a:cs typeface="Times New Roman" panose="02020603050405020304" pitchFamily="18" charset="0"/>
              </a:rPr>
              <a:t>6.State: The state or region where the employee is located.</a:t>
            </a:r>
          </a:p>
          <a:p>
            <a:r>
              <a:rPr dirty="0" sz="2400" lang="en-US">
                <a:cs typeface="Times New Roman" panose="02020603050405020304" pitchFamily="18" charset="0"/>
              </a:rPr>
              <a:t>7.Job Function: A brief description of the employee's primary job function or role.</a:t>
            </a:r>
          </a:p>
          <a:p>
            <a:r>
              <a:rPr dirty="0" sz="2400" lang="en-US">
                <a:cs typeface="Times New Roman" panose="02020603050405020304" pitchFamily="18" charset="0"/>
              </a:rPr>
              <a:t>8.Gender: A code representing Die gender of the employee (e.g.. M for Male, I for Female</a:t>
            </a:r>
            <a:r>
              <a:rPr dirty="0" sz="2400" lang="en-US" smtClean="0">
                <a:cs typeface="Times New Roman" panose="02020603050405020304" pitchFamily="18" charset="0"/>
              </a:rPr>
              <a:t>,</a:t>
            </a:r>
          </a:p>
          <a:p>
            <a:r>
              <a:rPr dirty="0" sz="2400" lang="en-US" smtClean="0">
                <a:cs typeface="Times New Roman" panose="02020603050405020304" pitchFamily="18" charset="0"/>
              </a:rPr>
              <a:t> </a:t>
            </a:r>
            <a:r>
              <a:rPr dirty="0" sz="2400" lang="en-US">
                <a:cs typeface="Times New Roman" panose="02020603050405020304" pitchFamily="18" charset="0"/>
              </a:rPr>
              <a:t>N for Non-binary.</a:t>
            </a:r>
          </a:p>
          <a:p>
            <a:r>
              <a:rPr dirty="0" sz="2400" lang="en-US">
                <a:cs typeface="Times New Roman" panose="02020603050405020304" pitchFamily="18" charset="0"/>
              </a:rPr>
              <a:t>9.Performance Score: A score indicating the employee's performance level (e.g., Excellent, Satisfactory, Needs Improvement).</a:t>
            </a:r>
          </a:p>
          <a:p>
            <a:r>
              <a:rPr dirty="0" sz="2400" lang="en-US">
                <a:cs typeface="Times New Roman" panose="02020603050405020304" pitchFamily="18" charset="0"/>
              </a:rPr>
              <a:t>10. Current Employee Rating: The current rating or evaluation of the employee's overall performance.</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6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8" name="TextBox 9"/>
          <p:cNvSpPr txBox="1"/>
          <p:nvPr/>
        </p:nvSpPr>
        <p:spPr>
          <a:xfrm>
            <a:off x="2819400" y="1946255"/>
            <a:ext cx="6105832" cy="3416320"/>
          </a:xfrm>
          <a:prstGeom prst="rect"/>
          <a:noFill/>
        </p:spPr>
        <p:txBody>
          <a:bodyPr wrap="square">
            <a:spAutoFit/>
          </a:bodyPr>
          <a:p>
            <a:r>
              <a:rPr b="1" dirty="0" sz="2400" lang="en-IN"/>
              <a:t>Predictive Analytics:</a:t>
            </a:r>
            <a:r>
              <a:rPr dirty="0" sz="2400" lang="en-IN"/>
              <a:t> Integrating predictive models. to forecast future performance trends based on historical data, giving managers a proactive approach to workforce planning.</a:t>
            </a:r>
          </a:p>
          <a:p>
            <a:endParaRPr dirty="0" sz="2400" lang="en-IN"/>
          </a:p>
          <a:p>
            <a:r>
              <a:rPr b="1" dirty="0" sz="2400" lang="en-IN"/>
              <a:t>Automated Alerts: </a:t>
            </a:r>
            <a:r>
              <a:rPr dirty="0" sz="2400" lang="en-IN"/>
              <a:t>The tool can be set up to send automated alerts for critical performance issues. ensuring that managers are immediately notified when attention is needed.</a:t>
            </a: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3.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Student</cp:lastModifiedBy>
  <dcterms:created xsi:type="dcterms:W3CDTF">2024-03-29T04:07:22Z</dcterms:created>
  <dcterms:modified xsi:type="dcterms:W3CDTF">2024-09-10T09:30:22Z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f6a427ee0a8a49d28873fcce95454c73</vt:lpwstr>
  </property>
</Properties>
</file>