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6" r:id="rId2"/>
    <p:sldId id="262" r:id="rId3"/>
    <p:sldId id="261" r:id="rId4"/>
    <p:sldId id="258" r:id="rId5"/>
    <p:sldId id="259" r:id="rId6"/>
    <p:sldId id="260"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58B5D8-E18C-8DCC-0502-CAAA3294E791}" v="654" dt="2025-04-01T17:54:51.1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95" d="100"/>
          <a:sy n="95" d="100"/>
        </p:scale>
        <p:origin x="13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F1C56-8A72-4858-851C-F15B634C74F2}"/>
              </a:ext>
            </a:extLst>
          </p:cNvPr>
          <p:cNvSpPr>
            <a:spLocks noGrp="1"/>
          </p:cNvSpPr>
          <p:nvPr>
            <p:ph type="ctrTitle"/>
          </p:nvPr>
        </p:nvSpPr>
        <p:spPr>
          <a:xfrm>
            <a:off x="1485900" y="1122362"/>
            <a:ext cx="8609322" cy="3744209"/>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1834EB-45A5-426C-824A-8F07CA8F6DBE}"/>
              </a:ext>
            </a:extLst>
          </p:cNvPr>
          <p:cNvSpPr>
            <a:spLocks noGrp="1"/>
          </p:cNvSpPr>
          <p:nvPr>
            <p:ph type="subTitle" idx="1"/>
          </p:nvPr>
        </p:nvSpPr>
        <p:spPr>
          <a:xfrm>
            <a:off x="1485900" y="5230134"/>
            <a:ext cx="4610100" cy="942065"/>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293D55F2-5374-4778-B1EE-98996792D07B}"/>
              </a:ext>
            </a:extLst>
          </p:cNvPr>
          <p:cNvSpPr>
            <a:spLocks noGrp="1"/>
          </p:cNvSpPr>
          <p:nvPr>
            <p:ph type="dt" sz="half" idx="10"/>
          </p:nvPr>
        </p:nvSpPr>
        <p:spPr/>
        <p:txBody>
          <a:bodyPr/>
          <a:lstStyle/>
          <a:p>
            <a:fld id="{8C1E1FAD-7351-4908-963A-08EA8E4AB7A0}" type="datetimeFigureOut">
              <a:rPr lang="en-US" smtClean="0"/>
              <a:t>4/2/2025</a:t>
            </a:fld>
            <a:endParaRPr lang="en-US"/>
          </a:p>
        </p:txBody>
      </p:sp>
      <p:sp>
        <p:nvSpPr>
          <p:cNvPr id="5" name="Footer Placeholder 4">
            <a:extLst>
              <a:ext uri="{FF2B5EF4-FFF2-40B4-BE49-F238E27FC236}">
                <a16:creationId xmlns:a16="http://schemas.microsoft.com/office/drawing/2014/main" id="{944044F8-E727-4D63-B6D6-26482F83D3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141F76-D956-4205-AD99-E91FD5FCC027}"/>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894234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A6D4F-1C6D-40FB-9A92-C86C4E15C0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67BDDB-F95B-4041-AA53-71BBCB26D9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977052-C8EA-459E-9E10-8EE28C50E166}"/>
              </a:ext>
            </a:extLst>
          </p:cNvPr>
          <p:cNvSpPr>
            <a:spLocks noGrp="1"/>
          </p:cNvSpPr>
          <p:nvPr>
            <p:ph type="dt" sz="half" idx="10"/>
          </p:nvPr>
        </p:nvSpPr>
        <p:spPr/>
        <p:txBody>
          <a:bodyPr/>
          <a:lstStyle/>
          <a:p>
            <a:fld id="{8C1E1FAD-7351-4908-963A-08EA8E4AB7A0}" type="datetimeFigureOut">
              <a:rPr lang="en-US" smtClean="0"/>
              <a:t>4/2/2025</a:t>
            </a:fld>
            <a:endParaRPr lang="en-US"/>
          </a:p>
        </p:txBody>
      </p:sp>
      <p:sp>
        <p:nvSpPr>
          <p:cNvPr id="5" name="Footer Placeholder 4">
            <a:extLst>
              <a:ext uri="{FF2B5EF4-FFF2-40B4-BE49-F238E27FC236}">
                <a16:creationId xmlns:a16="http://schemas.microsoft.com/office/drawing/2014/main" id="{1F3E6650-E3AD-4C98-88FE-F5152966FE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54FED5-B228-4E3C-BFEE-0BC47D950694}"/>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663167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0A243A-5463-4C65-85DA-03BECDAE63E2}"/>
              </a:ext>
            </a:extLst>
          </p:cNvPr>
          <p:cNvSpPr>
            <a:spLocks noGrp="1"/>
          </p:cNvSpPr>
          <p:nvPr>
            <p:ph type="title" orient="vert"/>
          </p:nvPr>
        </p:nvSpPr>
        <p:spPr>
          <a:xfrm>
            <a:off x="8831898" y="897973"/>
            <a:ext cx="2674301" cy="5278989"/>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9E10153C-6948-4108-8FF1-033F66D4CABA}"/>
              </a:ext>
            </a:extLst>
          </p:cNvPr>
          <p:cNvSpPr>
            <a:spLocks noGrp="1"/>
          </p:cNvSpPr>
          <p:nvPr>
            <p:ph type="body" orient="vert" idx="1"/>
          </p:nvPr>
        </p:nvSpPr>
        <p:spPr>
          <a:xfrm>
            <a:off x="838200" y="854169"/>
            <a:ext cx="7734300" cy="532279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9345988-B24C-46FE-87B0-55D4FB7CBC42}"/>
              </a:ext>
            </a:extLst>
          </p:cNvPr>
          <p:cNvSpPr>
            <a:spLocks noGrp="1"/>
          </p:cNvSpPr>
          <p:nvPr>
            <p:ph type="dt" sz="half" idx="10"/>
          </p:nvPr>
        </p:nvSpPr>
        <p:spPr/>
        <p:txBody>
          <a:bodyPr/>
          <a:lstStyle/>
          <a:p>
            <a:fld id="{8C1E1FAD-7351-4908-963A-08EA8E4AB7A0}" type="datetimeFigureOut">
              <a:rPr lang="en-US" smtClean="0"/>
              <a:t>4/2/2025</a:t>
            </a:fld>
            <a:endParaRPr lang="en-US"/>
          </a:p>
        </p:txBody>
      </p:sp>
      <p:sp>
        <p:nvSpPr>
          <p:cNvPr id="5" name="Footer Placeholder 4">
            <a:extLst>
              <a:ext uri="{FF2B5EF4-FFF2-40B4-BE49-F238E27FC236}">
                <a16:creationId xmlns:a16="http://schemas.microsoft.com/office/drawing/2014/main" id="{493AB2DB-BD1F-41F7-AC5E-57249C270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81E3DB-BDAB-40CA-ABA3-A3662C06881F}"/>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430202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11A1B-E09A-4F93-BC68-B160114AFCEA}"/>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CC8C4A9-27ED-4E86-A256-5009E31342B6}"/>
              </a:ext>
            </a:extLst>
          </p:cNvPr>
          <p:cNvSpPr>
            <a:spLocks noGrp="1"/>
          </p:cNvSpPr>
          <p:nvPr>
            <p:ph idx="1"/>
          </p:nvPr>
        </p:nvSpPr>
        <p:spPr/>
        <p:txBody>
          <a:bodyPr/>
          <a:lstStyle>
            <a:lvl1pPr>
              <a:lnSpc>
                <a:spcPct val="120000"/>
              </a:lnSpc>
              <a:defRPr/>
            </a:lvl1pPr>
            <a:lvl2pPr>
              <a:lnSpc>
                <a:spcPct val="120000"/>
              </a:lnSpc>
              <a:defRPr/>
            </a:lvl2pPr>
            <a:lvl3pPr>
              <a:lnSpc>
                <a:spcPct val="120000"/>
              </a:lnSpc>
              <a:defRPr sz="1400"/>
            </a:lvl3pPr>
            <a:lvl4pPr>
              <a:lnSpc>
                <a:spcPct val="120000"/>
              </a:lnSpc>
              <a:defRPr sz="1200"/>
            </a:lvl4pPr>
            <a:lvl5pPr>
              <a:lnSpc>
                <a:spcPct val="120000"/>
              </a:lnSpc>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85CF91C-8771-4949-A397-928A5743EBC7}"/>
              </a:ext>
            </a:extLst>
          </p:cNvPr>
          <p:cNvSpPr>
            <a:spLocks noGrp="1"/>
          </p:cNvSpPr>
          <p:nvPr>
            <p:ph type="dt" sz="half" idx="10"/>
          </p:nvPr>
        </p:nvSpPr>
        <p:spPr/>
        <p:txBody>
          <a:bodyPr/>
          <a:lstStyle/>
          <a:p>
            <a:fld id="{8C1E1FAD-7351-4908-963A-08EA8E4AB7A0}" type="datetimeFigureOut">
              <a:rPr lang="en-US" smtClean="0"/>
              <a:t>4/2/2025</a:t>
            </a:fld>
            <a:endParaRPr lang="en-US"/>
          </a:p>
        </p:txBody>
      </p:sp>
      <p:sp>
        <p:nvSpPr>
          <p:cNvPr id="5" name="Footer Placeholder 4">
            <a:extLst>
              <a:ext uri="{FF2B5EF4-FFF2-40B4-BE49-F238E27FC236}">
                <a16:creationId xmlns:a16="http://schemas.microsoft.com/office/drawing/2014/main" id="{013EA0ED-4961-4254-B34E-71D14C4E05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497152-BD97-4A72-8B07-CD2BC57B84F6}"/>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968702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4EAF4-C10D-4650-9587-15DA8E9F9C08}"/>
              </a:ext>
            </a:extLst>
          </p:cNvPr>
          <p:cNvSpPr>
            <a:spLocks noGrp="1"/>
          </p:cNvSpPr>
          <p:nvPr>
            <p:ph type="title"/>
          </p:nvPr>
        </p:nvSpPr>
        <p:spPr>
          <a:xfrm>
            <a:off x="1219200" y="1368862"/>
            <a:ext cx="9486900" cy="3679656"/>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BBA1D5C2-6E93-4B23-A0CA-D5D7E735C718}"/>
              </a:ext>
            </a:extLst>
          </p:cNvPr>
          <p:cNvSpPr>
            <a:spLocks noGrp="1"/>
          </p:cNvSpPr>
          <p:nvPr>
            <p:ph type="body" idx="1"/>
          </p:nvPr>
        </p:nvSpPr>
        <p:spPr>
          <a:xfrm>
            <a:off x="1219200" y="5318974"/>
            <a:ext cx="9486900" cy="853225"/>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E815BFB-5D28-4ABE-AD37-0C6C3FD949FE}"/>
              </a:ext>
            </a:extLst>
          </p:cNvPr>
          <p:cNvSpPr>
            <a:spLocks noGrp="1"/>
          </p:cNvSpPr>
          <p:nvPr>
            <p:ph type="dt" sz="half" idx="10"/>
          </p:nvPr>
        </p:nvSpPr>
        <p:spPr/>
        <p:txBody>
          <a:bodyPr/>
          <a:lstStyle/>
          <a:p>
            <a:fld id="{8C1E1FAD-7351-4908-963A-08EA8E4AB7A0}" type="datetimeFigureOut">
              <a:rPr lang="en-US" smtClean="0"/>
              <a:t>4/2/2025</a:t>
            </a:fld>
            <a:endParaRPr lang="en-US"/>
          </a:p>
        </p:txBody>
      </p:sp>
      <p:sp>
        <p:nvSpPr>
          <p:cNvPr id="5" name="Footer Placeholder 4">
            <a:extLst>
              <a:ext uri="{FF2B5EF4-FFF2-40B4-BE49-F238E27FC236}">
                <a16:creationId xmlns:a16="http://schemas.microsoft.com/office/drawing/2014/main" id="{65A4035B-0539-4A03-87C0-22E52C98B2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327ADF-48C9-49CF-BD4D-82399BF64AD3}"/>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4063851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A2FB-0310-4935-B7F7-E47876CD4E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987C14-52AB-4AAC-9038-29CF58EA6EA8}"/>
              </a:ext>
            </a:extLst>
          </p:cNvPr>
          <p:cNvSpPr>
            <a:spLocks noGrp="1"/>
          </p:cNvSpPr>
          <p:nvPr>
            <p:ph sz="half" idx="1"/>
          </p:nvPr>
        </p:nvSpPr>
        <p:spPr>
          <a:xfrm>
            <a:off x="1219200" y="2168278"/>
            <a:ext cx="4702921" cy="400868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CB2E45A-DCC0-4701-9D67-EF56AECE3432}"/>
              </a:ext>
            </a:extLst>
          </p:cNvPr>
          <p:cNvSpPr>
            <a:spLocks noGrp="1"/>
          </p:cNvSpPr>
          <p:nvPr>
            <p:ph sz="half" idx="2"/>
          </p:nvPr>
        </p:nvSpPr>
        <p:spPr>
          <a:xfrm>
            <a:off x="6269880" y="2168278"/>
            <a:ext cx="4782699" cy="400868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11AF0813-A167-4D17-AA79-07BD9765FE0D}"/>
              </a:ext>
            </a:extLst>
          </p:cNvPr>
          <p:cNvSpPr>
            <a:spLocks noGrp="1"/>
          </p:cNvSpPr>
          <p:nvPr>
            <p:ph type="dt" sz="half" idx="10"/>
          </p:nvPr>
        </p:nvSpPr>
        <p:spPr/>
        <p:txBody>
          <a:bodyPr/>
          <a:lstStyle/>
          <a:p>
            <a:fld id="{8C1E1FAD-7351-4908-963A-08EA8E4AB7A0}" type="datetimeFigureOut">
              <a:rPr lang="en-US" smtClean="0"/>
              <a:t>4/2/2025</a:t>
            </a:fld>
            <a:endParaRPr lang="en-US"/>
          </a:p>
        </p:txBody>
      </p:sp>
      <p:sp>
        <p:nvSpPr>
          <p:cNvPr id="6" name="Footer Placeholder 5">
            <a:extLst>
              <a:ext uri="{FF2B5EF4-FFF2-40B4-BE49-F238E27FC236}">
                <a16:creationId xmlns:a16="http://schemas.microsoft.com/office/drawing/2014/main" id="{40A940D7-D4C1-4C24-95F3-29A849CEEE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949AB7-007E-4D4D-A2C1-2C5C3310C0B6}"/>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4002688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0184-BDFD-48DE-B858-B81887BFD302}"/>
              </a:ext>
            </a:extLst>
          </p:cNvPr>
          <p:cNvSpPr>
            <a:spLocks noGrp="1"/>
          </p:cNvSpPr>
          <p:nvPr>
            <p:ph type="title"/>
          </p:nvPr>
        </p:nvSpPr>
        <p:spPr>
          <a:xfrm>
            <a:off x="1219200" y="365125"/>
            <a:ext cx="9753599" cy="1577975"/>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1724FEB2-6EEC-49D4-9466-0F7A6EDB0CB6}"/>
              </a:ext>
            </a:extLst>
          </p:cNvPr>
          <p:cNvSpPr>
            <a:spLocks noGrp="1"/>
          </p:cNvSpPr>
          <p:nvPr>
            <p:ph type="body" idx="1"/>
          </p:nvPr>
        </p:nvSpPr>
        <p:spPr>
          <a:xfrm>
            <a:off x="1219201" y="2109789"/>
            <a:ext cx="4507931" cy="837257"/>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DE8CF0-BAB6-4BF2-836F-FED0AF88A8AA}"/>
              </a:ext>
            </a:extLst>
          </p:cNvPr>
          <p:cNvSpPr>
            <a:spLocks noGrp="1"/>
          </p:cNvSpPr>
          <p:nvPr>
            <p:ph sz="half" idx="2"/>
          </p:nvPr>
        </p:nvSpPr>
        <p:spPr>
          <a:xfrm>
            <a:off x="1219201" y="3063530"/>
            <a:ext cx="4507930" cy="312613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5F0751AB-FCF0-450B-A6DF-9B9A2AD2C24A}"/>
              </a:ext>
            </a:extLst>
          </p:cNvPr>
          <p:cNvSpPr>
            <a:spLocks noGrp="1"/>
          </p:cNvSpPr>
          <p:nvPr>
            <p:ph type="body" sz="quarter" idx="3"/>
          </p:nvPr>
        </p:nvSpPr>
        <p:spPr>
          <a:xfrm>
            <a:off x="6464867" y="2109789"/>
            <a:ext cx="4507932" cy="837257"/>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D3898E7-3130-4CE6-AA11-C9CC8214EA1D}"/>
              </a:ext>
            </a:extLst>
          </p:cNvPr>
          <p:cNvSpPr>
            <a:spLocks noGrp="1"/>
          </p:cNvSpPr>
          <p:nvPr>
            <p:ph sz="quarter" idx="4"/>
          </p:nvPr>
        </p:nvSpPr>
        <p:spPr>
          <a:xfrm>
            <a:off x="6464867" y="3063530"/>
            <a:ext cx="4507932" cy="312613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55D85675-9678-4CB3-9AAB-D727D2B58E7A}"/>
              </a:ext>
            </a:extLst>
          </p:cNvPr>
          <p:cNvSpPr>
            <a:spLocks noGrp="1"/>
          </p:cNvSpPr>
          <p:nvPr>
            <p:ph type="dt" sz="half" idx="10"/>
          </p:nvPr>
        </p:nvSpPr>
        <p:spPr/>
        <p:txBody>
          <a:bodyPr/>
          <a:lstStyle/>
          <a:p>
            <a:fld id="{8C1E1FAD-7351-4908-963A-08EA8E4AB7A0}" type="datetimeFigureOut">
              <a:rPr lang="en-US" smtClean="0"/>
              <a:t>4/2/2025</a:t>
            </a:fld>
            <a:endParaRPr lang="en-US"/>
          </a:p>
        </p:txBody>
      </p:sp>
      <p:sp>
        <p:nvSpPr>
          <p:cNvPr id="8" name="Footer Placeholder 7">
            <a:extLst>
              <a:ext uri="{FF2B5EF4-FFF2-40B4-BE49-F238E27FC236}">
                <a16:creationId xmlns:a16="http://schemas.microsoft.com/office/drawing/2014/main" id="{445F8314-1849-461A-AAF2-BF149646D5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69738E-5865-473C-BAFB-BDB385C06931}"/>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919621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7AC40-59FF-4CE3-B49C-C824A784C5F7}"/>
              </a:ext>
            </a:extLst>
          </p:cNvPr>
          <p:cNvSpPr>
            <a:spLocks noGrp="1"/>
          </p:cNvSpPr>
          <p:nvPr>
            <p:ph type="title"/>
          </p:nvPr>
        </p:nvSpPr>
        <p:spPr>
          <a:xfrm>
            <a:off x="1219200" y="365125"/>
            <a:ext cx="9493249" cy="1577975"/>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F92FAB63-E9CE-4359-A54B-07AC7E9BBAE3}"/>
              </a:ext>
            </a:extLst>
          </p:cNvPr>
          <p:cNvSpPr>
            <a:spLocks noGrp="1"/>
          </p:cNvSpPr>
          <p:nvPr>
            <p:ph type="dt" sz="half" idx="10"/>
          </p:nvPr>
        </p:nvSpPr>
        <p:spPr/>
        <p:txBody>
          <a:bodyPr/>
          <a:lstStyle/>
          <a:p>
            <a:fld id="{8C1E1FAD-7351-4908-963A-08EA8E4AB7A0}" type="datetimeFigureOut">
              <a:rPr lang="en-US" smtClean="0"/>
              <a:t>4/2/2025</a:t>
            </a:fld>
            <a:endParaRPr lang="en-US"/>
          </a:p>
        </p:txBody>
      </p:sp>
      <p:sp>
        <p:nvSpPr>
          <p:cNvPr id="4" name="Footer Placeholder 3">
            <a:extLst>
              <a:ext uri="{FF2B5EF4-FFF2-40B4-BE49-F238E27FC236}">
                <a16:creationId xmlns:a16="http://schemas.microsoft.com/office/drawing/2014/main" id="{C7939854-5165-4C41-8DCA-D42DFD7D90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1768E0-4535-4B0D-8B94-4C10740B0A6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4019139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4678E3-D115-4E49-9ECB-656CF2319E94}"/>
              </a:ext>
            </a:extLst>
          </p:cNvPr>
          <p:cNvSpPr>
            <a:spLocks noGrp="1"/>
          </p:cNvSpPr>
          <p:nvPr>
            <p:ph type="dt" sz="half" idx="10"/>
          </p:nvPr>
        </p:nvSpPr>
        <p:spPr/>
        <p:txBody>
          <a:bodyPr/>
          <a:lstStyle/>
          <a:p>
            <a:fld id="{8C1E1FAD-7351-4908-963A-08EA8E4AB7A0}" type="datetimeFigureOut">
              <a:rPr lang="en-US" smtClean="0"/>
              <a:t>4/2/2025</a:t>
            </a:fld>
            <a:endParaRPr lang="en-US"/>
          </a:p>
        </p:txBody>
      </p:sp>
      <p:sp>
        <p:nvSpPr>
          <p:cNvPr id="3" name="Footer Placeholder 2">
            <a:extLst>
              <a:ext uri="{FF2B5EF4-FFF2-40B4-BE49-F238E27FC236}">
                <a16:creationId xmlns:a16="http://schemas.microsoft.com/office/drawing/2014/main" id="{E521E6FC-7F84-4673-81D6-B85FE26DA0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80318A-245C-4841-AB57-CEC5CC124D02}"/>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496310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F847B-9D86-47FF-B24A-EEA5F73EA144}"/>
              </a:ext>
            </a:extLst>
          </p:cNvPr>
          <p:cNvSpPr>
            <a:spLocks noGrp="1"/>
          </p:cNvSpPr>
          <p:nvPr>
            <p:ph type="title"/>
          </p:nvPr>
        </p:nvSpPr>
        <p:spPr>
          <a:xfrm>
            <a:off x="1219200" y="457200"/>
            <a:ext cx="3776472" cy="2852928"/>
          </a:xfrm>
        </p:spPr>
        <p:txBody>
          <a:bodyPr anchor="b">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ADAC0675-AD2F-44DC-8FF3-4454258A5908}"/>
              </a:ext>
            </a:extLst>
          </p:cNvPr>
          <p:cNvSpPr>
            <a:spLocks noGrp="1"/>
          </p:cNvSpPr>
          <p:nvPr>
            <p:ph idx="1"/>
          </p:nvPr>
        </p:nvSpPr>
        <p:spPr>
          <a:xfrm>
            <a:off x="5557582" y="987425"/>
            <a:ext cx="5948618"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1D96356-C0F0-4C22-B9B6-C7E0BE4F3702}"/>
              </a:ext>
            </a:extLst>
          </p:cNvPr>
          <p:cNvSpPr>
            <a:spLocks noGrp="1"/>
          </p:cNvSpPr>
          <p:nvPr>
            <p:ph type="body" sz="half" idx="2"/>
          </p:nvPr>
        </p:nvSpPr>
        <p:spPr>
          <a:xfrm>
            <a:off x="1219200" y="3484210"/>
            <a:ext cx="3768934" cy="238477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AF3EFD71-2ACA-4041-9EA2-86E7B81C314D}"/>
              </a:ext>
            </a:extLst>
          </p:cNvPr>
          <p:cNvSpPr>
            <a:spLocks noGrp="1"/>
          </p:cNvSpPr>
          <p:nvPr>
            <p:ph type="dt" sz="half" idx="10"/>
          </p:nvPr>
        </p:nvSpPr>
        <p:spPr/>
        <p:txBody>
          <a:bodyPr/>
          <a:lstStyle/>
          <a:p>
            <a:fld id="{8C1E1FAD-7351-4908-963A-08EA8E4AB7A0}" type="datetimeFigureOut">
              <a:rPr lang="en-US" smtClean="0"/>
              <a:t>4/2/2025</a:t>
            </a:fld>
            <a:endParaRPr lang="en-US"/>
          </a:p>
        </p:txBody>
      </p:sp>
      <p:sp>
        <p:nvSpPr>
          <p:cNvPr id="6" name="Footer Placeholder 5">
            <a:extLst>
              <a:ext uri="{FF2B5EF4-FFF2-40B4-BE49-F238E27FC236}">
                <a16:creationId xmlns:a16="http://schemas.microsoft.com/office/drawing/2014/main" id="{14ECACE3-32A8-4245-97AC-5797C147E7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D63845-314D-499C-BB75-CE9162BE6EE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800367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6D3DB-B1F8-4892-96F7-0BE21DE637CD}"/>
              </a:ext>
            </a:extLst>
          </p:cNvPr>
          <p:cNvSpPr>
            <a:spLocks noGrp="1"/>
          </p:cNvSpPr>
          <p:nvPr>
            <p:ph type="title"/>
          </p:nvPr>
        </p:nvSpPr>
        <p:spPr>
          <a:xfrm>
            <a:off x="1219200" y="457200"/>
            <a:ext cx="3932349" cy="2852670"/>
          </a:xfrm>
        </p:spPr>
        <p:txBody>
          <a:bodyPr anchor="b">
            <a:noAutofit/>
          </a:bodyPr>
          <a:lstStyle>
            <a:lvl1pPr>
              <a:defRPr sz="4000"/>
            </a:lvl1pPr>
          </a:lstStyle>
          <a:p>
            <a:r>
              <a:rPr lang="en-US" dirty="0"/>
              <a:t>Click to edit Master title style</a:t>
            </a:r>
          </a:p>
        </p:txBody>
      </p:sp>
      <p:sp>
        <p:nvSpPr>
          <p:cNvPr id="3" name="Picture Placeholder 2">
            <a:extLst>
              <a:ext uri="{FF2B5EF4-FFF2-40B4-BE49-F238E27FC236}">
                <a16:creationId xmlns:a16="http://schemas.microsoft.com/office/drawing/2014/main" id="{A40AB405-B2E9-4C4B-930C-CF1B63342F1D}"/>
              </a:ext>
            </a:extLst>
          </p:cNvPr>
          <p:cNvSpPr>
            <a:spLocks noGrp="1"/>
          </p:cNvSpPr>
          <p:nvPr>
            <p:ph type="pic" idx="1"/>
          </p:nvPr>
        </p:nvSpPr>
        <p:spPr>
          <a:xfrm>
            <a:off x="5674810" y="657055"/>
            <a:ext cx="5831389" cy="55151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8AF82ED-5295-4670-A3A8-B7813FF4713F}"/>
              </a:ext>
            </a:extLst>
          </p:cNvPr>
          <p:cNvSpPr>
            <a:spLocks noGrp="1"/>
          </p:cNvSpPr>
          <p:nvPr>
            <p:ph type="body" sz="half" idx="2"/>
          </p:nvPr>
        </p:nvSpPr>
        <p:spPr>
          <a:xfrm>
            <a:off x="1219199" y="3484210"/>
            <a:ext cx="3768934" cy="23768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F8BCDD2-4389-41FA-BE68-6805E3290FCE}"/>
              </a:ext>
            </a:extLst>
          </p:cNvPr>
          <p:cNvSpPr>
            <a:spLocks noGrp="1"/>
          </p:cNvSpPr>
          <p:nvPr>
            <p:ph type="dt" sz="half" idx="10"/>
          </p:nvPr>
        </p:nvSpPr>
        <p:spPr/>
        <p:txBody>
          <a:bodyPr/>
          <a:lstStyle/>
          <a:p>
            <a:fld id="{8C1E1FAD-7351-4908-963A-08EA8E4AB7A0}" type="datetimeFigureOut">
              <a:rPr lang="en-US" smtClean="0"/>
              <a:t>4/2/2025</a:t>
            </a:fld>
            <a:endParaRPr lang="en-US"/>
          </a:p>
        </p:txBody>
      </p:sp>
      <p:sp>
        <p:nvSpPr>
          <p:cNvPr id="6" name="Footer Placeholder 5">
            <a:extLst>
              <a:ext uri="{FF2B5EF4-FFF2-40B4-BE49-F238E27FC236}">
                <a16:creationId xmlns:a16="http://schemas.microsoft.com/office/drawing/2014/main" id="{33C1D4C8-D966-41BE-B38F-54B9134FF7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A7339F-1169-4FB1-8FAA-781335ECB2A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597692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104591-A10E-46C3-952B-F25DCBDAD1BC}"/>
              </a:ext>
            </a:extLst>
          </p:cNvPr>
          <p:cNvSpPr>
            <a:spLocks noGrp="1"/>
          </p:cNvSpPr>
          <p:nvPr>
            <p:ph type="title"/>
          </p:nvPr>
        </p:nvSpPr>
        <p:spPr>
          <a:xfrm>
            <a:off x="1219200" y="365125"/>
            <a:ext cx="9493249" cy="1577975"/>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E1F77F62-7300-4B81-8F9B-D040A0EE1797}"/>
              </a:ext>
            </a:extLst>
          </p:cNvPr>
          <p:cNvSpPr>
            <a:spLocks noGrp="1"/>
          </p:cNvSpPr>
          <p:nvPr>
            <p:ph type="body" idx="1"/>
          </p:nvPr>
        </p:nvSpPr>
        <p:spPr>
          <a:xfrm>
            <a:off x="1219200" y="2318032"/>
            <a:ext cx="9493250" cy="385416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6252CF0-2C7E-4A4C-BD7E-B7CEFF0DC458}"/>
              </a:ext>
            </a:extLst>
          </p:cNvPr>
          <p:cNvSpPr>
            <a:spLocks noGrp="1"/>
          </p:cNvSpPr>
          <p:nvPr>
            <p:ph type="dt" sz="half" idx="2"/>
          </p:nvPr>
        </p:nvSpPr>
        <p:spPr>
          <a:xfrm rot="16200000">
            <a:off x="-1029207" y="4680813"/>
            <a:ext cx="2758330" cy="365125"/>
          </a:xfrm>
          <a:prstGeom prst="rect">
            <a:avLst/>
          </a:prstGeom>
        </p:spPr>
        <p:txBody>
          <a:bodyPr vert="horz" lIns="91440" tIns="45720" rIns="91440" bIns="45720" rtlCol="0" anchor="ctr"/>
          <a:lstStyle>
            <a:lvl1pPr algn="l">
              <a:defRPr sz="1100">
                <a:solidFill>
                  <a:schemeClr val="tx1"/>
                </a:solidFill>
              </a:defRPr>
            </a:lvl1pPr>
          </a:lstStyle>
          <a:p>
            <a:fld id="{8C1E1FAD-7351-4908-963A-08EA8E4AB7A0}" type="datetimeFigureOut">
              <a:rPr lang="en-US" smtClean="0"/>
              <a:t>4/2/2025</a:t>
            </a:fld>
            <a:endParaRPr lang="en-US"/>
          </a:p>
        </p:txBody>
      </p:sp>
      <p:sp>
        <p:nvSpPr>
          <p:cNvPr id="5" name="Footer Placeholder 4">
            <a:extLst>
              <a:ext uri="{FF2B5EF4-FFF2-40B4-BE49-F238E27FC236}">
                <a16:creationId xmlns:a16="http://schemas.microsoft.com/office/drawing/2014/main" id="{D2B49E98-61B4-4398-B18F-534336EA1747}"/>
              </a:ext>
            </a:extLst>
          </p:cNvPr>
          <p:cNvSpPr>
            <a:spLocks noGrp="1"/>
          </p:cNvSpPr>
          <p:nvPr>
            <p:ph type="ftr" sz="quarter" idx="3"/>
          </p:nvPr>
        </p:nvSpPr>
        <p:spPr>
          <a:xfrm>
            <a:off x="661112" y="6356350"/>
            <a:ext cx="5509684" cy="365125"/>
          </a:xfrm>
          <a:prstGeom prst="rect">
            <a:avLst/>
          </a:prstGeom>
        </p:spPr>
        <p:txBody>
          <a:bodyPr vert="horz" lIns="91440" tIns="45720" rIns="91440" bIns="45720" rtlCol="0" anchor="ctr"/>
          <a:lstStyle>
            <a:lvl1pPr algn="l">
              <a:defRPr sz="11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A676DC5D-5820-4314-ADE6-9CD1C7D4AB68}"/>
              </a:ext>
            </a:extLst>
          </p:cNvPr>
          <p:cNvSpPr>
            <a:spLocks noGrp="1"/>
          </p:cNvSpPr>
          <p:nvPr>
            <p:ph type="sldNum" sz="quarter" idx="4"/>
          </p:nvPr>
        </p:nvSpPr>
        <p:spPr>
          <a:xfrm>
            <a:off x="10905482" y="6356350"/>
            <a:ext cx="1112082" cy="365125"/>
          </a:xfrm>
          <a:prstGeom prst="rect">
            <a:avLst/>
          </a:prstGeom>
        </p:spPr>
        <p:txBody>
          <a:bodyPr vert="horz" lIns="91440" tIns="45720" rIns="91440" bIns="45720" rtlCol="0" anchor="ctr"/>
          <a:lstStyle>
            <a:lvl1pPr algn="r">
              <a:defRPr sz="1100">
                <a:solidFill>
                  <a:schemeClr val="tx1"/>
                </a:solidFill>
              </a:defRPr>
            </a:lvl1pPr>
          </a:lstStyle>
          <a:p>
            <a:fld id="{1CF2D47E-0AF1-4C27-801F-64E3E5BF7F72}" type="slidenum">
              <a:rPr lang="en-US" smtClean="0"/>
              <a:t>‹#›</a:t>
            </a:fld>
            <a:endParaRPr lang="en-US"/>
          </a:p>
        </p:txBody>
      </p:sp>
      <p:grpSp>
        <p:nvGrpSpPr>
          <p:cNvPr id="7" name="Group 6">
            <a:extLst>
              <a:ext uri="{FF2B5EF4-FFF2-40B4-BE49-F238E27FC236}">
                <a16:creationId xmlns:a16="http://schemas.microsoft.com/office/drawing/2014/main" id="{23F5135F-115E-423C-BE4A-B56C35DC9F3E}"/>
              </a:ext>
            </a:extLst>
          </p:cNvPr>
          <p:cNvGrpSpPr/>
          <p:nvPr/>
        </p:nvGrpSpPr>
        <p:grpSpPr>
          <a:xfrm>
            <a:off x="174436" y="6356005"/>
            <a:ext cx="358083" cy="358083"/>
            <a:chOff x="4135740" y="1745599"/>
            <a:chExt cx="558732" cy="558732"/>
          </a:xfrm>
        </p:grpSpPr>
        <p:grpSp>
          <p:nvGrpSpPr>
            <p:cNvPr id="8" name="Group 7">
              <a:extLst>
                <a:ext uri="{FF2B5EF4-FFF2-40B4-BE49-F238E27FC236}">
                  <a16:creationId xmlns:a16="http://schemas.microsoft.com/office/drawing/2014/main" id="{82C1E318-0F1F-4920-8C7D-FBAC66631B54}"/>
                </a:ext>
              </a:extLst>
            </p:cNvPr>
            <p:cNvGrpSpPr/>
            <p:nvPr/>
          </p:nvGrpSpPr>
          <p:grpSpPr>
            <a:xfrm>
              <a:off x="4135740" y="1745599"/>
              <a:ext cx="558732" cy="558732"/>
              <a:chOff x="1028007" y="1706560"/>
              <a:chExt cx="575710" cy="575710"/>
            </a:xfrm>
          </p:grpSpPr>
          <p:cxnSp>
            <p:nvCxnSpPr>
              <p:cNvPr id="10" name="Straight Connector 9">
                <a:extLst>
                  <a:ext uri="{FF2B5EF4-FFF2-40B4-BE49-F238E27FC236}">
                    <a16:creationId xmlns:a16="http://schemas.microsoft.com/office/drawing/2014/main" id="{DE4A7237-B6EB-4FB7-8B68-7C27438D477D}"/>
                  </a:ext>
                </a:extLst>
              </p:cNvPr>
              <p:cNvCxnSpPr>
                <a:cxnSpLocks/>
              </p:cNvCxnSpPr>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4E00FDE-0838-4B5B-A782-6B6C92DB0A89}"/>
                  </a:ext>
                </a:extLst>
              </p:cNvPr>
              <p:cNvCxnSpPr>
                <a:cxnSpLocks/>
              </p:cNvCxnSpPr>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 name="Oval 8">
              <a:extLst>
                <a:ext uri="{FF2B5EF4-FFF2-40B4-BE49-F238E27FC236}">
                  <a16:creationId xmlns:a16="http://schemas.microsoft.com/office/drawing/2014/main" id="{2BC1B2F3-8E83-4A70-B103-979C67EECED1}"/>
                </a:ext>
              </a:extLst>
            </p:cNvPr>
            <p:cNvSpPr/>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76800773"/>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9" r:id="rId7"/>
    <p:sldLayoutId id="2147483835" r:id="rId8"/>
    <p:sldLayoutId id="2147483836" r:id="rId9"/>
    <p:sldLayoutId id="2147483837" r:id="rId10"/>
    <p:sldLayoutId id="2147483838" r:id="rId11"/>
  </p:sldLayoutIdLst>
  <p:txStyles>
    <p:titleStyle>
      <a:lvl1pPr algn="l" defTabSz="914400" rtl="0" eaLnBrk="1" latinLnBrk="0" hangingPunct="1">
        <a:lnSpc>
          <a:spcPct val="120000"/>
        </a:lnSpc>
        <a:spcBef>
          <a:spcPct val="0"/>
        </a:spcBef>
        <a:buNone/>
        <a:defRPr sz="4000" i="1" kern="1200">
          <a:solidFill>
            <a:srgbClr val="000000"/>
          </a:solidFill>
          <a:highlight>
            <a:srgbClr val="FFFF00"/>
          </a:highligh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Consolas" panose="020B0609020204030204" pitchFamily="49" charset="0"/>
        <a:buChar char="+"/>
        <a:defRPr sz="1400" kern="1200">
          <a:solidFill>
            <a:schemeClr val="tx1"/>
          </a:solidFill>
          <a:latin typeface="+mn-lt"/>
          <a:ea typeface="+mn-ea"/>
          <a:cs typeface="+mn-cs"/>
        </a:defRPr>
      </a:lvl2pPr>
      <a:lvl3pPr marL="64008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22960" indent="-228600" algn="l" defTabSz="914400" rtl="0" eaLnBrk="1" latinLnBrk="0" hangingPunct="1">
        <a:lnSpc>
          <a:spcPct val="120000"/>
        </a:lnSpc>
        <a:spcBef>
          <a:spcPts val="500"/>
        </a:spcBef>
        <a:buFont typeface="Consolas" panose="020B0609020204030204" pitchFamily="49" charset="0"/>
        <a:buChar char="+"/>
        <a:defRPr sz="1200" kern="1200">
          <a:solidFill>
            <a:schemeClr val="tx1"/>
          </a:solidFill>
          <a:latin typeface="+mn-lt"/>
          <a:ea typeface="+mn-ea"/>
          <a:cs typeface="+mn-cs"/>
        </a:defRPr>
      </a:lvl4pPr>
      <a:lvl5pPr marL="100584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0B60C714-CA3D-427D-95B5-3C29587A4C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52">
            <a:extLst>
              <a:ext uri="{FF2B5EF4-FFF2-40B4-BE49-F238E27FC236}">
                <a16:creationId xmlns:a16="http://schemas.microsoft.com/office/drawing/2014/main" id="{C1D7ED78-1CF5-4B8A-93C1-4CC089539D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046778" cy="6858000"/>
          </a:xfrm>
          <a:custGeom>
            <a:avLst/>
            <a:gdLst>
              <a:gd name="connsiteX0" fmla="*/ 0 w 12046778"/>
              <a:gd name="connsiteY0" fmla="*/ 0 h 6858000"/>
              <a:gd name="connsiteX1" fmla="*/ 454478 w 12046778"/>
              <a:gd name="connsiteY1" fmla="*/ 0 h 6858000"/>
              <a:gd name="connsiteX2" fmla="*/ 892342 w 12046778"/>
              <a:gd name="connsiteY2" fmla="*/ 15552 h 6858000"/>
              <a:gd name="connsiteX3" fmla="*/ 893702 w 12046778"/>
              <a:gd name="connsiteY3" fmla="*/ 0 h 6858000"/>
              <a:gd name="connsiteX4" fmla="*/ 5761220 w 12046778"/>
              <a:gd name="connsiteY4" fmla="*/ 0 h 6858000"/>
              <a:gd name="connsiteX5" fmla="*/ 7920992 w 12046778"/>
              <a:gd name="connsiteY5" fmla="*/ 265187 h 6858000"/>
              <a:gd name="connsiteX6" fmla="*/ 11428519 w 12046778"/>
              <a:gd name="connsiteY6" fmla="*/ 389763 h 6858000"/>
              <a:gd name="connsiteX7" fmla="*/ 11417875 w 12046778"/>
              <a:gd name="connsiteY7" fmla="*/ 694551 h 6858000"/>
              <a:gd name="connsiteX8" fmla="*/ 12046778 w 12046778"/>
              <a:gd name="connsiteY8" fmla="*/ 771770 h 6858000"/>
              <a:gd name="connsiteX9" fmla="*/ 11299482 w 12046778"/>
              <a:gd name="connsiteY9" fmla="*/ 6858000 h 6858000"/>
              <a:gd name="connsiteX10" fmla="*/ 11202642 w 12046778"/>
              <a:gd name="connsiteY10" fmla="*/ 6858000 h 6858000"/>
              <a:gd name="connsiteX11" fmla="*/ 6662440 w 12046778"/>
              <a:gd name="connsiteY11" fmla="*/ 6858000 h 6858000"/>
              <a:gd name="connsiteX12" fmla="*/ 0 w 12046778"/>
              <a:gd name="connsiteY1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046778" h="6858000">
                <a:moveTo>
                  <a:pt x="0" y="0"/>
                </a:moveTo>
                <a:lnTo>
                  <a:pt x="454478" y="0"/>
                </a:lnTo>
                <a:lnTo>
                  <a:pt x="892342" y="15552"/>
                </a:lnTo>
                <a:lnTo>
                  <a:pt x="893702" y="0"/>
                </a:lnTo>
                <a:lnTo>
                  <a:pt x="5761220" y="0"/>
                </a:lnTo>
                <a:lnTo>
                  <a:pt x="7920992" y="265187"/>
                </a:lnTo>
                <a:lnTo>
                  <a:pt x="11428519" y="389763"/>
                </a:lnTo>
                <a:lnTo>
                  <a:pt x="11417875" y="694551"/>
                </a:lnTo>
                <a:lnTo>
                  <a:pt x="12046778" y="771770"/>
                </a:lnTo>
                <a:lnTo>
                  <a:pt x="11299482" y="6858000"/>
                </a:lnTo>
                <a:lnTo>
                  <a:pt x="11202642" y="6858000"/>
                </a:lnTo>
                <a:lnTo>
                  <a:pt x="6662440" y="6858000"/>
                </a:lnTo>
                <a:lnTo>
                  <a:pt x="0" y="6858000"/>
                </a:lnTo>
                <a:close/>
              </a:path>
            </a:pathLst>
          </a:custGeom>
          <a:solidFill>
            <a:schemeClr val="tx1"/>
          </a:solidFill>
          <a:ln w="12700" cap="flat" cmpd="sng" algn="ctr">
            <a:noFill/>
            <a:prstDash val="solid"/>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Freeform: Shape 53">
            <a:extLst>
              <a:ext uri="{FF2B5EF4-FFF2-40B4-BE49-F238E27FC236}">
                <a16:creationId xmlns:a16="http://schemas.microsoft.com/office/drawing/2014/main" id="{C3FA2241-6B3E-48FF-860B-B990431EC4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1915541" cy="6858001"/>
          </a:xfrm>
          <a:custGeom>
            <a:avLst/>
            <a:gdLst>
              <a:gd name="connsiteX0" fmla="*/ 289900 w 11915541"/>
              <a:gd name="connsiteY0" fmla="*/ 0 h 6858001"/>
              <a:gd name="connsiteX1" fmla="*/ 4956408 w 11915541"/>
              <a:gd name="connsiteY1" fmla="*/ 0 h 6858001"/>
              <a:gd name="connsiteX2" fmla="*/ 7146011 w 11915541"/>
              <a:gd name="connsiteY2" fmla="*/ 269060 h 6858001"/>
              <a:gd name="connsiteX3" fmla="*/ 7883888 w 11915541"/>
              <a:gd name="connsiteY3" fmla="*/ 358077 h 6858001"/>
              <a:gd name="connsiteX4" fmla="*/ 8743808 w 11915541"/>
              <a:gd name="connsiteY4" fmla="*/ 388772 h 6858001"/>
              <a:gd name="connsiteX5" fmla="*/ 8846325 w 11915541"/>
              <a:gd name="connsiteY5" fmla="*/ 387158 h 6858001"/>
              <a:gd name="connsiteX6" fmla="*/ 8908081 w 11915541"/>
              <a:gd name="connsiteY6" fmla="*/ 391374 h 6858001"/>
              <a:gd name="connsiteX7" fmla="*/ 8976104 w 11915541"/>
              <a:gd name="connsiteY7" fmla="*/ 394890 h 6858001"/>
              <a:gd name="connsiteX8" fmla="*/ 9041336 w 11915541"/>
              <a:gd name="connsiteY8" fmla="*/ 398298 h 6858001"/>
              <a:gd name="connsiteX9" fmla="*/ 9111961 w 11915541"/>
              <a:gd name="connsiteY9" fmla="*/ 399407 h 6858001"/>
              <a:gd name="connsiteX10" fmla="*/ 9137458 w 11915541"/>
              <a:gd name="connsiteY10" fmla="*/ 411076 h 6858001"/>
              <a:gd name="connsiteX11" fmla="*/ 9439267 w 11915541"/>
              <a:gd name="connsiteY11" fmla="*/ 421615 h 6858001"/>
              <a:gd name="connsiteX12" fmla="*/ 9447565 w 11915541"/>
              <a:gd name="connsiteY12" fmla="*/ 420237 h 6858001"/>
              <a:gd name="connsiteX13" fmla="*/ 9480968 w 11915541"/>
              <a:gd name="connsiteY13" fmla="*/ 413579 h 6858001"/>
              <a:gd name="connsiteX14" fmla="*/ 9485823 w 11915541"/>
              <a:gd name="connsiteY14" fmla="*/ 414668 h 6858001"/>
              <a:gd name="connsiteX15" fmla="*/ 9504040 w 11915541"/>
              <a:gd name="connsiteY15" fmla="*/ 413672 h 6858001"/>
              <a:gd name="connsiteX16" fmla="*/ 9510668 w 11915541"/>
              <a:gd name="connsiteY16" fmla="*/ 420087 h 6858001"/>
              <a:gd name="connsiteX17" fmla="*/ 9572280 w 11915541"/>
              <a:gd name="connsiteY17" fmla="*/ 419684 h 6858001"/>
              <a:gd name="connsiteX18" fmla="*/ 9690102 w 11915541"/>
              <a:gd name="connsiteY18" fmla="*/ 407264 h 6858001"/>
              <a:gd name="connsiteX19" fmla="*/ 9711635 w 11915541"/>
              <a:gd name="connsiteY19" fmla="*/ 410830 h 6858001"/>
              <a:gd name="connsiteX20" fmla="*/ 9828330 w 11915541"/>
              <a:gd name="connsiteY20" fmla="*/ 413906 h 6858001"/>
              <a:gd name="connsiteX21" fmla="*/ 9966913 w 11915541"/>
              <a:gd name="connsiteY21" fmla="*/ 412008 h 6858001"/>
              <a:gd name="connsiteX22" fmla="*/ 10066210 w 11915541"/>
              <a:gd name="connsiteY22" fmla="*/ 412124 h 6858001"/>
              <a:gd name="connsiteX23" fmla="*/ 10165116 w 11915541"/>
              <a:gd name="connsiteY23" fmla="*/ 410209 h 6858001"/>
              <a:gd name="connsiteX24" fmla="*/ 10244876 w 11915541"/>
              <a:gd name="connsiteY24" fmla="*/ 418729 h 6858001"/>
              <a:gd name="connsiteX25" fmla="*/ 10292900 w 11915541"/>
              <a:gd name="connsiteY25" fmla="*/ 427936 h 6858001"/>
              <a:gd name="connsiteX26" fmla="*/ 10326189 w 11915541"/>
              <a:gd name="connsiteY26" fmla="*/ 437758 h 6858001"/>
              <a:gd name="connsiteX27" fmla="*/ 10419820 w 11915541"/>
              <a:gd name="connsiteY27" fmla="*/ 445961 h 6858001"/>
              <a:gd name="connsiteX28" fmla="*/ 10556118 w 11915541"/>
              <a:gd name="connsiteY28" fmla="*/ 452534 h 6858001"/>
              <a:gd name="connsiteX29" fmla="*/ 10617267 w 11915541"/>
              <a:gd name="connsiteY29" fmla="*/ 458327 h 6858001"/>
              <a:gd name="connsiteX30" fmla="*/ 11266201 w 11915541"/>
              <a:gd name="connsiteY30" fmla="*/ 485414 h 6858001"/>
              <a:gd name="connsiteX31" fmla="*/ 11266114 w 11915541"/>
              <a:gd name="connsiteY31" fmla="*/ 487867 h 6858001"/>
              <a:gd name="connsiteX32" fmla="*/ 11294016 w 11915541"/>
              <a:gd name="connsiteY32" fmla="*/ 500627 h 6858001"/>
              <a:gd name="connsiteX33" fmla="*/ 11304892 w 11915541"/>
              <a:gd name="connsiteY33" fmla="*/ 529592 h 6858001"/>
              <a:gd name="connsiteX34" fmla="*/ 11295858 w 11915541"/>
              <a:gd name="connsiteY34" fmla="*/ 788304 h 6858001"/>
              <a:gd name="connsiteX35" fmla="*/ 11881324 w 11915541"/>
              <a:gd name="connsiteY35" fmla="*/ 860190 h 6858001"/>
              <a:gd name="connsiteX36" fmla="*/ 11881031 w 11915541"/>
              <a:gd name="connsiteY36" fmla="*/ 862574 h 6858001"/>
              <a:gd name="connsiteX37" fmla="*/ 11907128 w 11915541"/>
              <a:gd name="connsiteY37" fmla="*/ 877384 h 6858001"/>
              <a:gd name="connsiteX38" fmla="*/ 11915256 w 11915541"/>
              <a:gd name="connsiteY38" fmla="*/ 906533 h 6858001"/>
              <a:gd name="connsiteX39" fmla="*/ 11521832 w 11915541"/>
              <a:gd name="connsiteY39" fmla="*/ 4110709 h 6858001"/>
              <a:gd name="connsiteX40" fmla="*/ 11515825 w 11915541"/>
              <a:gd name="connsiteY40" fmla="*/ 4119564 h 6858001"/>
              <a:gd name="connsiteX41" fmla="*/ 11519210 w 11915541"/>
              <a:gd name="connsiteY41" fmla="*/ 4131712 h 6858001"/>
              <a:gd name="connsiteX42" fmla="*/ 11184463 w 11915541"/>
              <a:gd name="connsiteY42" fmla="*/ 6858000 h 6858001"/>
              <a:gd name="connsiteX43" fmla="*/ 11083854 w 11915541"/>
              <a:gd name="connsiteY43" fmla="*/ 6858000 h 6858001"/>
              <a:gd name="connsiteX44" fmla="*/ 11083854 w 11915541"/>
              <a:gd name="connsiteY44" fmla="*/ 6858001 h 6858001"/>
              <a:gd name="connsiteX45" fmla="*/ 0 w 11915541"/>
              <a:gd name="connsiteY45" fmla="*/ 6858001 h 6858001"/>
              <a:gd name="connsiteX46" fmla="*/ 0 w 11915541"/>
              <a:gd name="connsiteY46" fmla="*/ 76664 h 6858001"/>
              <a:gd name="connsiteX47" fmla="*/ 286723 w 11915541"/>
              <a:gd name="connsiteY47" fmla="*/ 86899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915541" h="6858001">
                <a:moveTo>
                  <a:pt x="289900" y="0"/>
                </a:moveTo>
                <a:lnTo>
                  <a:pt x="4956408" y="0"/>
                </a:lnTo>
                <a:lnTo>
                  <a:pt x="7146011" y="269060"/>
                </a:lnTo>
                <a:lnTo>
                  <a:pt x="7883888" y="358077"/>
                </a:lnTo>
                <a:lnTo>
                  <a:pt x="8743808" y="388772"/>
                </a:lnTo>
                <a:lnTo>
                  <a:pt x="8846325" y="387158"/>
                </a:lnTo>
                <a:lnTo>
                  <a:pt x="8908081" y="391374"/>
                </a:lnTo>
                <a:lnTo>
                  <a:pt x="8976104" y="394890"/>
                </a:lnTo>
                <a:lnTo>
                  <a:pt x="9041336" y="398298"/>
                </a:lnTo>
                <a:lnTo>
                  <a:pt x="9111961" y="399407"/>
                </a:lnTo>
                <a:lnTo>
                  <a:pt x="9137458" y="411076"/>
                </a:lnTo>
                <a:lnTo>
                  <a:pt x="9439267" y="421615"/>
                </a:lnTo>
                <a:lnTo>
                  <a:pt x="9447565" y="420237"/>
                </a:lnTo>
                <a:cubicBezTo>
                  <a:pt x="9454515" y="418898"/>
                  <a:pt x="9474592" y="414507"/>
                  <a:pt x="9480968" y="413579"/>
                </a:cubicBezTo>
                <a:lnTo>
                  <a:pt x="9485823" y="414668"/>
                </a:lnTo>
                <a:lnTo>
                  <a:pt x="9504040" y="413672"/>
                </a:lnTo>
                <a:lnTo>
                  <a:pt x="9510668" y="420087"/>
                </a:lnTo>
                <a:lnTo>
                  <a:pt x="9572280" y="419684"/>
                </a:lnTo>
                <a:cubicBezTo>
                  <a:pt x="9599152" y="403815"/>
                  <a:pt x="9648610" y="413243"/>
                  <a:pt x="9690102" y="407264"/>
                </a:cubicBezTo>
                <a:lnTo>
                  <a:pt x="9711635" y="410830"/>
                </a:lnTo>
                <a:lnTo>
                  <a:pt x="9828330" y="413906"/>
                </a:lnTo>
                <a:cubicBezTo>
                  <a:pt x="9901450" y="412197"/>
                  <a:pt x="9903487" y="416948"/>
                  <a:pt x="9966913" y="412008"/>
                </a:cubicBezTo>
                <a:cubicBezTo>
                  <a:pt x="10024782" y="416355"/>
                  <a:pt x="10018033" y="414239"/>
                  <a:pt x="10066210" y="412124"/>
                </a:cubicBezTo>
                <a:lnTo>
                  <a:pt x="10165116" y="410209"/>
                </a:lnTo>
                <a:cubicBezTo>
                  <a:pt x="10191560" y="417316"/>
                  <a:pt x="10211518" y="430503"/>
                  <a:pt x="10244876" y="418729"/>
                </a:cubicBezTo>
                <a:cubicBezTo>
                  <a:pt x="10237086" y="432781"/>
                  <a:pt x="10284124" y="415543"/>
                  <a:pt x="10292900" y="427936"/>
                </a:cubicBezTo>
                <a:cubicBezTo>
                  <a:pt x="10297954" y="438166"/>
                  <a:pt x="10313400" y="435319"/>
                  <a:pt x="10326189" y="437758"/>
                </a:cubicBezTo>
                <a:cubicBezTo>
                  <a:pt x="10337091" y="447506"/>
                  <a:pt x="10399279" y="450054"/>
                  <a:pt x="10419820" y="445961"/>
                </a:cubicBezTo>
                <a:cubicBezTo>
                  <a:pt x="10473071" y="447462"/>
                  <a:pt x="10510712" y="446330"/>
                  <a:pt x="10556118" y="452534"/>
                </a:cubicBezTo>
                <a:cubicBezTo>
                  <a:pt x="10574153" y="454056"/>
                  <a:pt x="10608649" y="456182"/>
                  <a:pt x="10617267" y="458327"/>
                </a:cubicBezTo>
                <a:lnTo>
                  <a:pt x="11266201" y="485414"/>
                </a:lnTo>
                <a:cubicBezTo>
                  <a:pt x="11266172" y="486232"/>
                  <a:pt x="11266143" y="487049"/>
                  <a:pt x="11266114" y="487867"/>
                </a:cubicBezTo>
                <a:lnTo>
                  <a:pt x="11294016" y="500627"/>
                </a:lnTo>
                <a:cubicBezTo>
                  <a:pt x="11301071" y="508193"/>
                  <a:pt x="11305249" y="518441"/>
                  <a:pt x="11304892" y="529592"/>
                </a:cubicBezTo>
                <a:lnTo>
                  <a:pt x="11295858" y="788304"/>
                </a:lnTo>
                <a:lnTo>
                  <a:pt x="11881324" y="860190"/>
                </a:lnTo>
                <a:cubicBezTo>
                  <a:pt x="11881227" y="860985"/>
                  <a:pt x="11881128" y="861779"/>
                  <a:pt x="11881031" y="862574"/>
                </a:cubicBezTo>
                <a:lnTo>
                  <a:pt x="11907128" y="877384"/>
                </a:lnTo>
                <a:cubicBezTo>
                  <a:pt x="11913358" y="885357"/>
                  <a:pt x="11916554" y="895698"/>
                  <a:pt x="11915256" y="906533"/>
                </a:cubicBezTo>
                <a:lnTo>
                  <a:pt x="11521832" y="4110709"/>
                </a:lnTo>
                <a:lnTo>
                  <a:pt x="11515825" y="4119564"/>
                </a:lnTo>
                <a:lnTo>
                  <a:pt x="11519210" y="4131712"/>
                </a:lnTo>
                <a:lnTo>
                  <a:pt x="11184463" y="6858000"/>
                </a:lnTo>
                <a:lnTo>
                  <a:pt x="11083854" y="6858000"/>
                </a:lnTo>
                <a:lnTo>
                  <a:pt x="11083854" y="6858001"/>
                </a:lnTo>
                <a:lnTo>
                  <a:pt x="0" y="6858001"/>
                </a:lnTo>
                <a:lnTo>
                  <a:pt x="0" y="76664"/>
                </a:lnTo>
                <a:lnTo>
                  <a:pt x="286723" y="86899"/>
                </a:lnTo>
                <a:close/>
              </a:path>
            </a:pathLst>
          </a:custGeom>
          <a:blipFill>
            <a:blip r:embed="rId2"/>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5" name="Picture 54">
            <a:extLst>
              <a:ext uri="{FF2B5EF4-FFF2-40B4-BE49-F238E27FC236}">
                <a16:creationId xmlns:a16="http://schemas.microsoft.com/office/drawing/2014/main" id="{AA4F6C8B-37F6-18F1-47F3-DC13205EF478}"/>
              </a:ext>
            </a:extLst>
          </p:cNvPr>
          <p:cNvPicPr>
            <a:picLocks noChangeAspect="1"/>
          </p:cNvPicPr>
          <p:nvPr/>
        </p:nvPicPr>
        <p:blipFill>
          <a:blip r:embed="rId3">
            <a:alphaModFix amt="85000"/>
          </a:blip>
          <a:srcRect t="10885" r="5" b="2730"/>
          <a:stretch/>
        </p:blipFill>
        <p:spPr>
          <a:xfrm>
            <a:off x="-5309" y="-36666"/>
            <a:ext cx="11920851" cy="6863842"/>
          </a:xfrm>
          <a:custGeom>
            <a:avLst/>
            <a:gdLst/>
            <a:ahLst/>
            <a:cxnLst/>
            <a:rect l="l" t="t" r="r" b="b"/>
            <a:pathLst>
              <a:path w="11920851" h="6863842">
                <a:moveTo>
                  <a:pt x="93746" y="220"/>
                </a:moveTo>
                <a:cubicBezTo>
                  <a:pt x="149331" y="1296"/>
                  <a:pt x="222869" y="5962"/>
                  <a:pt x="295210" y="5841"/>
                </a:cubicBezTo>
                <a:lnTo>
                  <a:pt x="4961718" y="5841"/>
                </a:lnTo>
                <a:lnTo>
                  <a:pt x="7151321" y="274901"/>
                </a:lnTo>
                <a:lnTo>
                  <a:pt x="7889198" y="363918"/>
                </a:lnTo>
                <a:lnTo>
                  <a:pt x="8749118" y="394613"/>
                </a:lnTo>
                <a:lnTo>
                  <a:pt x="8851635" y="392999"/>
                </a:lnTo>
                <a:lnTo>
                  <a:pt x="8913391" y="397215"/>
                </a:lnTo>
                <a:lnTo>
                  <a:pt x="8981414" y="400731"/>
                </a:lnTo>
                <a:lnTo>
                  <a:pt x="9046646" y="404139"/>
                </a:lnTo>
                <a:lnTo>
                  <a:pt x="9117271" y="405248"/>
                </a:lnTo>
                <a:lnTo>
                  <a:pt x="9142768" y="416917"/>
                </a:lnTo>
                <a:lnTo>
                  <a:pt x="9444577" y="427456"/>
                </a:lnTo>
                <a:lnTo>
                  <a:pt x="9452875" y="426078"/>
                </a:lnTo>
                <a:cubicBezTo>
                  <a:pt x="9459825" y="424739"/>
                  <a:pt x="9479902" y="420348"/>
                  <a:pt x="9486278" y="419420"/>
                </a:cubicBezTo>
                <a:lnTo>
                  <a:pt x="9491133" y="420509"/>
                </a:lnTo>
                <a:lnTo>
                  <a:pt x="9509350" y="419513"/>
                </a:lnTo>
                <a:lnTo>
                  <a:pt x="9515978" y="425928"/>
                </a:lnTo>
                <a:lnTo>
                  <a:pt x="9577590" y="425525"/>
                </a:lnTo>
                <a:cubicBezTo>
                  <a:pt x="9604462" y="409656"/>
                  <a:pt x="9653920" y="419084"/>
                  <a:pt x="9695412" y="413105"/>
                </a:cubicBezTo>
                <a:lnTo>
                  <a:pt x="9716945" y="416671"/>
                </a:lnTo>
                <a:lnTo>
                  <a:pt x="9833640" y="419747"/>
                </a:lnTo>
                <a:cubicBezTo>
                  <a:pt x="9906760" y="418038"/>
                  <a:pt x="9908797" y="422789"/>
                  <a:pt x="9972223" y="417849"/>
                </a:cubicBezTo>
                <a:cubicBezTo>
                  <a:pt x="10030092" y="422196"/>
                  <a:pt x="10023343" y="420080"/>
                  <a:pt x="10071520" y="417965"/>
                </a:cubicBezTo>
                <a:lnTo>
                  <a:pt x="10170426" y="416050"/>
                </a:lnTo>
                <a:cubicBezTo>
                  <a:pt x="10196870" y="423157"/>
                  <a:pt x="10216828" y="436344"/>
                  <a:pt x="10250186" y="424570"/>
                </a:cubicBezTo>
                <a:cubicBezTo>
                  <a:pt x="10242396" y="438622"/>
                  <a:pt x="10289434" y="421384"/>
                  <a:pt x="10298210" y="433777"/>
                </a:cubicBezTo>
                <a:cubicBezTo>
                  <a:pt x="10303264" y="444007"/>
                  <a:pt x="10318710" y="441160"/>
                  <a:pt x="10331499" y="443599"/>
                </a:cubicBezTo>
                <a:cubicBezTo>
                  <a:pt x="10342401" y="453347"/>
                  <a:pt x="10404589" y="455895"/>
                  <a:pt x="10425130" y="451802"/>
                </a:cubicBezTo>
                <a:cubicBezTo>
                  <a:pt x="10478381" y="453303"/>
                  <a:pt x="10516022" y="452171"/>
                  <a:pt x="10561428" y="458375"/>
                </a:cubicBezTo>
                <a:cubicBezTo>
                  <a:pt x="10579463" y="459897"/>
                  <a:pt x="10613959" y="462023"/>
                  <a:pt x="10622577" y="464168"/>
                </a:cubicBezTo>
                <a:lnTo>
                  <a:pt x="11271511" y="491255"/>
                </a:lnTo>
                <a:cubicBezTo>
                  <a:pt x="11271482" y="492073"/>
                  <a:pt x="11271453" y="492890"/>
                  <a:pt x="11271424" y="493708"/>
                </a:cubicBezTo>
                <a:lnTo>
                  <a:pt x="11299326" y="506468"/>
                </a:lnTo>
                <a:cubicBezTo>
                  <a:pt x="11306381" y="514034"/>
                  <a:pt x="11310559" y="524282"/>
                  <a:pt x="11310202" y="535433"/>
                </a:cubicBezTo>
                <a:lnTo>
                  <a:pt x="11301168" y="794145"/>
                </a:lnTo>
                <a:lnTo>
                  <a:pt x="11886634" y="866031"/>
                </a:lnTo>
                <a:cubicBezTo>
                  <a:pt x="11886537" y="866826"/>
                  <a:pt x="11886438" y="867620"/>
                  <a:pt x="11886341" y="868415"/>
                </a:cubicBezTo>
                <a:lnTo>
                  <a:pt x="11912438" y="883225"/>
                </a:lnTo>
                <a:cubicBezTo>
                  <a:pt x="11918668" y="891198"/>
                  <a:pt x="11921864" y="901539"/>
                  <a:pt x="11920566" y="912374"/>
                </a:cubicBezTo>
                <a:lnTo>
                  <a:pt x="11527142" y="4116550"/>
                </a:lnTo>
                <a:lnTo>
                  <a:pt x="11521135" y="4125405"/>
                </a:lnTo>
                <a:lnTo>
                  <a:pt x="11524520" y="4137553"/>
                </a:lnTo>
                <a:lnTo>
                  <a:pt x="11189773" y="6863841"/>
                </a:lnTo>
                <a:lnTo>
                  <a:pt x="11089164" y="6863841"/>
                </a:lnTo>
                <a:lnTo>
                  <a:pt x="11089164" y="6863842"/>
                </a:lnTo>
                <a:lnTo>
                  <a:pt x="5310" y="6863842"/>
                </a:lnTo>
                <a:lnTo>
                  <a:pt x="5310" y="82505"/>
                </a:lnTo>
                <a:lnTo>
                  <a:pt x="0" y="16141"/>
                </a:lnTo>
                <a:cubicBezTo>
                  <a:pt x="530" y="1658"/>
                  <a:pt x="38161" y="-856"/>
                  <a:pt x="93746" y="220"/>
                </a:cubicBezTo>
                <a:close/>
              </a:path>
            </a:pathLst>
          </a:custGeom>
        </p:spPr>
      </p:pic>
      <p:sp>
        <p:nvSpPr>
          <p:cNvPr id="56" name="Rectangle 8">
            <a:extLst>
              <a:ext uri="{FF2B5EF4-FFF2-40B4-BE49-F238E27FC236}">
                <a16:creationId xmlns:a16="http://schemas.microsoft.com/office/drawing/2014/main" id="{E768A620-6CE7-44E7-BB7E-5C93F026D5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097" y="3077"/>
            <a:ext cx="6289954" cy="221524"/>
          </a:xfrm>
          <a:custGeom>
            <a:avLst/>
            <a:gdLst>
              <a:gd name="connsiteX0" fmla="*/ 0 w 5910735"/>
              <a:gd name="connsiteY0" fmla="*/ 0 h 272502"/>
              <a:gd name="connsiteX1" fmla="*/ 5910735 w 5910735"/>
              <a:gd name="connsiteY1" fmla="*/ 0 h 272502"/>
              <a:gd name="connsiteX2" fmla="*/ 5910735 w 5910735"/>
              <a:gd name="connsiteY2" fmla="*/ 272502 h 272502"/>
              <a:gd name="connsiteX3" fmla="*/ 0 w 5910735"/>
              <a:gd name="connsiteY3" fmla="*/ 272502 h 272502"/>
              <a:gd name="connsiteX4" fmla="*/ 0 w 5910735"/>
              <a:gd name="connsiteY4" fmla="*/ 0 h 272502"/>
              <a:gd name="connsiteX0" fmla="*/ 0 w 5910735"/>
              <a:gd name="connsiteY0" fmla="*/ 0 h 272502"/>
              <a:gd name="connsiteX1" fmla="*/ 5910735 w 5910735"/>
              <a:gd name="connsiteY1" fmla="*/ 0 h 272502"/>
              <a:gd name="connsiteX2" fmla="*/ 5910735 w 5910735"/>
              <a:gd name="connsiteY2" fmla="*/ 272502 h 272502"/>
              <a:gd name="connsiteX3" fmla="*/ 0 w 5910735"/>
              <a:gd name="connsiteY3" fmla="*/ 272502 h 272502"/>
              <a:gd name="connsiteX4" fmla="*/ 0 w 5910735"/>
              <a:gd name="connsiteY4" fmla="*/ 0 h 272502"/>
              <a:gd name="connsiteX0" fmla="*/ 0 w 5910735"/>
              <a:gd name="connsiteY0" fmla="*/ 0 h 272502"/>
              <a:gd name="connsiteX1" fmla="*/ 4810804 w 5910735"/>
              <a:gd name="connsiteY1" fmla="*/ 0 h 272502"/>
              <a:gd name="connsiteX2" fmla="*/ 5910735 w 5910735"/>
              <a:gd name="connsiteY2" fmla="*/ 272502 h 272502"/>
              <a:gd name="connsiteX3" fmla="*/ 0 w 5910735"/>
              <a:gd name="connsiteY3" fmla="*/ 272502 h 272502"/>
              <a:gd name="connsiteX4" fmla="*/ 0 w 5910735"/>
              <a:gd name="connsiteY4" fmla="*/ 0 h 272502"/>
              <a:gd name="connsiteX0" fmla="*/ 0 w 6295048"/>
              <a:gd name="connsiteY0" fmla="*/ 0 h 272502"/>
              <a:gd name="connsiteX1" fmla="*/ 4810804 w 6295048"/>
              <a:gd name="connsiteY1" fmla="*/ 0 h 272502"/>
              <a:gd name="connsiteX2" fmla="*/ 6295048 w 6295048"/>
              <a:gd name="connsiteY2" fmla="*/ 206241 h 272502"/>
              <a:gd name="connsiteX3" fmla="*/ 0 w 6295048"/>
              <a:gd name="connsiteY3" fmla="*/ 272502 h 272502"/>
              <a:gd name="connsiteX4" fmla="*/ 0 w 6295048"/>
              <a:gd name="connsiteY4" fmla="*/ 0 h 272502"/>
              <a:gd name="connsiteX0" fmla="*/ 0 w 6295048"/>
              <a:gd name="connsiteY0" fmla="*/ 0 h 206241"/>
              <a:gd name="connsiteX1" fmla="*/ 4810804 w 6295048"/>
              <a:gd name="connsiteY1" fmla="*/ 0 h 206241"/>
              <a:gd name="connsiteX2" fmla="*/ 6295048 w 6295048"/>
              <a:gd name="connsiteY2" fmla="*/ 206241 h 206241"/>
              <a:gd name="connsiteX3" fmla="*/ 2451653 w 6295048"/>
              <a:gd name="connsiteY3" fmla="*/ 100224 h 206241"/>
              <a:gd name="connsiteX4" fmla="*/ 0 w 6295048"/>
              <a:gd name="connsiteY4" fmla="*/ 0 h 206241"/>
              <a:gd name="connsiteX0" fmla="*/ 0 w 6295048"/>
              <a:gd name="connsiteY0" fmla="*/ 0 h 206241"/>
              <a:gd name="connsiteX1" fmla="*/ 4810804 w 6295048"/>
              <a:gd name="connsiteY1" fmla="*/ 0 h 206241"/>
              <a:gd name="connsiteX2" fmla="*/ 6295048 w 6295048"/>
              <a:gd name="connsiteY2" fmla="*/ 206241 h 206241"/>
              <a:gd name="connsiteX3" fmla="*/ 2458687 w 6295048"/>
              <a:gd name="connsiteY3" fmla="*/ 72088 h 206241"/>
              <a:gd name="connsiteX4" fmla="*/ 0 w 6295048"/>
              <a:gd name="connsiteY4" fmla="*/ 0 h 206241"/>
              <a:gd name="connsiteX0" fmla="*/ 0 w 6274671"/>
              <a:gd name="connsiteY0" fmla="*/ 0 h 216430"/>
              <a:gd name="connsiteX1" fmla="*/ 4810804 w 6274671"/>
              <a:gd name="connsiteY1" fmla="*/ 0 h 216430"/>
              <a:gd name="connsiteX2" fmla="*/ 6274671 w 6274671"/>
              <a:gd name="connsiteY2" fmla="*/ 216430 h 216430"/>
              <a:gd name="connsiteX3" fmla="*/ 2458687 w 6274671"/>
              <a:gd name="connsiteY3" fmla="*/ 72088 h 216430"/>
              <a:gd name="connsiteX4" fmla="*/ 0 w 6274671"/>
              <a:gd name="connsiteY4" fmla="*/ 0 h 216430"/>
              <a:gd name="connsiteX0" fmla="*/ 0 w 6274671"/>
              <a:gd name="connsiteY0" fmla="*/ 0 h 216430"/>
              <a:gd name="connsiteX1" fmla="*/ 4810804 w 6274671"/>
              <a:gd name="connsiteY1" fmla="*/ 0 h 216430"/>
              <a:gd name="connsiteX2" fmla="*/ 6274671 w 6274671"/>
              <a:gd name="connsiteY2" fmla="*/ 216430 h 216430"/>
              <a:gd name="connsiteX3" fmla="*/ 2458687 w 6274671"/>
              <a:gd name="connsiteY3" fmla="*/ 82276 h 216430"/>
              <a:gd name="connsiteX4" fmla="*/ 0 w 6274671"/>
              <a:gd name="connsiteY4" fmla="*/ 0 h 216430"/>
              <a:gd name="connsiteX0" fmla="*/ 0 w 6274671"/>
              <a:gd name="connsiteY0" fmla="*/ 0 h 216430"/>
              <a:gd name="connsiteX1" fmla="*/ 4612132 w 6274671"/>
              <a:gd name="connsiteY1" fmla="*/ 5094 h 216430"/>
              <a:gd name="connsiteX2" fmla="*/ 6274671 w 6274671"/>
              <a:gd name="connsiteY2" fmla="*/ 216430 h 216430"/>
              <a:gd name="connsiteX3" fmla="*/ 2458687 w 6274671"/>
              <a:gd name="connsiteY3" fmla="*/ 82276 h 216430"/>
              <a:gd name="connsiteX4" fmla="*/ 0 w 6274671"/>
              <a:gd name="connsiteY4" fmla="*/ 0 h 216430"/>
              <a:gd name="connsiteX0" fmla="*/ 0 w 6274671"/>
              <a:gd name="connsiteY0" fmla="*/ 0 h 216430"/>
              <a:gd name="connsiteX1" fmla="*/ 4571379 w 6274671"/>
              <a:gd name="connsiteY1" fmla="*/ 0 h 216430"/>
              <a:gd name="connsiteX2" fmla="*/ 6274671 w 6274671"/>
              <a:gd name="connsiteY2" fmla="*/ 216430 h 216430"/>
              <a:gd name="connsiteX3" fmla="*/ 2458687 w 6274671"/>
              <a:gd name="connsiteY3" fmla="*/ 82276 h 216430"/>
              <a:gd name="connsiteX4" fmla="*/ 0 w 6274671"/>
              <a:gd name="connsiteY4" fmla="*/ 0 h 216430"/>
              <a:gd name="connsiteX0" fmla="*/ 0 w 6284860"/>
              <a:gd name="connsiteY0" fmla="*/ 0 h 216430"/>
              <a:gd name="connsiteX1" fmla="*/ 4571379 w 6284860"/>
              <a:gd name="connsiteY1" fmla="*/ 0 h 216430"/>
              <a:gd name="connsiteX2" fmla="*/ 6284860 w 6284860"/>
              <a:gd name="connsiteY2" fmla="*/ 216430 h 216430"/>
              <a:gd name="connsiteX3" fmla="*/ 2458687 w 6284860"/>
              <a:gd name="connsiteY3" fmla="*/ 82276 h 216430"/>
              <a:gd name="connsiteX4" fmla="*/ 0 w 6284860"/>
              <a:gd name="connsiteY4" fmla="*/ 0 h 216430"/>
              <a:gd name="connsiteX0" fmla="*/ 0 w 6284860"/>
              <a:gd name="connsiteY0" fmla="*/ 0 h 216430"/>
              <a:gd name="connsiteX1" fmla="*/ 4571379 w 6284860"/>
              <a:gd name="connsiteY1" fmla="*/ 0 h 216430"/>
              <a:gd name="connsiteX2" fmla="*/ 6284860 w 6284860"/>
              <a:gd name="connsiteY2" fmla="*/ 216430 h 216430"/>
              <a:gd name="connsiteX3" fmla="*/ 2458687 w 6284860"/>
              <a:gd name="connsiteY3" fmla="*/ 82276 h 216430"/>
              <a:gd name="connsiteX4" fmla="*/ 0 w 6284860"/>
              <a:gd name="connsiteY4" fmla="*/ 0 h 216430"/>
              <a:gd name="connsiteX0" fmla="*/ 0 w 6289954"/>
              <a:gd name="connsiteY0" fmla="*/ 0 h 221524"/>
              <a:gd name="connsiteX1" fmla="*/ 4571379 w 6289954"/>
              <a:gd name="connsiteY1" fmla="*/ 0 h 221524"/>
              <a:gd name="connsiteX2" fmla="*/ 6289954 w 6289954"/>
              <a:gd name="connsiteY2" fmla="*/ 221524 h 221524"/>
              <a:gd name="connsiteX3" fmla="*/ 2458687 w 6289954"/>
              <a:gd name="connsiteY3" fmla="*/ 82276 h 221524"/>
              <a:gd name="connsiteX4" fmla="*/ 0 w 6289954"/>
              <a:gd name="connsiteY4" fmla="*/ 0 h 221524"/>
              <a:gd name="connsiteX0" fmla="*/ 0 w 6289954"/>
              <a:gd name="connsiteY0" fmla="*/ 0 h 221524"/>
              <a:gd name="connsiteX1" fmla="*/ 4571379 w 6289954"/>
              <a:gd name="connsiteY1" fmla="*/ 0 h 221524"/>
              <a:gd name="connsiteX2" fmla="*/ 6289954 w 6289954"/>
              <a:gd name="connsiteY2" fmla="*/ 221524 h 221524"/>
              <a:gd name="connsiteX3" fmla="*/ 2443404 w 6289954"/>
              <a:gd name="connsiteY3" fmla="*/ 92464 h 221524"/>
              <a:gd name="connsiteX4" fmla="*/ 0 w 6289954"/>
              <a:gd name="connsiteY4" fmla="*/ 0 h 221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89954" h="221524">
                <a:moveTo>
                  <a:pt x="0" y="0"/>
                </a:moveTo>
                <a:lnTo>
                  <a:pt x="4571379" y="0"/>
                </a:lnTo>
                <a:lnTo>
                  <a:pt x="6289954" y="221524"/>
                </a:lnTo>
                <a:lnTo>
                  <a:pt x="2443404" y="92464"/>
                </a:lnTo>
                <a:lnTo>
                  <a:pt x="0" y="0"/>
                </a:lnTo>
                <a:close/>
              </a:path>
            </a:pathLst>
          </a:custGeom>
          <a:solidFill>
            <a:srgbClr val="000000">
              <a:alpha val="3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7" name="Group 56">
            <a:extLst>
              <a:ext uri="{FF2B5EF4-FFF2-40B4-BE49-F238E27FC236}">
                <a16:creationId xmlns:a16="http://schemas.microsoft.com/office/drawing/2014/main" id="{67F0D383-07EE-46D8-BEE1-891DE331EE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38" name="Group 37">
              <a:extLst>
                <a:ext uri="{FF2B5EF4-FFF2-40B4-BE49-F238E27FC236}">
                  <a16:creationId xmlns:a16="http://schemas.microsoft.com/office/drawing/2014/main" id="{F4CD96CC-B12E-4912-A810-33EAE19E3ED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40" name="Straight Connector 39">
                <a:extLst>
                  <a:ext uri="{FF2B5EF4-FFF2-40B4-BE49-F238E27FC236}">
                    <a16:creationId xmlns:a16="http://schemas.microsoft.com/office/drawing/2014/main" id="{868959C5-51E4-4802-94D4-A5E4067BC7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5FE9E51-D9D9-4518-8B87-5546096316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39" name="Oval 38">
              <a:extLst>
                <a:ext uri="{FF2B5EF4-FFF2-40B4-BE49-F238E27FC236}">
                  <a16:creationId xmlns:a16="http://schemas.microsoft.com/office/drawing/2014/main" id="{048BEEA7-7F13-47B3-A60F-696B3FBF1E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ffectLst>
                  <a:outerShdw blurRad="38100" dist="38100" dir="2700000" algn="tl">
                    <a:srgbClr val="000000">
                      <a:alpha val="43137"/>
                    </a:srgbClr>
                  </a:outerShdw>
                </a:effectLst>
              </a:endParaRPr>
            </a:p>
          </p:txBody>
        </p:sp>
      </p:grpSp>
      <p:sp>
        <p:nvSpPr>
          <p:cNvPr id="58" name="Freeform: Shape 57">
            <a:extLst>
              <a:ext uri="{FF2B5EF4-FFF2-40B4-BE49-F238E27FC236}">
                <a16:creationId xmlns:a16="http://schemas.microsoft.com/office/drawing/2014/main" id="{8A44F1B7-43FD-4719-BD2E-06324ADB98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4445" y="792471"/>
            <a:ext cx="701097" cy="5785351"/>
          </a:xfrm>
          <a:custGeom>
            <a:avLst/>
            <a:gdLst>
              <a:gd name="connsiteX0" fmla="*/ 0 w 741850"/>
              <a:gd name="connsiteY0" fmla="*/ 0 h 6091000"/>
              <a:gd name="connsiteX1" fmla="*/ 5334 w 741850"/>
              <a:gd name="connsiteY1" fmla="*/ 1449 h 6091000"/>
              <a:gd name="connsiteX2" fmla="*/ 40624 w 741850"/>
              <a:gd name="connsiteY2" fmla="*/ 2554 h 6091000"/>
              <a:gd name="connsiteX3" fmla="*/ 77672 w 741850"/>
              <a:gd name="connsiteY3" fmla="*/ 11483 h 6091000"/>
              <a:gd name="connsiteX4" fmla="*/ 92875 w 741850"/>
              <a:gd name="connsiteY4" fmla="*/ 17707 h 6091000"/>
              <a:gd name="connsiteX5" fmla="*/ 707633 w 741850"/>
              <a:gd name="connsiteY5" fmla="*/ 93190 h 6091000"/>
              <a:gd name="connsiteX6" fmla="*/ 707340 w 741850"/>
              <a:gd name="connsiteY6" fmla="*/ 95574 h 6091000"/>
              <a:gd name="connsiteX7" fmla="*/ 733437 w 741850"/>
              <a:gd name="connsiteY7" fmla="*/ 110384 h 6091000"/>
              <a:gd name="connsiteX8" fmla="*/ 741565 w 741850"/>
              <a:gd name="connsiteY8" fmla="*/ 139533 h 6091000"/>
              <a:gd name="connsiteX9" fmla="*/ 348141 w 741850"/>
              <a:gd name="connsiteY9" fmla="*/ 3343709 h 6091000"/>
              <a:gd name="connsiteX10" fmla="*/ 342134 w 741850"/>
              <a:gd name="connsiteY10" fmla="*/ 3352564 h 6091000"/>
              <a:gd name="connsiteX11" fmla="*/ 345519 w 741850"/>
              <a:gd name="connsiteY11" fmla="*/ 3364712 h 6091000"/>
              <a:gd name="connsiteX12" fmla="*/ 10772 w 741850"/>
              <a:gd name="connsiteY12" fmla="*/ 6091000 h 6091000"/>
              <a:gd name="connsiteX13" fmla="*/ 0 w 741850"/>
              <a:gd name="connsiteY13" fmla="*/ 6091000 h 6091000"/>
              <a:gd name="connsiteX0" fmla="*/ 0 w 741850"/>
              <a:gd name="connsiteY0" fmla="*/ 0 h 6091000"/>
              <a:gd name="connsiteX1" fmla="*/ 5334 w 741850"/>
              <a:gd name="connsiteY1" fmla="*/ 1449 h 6091000"/>
              <a:gd name="connsiteX2" fmla="*/ 40624 w 741850"/>
              <a:gd name="connsiteY2" fmla="*/ 2554 h 6091000"/>
              <a:gd name="connsiteX3" fmla="*/ 77672 w 741850"/>
              <a:gd name="connsiteY3" fmla="*/ 11483 h 6091000"/>
              <a:gd name="connsiteX4" fmla="*/ 707633 w 741850"/>
              <a:gd name="connsiteY4" fmla="*/ 93190 h 6091000"/>
              <a:gd name="connsiteX5" fmla="*/ 707340 w 741850"/>
              <a:gd name="connsiteY5" fmla="*/ 95574 h 6091000"/>
              <a:gd name="connsiteX6" fmla="*/ 733437 w 741850"/>
              <a:gd name="connsiteY6" fmla="*/ 110384 h 6091000"/>
              <a:gd name="connsiteX7" fmla="*/ 741565 w 741850"/>
              <a:gd name="connsiteY7" fmla="*/ 139533 h 6091000"/>
              <a:gd name="connsiteX8" fmla="*/ 348141 w 741850"/>
              <a:gd name="connsiteY8" fmla="*/ 3343709 h 6091000"/>
              <a:gd name="connsiteX9" fmla="*/ 342134 w 741850"/>
              <a:gd name="connsiteY9" fmla="*/ 3352564 h 6091000"/>
              <a:gd name="connsiteX10" fmla="*/ 345519 w 741850"/>
              <a:gd name="connsiteY10" fmla="*/ 3364712 h 6091000"/>
              <a:gd name="connsiteX11" fmla="*/ 10772 w 741850"/>
              <a:gd name="connsiteY11" fmla="*/ 6091000 h 6091000"/>
              <a:gd name="connsiteX12" fmla="*/ 0 w 741850"/>
              <a:gd name="connsiteY12" fmla="*/ 6091000 h 6091000"/>
              <a:gd name="connsiteX13" fmla="*/ 0 w 741850"/>
              <a:gd name="connsiteY13" fmla="*/ 0 h 6091000"/>
              <a:gd name="connsiteX0" fmla="*/ 0 w 741850"/>
              <a:gd name="connsiteY0" fmla="*/ 0 h 6091000"/>
              <a:gd name="connsiteX1" fmla="*/ 5334 w 741850"/>
              <a:gd name="connsiteY1" fmla="*/ 1449 h 6091000"/>
              <a:gd name="connsiteX2" fmla="*/ 40624 w 741850"/>
              <a:gd name="connsiteY2" fmla="*/ 2554 h 6091000"/>
              <a:gd name="connsiteX3" fmla="*/ 707633 w 741850"/>
              <a:gd name="connsiteY3" fmla="*/ 93190 h 6091000"/>
              <a:gd name="connsiteX4" fmla="*/ 707340 w 741850"/>
              <a:gd name="connsiteY4" fmla="*/ 95574 h 6091000"/>
              <a:gd name="connsiteX5" fmla="*/ 733437 w 741850"/>
              <a:gd name="connsiteY5" fmla="*/ 110384 h 6091000"/>
              <a:gd name="connsiteX6" fmla="*/ 741565 w 741850"/>
              <a:gd name="connsiteY6" fmla="*/ 139533 h 6091000"/>
              <a:gd name="connsiteX7" fmla="*/ 348141 w 741850"/>
              <a:gd name="connsiteY7" fmla="*/ 3343709 h 6091000"/>
              <a:gd name="connsiteX8" fmla="*/ 342134 w 741850"/>
              <a:gd name="connsiteY8" fmla="*/ 3352564 h 6091000"/>
              <a:gd name="connsiteX9" fmla="*/ 345519 w 741850"/>
              <a:gd name="connsiteY9" fmla="*/ 3364712 h 6091000"/>
              <a:gd name="connsiteX10" fmla="*/ 10772 w 741850"/>
              <a:gd name="connsiteY10" fmla="*/ 6091000 h 6091000"/>
              <a:gd name="connsiteX11" fmla="*/ 0 w 741850"/>
              <a:gd name="connsiteY11" fmla="*/ 6091000 h 6091000"/>
              <a:gd name="connsiteX12" fmla="*/ 0 w 741850"/>
              <a:gd name="connsiteY12" fmla="*/ 0 h 6091000"/>
              <a:gd name="connsiteX0" fmla="*/ 0 w 741850"/>
              <a:gd name="connsiteY0" fmla="*/ 0 h 6091000"/>
              <a:gd name="connsiteX1" fmla="*/ 5334 w 741850"/>
              <a:gd name="connsiteY1" fmla="*/ 1449 h 6091000"/>
              <a:gd name="connsiteX2" fmla="*/ 707633 w 741850"/>
              <a:gd name="connsiteY2" fmla="*/ 93190 h 6091000"/>
              <a:gd name="connsiteX3" fmla="*/ 707340 w 741850"/>
              <a:gd name="connsiteY3" fmla="*/ 95574 h 6091000"/>
              <a:gd name="connsiteX4" fmla="*/ 733437 w 741850"/>
              <a:gd name="connsiteY4" fmla="*/ 110384 h 6091000"/>
              <a:gd name="connsiteX5" fmla="*/ 741565 w 741850"/>
              <a:gd name="connsiteY5" fmla="*/ 139533 h 6091000"/>
              <a:gd name="connsiteX6" fmla="*/ 348141 w 741850"/>
              <a:gd name="connsiteY6" fmla="*/ 3343709 h 6091000"/>
              <a:gd name="connsiteX7" fmla="*/ 342134 w 741850"/>
              <a:gd name="connsiteY7" fmla="*/ 3352564 h 6091000"/>
              <a:gd name="connsiteX8" fmla="*/ 345519 w 741850"/>
              <a:gd name="connsiteY8" fmla="*/ 3364712 h 6091000"/>
              <a:gd name="connsiteX9" fmla="*/ 10772 w 741850"/>
              <a:gd name="connsiteY9" fmla="*/ 6091000 h 6091000"/>
              <a:gd name="connsiteX10" fmla="*/ 0 w 741850"/>
              <a:gd name="connsiteY10" fmla="*/ 6091000 h 6091000"/>
              <a:gd name="connsiteX11" fmla="*/ 0 w 741850"/>
              <a:gd name="connsiteY11" fmla="*/ 0 h 6091000"/>
              <a:gd name="connsiteX0" fmla="*/ 239425 w 741850"/>
              <a:gd name="connsiteY0" fmla="*/ 24022 h 6089551"/>
              <a:gd name="connsiteX1" fmla="*/ 5334 w 741850"/>
              <a:gd name="connsiteY1" fmla="*/ 0 h 6089551"/>
              <a:gd name="connsiteX2" fmla="*/ 707633 w 741850"/>
              <a:gd name="connsiteY2" fmla="*/ 91741 h 6089551"/>
              <a:gd name="connsiteX3" fmla="*/ 707340 w 741850"/>
              <a:gd name="connsiteY3" fmla="*/ 94125 h 6089551"/>
              <a:gd name="connsiteX4" fmla="*/ 733437 w 741850"/>
              <a:gd name="connsiteY4" fmla="*/ 108935 h 6089551"/>
              <a:gd name="connsiteX5" fmla="*/ 741565 w 741850"/>
              <a:gd name="connsiteY5" fmla="*/ 138084 h 6089551"/>
              <a:gd name="connsiteX6" fmla="*/ 348141 w 741850"/>
              <a:gd name="connsiteY6" fmla="*/ 3342260 h 6089551"/>
              <a:gd name="connsiteX7" fmla="*/ 342134 w 741850"/>
              <a:gd name="connsiteY7" fmla="*/ 3351115 h 6089551"/>
              <a:gd name="connsiteX8" fmla="*/ 345519 w 741850"/>
              <a:gd name="connsiteY8" fmla="*/ 3363263 h 6089551"/>
              <a:gd name="connsiteX9" fmla="*/ 10772 w 741850"/>
              <a:gd name="connsiteY9" fmla="*/ 6089551 h 6089551"/>
              <a:gd name="connsiteX10" fmla="*/ 0 w 741850"/>
              <a:gd name="connsiteY10" fmla="*/ 6089551 h 6089551"/>
              <a:gd name="connsiteX11" fmla="*/ 239425 w 741850"/>
              <a:gd name="connsiteY11" fmla="*/ 24022 h 6089551"/>
              <a:gd name="connsiteX0" fmla="*/ 239425 w 741850"/>
              <a:gd name="connsiteY0" fmla="*/ 0 h 6065529"/>
              <a:gd name="connsiteX1" fmla="*/ 707633 w 741850"/>
              <a:gd name="connsiteY1" fmla="*/ 67719 h 6065529"/>
              <a:gd name="connsiteX2" fmla="*/ 707340 w 741850"/>
              <a:gd name="connsiteY2" fmla="*/ 70103 h 6065529"/>
              <a:gd name="connsiteX3" fmla="*/ 733437 w 741850"/>
              <a:gd name="connsiteY3" fmla="*/ 84913 h 6065529"/>
              <a:gd name="connsiteX4" fmla="*/ 741565 w 741850"/>
              <a:gd name="connsiteY4" fmla="*/ 114062 h 6065529"/>
              <a:gd name="connsiteX5" fmla="*/ 348141 w 741850"/>
              <a:gd name="connsiteY5" fmla="*/ 3318238 h 6065529"/>
              <a:gd name="connsiteX6" fmla="*/ 342134 w 741850"/>
              <a:gd name="connsiteY6" fmla="*/ 3327093 h 6065529"/>
              <a:gd name="connsiteX7" fmla="*/ 345519 w 741850"/>
              <a:gd name="connsiteY7" fmla="*/ 3339241 h 6065529"/>
              <a:gd name="connsiteX8" fmla="*/ 10772 w 741850"/>
              <a:gd name="connsiteY8" fmla="*/ 6065529 h 6065529"/>
              <a:gd name="connsiteX9" fmla="*/ 0 w 741850"/>
              <a:gd name="connsiteY9" fmla="*/ 6065529 h 6065529"/>
              <a:gd name="connsiteX10" fmla="*/ 239425 w 741850"/>
              <a:gd name="connsiteY10" fmla="*/ 0 h 6065529"/>
              <a:gd name="connsiteX0" fmla="*/ 228653 w 731078"/>
              <a:gd name="connsiteY0" fmla="*/ 0 h 6065529"/>
              <a:gd name="connsiteX1" fmla="*/ 696861 w 731078"/>
              <a:gd name="connsiteY1" fmla="*/ 67719 h 6065529"/>
              <a:gd name="connsiteX2" fmla="*/ 696568 w 731078"/>
              <a:gd name="connsiteY2" fmla="*/ 70103 h 6065529"/>
              <a:gd name="connsiteX3" fmla="*/ 722665 w 731078"/>
              <a:gd name="connsiteY3" fmla="*/ 84913 h 6065529"/>
              <a:gd name="connsiteX4" fmla="*/ 730793 w 731078"/>
              <a:gd name="connsiteY4" fmla="*/ 114062 h 6065529"/>
              <a:gd name="connsiteX5" fmla="*/ 337369 w 731078"/>
              <a:gd name="connsiteY5" fmla="*/ 3318238 h 6065529"/>
              <a:gd name="connsiteX6" fmla="*/ 331362 w 731078"/>
              <a:gd name="connsiteY6" fmla="*/ 3327093 h 6065529"/>
              <a:gd name="connsiteX7" fmla="*/ 334747 w 731078"/>
              <a:gd name="connsiteY7" fmla="*/ 3339241 h 6065529"/>
              <a:gd name="connsiteX8" fmla="*/ 0 w 731078"/>
              <a:gd name="connsiteY8" fmla="*/ 6065529 h 6065529"/>
              <a:gd name="connsiteX9" fmla="*/ 45264 w 731078"/>
              <a:gd name="connsiteY9" fmla="*/ 5647809 h 6065529"/>
              <a:gd name="connsiteX10" fmla="*/ 228653 w 731078"/>
              <a:gd name="connsiteY10" fmla="*/ 0 h 6065529"/>
              <a:gd name="connsiteX0" fmla="*/ 228653 w 731078"/>
              <a:gd name="connsiteY0" fmla="*/ 0 h 6065529"/>
              <a:gd name="connsiteX1" fmla="*/ 696861 w 731078"/>
              <a:gd name="connsiteY1" fmla="*/ 67719 h 6065529"/>
              <a:gd name="connsiteX2" fmla="*/ 696568 w 731078"/>
              <a:gd name="connsiteY2" fmla="*/ 70103 h 6065529"/>
              <a:gd name="connsiteX3" fmla="*/ 722665 w 731078"/>
              <a:gd name="connsiteY3" fmla="*/ 84913 h 6065529"/>
              <a:gd name="connsiteX4" fmla="*/ 730793 w 731078"/>
              <a:gd name="connsiteY4" fmla="*/ 114062 h 6065529"/>
              <a:gd name="connsiteX5" fmla="*/ 337369 w 731078"/>
              <a:gd name="connsiteY5" fmla="*/ 3318238 h 6065529"/>
              <a:gd name="connsiteX6" fmla="*/ 331362 w 731078"/>
              <a:gd name="connsiteY6" fmla="*/ 3327093 h 6065529"/>
              <a:gd name="connsiteX7" fmla="*/ 334747 w 731078"/>
              <a:gd name="connsiteY7" fmla="*/ 3339241 h 6065529"/>
              <a:gd name="connsiteX8" fmla="*/ 0 w 731078"/>
              <a:gd name="connsiteY8" fmla="*/ 6065529 h 6065529"/>
              <a:gd name="connsiteX9" fmla="*/ 29981 w 731078"/>
              <a:gd name="connsiteY9" fmla="*/ 5647809 h 6065529"/>
              <a:gd name="connsiteX10" fmla="*/ 228653 w 731078"/>
              <a:gd name="connsiteY10" fmla="*/ 0 h 6065529"/>
              <a:gd name="connsiteX0" fmla="*/ 198672 w 701097"/>
              <a:gd name="connsiteY0" fmla="*/ 0 h 5785351"/>
              <a:gd name="connsiteX1" fmla="*/ 666880 w 701097"/>
              <a:gd name="connsiteY1" fmla="*/ 67719 h 5785351"/>
              <a:gd name="connsiteX2" fmla="*/ 666587 w 701097"/>
              <a:gd name="connsiteY2" fmla="*/ 70103 h 5785351"/>
              <a:gd name="connsiteX3" fmla="*/ 692684 w 701097"/>
              <a:gd name="connsiteY3" fmla="*/ 84913 h 5785351"/>
              <a:gd name="connsiteX4" fmla="*/ 700812 w 701097"/>
              <a:gd name="connsiteY4" fmla="*/ 114062 h 5785351"/>
              <a:gd name="connsiteX5" fmla="*/ 307388 w 701097"/>
              <a:gd name="connsiteY5" fmla="*/ 3318238 h 5785351"/>
              <a:gd name="connsiteX6" fmla="*/ 301381 w 701097"/>
              <a:gd name="connsiteY6" fmla="*/ 3327093 h 5785351"/>
              <a:gd name="connsiteX7" fmla="*/ 304766 w 701097"/>
              <a:gd name="connsiteY7" fmla="*/ 3339241 h 5785351"/>
              <a:gd name="connsiteX8" fmla="*/ 5678 w 701097"/>
              <a:gd name="connsiteY8" fmla="*/ 5785351 h 5785351"/>
              <a:gd name="connsiteX9" fmla="*/ 0 w 701097"/>
              <a:gd name="connsiteY9" fmla="*/ 5647809 h 5785351"/>
              <a:gd name="connsiteX10" fmla="*/ 198672 w 701097"/>
              <a:gd name="connsiteY10" fmla="*/ 0 h 5785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01097" h="5785351">
                <a:moveTo>
                  <a:pt x="198672" y="0"/>
                </a:moveTo>
                <a:lnTo>
                  <a:pt x="666880" y="67719"/>
                </a:lnTo>
                <a:cubicBezTo>
                  <a:pt x="666783" y="68514"/>
                  <a:pt x="666684" y="69308"/>
                  <a:pt x="666587" y="70103"/>
                </a:cubicBezTo>
                <a:lnTo>
                  <a:pt x="692684" y="84913"/>
                </a:lnTo>
                <a:cubicBezTo>
                  <a:pt x="698914" y="92886"/>
                  <a:pt x="702110" y="103227"/>
                  <a:pt x="700812" y="114062"/>
                </a:cubicBezTo>
                <a:lnTo>
                  <a:pt x="307388" y="3318238"/>
                </a:lnTo>
                <a:lnTo>
                  <a:pt x="301381" y="3327093"/>
                </a:lnTo>
                <a:lnTo>
                  <a:pt x="304766" y="3339241"/>
                </a:lnTo>
                <a:lnTo>
                  <a:pt x="5678" y="5785351"/>
                </a:lnTo>
                <a:lnTo>
                  <a:pt x="0" y="5647809"/>
                </a:lnTo>
                <a:lnTo>
                  <a:pt x="198672" y="0"/>
                </a:lnTo>
                <a:close/>
              </a:path>
            </a:pathLst>
          </a:custGeom>
          <a:solidFill>
            <a:srgbClr val="000000">
              <a:alpha val="32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Shape 58">
            <a:extLst>
              <a:ext uri="{FF2B5EF4-FFF2-40B4-BE49-F238E27FC236}">
                <a16:creationId xmlns:a16="http://schemas.microsoft.com/office/drawing/2014/main" id="{5110CC4E-7424-4E04-842E-3AC40063DB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23"/>
            <a:ext cx="11428519" cy="6858000"/>
          </a:xfrm>
          <a:custGeom>
            <a:avLst/>
            <a:gdLst>
              <a:gd name="connsiteX0" fmla="*/ 0 w 11428519"/>
              <a:gd name="connsiteY0" fmla="*/ 0 h 6858000"/>
              <a:gd name="connsiteX1" fmla="*/ 454478 w 11428519"/>
              <a:gd name="connsiteY1" fmla="*/ 0 h 6858000"/>
              <a:gd name="connsiteX2" fmla="*/ 11428519 w 11428519"/>
              <a:gd name="connsiteY2" fmla="*/ 389763 h 6858000"/>
              <a:gd name="connsiteX3" fmla="*/ 11202642 w 11428519"/>
              <a:gd name="connsiteY3" fmla="*/ 6858000 h 6858000"/>
              <a:gd name="connsiteX4" fmla="*/ 11083854 w 11428519"/>
              <a:gd name="connsiteY4" fmla="*/ 6858000 h 6858000"/>
              <a:gd name="connsiteX5" fmla="*/ 11188900 w 11428519"/>
              <a:gd name="connsiteY5" fmla="*/ 3849916 h 6858000"/>
              <a:gd name="connsiteX6" fmla="*/ 11184368 w 11428519"/>
              <a:gd name="connsiteY6" fmla="*/ 3837845 h 6858000"/>
              <a:gd name="connsiteX7" fmla="*/ 11189699 w 11428519"/>
              <a:gd name="connsiteY7" fmla="*/ 3828290 h 6858000"/>
              <a:gd name="connsiteX8" fmla="*/ 11304892 w 11428519"/>
              <a:gd name="connsiteY8" fmla="*/ 529592 h 6858000"/>
              <a:gd name="connsiteX9" fmla="*/ 11294016 w 11428519"/>
              <a:gd name="connsiteY9" fmla="*/ 500627 h 6858000"/>
              <a:gd name="connsiteX10" fmla="*/ 11266114 w 11428519"/>
              <a:gd name="connsiteY10" fmla="*/ 487867 h 6858000"/>
              <a:gd name="connsiteX11" fmla="*/ 11266201 w 11428519"/>
              <a:gd name="connsiteY11" fmla="*/ 485414 h 6858000"/>
              <a:gd name="connsiteX12" fmla="*/ 10617267 w 11428519"/>
              <a:gd name="connsiteY12" fmla="*/ 458327 h 6858000"/>
              <a:gd name="connsiteX13" fmla="*/ 10556118 w 11428519"/>
              <a:gd name="connsiteY13" fmla="*/ 452534 h 6858000"/>
              <a:gd name="connsiteX14" fmla="*/ 10419820 w 11428519"/>
              <a:gd name="connsiteY14" fmla="*/ 445961 h 6858000"/>
              <a:gd name="connsiteX15" fmla="*/ 10326189 w 11428519"/>
              <a:gd name="connsiteY15" fmla="*/ 437758 h 6858000"/>
              <a:gd name="connsiteX16" fmla="*/ 10292900 w 11428519"/>
              <a:gd name="connsiteY16" fmla="*/ 427936 h 6858000"/>
              <a:gd name="connsiteX17" fmla="*/ 10244876 w 11428519"/>
              <a:gd name="connsiteY17" fmla="*/ 418729 h 6858000"/>
              <a:gd name="connsiteX18" fmla="*/ 10165116 w 11428519"/>
              <a:gd name="connsiteY18" fmla="*/ 410209 h 6858000"/>
              <a:gd name="connsiteX19" fmla="*/ 10066210 w 11428519"/>
              <a:gd name="connsiteY19" fmla="*/ 412124 h 6858000"/>
              <a:gd name="connsiteX20" fmla="*/ 9966913 w 11428519"/>
              <a:gd name="connsiteY20" fmla="*/ 412008 h 6858000"/>
              <a:gd name="connsiteX21" fmla="*/ 9828330 w 11428519"/>
              <a:gd name="connsiteY21" fmla="*/ 413906 h 6858000"/>
              <a:gd name="connsiteX22" fmla="*/ 9711635 w 11428519"/>
              <a:gd name="connsiteY22" fmla="*/ 410830 h 6858000"/>
              <a:gd name="connsiteX23" fmla="*/ 9690102 w 11428519"/>
              <a:gd name="connsiteY23" fmla="*/ 407264 h 6858000"/>
              <a:gd name="connsiteX24" fmla="*/ 9572280 w 11428519"/>
              <a:gd name="connsiteY24" fmla="*/ 419684 h 6858000"/>
              <a:gd name="connsiteX25" fmla="*/ 9510668 w 11428519"/>
              <a:gd name="connsiteY25" fmla="*/ 420087 h 6858000"/>
              <a:gd name="connsiteX26" fmla="*/ 9504040 w 11428519"/>
              <a:gd name="connsiteY26" fmla="*/ 413672 h 6858000"/>
              <a:gd name="connsiteX27" fmla="*/ 9485823 w 11428519"/>
              <a:gd name="connsiteY27" fmla="*/ 414668 h 6858000"/>
              <a:gd name="connsiteX28" fmla="*/ 9480968 w 11428519"/>
              <a:gd name="connsiteY28" fmla="*/ 413579 h 6858000"/>
              <a:gd name="connsiteX29" fmla="*/ 9447565 w 11428519"/>
              <a:gd name="connsiteY29" fmla="*/ 420237 h 6858000"/>
              <a:gd name="connsiteX30" fmla="*/ 9439267 w 11428519"/>
              <a:gd name="connsiteY30" fmla="*/ 421615 h 6858000"/>
              <a:gd name="connsiteX31" fmla="*/ 9137458 w 11428519"/>
              <a:gd name="connsiteY31" fmla="*/ 411076 h 6858000"/>
              <a:gd name="connsiteX32" fmla="*/ 9111961 w 11428519"/>
              <a:gd name="connsiteY32" fmla="*/ 399407 h 6858000"/>
              <a:gd name="connsiteX33" fmla="*/ 9041336 w 11428519"/>
              <a:gd name="connsiteY33" fmla="*/ 398298 h 6858000"/>
              <a:gd name="connsiteX34" fmla="*/ 8976104 w 11428519"/>
              <a:gd name="connsiteY34" fmla="*/ 394890 h 6858000"/>
              <a:gd name="connsiteX35" fmla="*/ 8908081 w 11428519"/>
              <a:gd name="connsiteY35" fmla="*/ 391374 h 6858000"/>
              <a:gd name="connsiteX36" fmla="*/ 8846325 w 11428519"/>
              <a:gd name="connsiteY36" fmla="*/ 387158 h 6858000"/>
              <a:gd name="connsiteX37" fmla="*/ 8743808 w 11428519"/>
              <a:gd name="connsiteY37" fmla="*/ 388772 h 6858000"/>
              <a:gd name="connsiteX38" fmla="*/ 0 w 11428519"/>
              <a:gd name="connsiteY38" fmla="*/ 7666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1428519" h="6858000">
                <a:moveTo>
                  <a:pt x="0" y="0"/>
                </a:moveTo>
                <a:lnTo>
                  <a:pt x="454478" y="0"/>
                </a:lnTo>
                <a:lnTo>
                  <a:pt x="11428519" y="389763"/>
                </a:lnTo>
                <a:lnTo>
                  <a:pt x="11202642" y="6858000"/>
                </a:lnTo>
                <a:lnTo>
                  <a:pt x="11083854" y="6858000"/>
                </a:lnTo>
                <a:lnTo>
                  <a:pt x="11188900" y="3849916"/>
                </a:lnTo>
                <a:lnTo>
                  <a:pt x="11184368" y="3837845"/>
                </a:lnTo>
                <a:lnTo>
                  <a:pt x="11189699" y="3828290"/>
                </a:lnTo>
                <a:lnTo>
                  <a:pt x="11304892" y="529592"/>
                </a:lnTo>
                <a:cubicBezTo>
                  <a:pt x="11305249" y="518441"/>
                  <a:pt x="11301071" y="508193"/>
                  <a:pt x="11294016" y="500627"/>
                </a:cubicBezTo>
                <a:lnTo>
                  <a:pt x="11266114" y="487867"/>
                </a:lnTo>
                <a:cubicBezTo>
                  <a:pt x="11266143" y="487049"/>
                  <a:pt x="11266172" y="486232"/>
                  <a:pt x="11266201" y="485414"/>
                </a:cubicBezTo>
                <a:lnTo>
                  <a:pt x="10617267" y="458327"/>
                </a:lnTo>
                <a:cubicBezTo>
                  <a:pt x="10608649" y="456182"/>
                  <a:pt x="10574153" y="454056"/>
                  <a:pt x="10556118" y="452534"/>
                </a:cubicBezTo>
                <a:cubicBezTo>
                  <a:pt x="10510712" y="446330"/>
                  <a:pt x="10473071" y="447462"/>
                  <a:pt x="10419820" y="445961"/>
                </a:cubicBezTo>
                <a:cubicBezTo>
                  <a:pt x="10399279" y="450054"/>
                  <a:pt x="10337091" y="447506"/>
                  <a:pt x="10326189" y="437758"/>
                </a:cubicBezTo>
                <a:cubicBezTo>
                  <a:pt x="10313400" y="435319"/>
                  <a:pt x="10297954" y="438166"/>
                  <a:pt x="10292900" y="427936"/>
                </a:cubicBezTo>
                <a:cubicBezTo>
                  <a:pt x="10284124" y="415543"/>
                  <a:pt x="10237086" y="432781"/>
                  <a:pt x="10244876" y="418729"/>
                </a:cubicBezTo>
                <a:cubicBezTo>
                  <a:pt x="10211518" y="430503"/>
                  <a:pt x="10191560" y="417316"/>
                  <a:pt x="10165116" y="410209"/>
                </a:cubicBezTo>
                <a:lnTo>
                  <a:pt x="10066210" y="412124"/>
                </a:lnTo>
                <a:cubicBezTo>
                  <a:pt x="10018033" y="414239"/>
                  <a:pt x="10024782" y="416355"/>
                  <a:pt x="9966913" y="412008"/>
                </a:cubicBezTo>
                <a:cubicBezTo>
                  <a:pt x="9903487" y="416948"/>
                  <a:pt x="9901450" y="412197"/>
                  <a:pt x="9828330" y="413906"/>
                </a:cubicBezTo>
                <a:lnTo>
                  <a:pt x="9711635" y="410830"/>
                </a:lnTo>
                <a:lnTo>
                  <a:pt x="9690102" y="407264"/>
                </a:lnTo>
                <a:cubicBezTo>
                  <a:pt x="9648610" y="413243"/>
                  <a:pt x="9599152" y="403815"/>
                  <a:pt x="9572280" y="419684"/>
                </a:cubicBezTo>
                <a:lnTo>
                  <a:pt x="9510668" y="420087"/>
                </a:lnTo>
                <a:lnTo>
                  <a:pt x="9504040" y="413672"/>
                </a:lnTo>
                <a:lnTo>
                  <a:pt x="9485823" y="414668"/>
                </a:lnTo>
                <a:lnTo>
                  <a:pt x="9480968" y="413579"/>
                </a:lnTo>
                <a:cubicBezTo>
                  <a:pt x="9474592" y="414507"/>
                  <a:pt x="9454515" y="418898"/>
                  <a:pt x="9447565" y="420237"/>
                </a:cubicBezTo>
                <a:lnTo>
                  <a:pt x="9439267" y="421615"/>
                </a:lnTo>
                <a:lnTo>
                  <a:pt x="9137458" y="411076"/>
                </a:lnTo>
                <a:lnTo>
                  <a:pt x="9111961" y="399407"/>
                </a:lnTo>
                <a:lnTo>
                  <a:pt x="9041336" y="398298"/>
                </a:lnTo>
                <a:lnTo>
                  <a:pt x="8976104" y="394890"/>
                </a:lnTo>
                <a:lnTo>
                  <a:pt x="8908081" y="391374"/>
                </a:lnTo>
                <a:lnTo>
                  <a:pt x="8846325" y="387158"/>
                </a:lnTo>
                <a:lnTo>
                  <a:pt x="8743808" y="388772"/>
                </a:lnTo>
                <a:lnTo>
                  <a:pt x="0" y="76664"/>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8422272" y="5539991"/>
            <a:ext cx="3772002" cy="1314596"/>
          </a:xfrm>
        </p:spPr>
        <p:txBody>
          <a:bodyPr vert="horz" lIns="91440" tIns="45720" rIns="91440" bIns="45720" rtlCol="0" anchor="t">
            <a:normAutofit/>
          </a:bodyPr>
          <a:lstStyle/>
          <a:p>
            <a:r>
              <a:rPr lang="en-US" b="1" dirty="0">
                <a:solidFill>
                  <a:srgbClr val="C00000"/>
                </a:solidFill>
                <a:latin typeface="Franklin Gothic Heavy"/>
              </a:rPr>
              <a:t>BY </a:t>
            </a:r>
          </a:p>
          <a:p>
            <a:r>
              <a:rPr lang="en-US" b="1" dirty="0">
                <a:solidFill>
                  <a:srgbClr val="C00000"/>
                </a:solidFill>
                <a:latin typeface="Franklin Gothic Heavy"/>
              </a:rPr>
              <a:t>KUNGUMA ROSHAN M</a:t>
            </a:r>
          </a:p>
          <a:p>
            <a:r>
              <a:rPr lang="en-US" b="1" dirty="0">
                <a:solidFill>
                  <a:srgbClr val="C00000"/>
                </a:solidFill>
                <a:latin typeface="Franklin Gothic Heavy"/>
              </a:rPr>
              <a:t>PARTHIBAN S</a:t>
            </a:r>
          </a:p>
        </p:txBody>
      </p:sp>
      <p:sp>
        <p:nvSpPr>
          <p:cNvPr id="2" name="Title 1"/>
          <p:cNvSpPr>
            <a:spLocks noGrp="1"/>
          </p:cNvSpPr>
          <p:nvPr>
            <p:ph type="ctrTitle"/>
          </p:nvPr>
        </p:nvSpPr>
        <p:spPr>
          <a:xfrm>
            <a:off x="358721" y="1545040"/>
            <a:ext cx="4966181" cy="2254097"/>
          </a:xfrm>
        </p:spPr>
        <p:txBody>
          <a:bodyPr>
            <a:normAutofit/>
          </a:bodyPr>
          <a:lstStyle/>
          <a:p>
            <a:r>
              <a:rPr lang="en-US" sz="4000"/>
              <a:t>WEB SCRAPING IN E-COMMERCE WEBSITE </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23F5135F-115E-423C-BE4A-B56C35DC9F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2" name="Group 11">
              <a:extLst>
                <a:ext uri="{FF2B5EF4-FFF2-40B4-BE49-F238E27FC236}">
                  <a16:creationId xmlns:a16="http://schemas.microsoft.com/office/drawing/2014/main" id="{82C1E318-0F1F-4920-8C7D-FBAC66631B5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4" name="Straight Connector 13">
                <a:extLst>
                  <a:ext uri="{FF2B5EF4-FFF2-40B4-BE49-F238E27FC236}">
                    <a16:creationId xmlns:a16="http://schemas.microsoft.com/office/drawing/2014/main" id="{DE4A7237-B6EB-4FB7-8B68-7C27438D47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4E00FDE-0838-4B5B-A782-6B6C92DB0A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 name="Oval 12">
              <a:extLst>
                <a:ext uri="{FF2B5EF4-FFF2-40B4-BE49-F238E27FC236}">
                  <a16:creationId xmlns:a16="http://schemas.microsoft.com/office/drawing/2014/main" id="{2BC1B2F3-8E83-4A70-B103-979C67EECE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useBgFill="1">
        <p:nvSpPr>
          <p:cNvPr id="17" name="Rectangle 16">
            <a:extLst>
              <a:ext uri="{FF2B5EF4-FFF2-40B4-BE49-F238E27FC236}">
                <a16:creationId xmlns:a16="http://schemas.microsoft.com/office/drawing/2014/main" id="{ECB86E21-E2BD-408E-8E61-D30AB8715F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7D7D28-DB1D-EE18-E95F-20FB9F928296}"/>
              </a:ext>
            </a:extLst>
          </p:cNvPr>
          <p:cNvSpPr>
            <a:spLocks noGrp="1"/>
          </p:cNvSpPr>
          <p:nvPr>
            <p:ph type="title"/>
          </p:nvPr>
        </p:nvSpPr>
        <p:spPr>
          <a:xfrm>
            <a:off x="1219200" y="1170965"/>
            <a:ext cx="10286999" cy="1008677"/>
          </a:xfrm>
        </p:spPr>
        <p:txBody>
          <a:bodyPr vert="horz" lIns="91440" tIns="45720" rIns="91440" bIns="45720" rtlCol="0" anchor="t">
            <a:normAutofit/>
          </a:bodyPr>
          <a:lstStyle/>
          <a:p>
            <a:r>
              <a:rPr lang="en-US" dirty="0"/>
              <a:t>OUTCOMES </a:t>
            </a:r>
          </a:p>
        </p:txBody>
      </p:sp>
      <p:sp>
        <p:nvSpPr>
          <p:cNvPr id="19" name="Rectangle 18">
            <a:extLst>
              <a:ext uri="{FF2B5EF4-FFF2-40B4-BE49-F238E27FC236}">
                <a16:creationId xmlns:a16="http://schemas.microsoft.com/office/drawing/2014/main" id="{267F9DA9-5521-4A58-9B23-C108A3A247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0000">
            <a:off x="4447619" y="3201656"/>
            <a:ext cx="3660795" cy="3027466"/>
          </a:xfrm>
          <a:prstGeom prst="rect">
            <a:avLst/>
          </a:prstGeom>
          <a:solidFill>
            <a:schemeClr val="tx1">
              <a:lumMod val="95000"/>
            </a:schemeClr>
          </a:solidFill>
          <a:ln>
            <a:noFill/>
          </a:ln>
          <a:effectLst>
            <a:outerShdw blurRad="508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29B38C0-3CC6-4B41-93F3-C479D22DD2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540000">
            <a:off x="802623" y="2987699"/>
            <a:ext cx="3660795" cy="3027466"/>
          </a:xfrm>
          <a:prstGeom prst="rect">
            <a:avLst/>
          </a:prstGeom>
          <a:solidFill>
            <a:schemeClr val="tx1">
              <a:lumMod val="95000"/>
            </a:schemeClr>
          </a:solidFill>
          <a:ln>
            <a:noFill/>
          </a:ln>
          <a:effectLst>
            <a:outerShdw blurRad="508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0E0F80A2-6611-465C-80A5-6ADAE3F034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340000">
            <a:off x="1225697" y="2775973"/>
            <a:ext cx="2820409" cy="3436127"/>
          </a:xfrm>
          <a:custGeom>
            <a:avLst/>
            <a:gdLst>
              <a:gd name="connsiteX0" fmla="*/ 0 w 5228120"/>
              <a:gd name="connsiteY0" fmla="*/ 3668924 h 4957903"/>
              <a:gd name="connsiteX1" fmla="*/ 4948 w 5228120"/>
              <a:gd name="connsiteY1" fmla="*/ 3649181 h 4957903"/>
              <a:gd name="connsiteX2" fmla="*/ 2889 w 5228120"/>
              <a:gd name="connsiteY2" fmla="*/ 3635853 h 4957903"/>
              <a:gd name="connsiteX3" fmla="*/ 8191 w 5228120"/>
              <a:gd name="connsiteY3" fmla="*/ 3611031 h 4957903"/>
              <a:gd name="connsiteX4" fmla="*/ 13074 w 5228120"/>
              <a:gd name="connsiteY4" fmla="*/ 3574720 h 4957903"/>
              <a:gd name="connsiteX5" fmla="*/ 18280 w 5228120"/>
              <a:gd name="connsiteY5" fmla="*/ 3549725 h 4957903"/>
              <a:gd name="connsiteX6" fmla="*/ 19873 w 5228120"/>
              <a:gd name="connsiteY6" fmla="*/ 3544905 h 4957903"/>
              <a:gd name="connsiteX7" fmla="*/ 19873 w 5228120"/>
              <a:gd name="connsiteY7" fmla="*/ 3381346 h 4957903"/>
              <a:gd name="connsiteX8" fmla="*/ 18092 w 5228120"/>
              <a:gd name="connsiteY8" fmla="*/ 3369281 h 4957903"/>
              <a:gd name="connsiteX9" fmla="*/ 19873 w 5228120"/>
              <a:gd name="connsiteY9" fmla="*/ 3328576 h 4957903"/>
              <a:gd name="connsiteX10" fmla="*/ 17446 w 5228120"/>
              <a:gd name="connsiteY10" fmla="*/ 3322665 h 4957903"/>
              <a:gd name="connsiteX11" fmla="*/ 19873 w 5228120"/>
              <a:gd name="connsiteY11" fmla="*/ 3282869 h 4957903"/>
              <a:gd name="connsiteX12" fmla="*/ 17812 w 5228120"/>
              <a:gd name="connsiteY12" fmla="*/ 3239267 h 4957903"/>
              <a:gd name="connsiteX13" fmla="*/ 12273 w 5228120"/>
              <a:gd name="connsiteY13" fmla="*/ 3236011 h 4957903"/>
              <a:gd name="connsiteX14" fmla="*/ 11786 w 5228120"/>
              <a:gd name="connsiteY14" fmla="*/ 3226449 h 4957903"/>
              <a:gd name="connsiteX15" fmla="*/ 11892 w 5228120"/>
              <a:gd name="connsiteY15" fmla="*/ 3211395 h 4957903"/>
              <a:gd name="connsiteX16" fmla="*/ 17706 w 5228120"/>
              <a:gd name="connsiteY16" fmla="*/ 3177674 h 4957903"/>
              <a:gd name="connsiteX17" fmla="*/ 14268 w 5228120"/>
              <a:gd name="connsiteY17" fmla="*/ 18938 h 4957903"/>
              <a:gd name="connsiteX18" fmla="*/ 30700 w 5228120"/>
              <a:gd name="connsiteY18" fmla="*/ 2311 h 4957903"/>
              <a:gd name="connsiteX19" fmla="*/ 44276 w 5228120"/>
              <a:gd name="connsiteY19" fmla="*/ 164 h 4957903"/>
              <a:gd name="connsiteX20" fmla="*/ 813371 w 5228120"/>
              <a:gd name="connsiteY20" fmla="*/ 10 h 4957903"/>
              <a:gd name="connsiteX21" fmla="*/ 832106 w 5228120"/>
              <a:gd name="connsiteY21" fmla="*/ 9 h 4957903"/>
              <a:gd name="connsiteX22" fmla="*/ 832122 w 5228120"/>
              <a:gd name="connsiteY22" fmla="*/ 0 h 4957903"/>
              <a:gd name="connsiteX23" fmla="*/ 3871237 w 5228120"/>
              <a:gd name="connsiteY23" fmla="*/ 0 h 4957903"/>
              <a:gd name="connsiteX24" fmla="*/ 3872793 w 5228120"/>
              <a:gd name="connsiteY24" fmla="*/ 647 h 4957903"/>
              <a:gd name="connsiteX25" fmla="*/ 5196316 w 5228120"/>
              <a:gd name="connsiteY25" fmla="*/ 647 h 4957903"/>
              <a:gd name="connsiteX26" fmla="*/ 5224586 w 5228120"/>
              <a:gd name="connsiteY26" fmla="*/ 28919 h 4957903"/>
              <a:gd name="connsiteX27" fmla="*/ 5224586 w 5228120"/>
              <a:gd name="connsiteY27" fmla="*/ 4929710 h 4957903"/>
              <a:gd name="connsiteX28" fmla="*/ 5196315 w 5228120"/>
              <a:gd name="connsiteY28" fmla="*/ 4957902 h 4957903"/>
              <a:gd name="connsiteX29" fmla="*/ 5157924 w 5228120"/>
              <a:gd name="connsiteY29" fmla="*/ 4957902 h 4957903"/>
              <a:gd name="connsiteX30" fmla="*/ 5157922 w 5228120"/>
              <a:gd name="connsiteY30" fmla="*/ 4957903 h 4957903"/>
              <a:gd name="connsiteX31" fmla="*/ 1369345 w 5228120"/>
              <a:gd name="connsiteY31" fmla="*/ 4957903 h 4957903"/>
              <a:gd name="connsiteX32" fmla="*/ 1367050 w 5228120"/>
              <a:gd name="connsiteY32" fmla="*/ 4957256 h 4957903"/>
              <a:gd name="connsiteX33" fmla="*/ 44266 w 5228120"/>
              <a:gd name="connsiteY33" fmla="*/ 4957256 h 4957903"/>
              <a:gd name="connsiteX34" fmla="*/ 19873 w 5228120"/>
              <a:gd name="connsiteY34" fmla="*/ 4940773 h 4957903"/>
              <a:gd name="connsiteX35" fmla="*/ 19873 w 5228120"/>
              <a:gd name="connsiteY35" fmla="*/ 4191718 h 4957903"/>
              <a:gd name="connsiteX36" fmla="*/ 13009 w 5228120"/>
              <a:gd name="connsiteY36" fmla="*/ 4167267 h 4957903"/>
              <a:gd name="connsiteX37" fmla="*/ 19873 w 5228120"/>
              <a:gd name="connsiteY37" fmla="*/ 4142119 h 4957903"/>
              <a:gd name="connsiteX38" fmla="*/ 19873 w 5228120"/>
              <a:gd name="connsiteY38" fmla="*/ 3806985 h 4957903"/>
              <a:gd name="connsiteX39" fmla="*/ 19873 w 5228120"/>
              <a:gd name="connsiteY39" fmla="*/ 3762500 h 4957903"/>
              <a:gd name="connsiteX40" fmla="*/ 12558 w 5228120"/>
              <a:gd name="connsiteY40" fmla="*/ 3737654 h 4957903"/>
              <a:gd name="connsiteX41" fmla="*/ 4175 w 5228120"/>
              <a:gd name="connsiteY41" fmla="*/ 3712250 h 4957903"/>
              <a:gd name="connsiteX42" fmla="*/ 560 w 5228120"/>
              <a:gd name="connsiteY42" fmla="*/ 3687770 h 4957903"/>
              <a:gd name="connsiteX0" fmla="*/ 0 w 5228120"/>
              <a:gd name="connsiteY0" fmla="*/ 3668924 h 4957903"/>
              <a:gd name="connsiteX1" fmla="*/ 4948 w 5228120"/>
              <a:gd name="connsiteY1" fmla="*/ 3649181 h 4957903"/>
              <a:gd name="connsiteX2" fmla="*/ 2889 w 5228120"/>
              <a:gd name="connsiteY2" fmla="*/ 3635853 h 4957903"/>
              <a:gd name="connsiteX3" fmla="*/ 8191 w 5228120"/>
              <a:gd name="connsiteY3" fmla="*/ 3611031 h 4957903"/>
              <a:gd name="connsiteX4" fmla="*/ 13074 w 5228120"/>
              <a:gd name="connsiteY4" fmla="*/ 3574720 h 4957903"/>
              <a:gd name="connsiteX5" fmla="*/ 18280 w 5228120"/>
              <a:gd name="connsiteY5" fmla="*/ 3549725 h 4957903"/>
              <a:gd name="connsiteX6" fmla="*/ 19873 w 5228120"/>
              <a:gd name="connsiteY6" fmla="*/ 3544905 h 4957903"/>
              <a:gd name="connsiteX7" fmla="*/ 19873 w 5228120"/>
              <a:gd name="connsiteY7" fmla="*/ 3381346 h 4957903"/>
              <a:gd name="connsiteX8" fmla="*/ 18092 w 5228120"/>
              <a:gd name="connsiteY8" fmla="*/ 3369281 h 4957903"/>
              <a:gd name="connsiteX9" fmla="*/ 19873 w 5228120"/>
              <a:gd name="connsiteY9" fmla="*/ 3328576 h 4957903"/>
              <a:gd name="connsiteX10" fmla="*/ 17446 w 5228120"/>
              <a:gd name="connsiteY10" fmla="*/ 3322665 h 4957903"/>
              <a:gd name="connsiteX11" fmla="*/ 19873 w 5228120"/>
              <a:gd name="connsiteY11" fmla="*/ 3282869 h 4957903"/>
              <a:gd name="connsiteX12" fmla="*/ 17812 w 5228120"/>
              <a:gd name="connsiteY12" fmla="*/ 3239267 h 4957903"/>
              <a:gd name="connsiteX13" fmla="*/ 12273 w 5228120"/>
              <a:gd name="connsiteY13" fmla="*/ 3236011 h 4957903"/>
              <a:gd name="connsiteX14" fmla="*/ 11786 w 5228120"/>
              <a:gd name="connsiteY14" fmla="*/ 3226449 h 4957903"/>
              <a:gd name="connsiteX15" fmla="*/ 11892 w 5228120"/>
              <a:gd name="connsiteY15" fmla="*/ 3211395 h 4957903"/>
              <a:gd name="connsiteX16" fmla="*/ 17706 w 5228120"/>
              <a:gd name="connsiteY16" fmla="*/ 3177674 h 4957903"/>
              <a:gd name="connsiteX17" fmla="*/ 14268 w 5228120"/>
              <a:gd name="connsiteY17" fmla="*/ 18938 h 4957903"/>
              <a:gd name="connsiteX18" fmla="*/ 30700 w 5228120"/>
              <a:gd name="connsiteY18" fmla="*/ 2311 h 4957903"/>
              <a:gd name="connsiteX19" fmla="*/ 44276 w 5228120"/>
              <a:gd name="connsiteY19" fmla="*/ 164 h 4957903"/>
              <a:gd name="connsiteX20" fmla="*/ 813371 w 5228120"/>
              <a:gd name="connsiteY20" fmla="*/ 10 h 4957903"/>
              <a:gd name="connsiteX21" fmla="*/ 832106 w 5228120"/>
              <a:gd name="connsiteY21" fmla="*/ 9 h 4957903"/>
              <a:gd name="connsiteX22" fmla="*/ 832122 w 5228120"/>
              <a:gd name="connsiteY22" fmla="*/ 0 h 4957903"/>
              <a:gd name="connsiteX23" fmla="*/ 3871237 w 5228120"/>
              <a:gd name="connsiteY23" fmla="*/ 0 h 4957903"/>
              <a:gd name="connsiteX24" fmla="*/ 3872793 w 5228120"/>
              <a:gd name="connsiteY24" fmla="*/ 647 h 4957903"/>
              <a:gd name="connsiteX25" fmla="*/ 5196316 w 5228120"/>
              <a:gd name="connsiteY25" fmla="*/ 647 h 4957903"/>
              <a:gd name="connsiteX26" fmla="*/ 5224586 w 5228120"/>
              <a:gd name="connsiteY26" fmla="*/ 28919 h 4957903"/>
              <a:gd name="connsiteX27" fmla="*/ 5224586 w 5228120"/>
              <a:gd name="connsiteY27" fmla="*/ 4929710 h 4957903"/>
              <a:gd name="connsiteX28" fmla="*/ 5196315 w 5228120"/>
              <a:gd name="connsiteY28" fmla="*/ 4957902 h 4957903"/>
              <a:gd name="connsiteX29" fmla="*/ 5157924 w 5228120"/>
              <a:gd name="connsiteY29" fmla="*/ 4957902 h 4957903"/>
              <a:gd name="connsiteX30" fmla="*/ 5157922 w 5228120"/>
              <a:gd name="connsiteY30" fmla="*/ 4957903 h 4957903"/>
              <a:gd name="connsiteX31" fmla="*/ 1369345 w 5228120"/>
              <a:gd name="connsiteY31" fmla="*/ 4957903 h 4957903"/>
              <a:gd name="connsiteX32" fmla="*/ 44266 w 5228120"/>
              <a:gd name="connsiteY32" fmla="*/ 4957256 h 4957903"/>
              <a:gd name="connsiteX33" fmla="*/ 19873 w 5228120"/>
              <a:gd name="connsiteY33" fmla="*/ 4940773 h 4957903"/>
              <a:gd name="connsiteX34" fmla="*/ 19873 w 5228120"/>
              <a:gd name="connsiteY34" fmla="*/ 4191718 h 4957903"/>
              <a:gd name="connsiteX35" fmla="*/ 13009 w 5228120"/>
              <a:gd name="connsiteY35" fmla="*/ 4167267 h 4957903"/>
              <a:gd name="connsiteX36" fmla="*/ 19873 w 5228120"/>
              <a:gd name="connsiteY36" fmla="*/ 4142119 h 4957903"/>
              <a:gd name="connsiteX37" fmla="*/ 19873 w 5228120"/>
              <a:gd name="connsiteY37" fmla="*/ 3806985 h 4957903"/>
              <a:gd name="connsiteX38" fmla="*/ 19873 w 5228120"/>
              <a:gd name="connsiteY38" fmla="*/ 3762500 h 4957903"/>
              <a:gd name="connsiteX39" fmla="*/ 12558 w 5228120"/>
              <a:gd name="connsiteY39" fmla="*/ 3737654 h 4957903"/>
              <a:gd name="connsiteX40" fmla="*/ 4175 w 5228120"/>
              <a:gd name="connsiteY40" fmla="*/ 3712250 h 4957903"/>
              <a:gd name="connsiteX41" fmla="*/ 560 w 5228120"/>
              <a:gd name="connsiteY41" fmla="*/ 3687770 h 4957903"/>
              <a:gd name="connsiteX42" fmla="*/ 0 w 5228120"/>
              <a:gd name="connsiteY42" fmla="*/ 3668924 h 4957903"/>
              <a:gd name="connsiteX0" fmla="*/ 0 w 5228120"/>
              <a:gd name="connsiteY0" fmla="*/ 3668924 h 4957903"/>
              <a:gd name="connsiteX1" fmla="*/ 4948 w 5228120"/>
              <a:gd name="connsiteY1" fmla="*/ 3649181 h 4957903"/>
              <a:gd name="connsiteX2" fmla="*/ 2889 w 5228120"/>
              <a:gd name="connsiteY2" fmla="*/ 3635853 h 4957903"/>
              <a:gd name="connsiteX3" fmla="*/ 8191 w 5228120"/>
              <a:gd name="connsiteY3" fmla="*/ 3611031 h 4957903"/>
              <a:gd name="connsiteX4" fmla="*/ 13074 w 5228120"/>
              <a:gd name="connsiteY4" fmla="*/ 3574720 h 4957903"/>
              <a:gd name="connsiteX5" fmla="*/ 18280 w 5228120"/>
              <a:gd name="connsiteY5" fmla="*/ 3549725 h 4957903"/>
              <a:gd name="connsiteX6" fmla="*/ 19873 w 5228120"/>
              <a:gd name="connsiteY6" fmla="*/ 3544905 h 4957903"/>
              <a:gd name="connsiteX7" fmla="*/ 19873 w 5228120"/>
              <a:gd name="connsiteY7" fmla="*/ 3381346 h 4957903"/>
              <a:gd name="connsiteX8" fmla="*/ 18092 w 5228120"/>
              <a:gd name="connsiteY8" fmla="*/ 3369281 h 4957903"/>
              <a:gd name="connsiteX9" fmla="*/ 19873 w 5228120"/>
              <a:gd name="connsiteY9" fmla="*/ 3328576 h 4957903"/>
              <a:gd name="connsiteX10" fmla="*/ 17446 w 5228120"/>
              <a:gd name="connsiteY10" fmla="*/ 3322665 h 4957903"/>
              <a:gd name="connsiteX11" fmla="*/ 19873 w 5228120"/>
              <a:gd name="connsiteY11" fmla="*/ 3282869 h 4957903"/>
              <a:gd name="connsiteX12" fmla="*/ 17812 w 5228120"/>
              <a:gd name="connsiteY12" fmla="*/ 3239267 h 4957903"/>
              <a:gd name="connsiteX13" fmla="*/ 12273 w 5228120"/>
              <a:gd name="connsiteY13" fmla="*/ 3236011 h 4957903"/>
              <a:gd name="connsiteX14" fmla="*/ 11786 w 5228120"/>
              <a:gd name="connsiteY14" fmla="*/ 3226449 h 4957903"/>
              <a:gd name="connsiteX15" fmla="*/ 11892 w 5228120"/>
              <a:gd name="connsiteY15" fmla="*/ 3211395 h 4957903"/>
              <a:gd name="connsiteX16" fmla="*/ 17706 w 5228120"/>
              <a:gd name="connsiteY16" fmla="*/ 3177674 h 4957903"/>
              <a:gd name="connsiteX17" fmla="*/ 14268 w 5228120"/>
              <a:gd name="connsiteY17" fmla="*/ 18938 h 4957903"/>
              <a:gd name="connsiteX18" fmla="*/ 30700 w 5228120"/>
              <a:gd name="connsiteY18" fmla="*/ 2311 h 4957903"/>
              <a:gd name="connsiteX19" fmla="*/ 44276 w 5228120"/>
              <a:gd name="connsiteY19" fmla="*/ 164 h 4957903"/>
              <a:gd name="connsiteX20" fmla="*/ 813371 w 5228120"/>
              <a:gd name="connsiteY20" fmla="*/ 10 h 4957903"/>
              <a:gd name="connsiteX21" fmla="*/ 832106 w 5228120"/>
              <a:gd name="connsiteY21" fmla="*/ 9 h 4957903"/>
              <a:gd name="connsiteX22" fmla="*/ 3871237 w 5228120"/>
              <a:gd name="connsiteY22" fmla="*/ 0 h 4957903"/>
              <a:gd name="connsiteX23" fmla="*/ 3872793 w 5228120"/>
              <a:gd name="connsiteY23" fmla="*/ 647 h 4957903"/>
              <a:gd name="connsiteX24" fmla="*/ 5196316 w 5228120"/>
              <a:gd name="connsiteY24" fmla="*/ 647 h 4957903"/>
              <a:gd name="connsiteX25" fmla="*/ 5224586 w 5228120"/>
              <a:gd name="connsiteY25" fmla="*/ 28919 h 4957903"/>
              <a:gd name="connsiteX26" fmla="*/ 5224586 w 5228120"/>
              <a:gd name="connsiteY26" fmla="*/ 4929710 h 4957903"/>
              <a:gd name="connsiteX27" fmla="*/ 5196315 w 5228120"/>
              <a:gd name="connsiteY27" fmla="*/ 4957902 h 4957903"/>
              <a:gd name="connsiteX28" fmla="*/ 5157924 w 5228120"/>
              <a:gd name="connsiteY28" fmla="*/ 4957902 h 4957903"/>
              <a:gd name="connsiteX29" fmla="*/ 5157922 w 5228120"/>
              <a:gd name="connsiteY29" fmla="*/ 4957903 h 4957903"/>
              <a:gd name="connsiteX30" fmla="*/ 1369345 w 5228120"/>
              <a:gd name="connsiteY30" fmla="*/ 4957903 h 4957903"/>
              <a:gd name="connsiteX31" fmla="*/ 44266 w 5228120"/>
              <a:gd name="connsiteY31" fmla="*/ 4957256 h 4957903"/>
              <a:gd name="connsiteX32" fmla="*/ 19873 w 5228120"/>
              <a:gd name="connsiteY32" fmla="*/ 4940773 h 4957903"/>
              <a:gd name="connsiteX33" fmla="*/ 19873 w 5228120"/>
              <a:gd name="connsiteY33" fmla="*/ 4191718 h 4957903"/>
              <a:gd name="connsiteX34" fmla="*/ 13009 w 5228120"/>
              <a:gd name="connsiteY34" fmla="*/ 4167267 h 4957903"/>
              <a:gd name="connsiteX35" fmla="*/ 19873 w 5228120"/>
              <a:gd name="connsiteY35" fmla="*/ 4142119 h 4957903"/>
              <a:gd name="connsiteX36" fmla="*/ 19873 w 5228120"/>
              <a:gd name="connsiteY36" fmla="*/ 3806985 h 4957903"/>
              <a:gd name="connsiteX37" fmla="*/ 19873 w 5228120"/>
              <a:gd name="connsiteY37" fmla="*/ 3762500 h 4957903"/>
              <a:gd name="connsiteX38" fmla="*/ 12558 w 5228120"/>
              <a:gd name="connsiteY38" fmla="*/ 3737654 h 4957903"/>
              <a:gd name="connsiteX39" fmla="*/ 4175 w 5228120"/>
              <a:gd name="connsiteY39" fmla="*/ 3712250 h 4957903"/>
              <a:gd name="connsiteX40" fmla="*/ 560 w 5228120"/>
              <a:gd name="connsiteY40" fmla="*/ 3687770 h 4957903"/>
              <a:gd name="connsiteX41" fmla="*/ 0 w 5228120"/>
              <a:gd name="connsiteY41" fmla="*/ 3668924 h 4957903"/>
              <a:gd name="connsiteX0" fmla="*/ 0 w 5228120"/>
              <a:gd name="connsiteY0" fmla="*/ 3668924 h 4957903"/>
              <a:gd name="connsiteX1" fmla="*/ 4948 w 5228120"/>
              <a:gd name="connsiteY1" fmla="*/ 3649181 h 4957903"/>
              <a:gd name="connsiteX2" fmla="*/ 2889 w 5228120"/>
              <a:gd name="connsiteY2" fmla="*/ 3635853 h 4957903"/>
              <a:gd name="connsiteX3" fmla="*/ 8191 w 5228120"/>
              <a:gd name="connsiteY3" fmla="*/ 3611031 h 4957903"/>
              <a:gd name="connsiteX4" fmla="*/ 13074 w 5228120"/>
              <a:gd name="connsiteY4" fmla="*/ 3574720 h 4957903"/>
              <a:gd name="connsiteX5" fmla="*/ 18280 w 5228120"/>
              <a:gd name="connsiteY5" fmla="*/ 3549725 h 4957903"/>
              <a:gd name="connsiteX6" fmla="*/ 19873 w 5228120"/>
              <a:gd name="connsiteY6" fmla="*/ 3544905 h 4957903"/>
              <a:gd name="connsiteX7" fmla="*/ 19873 w 5228120"/>
              <a:gd name="connsiteY7" fmla="*/ 3381346 h 4957903"/>
              <a:gd name="connsiteX8" fmla="*/ 18092 w 5228120"/>
              <a:gd name="connsiteY8" fmla="*/ 3369281 h 4957903"/>
              <a:gd name="connsiteX9" fmla="*/ 19873 w 5228120"/>
              <a:gd name="connsiteY9" fmla="*/ 3328576 h 4957903"/>
              <a:gd name="connsiteX10" fmla="*/ 17446 w 5228120"/>
              <a:gd name="connsiteY10" fmla="*/ 3322665 h 4957903"/>
              <a:gd name="connsiteX11" fmla="*/ 19873 w 5228120"/>
              <a:gd name="connsiteY11" fmla="*/ 3282869 h 4957903"/>
              <a:gd name="connsiteX12" fmla="*/ 17812 w 5228120"/>
              <a:gd name="connsiteY12" fmla="*/ 3239267 h 4957903"/>
              <a:gd name="connsiteX13" fmla="*/ 12273 w 5228120"/>
              <a:gd name="connsiteY13" fmla="*/ 3236011 h 4957903"/>
              <a:gd name="connsiteX14" fmla="*/ 11786 w 5228120"/>
              <a:gd name="connsiteY14" fmla="*/ 3226449 h 4957903"/>
              <a:gd name="connsiteX15" fmla="*/ 11892 w 5228120"/>
              <a:gd name="connsiteY15" fmla="*/ 3211395 h 4957903"/>
              <a:gd name="connsiteX16" fmla="*/ 17706 w 5228120"/>
              <a:gd name="connsiteY16" fmla="*/ 3177674 h 4957903"/>
              <a:gd name="connsiteX17" fmla="*/ 14268 w 5228120"/>
              <a:gd name="connsiteY17" fmla="*/ 18938 h 4957903"/>
              <a:gd name="connsiteX18" fmla="*/ 30700 w 5228120"/>
              <a:gd name="connsiteY18" fmla="*/ 2311 h 4957903"/>
              <a:gd name="connsiteX19" fmla="*/ 44276 w 5228120"/>
              <a:gd name="connsiteY19" fmla="*/ 164 h 4957903"/>
              <a:gd name="connsiteX20" fmla="*/ 813371 w 5228120"/>
              <a:gd name="connsiteY20" fmla="*/ 10 h 4957903"/>
              <a:gd name="connsiteX21" fmla="*/ 3871237 w 5228120"/>
              <a:gd name="connsiteY21" fmla="*/ 0 h 4957903"/>
              <a:gd name="connsiteX22" fmla="*/ 3872793 w 5228120"/>
              <a:gd name="connsiteY22" fmla="*/ 647 h 4957903"/>
              <a:gd name="connsiteX23" fmla="*/ 5196316 w 5228120"/>
              <a:gd name="connsiteY23" fmla="*/ 647 h 4957903"/>
              <a:gd name="connsiteX24" fmla="*/ 5224586 w 5228120"/>
              <a:gd name="connsiteY24" fmla="*/ 28919 h 4957903"/>
              <a:gd name="connsiteX25" fmla="*/ 5224586 w 5228120"/>
              <a:gd name="connsiteY25" fmla="*/ 4929710 h 4957903"/>
              <a:gd name="connsiteX26" fmla="*/ 5196315 w 5228120"/>
              <a:gd name="connsiteY26" fmla="*/ 4957902 h 4957903"/>
              <a:gd name="connsiteX27" fmla="*/ 5157924 w 5228120"/>
              <a:gd name="connsiteY27" fmla="*/ 4957902 h 4957903"/>
              <a:gd name="connsiteX28" fmla="*/ 5157922 w 5228120"/>
              <a:gd name="connsiteY28" fmla="*/ 4957903 h 4957903"/>
              <a:gd name="connsiteX29" fmla="*/ 1369345 w 5228120"/>
              <a:gd name="connsiteY29" fmla="*/ 4957903 h 4957903"/>
              <a:gd name="connsiteX30" fmla="*/ 44266 w 5228120"/>
              <a:gd name="connsiteY30" fmla="*/ 4957256 h 4957903"/>
              <a:gd name="connsiteX31" fmla="*/ 19873 w 5228120"/>
              <a:gd name="connsiteY31" fmla="*/ 4940773 h 4957903"/>
              <a:gd name="connsiteX32" fmla="*/ 19873 w 5228120"/>
              <a:gd name="connsiteY32" fmla="*/ 4191718 h 4957903"/>
              <a:gd name="connsiteX33" fmla="*/ 13009 w 5228120"/>
              <a:gd name="connsiteY33" fmla="*/ 4167267 h 4957903"/>
              <a:gd name="connsiteX34" fmla="*/ 19873 w 5228120"/>
              <a:gd name="connsiteY34" fmla="*/ 4142119 h 4957903"/>
              <a:gd name="connsiteX35" fmla="*/ 19873 w 5228120"/>
              <a:gd name="connsiteY35" fmla="*/ 3806985 h 4957903"/>
              <a:gd name="connsiteX36" fmla="*/ 19873 w 5228120"/>
              <a:gd name="connsiteY36" fmla="*/ 3762500 h 4957903"/>
              <a:gd name="connsiteX37" fmla="*/ 12558 w 5228120"/>
              <a:gd name="connsiteY37" fmla="*/ 3737654 h 4957903"/>
              <a:gd name="connsiteX38" fmla="*/ 4175 w 5228120"/>
              <a:gd name="connsiteY38" fmla="*/ 3712250 h 4957903"/>
              <a:gd name="connsiteX39" fmla="*/ 560 w 5228120"/>
              <a:gd name="connsiteY39" fmla="*/ 3687770 h 4957903"/>
              <a:gd name="connsiteX40" fmla="*/ 0 w 5228120"/>
              <a:gd name="connsiteY40" fmla="*/ 3668924 h 4957903"/>
              <a:gd name="connsiteX0" fmla="*/ 0 w 5228120"/>
              <a:gd name="connsiteY0" fmla="*/ 3668924 h 4957903"/>
              <a:gd name="connsiteX1" fmla="*/ 4948 w 5228120"/>
              <a:gd name="connsiteY1" fmla="*/ 3649181 h 4957903"/>
              <a:gd name="connsiteX2" fmla="*/ 2889 w 5228120"/>
              <a:gd name="connsiteY2" fmla="*/ 3635853 h 4957903"/>
              <a:gd name="connsiteX3" fmla="*/ 8191 w 5228120"/>
              <a:gd name="connsiteY3" fmla="*/ 3611031 h 4957903"/>
              <a:gd name="connsiteX4" fmla="*/ 13074 w 5228120"/>
              <a:gd name="connsiteY4" fmla="*/ 3574720 h 4957903"/>
              <a:gd name="connsiteX5" fmla="*/ 18280 w 5228120"/>
              <a:gd name="connsiteY5" fmla="*/ 3549725 h 4957903"/>
              <a:gd name="connsiteX6" fmla="*/ 19873 w 5228120"/>
              <a:gd name="connsiteY6" fmla="*/ 3544905 h 4957903"/>
              <a:gd name="connsiteX7" fmla="*/ 19873 w 5228120"/>
              <a:gd name="connsiteY7" fmla="*/ 3381346 h 4957903"/>
              <a:gd name="connsiteX8" fmla="*/ 18092 w 5228120"/>
              <a:gd name="connsiteY8" fmla="*/ 3369281 h 4957903"/>
              <a:gd name="connsiteX9" fmla="*/ 19873 w 5228120"/>
              <a:gd name="connsiteY9" fmla="*/ 3328576 h 4957903"/>
              <a:gd name="connsiteX10" fmla="*/ 17446 w 5228120"/>
              <a:gd name="connsiteY10" fmla="*/ 3322665 h 4957903"/>
              <a:gd name="connsiteX11" fmla="*/ 19873 w 5228120"/>
              <a:gd name="connsiteY11" fmla="*/ 3282869 h 4957903"/>
              <a:gd name="connsiteX12" fmla="*/ 17812 w 5228120"/>
              <a:gd name="connsiteY12" fmla="*/ 3239267 h 4957903"/>
              <a:gd name="connsiteX13" fmla="*/ 12273 w 5228120"/>
              <a:gd name="connsiteY13" fmla="*/ 3236011 h 4957903"/>
              <a:gd name="connsiteX14" fmla="*/ 11786 w 5228120"/>
              <a:gd name="connsiteY14" fmla="*/ 3226449 h 4957903"/>
              <a:gd name="connsiteX15" fmla="*/ 11892 w 5228120"/>
              <a:gd name="connsiteY15" fmla="*/ 3211395 h 4957903"/>
              <a:gd name="connsiteX16" fmla="*/ 17706 w 5228120"/>
              <a:gd name="connsiteY16" fmla="*/ 3177674 h 4957903"/>
              <a:gd name="connsiteX17" fmla="*/ 14268 w 5228120"/>
              <a:gd name="connsiteY17" fmla="*/ 18938 h 4957903"/>
              <a:gd name="connsiteX18" fmla="*/ 30700 w 5228120"/>
              <a:gd name="connsiteY18" fmla="*/ 2311 h 4957903"/>
              <a:gd name="connsiteX19" fmla="*/ 44276 w 5228120"/>
              <a:gd name="connsiteY19" fmla="*/ 164 h 4957903"/>
              <a:gd name="connsiteX20" fmla="*/ 3871237 w 5228120"/>
              <a:gd name="connsiteY20" fmla="*/ 0 h 4957903"/>
              <a:gd name="connsiteX21" fmla="*/ 3872793 w 5228120"/>
              <a:gd name="connsiteY21" fmla="*/ 647 h 4957903"/>
              <a:gd name="connsiteX22" fmla="*/ 5196316 w 5228120"/>
              <a:gd name="connsiteY22" fmla="*/ 647 h 4957903"/>
              <a:gd name="connsiteX23" fmla="*/ 5224586 w 5228120"/>
              <a:gd name="connsiteY23" fmla="*/ 28919 h 4957903"/>
              <a:gd name="connsiteX24" fmla="*/ 5224586 w 5228120"/>
              <a:gd name="connsiteY24" fmla="*/ 4929710 h 4957903"/>
              <a:gd name="connsiteX25" fmla="*/ 5196315 w 5228120"/>
              <a:gd name="connsiteY25" fmla="*/ 4957902 h 4957903"/>
              <a:gd name="connsiteX26" fmla="*/ 5157924 w 5228120"/>
              <a:gd name="connsiteY26" fmla="*/ 4957902 h 4957903"/>
              <a:gd name="connsiteX27" fmla="*/ 5157922 w 5228120"/>
              <a:gd name="connsiteY27" fmla="*/ 4957903 h 4957903"/>
              <a:gd name="connsiteX28" fmla="*/ 1369345 w 5228120"/>
              <a:gd name="connsiteY28" fmla="*/ 4957903 h 4957903"/>
              <a:gd name="connsiteX29" fmla="*/ 44266 w 5228120"/>
              <a:gd name="connsiteY29" fmla="*/ 4957256 h 4957903"/>
              <a:gd name="connsiteX30" fmla="*/ 19873 w 5228120"/>
              <a:gd name="connsiteY30" fmla="*/ 4940773 h 4957903"/>
              <a:gd name="connsiteX31" fmla="*/ 19873 w 5228120"/>
              <a:gd name="connsiteY31" fmla="*/ 4191718 h 4957903"/>
              <a:gd name="connsiteX32" fmla="*/ 13009 w 5228120"/>
              <a:gd name="connsiteY32" fmla="*/ 4167267 h 4957903"/>
              <a:gd name="connsiteX33" fmla="*/ 19873 w 5228120"/>
              <a:gd name="connsiteY33" fmla="*/ 4142119 h 4957903"/>
              <a:gd name="connsiteX34" fmla="*/ 19873 w 5228120"/>
              <a:gd name="connsiteY34" fmla="*/ 3806985 h 4957903"/>
              <a:gd name="connsiteX35" fmla="*/ 19873 w 5228120"/>
              <a:gd name="connsiteY35" fmla="*/ 3762500 h 4957903"/>
              <a:gd name="connsiteX36" fmla="*/ 12558 w 5228120"/>
              <a:gd name="connsiteY36" fmla="*/ 3737654 h 4957903"/>
              <a:gd name="connsiteX37" fmla="*/ 4175 w 5228120"/>
              <a:gd name="connsiteY37" fmla="*/ 3712250 h 4957903"/>
              <a:gd name="connsiteX38" fmla="*/ 560 w 5228120"/>
              <a:gd name="connsiteY38" fmla="*/ 3687770 h 4957903"/>
              <a:gd name="connsiteX39" fmla="*/ 0 w 5228120"/>
              <a:gd name="connsiteY39" fmla="*/ 3668924 h 4957903"/>
              <a:gd name="connsiteX0" fmla="*/ 0 w 5228120"/>
              <a:gd name="connsiteY0" fmla="*/ 3668924 h 4957903"/>
              <a:gd name="connsiteX1" fmla="*/ 4948 w 5228120"/>
              <a:gd name="connsiteY1" fmla="*/ 3649181 h 4957903"/>
              <a:gd name="connsiteX2" fmla="*/ 2889 w 5228120"/>
              <a:gd name="connsiteY2" fmla="*/ 3635853 h 4957903"/>
              <a:gd name="connsiteX3" fmla="*/ 8191 w 5228120"/>
              <a:gd name="connsiteY3" fmla="*/ 3611031 h 4957903"/>
              <a:gd name="connsiteX4" fmla="*/ 13074 w 5228120"/>
              <a:gd name="connsiteY4" fmla="*/ 3574720 h 4957903"/>
              <a:gd name="connsiteX5" fmla="*/ 18280 w 5228120"/>
              <a:gd name="connsiteY5" fmla="*/ 3549725 h 4957903"/>
              <a:gd name="connsiteX6" fmla="*/ 19873 w 5228120"/>
              <a:gd name="connsiteY6" fmla="*/ 3544905 h 4957903"/>
              <a:gd name="connsiteX7" fmla="*/ 19873 w 5228120"/>
              <a:gd name="connsiteY7" fmla="*/ 3381346 h 4957903"/>
              <a:gd name="connsiteX8" fmla="*/ 18092 w 5228120"/>
              <a:gd name="connsiteY8" fmla="*/ 3369281 h 4957903"/>
              <a:gd name="connsiteX9" fmla="*/ 19873 w 5228120"/>
              <a:gd name="connsiteY9" fmla="*/ 3328576 h 4957903"/>
              <a:gd name="connsiteX10" fmla="*/ 17446 w 5228120"/>
              <a:gd name="connsiteY10" fmla="*/ 3322665 h 4957903"/>
              <a:gd name="connsiteX11" fmla="*/ 19873 w 5228120"/>
              <a:gd name="connsiteY11" fmla="*/ 3282869 h 4957903"/>
              <a:gd name="connsiteX12" fmla="*/ 17812 w 5228120"/>
              <a:gd name="connsiteY12" fmla="*/ 3239267 h 4957903"/>
              <a:gd name="connsiteX13" fmla="*/ 12273 w 5228120"/>
              <a:gd name="connsiteY13" fmla="*/ 3236011 h 4957903"/>
              <a:gd name="connsiteX14" fmla="*/ 11786 w 5228120"/>
              <a:gd name="connsiteY14" fmla="*/ 3226449 h 4957903"/>
              <a:gd name="connsiteX15" fmla="*/ 11892 w 5228120"/>
              <a:gd name="connsiteY15" fmla="*/ 3211395 h 4957903"/>
              <a:gd name="connsiteX16" fmla="*/ 17706 w 5228120"/>
              <a:gd name="connsiteY16" fmla="*/ 3177674 h 4957903"/>
              <a:gd name="connsiteX17" fmla="*/ 14268 w 5228120"/>
              <a:gd name="connsiteY17" fmla="*/ 18938 h 4957903"/>
              <a:gd name="connsiteX18" fmla="*/ 30700 w 5228120"/>
              <a:gd name="connsiteY18" fmla="*/ 2311 h 4957903"/>
              <a:gd name="connsiteX19" fmla="*/ 44276 w 5228120"/>
              <a:gd name="connsiteY19" fmla="*/ 164 h 4957903"/>
              <a:gd name="connsiteX20" fmla="*/ 3871237 w 5228120"/>
              <a:gd name="connsiteY20" fmla="*/ 0 h 4957903"/>
              <a:gd name="connsiteX21" fmla="*/ 5196316 w 5228120"/>
              <a:gd name="connsiteY21" fmla="*/ 647 h 4957903"/>
              <a:gd name="connsiteX22" fmla="*/ 5224586 w 5228120"/>
              <a:gd name="connsiteY22" fmla="*/ 28919 h 4957903"/>
              <a:gd name="connsiteX23" fmla="*/ 5224586 w 5228120"/>
              <a:gd name="connsiteY23" fmla="*/ 4929710 h 4957903"/>
              <a:gd name="connsiteX24" fmla="*/ 5196315 w 5228120"/>
              <a:gd name="connsiteY24" fmla="*/ 4957902 h 4957903"/>
              <a:gd name="connsiteX25" fmla="*/ 5157924 w 5228120"/>
              <a:gd name="connsiteY25" fmla="*/ 4957902 h 4957903"/>
              <a:gd name="connsiteX26" fmla="*/ 5157922 w 5228120"/>
              <a:gd name="connsiteY26" fmla="*/ 4957903 h 4957903"/>
              <a:gd name="connsiteX27" fmla="*/ 1369345 w 5228120"/>
              <a:gd name="connsiteY27" fmla="*/ 4957903 h 4957903"/>
              <a:gd name="connsiteX28" fmla="*/ 44266 w 5228120"/>
              <a:gd name="connsiteY28" fmla="*/ 4957256 h 4957903"/>
              <a:gd name="connsiteX29" fmla="*/ 19873 w 5228120"/>
              <a:gd name="connsiteY29" fmla="*/ 4940773 h 4957903"/>
              <a:gd name="connsiteX30" fmla="*/ 19873 w 5228120"/>
              <a:gd name="connsiteY30" fmla="*/ 4191718 h 4957903"/>
              <a:gd name="connsiteX31" fmla="*/ 13009 w 5228120"/>
              <a:gd name="connsiteY31" fmla="*/ 4167267 h 4957903"/>
              <a:gd name="connsiteX32" fmla="*/ 19873 w 5228120"/>
              <a:gd name="connsiteY32" fmla="*/ 4142119 h 4957903"/>
              <a:gd name="connsiteX33" fmla="*/ 19873 w 5228120"/>
              <a:gd name="connsiteY33" fmla="*/ 3806985 h 4957903"/>
              <a:gd name="connsiteX34" fmla="*/ 19873 w 5228120"/>
              <a:gd name="connsiteY34" fmla="*/ 3762500 h 4957903"/>
              <a:gd name="connsiteX35" fmla="*/ 12558 w 5228120"/>
              <a:gd name="connsiteY35" fmla="*/ 3737654 h 4957903"/>
              <a:gd name="connsiteX36" fmla="*/ 4175 w 5228120"/>
              <a:gd name="connsiteY36" fmla="*/ 3712250 h 4957903"/>
              <a:gd name="connsiteX37" fmla="*/ 560 w 5228120"/>
              <a:gd name="connsiteY37" fmla="*/ 3687770 h 4957903"/>
              <a:gd name="connsiteX38" fmla="*/ 0 w 5228120"/>
              <a:gd name="connsiteY38" fmla="*/ 3668924 h 4957903"/>
              <a:gd name="connsiteX0" fmla="*/ 0 w 5228120"/>
              <a:gd name="connsiteY0" fmla="*/ 3668760 h 4957739"/>
              <a:gd name="connsiteX1" fmla="*/ 4948 w 5228120"/>
              <a:gd name="connsiteY1" fmla="*/ 3649017 h 4957739"/>
              <a:gd name="connsiteX2" fmla="*/ 2889 w 5228120"/>
              <a:gd name="connsiteY2" fmla="*/ 3635689 h 4957739"/>
              <a:gd name="connsiteX3" fmla="*/ 8191 w 5228120"/>
              <a:gd name="connsiteY3" fmla="*/ 3610867 h 4957739"/>
              <a:gd name="connsiteX4" fmla="*/ 13074 w 5228120"/>
              <a:gd name="connsiteY4" fmla="*/ 3574556 h 4957739"/>
              <a:gd name="connsiteX5" fmla="*/ 18280 w 5228120"/>
              <a:gd name="connsiteY5" fmla="*/ 3549561 h 4957739"/>
              <a:gd name="connsiteX6" fmla="*/ 19873 w 5228120"/>
              <a:gd name="connsiteY6" fmla="*/ 3544741 h 4957739"/>
              <a:gd name="connsiteX7" fmla="*/ 19873 w 5228120"/>
              <a:gd name="connsiteY7" fmla="*/ 3381182 h 4957739"/>
              <a:gd name="connsiteX8" fmla="*/ 18092 w 5228120"/>
              <a:gd name="connsiteY8" fmla="*/ 3369117 h 4957739"/>
              <a:gd name="connsiteX9" fmla="*/ 19873 w 5228120"/>
              <a:gd name="connsiteY9" fmla="*/ 3328412 h 4957739"/>
              <a:gd name="connsiteX10" fmla="*/ 17446 w 5228120"/>
              <a:gd name="connsiteY10" fmla="*/ 3322501 h 4957739"/>
              <a:gd name="connsiteX11" fmla="*/ 19873 w 5228120"/>
              <a:gd name="connsiteY11" fmla="*/ 3282705 h 4957739"/>
              <a:gd name="connsiteX12" fmla="*/ 17812 w 5228120"/>
              <a:gd name="connsiteY12" fmla="*/ 3239103 h 4957739"/>
              <a:gd name="connsiteX13" fmla="*/ 12273 w 5228120"/>
              <a:gd name="connsiteY13" fmla="*/ 3235847 h 4957739"/>
              <a:gd name="connsiteX14" fmla="*/ 11786 w 5228120"/>
              <a:gd name="connsiteY14" fmla="*/ 3226285 h 4957739"/>
              <a:gd name="connsiteX15" fmla="*/ 11892 w 5228120"/>
              <a:gd name="connsiteY15" fmla="*/ 3211231 h 4957739"/>
              <a:gd name="connsiteX16" fmla="*/ 17706 w 5228120"/>
              <a:gd name="connsiteY16" fmla="*/ 3177510 h 4957739"/>
              <a:gd name="connsiteX17" fmla="*/ 14268 w 5228120"/>
              <a:gd name="connsiteY17" fmla="*/ 18774 h 4957739"/>
              <a:gd name="connsiteX18" fmla="*/ 30700 w 5228120"/>
              <a:gd name="connsiteY18" fmla="*/ 2147 h 4957739"/>
              <a:gd name="connsiteX19" fmla="*/ 44276 w 5228120"/>
              <a:gd name="connsiteY19" fmla="*/ 0 h 4957739"/>
              <a:gd name="connsiteX20" fmla="*/ 5196316 w 5228120"/>
              <a:gd name="connsiteY20" fmla="*/ 483 h 4957739"/>
              <a:gd name="connsiteX21" fmla="*/ 5224586 w 5228120"/>
              <a:gd name="connsiteY21" fmla="*/ 28755 h 4957739"/>
              <a:gd name="connsiteX22" fmla="*/ 5224586 w 5228120"/>
              <a:gd name="connsiteY22" fmla="*/ 4929546 h 4957739"/>
              <a:gd name="connsiteX23" fmla="*/ 5196315 w 5228120"/>
              <a:gd name="connsiteY23" fmla="*/ 4957738 h 4957739"/>
              <a:gd name="connsiteX24" fmla="*/ 5157924 w 5228120"/>
              <a:gd name="connsiteY24" fmla="*/ 4957738 h 4957739"/>
              <a:gd name="connsiteX25" fmla="*/ 5157922 w 5228120"/>
              <a:gd name="connsiteY25" fmla="*/ 4957739 h 4957739"/>
              <a:gd name="connsiteX26" fmla="*/ 1369345 w 5228120"/>
              <a:gd name="connsiteY26" fmla="*/ 4957739 h 4957739"/>
              <a:gd name="connsiteX27" fmla="*/ 44266 w 5228120"/>
              <a:gd name="connsiteY27" fmla="*/ 4957092 h 4957739"/>
              <a:gd name="connsiteX28" fmla="*/ 19873 w 5228120"/>
              <a:gd name="connsiteY28" fmla="*/ 4940609 h 4957739"/>
              <a:gd name="connsiteX29" fmla="*/ 19873 w 5228120"/>
              <a:gd name="connsiteY29" fmla="*/ 4191554 h 4957739"/>
              <a:gd name="connsiteX30" fmla="*/ 13009 w 5228120"/>
              <a:gd name="connsiteY30" fmla="*/ 4167103 h 4957739"/>
              <a:gd name="connsiteX31" fmla="*/ 19873 w 5228120"/>
              <a:gd name="connsiteY31" fmla="*/ 4141955 h 4957739"/>
              <a:gd name="connsiteX32" fmla="*/ 19873 w 5228120"/>
              <a:gd name="connsiteY32" fmla="*/ 3806821 h 4957739"/>
              <a:gd name="connsiteX33" fmla="*/ 19873 w 5228120"/>
              <a:gd name="connsiteY33" fmla="*/ 3762336 h 4957739"/>
              <a:gd name="connsiteX34" fmla="*/ 12558 w 5228120"/>
              <a:gd name="connsiteY34" fmla="*/ 3737490 h 4957739"/>
              <a:gd name="connsiteX35" fmla="*/ 4175 w 5228120"/>
              <a:gd name="connsiteY35" fmla="*/ 3712086 h 4957739"/>
              <a:gd name="connsiteX36" fmla="*/ 560 w 5228120"/>
              <a:gd name="connsiteY36" fmla="*/ 3687606 h 4957739"/>
              <a:gd name="connsiteX37" fmla="*/ 0 w 5228120"/>
              <a:gd name="connsiteY37" fmla="*/ 3668760 h 4957739"/>
              <a:gd name="connsiteX0" fmla="*/ 0 w 5228120"/>
              <a:gd name="connsiteY0" fmla="*/ 3668760 h 4957739"/>
              <a:gd name="connsiteX1" fmla="*/ 4948 w 5228120"/>
              <a:gd name="connsiteY1" fmla="*/ 3649017 h 4957739"/>
              <a:gd name="connsiteX2" fmla="*/ 2889 w 5228120"/>
              <a:gd name="connsiteY2" fmla="*/ 3635689 h 4957739"/>
              <a:gd name="connsiteX3" fmla="*/ 8191 w 5228120"/>
              <a:gd name="connsiteY3" fmla="*/ 3610867 h 4957739"/>
              <a:gd name="connsiteX4" fmla="*/ 13074 w 5228120"/>
              <a:gd name="connsiteY4" fmla="*/ 3574556 h 4957739"/>
              <a:gd name="connsiteX5" fmla="*/ 18280 w 5228120"/>
              <a:gd name="connsiteY5" fmla="*/ 3549561 h 4957739"/>
              <a:gd name="connsiteX6" fmla="*/ 19873 w 5228120"/>
              <a:gd name="connsiteY6" fmla="*/ 3544741 h 4957739"/>
              <a:gd name="connsiteX7" fmla="*/ 19873 w 5228120"/>
              <a:gd name="connsiteY7" fmla="*/ 3381182 h 4957739"/>
              <a:gd name="connsiteX8" fmla="*/ 18092 w 5228120"/>
              <a:gd name="connsiteY8" fmla="*/ 3369117 h 4957739"/>
              <a:gd name="connsiteX9" fmla="*/ 19873 w 5228120"/>
              <a:gd name="connsiteY9" fmla="*/ 3328412 h 4957739"/>
              <a:gd name="connsiteX10" fmla="*/ 17446 w 5228120"/>
              <a:gd name="connsiteY10" fmla="*/ 3322501 h 4957739"/>
              <a:gd name="connsiteX11" fmla="*/ 19873 w 5228120"/>
              <a:gd name="connsiteY11" fmla="*/ 3282705 h 4957739"/>
              <a:gd name="connsiteX12" fmla="*/ 17812 w 5228120"/>
              <a:gd name="connsiteY12" fmla="*/ 3239103 h 4957739"/>
              <a:gd name="connsiteX13" fmla="*/ 12273 w 5228120"/>
              <a:gd name="connsiteY13" fmla="*/ 3235847 h 4957739"/>
              <a:gd name="connsiteX14" fmla="*/ 11786 w 5228120"/>
              <a:gd name="connsiteY14" fmla="*/ 3226285 h 4957739"/>
              <a:gd name="connsiteX15" fmla="*/ 11892 w 5228120"/>
              <a:gd name="connsiteY15" fmla="*/ 3211231 h 4957739"/>
              <a:gd name="connsiteX16" fmla="*/ 17706 w 5228120"/>
              <a:gd name="connsiteY16" fmla="*/ 3177510 h 4957739"/>
              <a:gd name="connsiteX17" fmla="*/ 14268 w 5228120"/>
              <a:gd name="connsiteY17" fmla="*/ 18774 h 4957739"/>
              <a:gd name="connsiteX18" fmla="*/ 30700 w 5228120"/>
              <a:gd name="connsiteY18" fmla="*/ 2147 h 4957739"/>
              <a:gd name="connsiteX19" fmla="*/ 44276 w 5228120"/>
              <a:gd name="connsiteY19" fmla="*/ 0 h 4957739"/>
              <a:gd name="connsiteX20" fmla="*/ 5196316 w 5228120"/>
              <a:gd name="connsiteY20" fmla="*/ 483 h 4957739"/>
              <a:gd name="connsiteX21" fmla="*/ 5224586 w 5228120"/>
              <a:gd name="connsiteY21" fmla="*/ 28755 h 4957739"/>
              <a:gd name="connsiteX22" fmla="*/ 5224586 w 5228120"/>
              <a:gd name="connsiteY22" fmla="*/ 4929546 h 4957739"/>
              <a:gd name="connsiteX23" fmla="*/ 5196315 w 5228120"/>
              <a:gd name="connsiteY23" fmla="*/ 4957738 h 4957739"/>
              <a:gd name="connsiteX24" fmla="*/ 5157924 w 5228120"/>
              <a:gd name="connsiteY24" fmla="*/ 4957738 h 4957739"/>
              <a:gd name="connsiteX25" fmla="*/ 5157922 w 5228120"/>
              <a:gd name="connsiteY25" fmla="*/ 4957739 h 4957739"/>
              <a:gd name="connsiteX26" fmla="*/ 44266 w 5228120"/>
              <a:gd name="connsiteY26" fmla="*/ 4957092 h 4957739"/>
              <a:gd name="connsiteX27" fmla="*/ 19873 w 5228120"/>
              <a:gd name="connsiteY27" fmla="*/ 4940609 h 4957739"/>
              <a:gd name="connsiteX28" fmla="*/ 19873 w 5228120"/>
              <a:gd name="connsiteY28" fmla="*/ 4191554 h 4957739"/>
              <a:gd name="connsiteX29" fmla="*/ 13009 w 5228120"/>
              <a:gd name="connsiteY29" fmla="*/ 4167103 h 4957739"/>
              <a:gd name="connsiteX30" fmla="*/ 19873 w 5228120"/>
              <a:gd name="connsiteY30" fmla="*/ 4141955 h 4957739"/>
              <a:gd name="connsiteX31" fmla="*/ 19873 w 5228120"/>
              <a:gd name="connsiteY31" fmla="*/ 3806821 h 4957739"/>
              <a:gd name="connsiteX32" fmla="*/ 19873 w 5228120"/>
              <a:gd name="connsiteY32" fmla="*/ 3762336 h 4957739"/>
              <a:gd name="connsiteX33" fmla="*/ 12558 w 5228120"/>
              <a:gd name="connsiteY33" fmla="*/ 3737490 h 4957739"/>
              <a:gd name="connsiteX34" fmla="*/ 4175 w 5228120"/>
              <a:gd name="connsiteY34" fmla="*/ 3712086 h 4957739"/>
              <a:gd name="connsiteX35" fmla="*/ 560 w 5228120"/>
              <a:gd name="connsiteY35" fmla="*/ 3687606 h 4957739"/>
              <a:gd name="connsiteX36" fmla="*/ 0 w 5228120"/>
              <a:gd name="connsiteY36" fmla="*/ 3668760 h 4957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228120" h="4957739">
                <a:moveTo>
                  <a:pt x="0" y="3668760"/>
                </a:moveTo>
                <a:lnTo>
                  <a:pt x="4948" y="3649017"/>
                </a:lnTo>
                <a:cubicBezTo>
                  <a:pt x="5428" y="3643504"/>
                  <a:pt x="2348" y="3642047"/>
                  <a:pt x="2889" y="3635689"/>
                </a:cubicBezTo>
                <a:lnTo>
                  <a:pt x="8191" y="3610867"/>
                </a:lnTo>
                <a:lnTo>
                  <a:pt x="13074" y="3574556"/>
                </a:lnTo>
                <a:lnTo>
                  <a:pt x="18280" y="3549561"/>
                </a:lnTo>
                <a:lnTo>
                  <a:pt x="19873" y="3544741"/>
                </a:lnTo>
                <a:lnTo>
                  <a:pt x="19873" y="3381182"/>
                </a:lnTo>
                <a:lnTo>
                  <a:pt x="18092" y="3369117"/>
                </a:lnTo>
                <a:cubicBezTo>
                  <a:pt x="18686" y="3355549"/>
                  <a:pt x="19279" y="3341980"/>
                  <a:pt x="19873" y="3328412"/>
                </a:cubicBezTo>
                <a:lnTo>
                  <a:pt x="17446" y="3322501"/>
                </a:lnTo>
                <a:lnTo>
                  <a:pt x="19873" y="3282705"/>
                </a:lnTo>
                <a:cubicBezTo>
                  <a:pt x="19530" y="3269526"/>
                  <a:pt x="20072" y="3246690"/>
                  <a:pt x="17812" y="3239103"/>
                </a:cubicBezTo>
                <a:lnTo>
                  <a:pt x="12273" y="3235847"/>
                </a:lnTo>
                <a:cubicBezTo>
                  <a:pt x="12111" y="3232660"/>
                  <a:pt x="11948" y="3229472"/>
                  <a:pt x="11786" y="3226285"/>
                </a:cubicBezTo>
                <a:cubicBezTo>
                  <a:pt x="12210" y="3225585"/>
                  <a:pt x="11857" y="3211799"/>
                  <a:pt x="11892" y="3211231"/>
                </a:cubicBezTo>
                <a:lnTo>
                  <a:pt x="17706" y="3177510"/>
                </a:lnTo>
                <a:lnTo>
                  <a:pt x="14268" y="18774"/>
                </a:lnTo>
                <a:cubicBezTo>
                  <a:pt x="19746" y="9227"/>
                  <a:pt x="21251" y="7690"/>
                  <a:pt x="30700" y="2147"/>
                </a:cubicBezTo>
                <a:lnTo>
                  <a:pt x="44276" y="0"/>
                </a:lnTo>
                <a:lnTo>
                  <a:pt x="5196316" y="483"/>
                </a:lnTo>
                <a:cubicBezTo>
                  <a:pt x="5211913" y="528"/>
                  <a:pt x="5224547" y="13159"/>
                  <a:pt x="5224586" y="28755"/>
                </a:cubicBezTo>
                <a:cubicBezTo>
                  <a:pt x="5229299" y="850266"/>
                  <a:pt x="5229298" y="4108050"/>
                  <a:pt x="5224586" y="4929546"/>
                </a:cubicBezTo>
                <a:cubicBezTo>
                  <a:pt x="5224498" y="4945112"/>
                  <a:pt x="5211880" y="4957697"/>
                  <a:pt x="5196315" y="4957738"/>
                </a:cubicBezTo>
                <a:lnTo>
                  <a:pt x="5157924" y="4957738"/>
                </a:lnTo>
                <a:cubicBezTo>
                  <a:pt x="5157923" y="4957738"/>
                  <a:pt x="5157923" y="4957739"/>
                  <a:pt x="5157922" y="4957739"/>
                </a:cubicBezTo>
                <a:lnTo>
                  <a:pt x="44266" y="4957092"/>
                </a:lnTo>
                <a:cubicBezTo>
                  <a:pt x="30798" y="4957039"/>
                  <a:pt x="19909" y="4949683"/>
                  <a:pt x="19873" y="4940609"/>
                </a:cubicBezTo>
                <a:lnTo>
                  <a:pt x="19873" y="4191554"/>
                </a:lnTo>
                <a:lnTo>
                  <a:pt x="13009" y="4167103"/>
                </a:lnTo>
                <a:cubicBezTo>
                  <a:pt x="13312" y="4153381"/>
                  <a:pt x="17586" y="4150338"/>
                  <a:pt x="19873" y="4141955"/>
                </a:cubicBezTo>
                <a:lnTo>
                  <a:pt x="19873" y="3806821"/>
                </a:lnTo>
                <a:lnTo>
                  <a:pt x="19873" y="3762336"/>
                </a:lnTo>
                <a:lnTo>
                  <a:pt x="12558" y="3737490"/>
                </a:lnTo>
                <a:cubicBezTo>
                  <a:pt x="18407" y="3727494"/>
                  <a:pt x="6970" y="3720184"/>
                  <a:pt x="4175" y="3712086"/>
                </a:cubicBezTo>
                <a:lnTo>
                  <a:pt x="560" y="3687606"/>
                </a:lnTo>
                <a:cubicBezTo>
                  <a:pt x="373" y="3681324"/>
                  <a:pt x="187" y="3675042"/>
                  <a:pt x="0" y="3668760"/>
                </a:cubicBezTo>
                <a:close/>
              </a:path>
            </a:pathLst>
          </a:custGeom>
          <a:solidFill>
            <a:srgbClr val="FFFFFF"/>
          </a:solidFill>
          <a:ln w="9525" cap="flat">
            <a:noFill/>
            <a:prstDash val="solid"/>
            <a:miter/>
          </a:ln>
        </p:spPr>
        <p:txBody>
          <a:bodyPr wrap="square" rtlCol="0" anchor="ctr">
            <a:noAutofit/>
          </a:bodyPr>
          <a:lstStyle/>
          <a:p>
            <a:endParaRPr lang="en-US"/>
          </a:p>
        </p:txBody>
      </p:sp>
      <p:sp>
        <p:nvSpPr>
          <p:cNvPr id="25" name="Freeform: Shape 24">
            <a:extLst>
              <a:ext uri="{FF2B5EF4-FFF2-40B4-BE49-F238E27FC236}">
                <a16:creationId xmlns:a16="http://schemas.microsoft.com/office/drawing/2014/main" id="{CF2B5AB8-A75C-49F7-8DF4-3342BF3C8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320000" flipV="1">
            <a:off x="4874667" y="2977450"/>
            <a:ext cx="2820408" cy="3461130"/>
          </a:xfrm>
          <a:custGeom>
            <a:avLst/>
            <a:gdLst>
              <a:gd name="connsiteX0" fmla="*/ 0 w 5228120"/>
              <a:gd name="connsiteY0" fmla="*/ 3668924 h 4957903"/>
              <a:gd name="connsiteX1" fmla="*/ 4948 w 5228120"/>
              <a:gd name="connsiteY1" fmla="*/ 3649181 h 4957903"/>
              <a:gd name="connsiteX2" fmla="*/ 2889 w 5228120"/>
              <a:gd name="connsiteY2" fmla="*/ 3635853 h 4957903"/>
              <a:gd name="connsiteX3" fmla="*/ 8191 w 5228120"/>
              <a:gd name="connsiteY3" fmla="*/ 3611031 h 4957903"/>
              <a:gd name="connsiteX4" fmla="*/ 13074 w 5228120"/>
              <a:gd name="connsiteY4" fmla="*/ 3574720 h 4957903"/>
              <a:gd name="connsiteX5" fmla="*/ 18280 w 5228120"/>
              <a:gd name="connsiteY5" fmla="*/ 3549725 h 4957903"/>
              <a:gd name="connsiteX6" fmla="*/ 19873 w 5228120"/>
              <a:gd name="connsiteY6" fmla="*/ 3544905 h 4957903"/>
              <a:gd name="connsiteX7" fmla="*/ 19873 w 5228120"/>
              <a:gd name="connsiteY7" fmla="*/ 3381346 h 4957903"/>
              <a:gd name="connsiteX8" fmla="*/ 18092 w 5228120"/>
              <a:gd name="connsiteY8" fmla="*/ 3369281 h 4957903"/>
              <a:gd name="connsiteX9" fmla="*/ 19873 w 5228120"/>
              <a:gd name="connsiteY9" fmla="*/ 3328576 h 4957903"/>
              <a:gd name="connsiteX10" fmla="*/ 17446 w 5228120"/>
              <a:gd name="connsiteY10" fmla="*/ 3322665 h 4957903"/>
              <a:gd name="connsiteX11" fmla="*/ 19873 w 5228120"/>
              <a:gd name="connsiteY11" fmla="*/ 3282869 h 4957903"/>
              <a:gd name="connsiteX12" fmla="*/ 17812 w 5228120"/>
              <a:gd name="connsiteY12" fmla="*/ 3239267 h 4957903"/>
              <a:gd name="connsiteX13" fmla="*/ 12273 w 5228120"/>
              <a:gd name="connsiteY13" fmla="*/ 3236011 h 4957903"/>
              <a:gd name="connsiteX14" fmla="*/ 11786 w 5228120"/>
              <a:gd name="connsiteY14" fmla="*/ 3226449 h 4957903"/>
              <a:gd name="connsiteX15" fmla="*/ 11892 w 5228120"/>
              <a:gd name="connsiteY15" fmla="*/ 3211395 h 4957903"/>
              <a:gd name="connsiteX16" fmla="*/ 17706 w 5228120"/>
              <a:gd name="connsiteY16" fmla="*/ 3177674 h 4957903"/>
              <a:gd name="connsiteX17" fmla="*/ 14268 w 5228120"/>
              <a:gd name="connsiteY17" fmla="*/ 18938 h 4957903"/>
              <a:gd name="connsiteX18" fmla="*/ 30700 w 5228120"/>
              <a:gd name="connsiteY18" fmla="*/ 2311 h 4957903"/>
              <a:gd name="connsiteX19" fmla="*/ 44276 w 5228120"/>
              <a:gd name="connsiteY19" fmla="*/ 164 h 4957903"/>
              <a:gd name="connsiteX20" fmla="*/ 813371 w 5228120"/>
              <a:gd name="connsiteY20" fmla="*/ 10 h 4957903"/>
              <a:gd name="connsiteX21" fmla="*/ 832106 w 5228120"/>
              <a:gd name="connsiteY21" fmla="*/ 9 h 4957903"/>
              <a:gd name="connsiteX22" fmla="*/ 832122 w 5228120"/>
              <a:gd name="connsiteY22" fmla="*/ 0 h 4957903"/>
              <a:gd name="connsiteX23" fmla="*/ 3871237 w 5228120"/>
              <a:gd name="connsiteY23" fmla="*/ 0 h 4957903"/>
              <a:gd name="connsiteX24" fmla="*/ 3872793 w 5228120"/>
              <a:gd name="connsiteY24" fmla="*/ 647 h 4957903"/>
              <a:gd name="connsiteX25" fmla="*/ 5196316 w 5228120"/>
              <a:gd name="connsiteY25" fmla="*/ 647 h 4957903"/>
              <a:gd name="connsiteX26" fmla="*/ 5224586 w 5228120"/>
              <a:gd name="connsiteY26" fmla="*/ 28919 h 4957903"/>
              <a:gd name="connsiteX27" fmla="*/ 5224586 w 5228120"/>
              <a:gd name="connsiteY27" fmla="*/ 4929710 h 4957903"/>
              <a:gd name="connsiteX28" fmla="*/ 5196315 w 5228120"/>
              <a:gd name="connsiteY28" fmla="*/ 4957902 h 4957903"/>
              <a:gd name="connsiteX29" fmla="*/ 5157924 w 5228120"/>
              <a:gd name="connsiteY29" fmla="*/ 4957902 h 4957903"/>
              <a:gd name="connsiteX30" fmla="*/ 5157922 w 5228120"/>
              <a:gd name="connsiteY30" fmla="*/ 4957903 h 4957903"/>
              <a:gd name="connsiteX31" fmla="*/ 1369345 w 5228120"/>
              <a:gd name="connsiteY31" fmla="*/ 4957903 h 4957903"/>
              <a:gd name="connsiteX32" fmla="*/ 1367050 w 5228120"/>
              <a:gd name="connsiteY32" fmla="*/ 4957256 h 4957903"/>
              <a:gd name="connsiteX33" fmla="*/ 44266 w 5228120"/>
              <a:gd name="connsiteY33" fmla="*/ 4957256 h 4957903"/>
              <a:gd name="connsiteX34" fmla="*/ 19873 w 5228120"/>
              <a:gd name="connsiteY34" fmla="*/ 4940773 h 4957903"/>
              <a:gd name="connsiteX35" fmla="*/ 19873 w 5228120"/>
              <a:gd name="connsiteY35" fmla="*/ 4191718 h 4957903"/>
              <a:gd name="connsiteX36" fmla="*/ 13009 w 5228120"/>
              <a:gd name="connsiteY36" fmla="*/ 4167267 h 4957903"/>
              <a:gd name="connsiteX37" fmla="*/ 19873 w 5228120"/>
              <a:gd name="connsiteY37" fmla="*/ 4142119 h 4957903"/>
              <a:gd name="connsiteX38" fmla="*/ 19873 w 5228120"/>
              <a:gd name="connsiteY38" fmla="*/ 3806985 h 4957903"/>
              <a:gd name="connsiteX39" fmla="*/ 19873 w 5228120"/>
              <a:gd name="connsiteY39" fmla="*/ 3762500 h 4957903"/>
              <a:gd name="connsiteX40" fmla="*/ 12558 w 5228120"/>
              <a:gd name="connsiteY40" fmla="*/ 3737654 h 4957903"/>
              <a:gd name="connsiteX41" fmla="*/ 4175 w 5228120"/>
              <a:gd name="connsiteY41" fmla="*/ 3712250 h 4957903"/>
              <a:gd name="connsiteX42" fmla="*/ 560 w 5228120"/>
              <a:gd name="connsiteY42" fmla="*/ 3687770 h 4957903"/>
              <a:gd name="connsiteX0" fmla="*/ 0 w 5228120"/>
              <a:gd name="connsiteY0" fmla="*/ 3668924 h 4957903"/>
              <a:gd name="connsiteX1" fmla="*/ 4948 w 5228120"/>
              <a:gd name="connsiteY1" fmla="*/ 3649181 h 4957903"/>
              <a:gd name="connsiteX2" fmla="*/ 2889 w 5228120"/>
              <a:gd name="connsiteY2" fmla="*/ 3635853 h 4957903"/>
              <a:gd name="connsiteX3" fmla="*/ 8191 w 5228120"/>
              <a:gd name="connsiteY3" fmla="*/ 3611031 h 4957903"/>
              <a:gd name="connsiteX4" fmla="*/ 13074 w 5228120"/>
              <a:gd name="connsiteY4" fmla="*/ 3574720 h 4957903"/>
              <a:gd name="connsiteX5" fmla="*/ 18280 w 5228120"/>
              <a:gd name="connsiteY5" fmla="*/ 3549725 h 4957903"/>
              <a:gd name="connsiteX6" fmla="*/ 19873 w 5228120"/>
              <a:gd name="connsiteY6" fmla="*/ 3544905 h 4957903"/>
              <a:gd name="connsiteX7" fmla="*/ 19873 w 5228120"/>
              <a:gd name="connsiteY7" fmla="*/ 3381346 h 4957903"/>
              <a:gd name="connsiteX8" fmla="*/ 18092 w 5228120"/>
              <a:gd name="connsiteY8" fmla="*/ 3369281 h 4957903"/>
              <a:gd name="connsiteX9" fmla="*/ 19873 w 5228120"/>
              <a:gd name="connsiteY9" fmla="*/ 3328576 h 4957903"/>
              <a:gd name="connsiteX10" fmla="*/ 17446 w 5228120"/>
              <a:gd name="connsiteY10" fmla="*/ 3322665 h 4957903"/>
              <a:gd name="connsiteX11" fmla="*/ 19873 w 5228120"/>
              <a:gd name="connsiteY11" fmla="*/ 3282869 h 4957903"/>
              <a:gd name="connsiteX12" fmla="*/ 17812 w 5228120"/>
              <a:gd name="connsiteY12" fmla="*/ 3239267 h 4957903"/>
              <a:gd name="connsiteX13" fmla="*/ 12273 w 5228120"/>
              <a:gd name="connsiteY13" fmla="*/ 3236011 h 4957903"/>
              <a:gd name="connsiteX14" fmla="*/ 11786 w 5228120"/>
              <a:gd name="connsiteY14" fmla="*/ 3226449 h 4957903"/>
              <a:gd name="connsiteX15" fmla="*/ 11892 w 5228120"/>
              <a:gd name="connsiteY15" fmla="*/ 3211395 h 4957903"/>
              <a:gd name="connsiteX16" fmla="*/ 17706 w 5228120"/>
              <a:gd name="connsiteY16" fmla="*/ 3177674 h 4957903"/>
              <a:gd name="connsiteX17" fmla="*/ 14268 w 5228120"/>
              <a:gd name="connsiteY17" fmla="*/ 18938 h 4957903"/>
              <a:gd name="connsiteX18" fmla="*/ 30700 w 5228120"/>
              <a:gd name="connsiteY18" fmla="*/ 2311 h 4957903"/>
              <a:gd name="connsiteX19" fmla="*/ 44276 w 5228120"/>
              <a:gd name="connsiteY19" fmla="*/ 164 h 4957903"/>
              <a:gd name="connsiteX20" fmla="*/ 813371 w 5228120"/>
              <a:gd name="connsiteY20" fmla="*/ 10 h 4957903"/>
              <a:gd name="connsiteX21" fmla="*/ 832106 w 5228120"/>
              <a:gd name="connsiteY21" fmla="*/ 9 h 4957903"/>
              <a:gd name="connsiteX22" fmla="*/ 832122 w 5228120"/>
              <a:gd name="connsiteY22" fmla="*/ 0 h 4957903"/>
              <a:gd name="connsiteX23" fmla="*/ 3871237 w 5228120"/>
              <a:gd name="connsiteY23" fmla="*/ 0 h 4957903"/>
              <a:gd name="connsiteX24" fmla="*/ 3872793 w 5228120"/>
              <a:gd name="connsiteY24" fmla="*/ 647 h 4957903"/>
              <a:gd name="connsiteX25" fmla="*/ 5196316 w 5228120"/>
              <a:gd name="connsiteY25" fmla="*/ 647 h 4957903"/>
              <a:gd name="connsiteX26" fmla="*/ 5224586 w 5228120"/>
              <a:gd name="connsiteY26" fmla="*/ 28919 h 4957903"/>
              <a:gd name="connsiteX27" fmla="*/ 5224586 w 5228120"/>
              <a:gd name="connsiteY27" fmla="*/ 4929710 h 4957903"/>
              <a:gd name="connsiteX28" fmla="*/ 5196315 w 5228120"/>
              <a:gd name="connsiteY28" fmla="*/ 4957902 h 4957903"/>
              <a:gd name="connsiteX29" fmla="*/ 5157924 w 5228120"/>
              <a:gd name="connsiteY29" fmla="*/ 4957902 h 4957903"/>
              <a:gd name="connsiteX30" fmla="*/ 5157922 w 5228120"/>
              <a:gd name="connsiteY30" fmla="*/ 4957903 h 4957903"/>
              <a:gd name="connsiteX31" fmla="*/ 1369345 w 5228120"/>
              <a:gd name="connsiteY31" fmla="*/ 4957903 h 4957903"/>
              <a:gd name="connsiteX32" fmla="*/ 44266 w 5228120"/>
              <a:gd name="connsiteY32" fmla="*/ 4957256 h 4957903"/>
              <a:gd name="connsiteX33" fmla="*/ 19873 w 5228120"/>
              <a:gd name="connsiteY33" fmla="*/ 4940773 h 4957903"/>
              <a:gd name="connsiteX34" fmla="*/ 19873 w 5228120"/>
              <a:gd name="connsiteY34" fmla="*/ 4191718 h 4957903"/>
              <a:gd name="connsiteX35" fmla="*/ 13009 w 5228120"/>
              <a:gd name="connsiteY35" fmla="*/ 4167267 h 4957903"/>
              <a:gd name="connsiteX36" fmla="*/ 19873 w 5228120"/>
              <a:gd name="connsiteY36" fmla="*/ 4142119 h 4957903"/>
              <a:gd name="connsiteX37" fmla="*/ 19873 w 5228120"/>
              <a:gd name="connsiteY37" fmla="*/ 3806985 h 4957903"/>
              <a:gd name="connsiteX38" fmla="*/ 19873 w 5228120"/>
              <a:gd name="connsiteY38" fmla="*/ 3762500 h 4957903"/>
              <a:gd name="connsiteX39" fmla="*/ 12558 w 5228120"/>
              <a:gd name="connsiteY39" fmla="*/ 3737654 h 4957903"/>
              <a:gd name="connsiteX40" fmla="*/ 4175 w 5228120"/>
              <a:gd name="connsiteY40" fmla="*/ 3712250 h 4957903"/>
              <a:gd name="connsiteX41" fmla="*/ 560 w 5228120"/>
              <a:gd name="connsiteY41" fmla="*/ 3687770 h 4957903"/>
              <a:gd name="connsiteX42" fmla="*/ 0 w 5228120"/>
              <a:gd name="connsiteY42" fmla="*/ 3668924 h 4957903"/>
              <a:gd name="connsiteX0" fmla="*/ 0 w 5228120"/>
              <a:gd name="connsiteY0" fmla="*/ 3668924 h 4957903"/>
              <a:gd name="connsiteX1" fmla="*/ 4948 w 5228120"/>
              <a:gd name="connsiteY1" fmla="*/ 3649181 h 4957903"/>
              <a:gd name="connsiteX2" fmla="*/ 2889 w 5228120"/>
              <a:gd name="connsiteY2" fmla="*/ 3635853 h 4957903"/>
              <a:gd name="connsiteX3" fmla="*/ 8191 w 5228120"/>
              <a:gd name="connsiteY3" fmla="*/ 3611031 h 4957903"/>
              <a:gd name="connsiteX4" fmla="*/ 13074 w 5228120"/>
              <a:gd name="connsiteY4" fmla="*/ 3574720 h 4957903"/>
              <a:gd name="connsiteX5" fmla="*/ 18280 w 5228120"/>
              <a:gd name="connsiteY5" fmla="*/ 3549725 h 4957903"/>
              <a:gd name="connsiteX6" fmla="*/ 19873 w 5228120"/>
              <a:gd name="connsiteY6" fmla="*/ 3544905 h 4957903"/>
              <a:gd name="connsiteX7" fmla="*/ 19873 w 5228120"/>
              <a:gd name="connsiteY7" fmla="*/ 3381346 h 4957903"/>
              <a:gd name="connsiteX8" fmla="*/ 18092 w 5228120"/>
              <a:gd name="connsiteY8" fmla="*/ 3369281 h 4957903"/>
              <a:gd name="connsiteX9" fmla="*/ 19873 w 5228120"/>
              <a:gd name="connsiteY9" fmla="*/ 3328576 h 4957903"/>
              <a:gd name="connsiteX10" fmla="*/ 17446 w 5228120"/>
              <a:gd name="connsiteY10" fmla="*/ 3322665 h 4957903"/>
              <a:gd name="connsiteX11" fmla="*/ 19873 w 5228120"/>
              <a:gd name="connsiteY11" fmla="*/ 3282869 h 4957903"/>
              <a:gd name="connsiteX12" fmla="*/ 17812 w 5228120"/>
              <a:gd name="connsiteY12" fmla="*/ 3239267 h 4957903"/>
              <a:gd name="connsiteX13" fmla="*/ 12273 w 5228120"/>
              <a:gd name="connsiteY13" fmla="*/ 3236011 h 4957903"/>
              <a:gd name="connsiteX14" fmla="*/ 11786 w 5228120"/>
              <a:gd name="connsiteY14" fmla="*/ 3226449 h 4957903"/>
              <a:gd name="connsiteX15" fmla="*/ 11892 w 5228120"/>
              <a:gd name="connsiteY15" fmla="*/ 3211395 h 4957903"/>
              <a:gd name="connsiteX16" fmla="*/ 17706 w 5228120"/>
              <a:gd name="connsiteY16" fmla="*/ 3177674 h 4957903"/>
              <a:gd name="connsiteX17" fmla="*/ 14268 w 5228120"/>
              <a:gd name="connsiteY17" fmla="*/ 18938 h 4957903"/>
              <a:gd name="connsiteX18" fmla="*/ 30700 w 5228120"/>
              <a:gd name="connsiteY18" fmla="*/ 2311 h 4957903"/>
              <a:gd name="connsiteX19" fmla="*/ 44276 w 5228120"/>
              <a:gd name="connsiteY19" fmla="*/ 164 h 4957903"/>
              <a:gd name="connsiteX20" fmla="*/ 813371 w 5228120"/>
              <a:gd name="connsiteY20" fmla="*/ 10 h 4957903"/>
              <a:gd name="connsiteX21" fmla="*/ 832106 w 5228120"/>
              <a:gd name="connsiteY21" fmla="*/ 9 h 4957903"/>
              <a:gd name="connsiteX22" fmla="*/ 3871237 w 5228120"/>
              <a:gd name="connsiteY22" fmla="*/ 0 h 4957903"/>
              <a:gd name="connsiteX23" fmla="*/ 3872793 w 5228120"/>
              <a:gd name="connsiteY23" fmla="*/ 647 h 4957903"/>
              <a:gd name="connsiteX24" fmla="*/ 5196316 w 5228120"/>
              <a:gd name="connsiteY24" fmla="*/ 647 h 4957903"/>
              <a:gd name="connsiteX25" fmla="*/ 5224586 w 5228120"/>
              <a:gd name="connsiteY25" fmla="*/ 28919 h 4957903"/>
              <a:gd name="connsiteX26" fmla="*/ 5224586 w 5228120"/>
              <a:gd name="connsiteY26" fmla="*/ 4929710 h 4957903"/>
              <a:gd name="connsiteX27" fmla="*/ 5196315 w 5228120"/>
              <a:gd name="connsiteY27" fmla="*/ 4957902 h 4957903"/>
              <a:gd name="connsiteX28" fmla="*/ 5157924 w 5228120"/>
              <a:gd name="connsiteY28" fmla="*/ 4957902 h 4957903"/>
              <a:gd name="connsiteX29" fmla="*/ 5157922 w 5228120"/>
              <a:gd name="connsiteY29" fmla="*/ 4957903 h 4957903"/>
              <a:gd name="connsiteX30" fmla="*/ 1369345 w 5228120"/>
              <a:gd name="connsiteY30" fmla="*/ 4957903 h 4957903"/>
              <a:gd name="connsiteX31" fmla="*/ 44266 w 5228120"/>
              <a:gd name="connsiteY31" fmla="*/ 4957256 h 4957903"/>
              <a:gd name="connsiteX32" fmla="*/ 19873 w 5228120"/>
              <a:gd name="connsiteY32" fmla="*/ 4940773 h 4957903"/>
              <a:gd name="connsiteX33" fmla="*/ 19873 w 5228120"/>
              <a:gd name="connsiteY33" fmla="*/ 4191718 h 4957903"/>
              <a:gd name="connsiteX34" fmla="*/ 13009 w 5228120"/>
              <a:gd name="connsiteY34" fmla="*/ 4167267 h 4957903"/>
              <a:gd name="connsiteX35" fmla="*/ 19873 w 5228120"/>
              <a:gd name="connsiteY35" fmla="*/ 4142119 h 4957903"/>
              <a:gd name="connsiteX36" fmla="*/ 19873 w 5228120"/>
              <a:gd name="connsiteY36" fmla="*/ 3806985 h 4957903"/>
              <a:gd name="connsiteX37" fmla="*/ 19873 w 5228120"/>
              <a:gd name="connsiteY37" fmla="*/ 3762500 h 4957903"/>
              <a:gd name="connsiteX38" fmla="*/ 12558 w 5228120"/>
              <a:gd name="connsiteY38" fmla="*/ 3737654 h 4957903"/>
              <a:gd name="connsiteX39" fmla="*/ 4175 w 5228120"/>
              <a:gd name="connsiteY39" fmla="*/ 3712250 h 4957903"/>
              <a:gd name="connsiteX40" fmla="*/ 560 w 5228120"/>
              <a:gd name="connsiteY40" fmla="*/ 3687770 h 4957903"/>
              <a:gd name="connsiteX41" fmla="*/ 0 w 5228120"/>
              <a:gd name="connsiteY41" fmla="*/ 3668924 h 4957903"/>
              <a:gd name="connsiteX0" fmla="*/ 0 w 5228120"/>
              <a:gd name="connsiteY0" fmla="*/ 3668924 h 4957903"/>
              <a:gd name="connsiteX1" fmla="*/ 4948 w 5228120"/>
              <a:gd name="connsiteY1" fmla="*/ 3649181 h 4957903"/>
              <a:gd name="connsiteX2" fmla="*/ 2889 w 5228120"/>
              <a:gd name="connsiteY2" fmla="*/ 3635853 h 4957903"/>
              <a:gd name="connsiteX3" fmla="*/ 8191 w 5228120"/>
              <a:gd name="connsiteY3" fmla="*/ 3611031 h 4957903"/>
              <a:gd name="connsiteX4" fmla="*/ 13074 w 5228120"/>
              <a:gd name="connsiteY4" fmla="*/ 3574720 h 4957903"/>
              <a:gd name="connsiteX5" fmla="*/ 18280 w 5228120"/>
              <a:gd name="connsiteY5" fmla="*/ 3549725 h 4957903"/>
              <a:gd name="connsiteX6" fmla="*/ 19873 w 5228120"/>
              <a:gd name="connsiteY6" fmla="*/ 3544905 h 4957903"/>
              <a:gd name="connsiteX7" fmla="*/ 19873 w 5228120"/>
              <a:gd name="connsiteY7" fmla="*/ 3381346 h 4957903"/>
              <a:gd name="connsiteX8" fmla="*/ 18092 w 5228120"/>
              <a:gd name="connsiteY8" fmla="*/ 3369281 h 4957903"/>
              <a:gd name="connsiteX9" fmla="*/ 19873 w 5228120"/>
              <a:gd name="connsiteY9" fmla="*/ 3328576 h 4957903"/>
              <a:gd name="connsiteX10" fmla="*/ 17446 w 5228120"/>
              <a:gd name="connsiteY10" fmla="*/ 3322665 h 4957903"/>
              <a:gd name="connsiteX11" fmla="*/ 19873 w 5228120"/>
              <a:gd name="connsiteY11" fmla="*/ 3282869 h 4957903"/>
              <a:gd name="connsiteX12" fmla="*/ 17812 w 5228120"/>
              <a:gd name="connsiteY12" fmla="*/ 3239267 h 4957903"/>
              <a:gd name="connsiteX13" fmla="*/ 12273 w 5228120"/>
              <a:gd name="connsiteY13" fmla="*/ 3236011 h 4957903"/>
              <a:gd name="connsiteX14" fmla="*/ 11786 w 5228120"/>
              <a:gd name="connsiteY14" fmla="*/ 3226449 h 4957903"/>
              <a:gd name="connsiteX15" fmla="*/ 11892 w 5228120"/>
              <a:gd name="connsiteY15" fmla="*/ 3211395 h 4957903"/>
              <a:gd name="connsiteX16" fmla="*/ 17706 w 5228120"/>
              <a:gd name="connsiteY16" fmla="*/ 3177674 h 4957903"/>
              <a:gd name="connsiteX17" fmla="*/ 14268 w 5228120"/>
              <a:gd name="connsiteY17" fmla="*/ 18938 h 4957903"/>
              <a:gd name="connsiteX18" fmla="*/ 30700 w 5228120"/>
              <a:gd name="connsiteY18" fmla="*/ 2311 h 4957903"/>
              <a:gd name="connsiteX19" fmla="*/ 44276 w 5228120"/>
              <a:gd name="connsiteY19" fmla="*/ 164 h 4957903"/>
              <a:gd name="connsiteX20" fmla="*/ 813371 w 5228120"/>
              <a:gd name="connsiteY20" fmla="*/ 10 h 4957903"/>
              <a:gd name="connsiteX21" fmla="*/ 3871237 w 5228120"/>
              <a:gd name="connsiteY21" fmla="*/ 0 h 4957903"/>
              <a:gd name="connsiteX22" fmla="*/ 3872793 w 5228120"/>
              <a:gd name="connsiteY22" fmla="*/ 647 h 4957903"/>
              <a:gd name="connsiteX23" fmla="*/ 5196316 w 5228120"/>
              <a:gd name="connsiteY23" fmla="*/ 647 h 4957903"/>
              <a:gd name="connsiteX24" fmla="*/ 5224586 w 5228120"/>
              <a:gd name="connsiteY24" fmla="*/ 28919 h 4957903"/>
              <a:gd name="connsiteX25" fmla="*/ 5224586 w 5228120"/>
              <a:gd name="connsiteY25" fmla="*/ 4929710 h 4957903"/>
              <a:gd name="connsiteX26" fmla="*/ 5196315 w 5228120"/>
              <a:gd name="connsiteY26" fmla="*/ 4957902 h 4957903"/>
              <a:gd name="connsiteX27" fmla="*/ 5157924 w 5228120"/>
              <a:gd name="connsiteY27" fmla="*/ 4957902 h 4957903"/>
              <a:gd name="connsiteX28" fmla="*/ 5157922 w 5228120"/>
              <a:gd name="connsiteY28" fmla="*/ 4957903 h 4957903"/>
              <a:gd name="connsiteX29" fmla="*/ 1369345 w 5228120"/>
              <a:gd name="connsiteY29" fmla="*/ 4957903 h 4957903"/>
              <a:gd name="connsiteX30" fmla="*/ 44266 w 5228120"/>
              <a:gd name="connsiteY30" fmla="*/ 4957256 h 4957903"/>
              <a:gd name="connsiteX31" fmla="*/ 19873 w 5228120"/>
              <a:gd name="connsiteY31" fmla="*/ 4940773 h 4957903"/>
              <a:gd name="connsiteX32" fmla="*/ 19873 w 5228120"/>
              <a:gd name="connsiteY32" fmla="*/ 4191718 h 4957903"/>
              <a:gd name="connsiteX33" fmla="*/ 13009 w 5228120"/>
              <a:gd name="connsiteY33" fmla="*/ 4167267 h 4957903"/>
              <a:gd name="connsiteX34" fmla="*/ 19873 w 5228120"/>
              <a:gd name="connsiteY34" fmla="*/ 4142119 h 4957903"/>
              <a:gd name="connsiteX35" fmla="*/ 19873 w 5228120"/>
              <a:gd name="connsiteY35" fmla="*/ 3806985 h 4957903"/>
              <a:gd name="connsiteX36" fmla="*/ 19873 w 5228120"/>
              <a:gd name="connsiteY36" fmla="*/ 3762500 h 4957903"/>
              <a:gd name="connsiteX37" fmla="*/ 12558 w 5228120"/>
              <a:gd name="connsiteY37" fmla="*/ 3737654 h 4957903"/>
              <a:gd name="connsiteX38" fmla="*/ 4175 w 5228120"/>
              <a:gd name="connsiteY38" fmla="*/ 3712250 h 4957903"/>
              <a:gd name="connsiteX39" fmla="*/ 560 w 5228120"/>
              <a:gd name="connsiteY39" fmla="*/ 3687770 h 4957903"/>
              <a:gd name="connsiteX40" fmla="*/ 0 w 5228120"/>
              <a:gd name="connsiteY40" fmla="*/ 3668924 h 4957903"/>
              <a:gd name="connsiteX0" fmla="*/ 0 w 5228120"/>
              <a:gd name="connsiteY0" fmla="*/ 3668924 h 4957903"/>
              <a:gd name="connsiteX1" fmla="*/ 4948 w 5228120"/>
              <a:gd name="connsiteY1" fmla="*/ 3649181 h 4957903"/>
              <a:gd name="connsiteX2" fmla="*/ 2889 w 5228120"/>
              <a:gd name="connsiteY2" fmla="*/ 3635853 h 4957903"/>
              <a:gd name="connsiteX3" fmla="*/ 8191 w 5228120"/>
              <a:gd name="connsiteY3" fmla="*/ 3611031 h 4957903"/>
              <a:gd name="connsiteX4" fmla="*/ 13074 w 5228120"/>
              <a:gd name="connsiteY4" fmla="*/ 3574720 h 4957903"/>
              <a:gd name="connsiteX5" fmla="*/ 18280 w 5228120"/>
              <a:gd name="connsiteY5" fmla="*/ 3549725 h 4957903"/>
              <a:gd name="connsiteX6" fmla="*/ 19873 w 5228120"/>
              <a:gd name="connsiteY6" fmla="*/ 3544905 h 4957903"/>
              <a:gd name="connsiteX7" fmla="*/ 19873 w 5228120"/>
              <a:gd name="connsiteY7" fmla="*/ 3381346 h 4957903"/>
              <a:gd name="connsiteX8" fmla="*/ 18092 w 5228120"/>
              <a:gd name="connsiteY8" fmla="*/ 3369281 h 4957903"/>
              <a:gd name="connsiteX9" fmla="*/ 19873 w 5228120"/>
              <a:gd name="connsiteY9" fmla="*/ 3328576 h 4957903"/>
              <a:gd name="connsiteX10" fmla="*/ 17446 w 5228120"/>
              <a:gd name="connsiteY10" fmla="*/ 3322665 h 4957903"/>
              <a:gd name="connsiteX11" fmla="*/ 19873 w 5228120"/>
              <a:gd name="connsiteY11" fmla="*/ 3282869 h 4957903"/>
              <a:gd name="connsiteX12" fmla="*/ 17812 w 5228120"/>
              <a:gd name="connsiteY12" fmla="*/ 3239267 h 4957903"/>
              <a:gd name="connsiteX13" fmla="*/ 12273 w 5228120"/>
              <a:gd name="connsiteY13" fmla="*/ 3236011 h 4957903"/>
              <a:gd name="connsiteX14" fmla="*/ 11786 w 5228120"/>
              <a:gd name="connsiteY14" fmla="*/ 3226449 h 4957903"/>
              <a:gd name="connsiteX15" fmla="*/ 11892 w 5228120"/>
              <a:gd name="connsiteY15" fmla="*/ 3211395 h 4957903"/>
              <a:gd name="connsiteX16" fmla="*/ 17706 w 5228120"/>
              <a:gd name="connsiteY16" fmla="*/ 3177674 h 4957903"/>
              <a:gd name="connsiteX17" fmla="*/ 14268 w 5228120"/>
              <a:gd name="connsiteY17" fmla="*/ 18938 h 4957903"/>
              <a:gd name="connsiteX18" fmla="*/ 30700 w 5228120"/>
              <a:gd name="connsiteY18" fmla="*/ 2311 h 4957903"/>
              <a:gd name="connsiteX19" fmla="*/ 44276 w 5228120"/>
              <a:gd name="connsiteY19" fmla="*/ 164 h 4957903"/>
              <a:gd name="connsiteX20" fmla="*/ 3871237 w 5228120"/>
              <a:gd name="connsiteY20" fmla="*/ 0 h 4957903"/>
              <a:gd name="connsiteX21" fmla="*/ 3872793 w 5228120"/>
              <a:gd name="connsiteY21" fmla="*/ 647 h 4957903"/>
              <a:gd name="connsiteX22" fmla="*/ 5196316 w 5228120"/>
              <a:gd name="connsiteY22" fmla="*/ 647 h 4957903"/>
              <a:gd name="connsiteX23" fmla="*/ 5224586 w 5228120"/>
              <a:gd name="connsiteY23" fmla="*/ 28919 h 4957903"/>
              <a:gd name="connsiteX24" fmla="*/ 5224586 w 5228120"/>
              <a:gd name="connsiteY24" fmla="*/ 4929710 h 4957903"/>
              <a:gd name="connsiteX25" fmla="*/ 5196315 w 5228120"/>
              <a:gd name="connsiteY25" fmla="*/ 4957902 h 4957903"/>
              <a:gd name="connsiteX26" fmla="*/ 5157924 w 5228120"/>
              <a:gd name="connsiteY26" fmla="*/ 4957902 h 4957903"/>
              <a:gd name="connsiteX27" fmla="*/ 5157922 w 5228120"/>
              <a:gd name="connsiteY27" fmla="*/ 4957903 h 4957903"/>
              <a:gd name="connsiteX28" fmla="*/ 1369345 w 5228120"/>
              <a:gd name="connsiteY28" fmla="*/ 4957903 h 4957903"/>
              <a:gd name="connsiteX29" fmla="*/ 44266 w 5228120"/>
              <a:gd name="connsiteY29" fmla="*/ 4957256 h 4957903"/>
              <a:gd name="connsiteX30" fmla="*/ 19873 w 5228120"/>
              <a:gd name="connsiteY30" fmla="*/ 4940773 h 4957903"/>
              <a:gd name="connsiteX31" fmla="*/ 19873 w 5228120"/>
              <a:gd name="connsiteY31" fmla="*/ 4191718 h 4957903"/>
              <a:gd name="connsiteX32" fmla="*/ 13009 w 5228120"/>
              <a:gd name="connsiteY32" fmla="*/ 4167267 h 4957903"/>
              <a:gd name="connsiteX33" fmla="*/ 19873 w 5228120"/>
              <a:gd name="connsiteY33" fmla="*/ 4142119 h 4957903"/>
              <a:gd name="connsiteX34" fmla="*/ 19873 w 5228120"/>
              <a:gd name="connsiteY34" fmla="*/ 3806985 h 4957903"/>
              <a:gd name="connsiteX35" fmla="*/ 19873 w 5228120"/>
              <a:gd name="connsiteY35" fmla="*/ 3762500 h 4957903"/>
              <a:gd name="connsiteX36" fmla="*/ 12558 w 5228120"/>
              <a:gd name="connsiteY36" fmla="*/ 3737654 h 4957903"/>
              <a:gd name="connsiteX37" fmla="*/ 4175 w 5228120"/>
              <a:gd name="connsiteY37" fmla="*/ 3712250 h 4957903"/>
              <a:gd name="connsiteX38" fmla="*/ 560 w 5228120"/>
              <a:gd name="connsiteY38" fmla="*/ 3687770 h 4957903"/>
              <a:gd name="connsiteX39" fmla="*/ 0 w 5228120"/>
              <a:gd name="connsiteY39" fmla="*/ 3668924 h 4957903"/>
              <a:gd name="connsiteX0" fmla="*/ 0 w 5228120"/>
              <a:gd name="connsiteY0" fmla="*/ 3668924 h 4957903"/>
              <a:gd name="connsiteX1" fmla="*/ 4948 w 5228120"/>
              <a:gd name="connsiteY1" fmla="*/ 3649181 h 4957903"/>
              <a:gd name="connsiteX2" fmla="*/ 2889 w 5228120"/>
              <a:gd name="connsiteY2" fmla="*/ 3635853 h 4957903"/>
              <a:gd name="connsiteX3" fmla="*/ 8191 w 5228120"/>
              <a:gd name="connsiteY3" fmla="*/ 3611031 h 4957903"/>
              <a:gd name="connsiteX4" fmla="*/ 13074 w 5228120"/>
              <a:gd name="connsiteY4" fmla="*/ 3574720 h 4957903"/>
              <a:gd name="connsiteX5" fmla="*/ 18280 w 5228120"/>
              <a:gd name="connsiteY5" fmla="*/ 3549725 h 4957903"/>
              <a:gd name="connsiteX6" fmla="*/ 19873 w 5228120"/>
              <a:gd name="connsiteY6" fmla="*/ 3544905 h 4957903"/>
              <a:gd name="connsiteX7" fmla="*/ 19873 w 5228120"/>
              <a:gd name="connsiteY7" fmla="*/ 3381346 h 4957903"/>
              <a:gd name="connsiteX8" fmla="*/ 18092 w 5228120"/>
              <a:gd name="connsiteY8" fmla="*/ 3369281 h 4957903"/>
              <a:gd name="connsiteX9" fmla="*/ 19873 w 5228120"/>
              <a:gd name="connsiteY9" fmla="*/ 3328576 h 4957903"/>
              <a:gd name="connsiteX10" fmla="*/ 17446 w 5228120"/>
              <a:gd name="connsiteY10" fmla="*/ 3322665 h 4957903"/>
              <a:gd name="connsiteX11" fmla="*/ 19873 w 5228120"/>
              <a:gd name="connsiteY11" fmla="*/ 3282869 h 4957903"/>
              <a:gd name="connsiteX12" fmla="*/ 17812 w 5228120"/>
              <a:gd name="connsiteY12" fmla="*/ 3239267 h 4957903"/>
              <a:gd name="connsiteX13" fmla="*/ 12273 w 5228120"/>
              <a:gd name="connsiteY13" fmla="*/ 3236011 h 4957903"/>
              <a:gd name="connsiteX14" fmla="*/ 11786 w 5228120"/>
              <a:gd name="connsiteY14" fmla="*/ 3226449 h 4957903"/>
              <a:gd name="connsiteX15" fmla="*/ 11892 w 5228120"/>
              <a:gd name="connsiteY15" fmla="*/ 3211395 h 4957903"/>
              <a:gd name="connsiteX16" fmla="*/ 17706 w 5228120"/>
              <a:gd name="connsiteY16" fmla="*/ 3177674 h 4957903"/>
              <a:gd name="connsiteX17" fmla="*/ 14268 w 5228120"/>
              <a:gd name="connsiteY17" fmla="*/ 18938 h 4957903"/>
              <a:gd name="connsiteX18" fmla="*/ 30700 w 5228120"/>
              <a:gd name="connsiteY18" fmla="*/ 2311 h 4957903"/>
              <a:gd name="connsiteX19" fmla="*/ 44276 w 5228120"/>
              <a:gd name="connsiteY19" fmla="*/ 164 h 4957903"/>
              <a:gd name="connsiteX20" fmla="*/ 3871237 w 5228120"/>
              <a:gd name="connsiteY20" fmla="*/ 0 h 4957903"/>
              <a:gd name="connsiteX21" fmla="*/ 5196316 w 5228120"/>
              <a:gd name="connsiteY21" fmla="*/ 647 h 4957903"/>
              <a:gd name="connsiteX22" fmla="*/ 5224586 w 5228120"/>
              <a:gd name="connsiteY22" fmla="*/ 28919 h 4957903"/>
              <a:gd name="connsiteX23" fmla="*/ 5224586 w 5228120"/>
              <a:gd name="connsiteY23" fmla="*/ 4929710 h 4957903"/>
              <a:gd name="connsiteX24" fmla="*/ 5196315 w 5228120"/>
              <a:gd name="connsiteY24" fmla="*/ 4957902 h 4957903"/>
              <a:gd name="connsiteX25" fmla="*/ 5157924 w 5228120"/>
              <a:gd name="connsiteY25" fmla="*/ 4957902 h 4957903"/>
              <a:gd name="connsiteX26" fmla="*/ 5157922 w 5228120"/>
              <a:gd name="connsiteY26" fmla="*/ 4957903 h 4957903"/>
              <a:gd name="connsiteX27" fmla="*/ 1369345 w 5228120"/>
              <a:gd name="connsiteY27" fmla="*/ 4957903 h 4957903"/>
              <a:gd name="connsiteX28" fmla="*/ 44266 w 5228120"/>
              <a:gd name="connsiteY28" fmla="*/ 4957256 h 4957903"/>
              <a:gd name="connsiteX29" fmla="*/ 19873 w 5228120"/>
              <a:gd name="connsiteY29" fmla="*/ 4940773 h 4957903"/>
              <a:gd name="connsiteX30" fmla="*/ 19873 w 5228120"/>
              <a:gd name="connsiteY30" fmla="*/ 4191718 h 4957903"/>
              <a:gd name="connsiteX31" fmla="*/ 13009 w 5228120"/>
              <a:gd name="connsiteY31" fmla="*/ 4167267 h 4957903"/>
              <a:gd name="connsiteX32" fmla="*/ 19873 w 5228120"/>
              <a:gd name="connsiteY32" fmla="*/ 4142119 h 4957903"/>
              <a:gd name="connsiteX33" fmla="*/ 19873 w 5228120"/>
              <a:gd name="connsiteY33" fmla="*/ 3806985 h 4957903"/>
              <a:gd name="connsiteX34" fmla="*/ 19873 w 5228120"/>
              <a:gd name="connsiteY34" fmla="*/ 3762500 h 4957903"/>
              <a:gd name="connsiteX35" fmla="*/ 12558 w 5228120"/>
              <a:gd name="connsiteY35" fmla="*/ 3737654 h 4957903"/>
              <a:gd name="connsiteX36" fmla="*/ 4175 w 5228120"/>
              <a:gd name="connsiteY36" fmla="*/ 3712250 h 4957903"/>
              <a:gd name="connsiteX37" fmla="*/ 560 w 5228120"/>
              <a:gd name="connsiteY37" fmla="*/ 3687770 h 4957903"/>
              <a:gd name="connsiteX38" fmla="*/ 0 w 5228120"/>
              <a:gd name="connsiteY38" fmla="*/ 3668924 h 4957903"/>
              <a:gd name="connsiteX0" fmla="*/ 0 w 5228120"/>
              <a:gd name="connsiteY0" fmla="*/ 3668760 h 4957739"/>
              <a:gd name="connsiteX1" fmla="*/ 4948 w 5228120"/>
              <a:gd name="connsiteY1" fmla="*/ 3649017 h 4957739"/>
              <a:gd name="connsiteX2" fmla="*/ 2889 w 5228120"/>
              <a:gd name="connsiteY2" fmla="*/ 3635689 h 4957739"/>
              <a:gd name="connsiteX3" fmla="*/ 8191 w 5228120"/>
              <a:gd name="connsiteY3" fmla="*/ 3610867 h 4957739"/>
              <a:gd name="connsiteX4" fmla="*/ 13074 w 5228120"/>
              <a:gd name="connsiteY4" fmla="*/ 3574556 h 4957739"/>
              <a:gd name="connsiteX5" fmla="*/ 18280 w 5228120"/>
              <a:gd name="connsiteY5" fmla="*/ 3549561 h 4957739"/>
              <a:gd name="connsiteX6" fmla="*/ 19873 w 5228120"/>
              <a:gd name="connsiteY6" fmla="*/ 3544741 h 4957739"/>
              <a:gd name="connsiteX7" fmla="*/ 19873 w 5228120"/>
              <a:gd name="connsiteY7" fmla="*/ 3381182 h 4957739"/>
              <a:gd name="connsiteX8" fmla="*/ 18092 w 5228120"/>
              <a:gd name="connsiteY8" fmla="*/ 3369117 h 4957739"/>
              <a:gd name="connsiteX9" fmla="*/ 19873 w 5228120"/>
              <a:gd name="connsiteY9" fmla="*/ 3328412 h 4957739"/>
              <a:gd name="connsiteX10" fmla="*/ 17446 w 5228120"/>
              <a:gd name="connsiteY10" fmla="*/ 3322501 h 4957739"/>
              <a:gd name="connsiteX11" fmla="*/ 19873 w 5228120"/>
              <a:gd name="connsiteY11" fmla="*/ 3282705 h 4957739"/>
              <a:gd name="connsiteX12" fmla="*/ 17812 w 5228120"/>
              <a:gd name="connsiteY12" fmla="*/ 3239103 h 4957739"/>
              <a:gd name="connsiteX13" fmla="*/ 12273 w 5228120"/>
              <a:gd name="connsiteY13" fmla="*/ 3235847 h 4957739"/>
              <a:gd name="connsiteX14" fmla="*/ 11786 w 5228120"/>
              <a:gd name="connsiteY14" fmla="*/ 3226285 h 4957739"/>
              <a:gd name="connsiteX15" fmla="*/ 11892 w 5228120"/>
              <a:gd name="connsiteY15" fmla="*/ 3211231 h 4957739"/>
              <a:gd name="connsiteX16" fmla="*/ 17706 w 5228120"/>
              <a:gd name="connsiteY16" fmla="*/ 3177510 h 4957739"/>
              <a:gd name="connsiteX17" fmla="*/ 14268 w 5228120"/>
              <a:gd name="connsiteY17" fmla="*/ 18774 h 4957739"/>
              <a:gd name="connsiteX18" fmla="*/ 30700 w 5228120"/>
              <a:gd name="connsiteY18" fmla="*/ 2147 h 4957739"/>
              <a:gd name="connsiteX19" fmla="*/ 44276 w 5228120"/>
              <a:gd name="connsiteY19" fmla="*/ 0 h 4957739"/>
              <a:gd name="connsiteX20" fmla="*/ 5196316 w 5228120"/>
              <a:gd name="connsiteY20" fmla="*/ 483 h 4957739"/>
              <a:gd name="connsiteX21" fmla="*/ 5224586 w 5228120"/>
              <a:gd name="connsiteY21" fmla="*/ 28755 h 4957739"/>
              <a:gd name="connsiteX22" fmla="*/ 5224586 w 5228120"/>
              <a:gd name="connsiteY22" fmla="*/ 4929546 h 4957739"/>
              <a:gd name="connsiteX23" fmla="*/ 5196315 w 5228120"/>
              <a:gd name="connsiteY23" fmla="*/ 4957738 h 4957739"/>
              <a:gd name="connsiteX24" fmla="*/ 5157924 w 5228120"/>
              <a:gd name="connsiteY24" fmla="*/ 4957738 h 4957739"/>
              <a:gd name="connsiteX25" fmla="*/ 5157922 w 5228120"/>
              <a:gd name="connsiteY25" fmla="*/ 4957739 h 4957739"/>
              <a:gd name="connsiteX26" fmla="*/ 1369345 w 5228120"/>
              <a:gd name="connsiteY26" fmla="*/ 4957739 h 4957739"/>
              <a:gd name="connsiteX27" fmla="*/ 44266 w 5228120"/>
              <a:gd name="connsiteY27" fmla="*/ 4957092 h 4957739"/>
              <a:gd name="connsiteX28" fmla="*/ 19873 w 5228120"/>
              <a:gd name="connsiteY28" fmla="*/ 4940609 h 4957739"/>
              <a:gd name="connsiteX29" fmla="*/ 19873 w 5228120"/>
              <a:gd name="connsiteY29" fmla="*/ 4191554 h 4957739"/>
              <a:gd name="connsiteX30" fmla="*/ 13009 w 5228120"/>
              <a:gd name="connsiteY30" fmla="*/ 4167103 h 4957739"/>
              <a:gd name="connsiteX31" fmla="*/ 19873 w 5228120"/>
              <a:gd name="connsiteY31" fmla="*/ 4141955 h 4957739"/>
              <a:gd name="connsiteX32" fmla="*/ 19873 w 5228120"/>
              <a:gd name="connsiteY32" fmla="*/ 3806821 h 4957739"/>
              <a:gd name="connsiteX33" fmla="*/ 19873 w 5228120"/>
              <a:gd name="connsiteY33" fmla="*/ 3762336 h 4957739"/>
              <a:gd name="connsiteX34" fmla="*/ 12558 w 5228120"/>
              <a:gd name="connsiteY34" fmla="*/ 3737490 h 4957739"/>
              <a:gd name="connsiteX35" fmla="*/ 4175 w 5228120"/>
              <a:gd name="connsiteY35" fmla="*/ 3712086 h 4957739"/>
              <a:gd name="connsiteX36" fmla="*/ 560 w 5228120"/>
              <a:gd name="connsiteY36" fmla="*/ 3687606 h 4957739"/>
              <a:gd name="connsiteX37" fmla="*/ 0 w 5228120"/>
              <a:gd name="connsiteY37" fmla="*/ 3668760 h 4957739"/>
              <a:gd name="connsiteX0" fmla="*/ 0 w 5228120"/>
              <a:gd name="connsiteY0" fmla="*/ 3668760 h 4957739"/>
              <a:gd name="connsiteX1" fmla="*/ 4948 w 5228120"/>
              <a:gd name="connsiteY1" fmla="*/ 3649017 h 4957739"/>
              <a:gd name="connsiteX2" fmla="*/ 2889 w 5228120"/>
              <a:gd name="connsiteY2" fmla="*/ 3635689 h 4957739"/>
              <a:gd name="connsiteX3" fmla="*/ 8191 w 5228120"/>
              <a:gd name="connsiteY3" fmla="*/ 3610867 h 4957739"/>
              <a:gd name="connsiteX4" fmla="*/ 13074 w 5228120"/>
              <a:gd name="connsiteY4" fmla="*/ 3574556 h 4957739"/>
              <a:gd name="connsiteX5" fmla="*/ 18280 w 5228120"/>
              <a:gd name="connsiteY5" fmla="*/ 3549561 h 4957739"/>
              <a:gd name="connsiteX6" fmla="*/ 19873 w 5228120"/>
              <a:gd name="connsiteY6" fmla="*/ 3544741 h 4957739"/>
              <a:gd name="connsiteX7" fmla="*/ 19873 w 5228120"/>
              <a:gd name="connsiteY7" fmla="*/ 3381182 h 4957739"/>
              <a:gd name="connsiteX8" fmla="*/ 18092 w 5228120"/>
              <a:gd name="connsiteY8" fmla="*/ 3369117 h 4957739"/>
              <a:gd name="connsiteX9" fmla="*/ 19873 w 5228120"/>
              <a:gd name="connsiteY9" fmla="*/ 3328412 h 4957739"/>
              <a:gd name="connsiteX10" fmla="*/ 17446 w 5228120"/>
              <a:gd name="connsiteY10" fmla="*/ 3322501 h 4957739"/>
              <a:gd name="connsiteX11" fmla="*/ 19873 w 5228120"/>
              <a:gd name="connsiteY11" fmla="*/ 3282705 h 4957739"/>
              <a:gd name="connsiteX12" fmla="*/ 17812 w 5228120"/>
              <a:gd name="connsiteY12" fmla="*/ 3239103 h 4957739"/>
              <a:gd name="connsiteX13" fmla="*/ 12273 w 5228120"/>
              <a:gd name="connsiteY13" fmla="*/ 3235847 h 4957739"/>
              <a:gd name="connsiteX14" fmla="*/ 11786 w 5228120"/>
              <a:gd name="connsiteY14" fmla="*/ 3226285 h 4957739"/>
              <a:gd name="connsiteX15" fmla="*/ 11892 w 5228120"/>
              <a:gd name="connsiteY15" fmla="*/ 3211231 h 4957739"/>
              <a:gd name="connsiteX16" fmla="*/ 17706 w 5228120"/>
              <a:gd name="connsiteY16" fmla="*/ 3177510 h 4957739"/>
              <a:gd name="connsiteX17" fmla="*/ 14268 w 5228120"/>
              <a:gd name="connsiteY17" fmla="*/ 18774 h 4957739"/>
              <a:gd name="connsiteX18" fmla="*/ 30700 w 5228120"/>
              <a:gd name="connsiteY18" fmla="*/ 2147 h 4957739"/>
              <a:gd name="connsiteX19" fmla="*/ 44276 w 5228120"/>
              <a:gd name="connsiteY19" fmla="*/ 0 h 4957739"/>
              <a:gd name="connsiteX20" fmla="*/ 5196316 w 5228120"/>
              <a:gd name="connsiteY20" fmla="*/ 483 h 4957739"/>
              <a:gd name="connsiteX21" fmla="*/ 5224586 w 5228120"/>
              <a:gd name="connsiteY21" fmla="*/ 28755 h 4957739"/>
              <a:gd name="connsiteX22" fmla="*/ 5224586 w 5228120"/>
              <a:gd name="connsiteY22" fmla="*/ 4929546 h 4957739"/>
              <a:gd name="connsiteX23" fmla="*/ 5196315 w 5228120"/>
              <a:gd name="connsiteY23" fmla="*/ 4957738 h 4957739"/>
              <a:gd name="connsiteX24" fmla="*/ 5157924 w 5228120"/>
              <a:gd name="connsiteY24" fmla="*/ 4957738 h 4957739"/>
              <a:gd name="connsiteX25" fmla="*/ 5157922 w 5228120"/>
              <a:gd name="connsiteY25" fmla="*/ 4957739 h 4957739"/>
              <a:gd name="connsiteX26" fmla="*/ 44266 w 5228120"/>
              <a:gd name="connsiteY26" fmla="*/ 4957092 h 4957739"/>
              <a:gd name="connsiteX27" fmla="*/ 19873 w 5228120"/>
              <a:gd name="connsiteY27" fmla="*/ 4940609 h 4957739"/>
              <a:gd name="connsiteX28" fmla="*/ 19873 w 5228120"/>
              <a:gd name="connsiteY28" fmla="*/ 4191554 h 4957739"/>
              <a:gd name="connsiteX29" fmla="*/ 13009 w 5228120"/>
              <a:gd name="connsiteY29" fmla="*/ 4167103 h 4957739"/>
              <a:gd name="connsiteX30" fmla="*/ 19873 w 5228120"/>
              <a:gd name="connsiteY30" fmla="*/ 4141955 h 4957739"/>
              <a:gd name="connsiteX31" fmla="*/ 19873 w 5228120"/>
              <a:gd name="connsiteY31" fmla="*/ 3806821 h 4957739"/>
              <a:gd name="connsiteX32" fmla="*/ 19873 w 5228120"/>
              <a:gd name="connsiteY32" fmla="*/ 3762336 h 4957739"/>
              <a:gd name="connsiteX33" fmla="*/ 12558 w 5228120"/>
              <a:gd name="connsiteY33" fmla="*/ 3737490 h 4957739"/>
              <a:gd name="connsiteX34" fmla="*/ 4175 w 5228120"/>
              <a:gd name="connsiteY34" fmla="*/ 3712086 h 4957739"/>
              <a:gd name="connsiteX35" fmla="*/ 560 w 5228120"/>
              <a:gd name="connsiteY35" fmla="*/ 3687606 h 4957739"/>
              <a:gd name="connsiteX36" fmla="*/ 0 w 5228120"/>
              <a:gd name="connsiteY36" fmla="*/ 3668760 h 4957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228120" h="4957739">
                <a:moveTo>
                  <a:pt x="0" y="3668760"/>
                </a:moveTo>
                <a:lnTo>
                  <a:pt x="4948" y="3649017"/>
                </a:lnTo>
                <a:cubicBezTo>
                  <a:pt x="5428" y="3643504"/>
                  <a:pt x="2348" y="3642047"/>
                  <a:pt x="2889" y="3635689"/>
                </a:cubicBezTo>
                <a:lnTo>
                  <a:pt x="8191" y="3610867"/>
                </a:lnTo>
                <a:lnTo>
                  <a:pt x="13074" y="3574556"/>
                </a:lnTo>
                <a:lnTo>
                  <a:pt x="18280" y="3549561"/>
                </a:lnTo>
                <a:lnTo>
                  <a:pt x="19873" y="3544741"/>
                </a:lnTo>
                <a:lnTo>
                  <a:pt x="19873" y="3381182"/>
                </a:lnTo>
                <a:lnTo>
                  <a:pt x="18092" y="3369117"/>
                </a:lnTo>
                <a:cubicBezTo>
                  <a:pt x="18686" y="3355549"/>
                  <a:pt x="19279" y="3341980"/>
                  <a:pt x="19873" y="3328412"/>
                </a:cubicBezTo>
                <a:lnTo>
                  <a:pt x="17446" y="3322501"/>
                </a:lnTo>
                <a:lnTo>
                  <a:pt x="19873" y="3282705"/>
                </a:lnTo>
                <a:cubicBezTo>
                  <a:pt x="19530" y="3269526"/>
                  <a:pt x="20072" y="3246690"/>
                  <a:pt x="17812" y="3239103"/>
                </a:cubicBezTo>
                <a:lnTo>
                  <a:pt x="12273" y="3235847"/>
                </a:lnTo>
                <a:cubicBezTo>
                  <a:pt x="12111" y="3232660"/>
                  <a:pt x="11948" y="3229472"/>
                  <a:pt x="11786" y="3226285"/>
                </a:cubicBezTo>
                <a:cubicBezTo>
                  <a:pt x="12210" y="3225585"/>
                  <a:pt x="11857" y="3211799"/>
                  <a:pt x="11892" y="3211231"/>
                </a:cubicBezTo>
                <a:lnTo>
                  <a:pt x="17706" y="3177510"/>
                </a:lnTo>
                <a:lnTo>
                  <a:pt x="14268" y="18774"/>
                </a:lnTo>
                <a:cubicBezTo>
                  <a:pt x="19746" y="9227"/>
                  <a:pt x="21251" y="7690"/>
                  <a:pt x="30700" y="2147"/>
                </a:cubicBezTo>
                <a:lnTo>
                  <a:pt x="44276" y="0"/>
                </a:lnTo>
                <a:lnTo>
                  <a:pt x="5196316" y="483"/>
                </a:lnTo>
                <a:cubicBezTo>
                  <a:pt x="5211913" y="528"/>
                  <a:pt x="5224547" y="13159"/>
                  <a:pt x="5224586" y="28755"/>
                </a:cubicBezTo>
                <a:cubicBezTo>
                  <a:pt x="5229299" y="850266"/>
                  <a:pt x="5229298" y="4108050"/>
                  <a:pt x="5224586" y="4929546"/>
                </a:cubicBezTo>
                <a:cubicBezTo>
                  <a:pt x="5224498" y="4945112"/>
                  <a:pt x="5211880" y="4957697"/>
                  <a:pt x="5196315" y="4957738"/>
                </a:cubicBezTo>
                <a:lnTo>
                  <a:pt x="5157924" y="4957738"/>
                </a:lnTo>
                <a:cubicBezTo>
                  <a:pt x="5157923" y="4957738"/>
                  <a:pt x="5157923" y="4957739"/>
                  <a:pt x="5157922" y="4957739"/>
                </a:cubicBezTo>
                <a:lnTo>
                  <a:pt x="44266" y="4957092"/>
                </a:lnTo>
                <a:cubicBezTo>
                  <a:pt x="30798" y="4957039"/>
                  <a:pt x="19909" y="4949683"/>
                  <a:pt x="19873" y="4940609"/>
                </a:cubicBezTo>
                <a:lnTo>
                  <a:pt x="19873" y="4191554"/>
                </a:lnTo>
                <a:lnTo>
                  <a:pt x="13009" y="4167103"/>
                </a:lnTo>
                <a:cubicBezTo>
                  <a:pt x="13312" y="4153381"/>
                  <a:pt x="17586" y="4150338"/>
                  <a:pt x="19873" y="4141955"/>
                </a:cubicBezTo>
                <a:lnTo>
                  <a:pt x="19873" y="3806821"/>
                </a:lnTo>
                <a:lnTo>
                  <a:pt x="19873" y="3762336"/>
                </a:lnTo>
                <a:lnTo>
                  <a:pt x="12558" y="3737490"/>
                </a:lnTo>
                <a:cubicBezTo>
                  <a:pt x="18407" y="3727494"/>
                  <a:pt x="6970" y="3720184"/>
                  <a:pt x="4175" y="3712086"/>
                </a:cubicBezTo>
                <a:lnTo>
                  <a:pt x="560" y="3687606"/>
                </a:lnTo>
                <a:cubicBezTo>
                  <a:pt x="373" y="3681324"/>
                  <a:pt x="187" y="3675042"/>
                  <a:pt x="0" y="3668760"/>
                </a:cubicBezTo>
                <a:close/>
              </a:path>
            </a:pathLst>
          </a:custGeom>
          <a:solidFill>
            <a:srgbClr val="FFFFFF"/>
          </a:solidFill>
          <a:ln w="9525" cap="flat">
            <a:noFill/>
            <a:prstDash val="solid"/>
            <a:miter/>
          </a:ln>
        </p:spPr>
        <p:txBody>
          <a:bodyPr wrap="square" rtlCol="0" anchor="ctr">
            <a:noAutofit/>
          </a:bodyPr>
          <a:lstStyle/>
          <a:p>
            <a:endParaRPr lang="en-US"/>
          </a:p>
        </p:txBody>
      </p:sp>
      <p:sp>
        <p:nvSpPr>
          <p:cNvPr id="27" name="Rectangle 26">
            <a:extLst>
              <a:ext uri="{FF2B5EF4-FFF2-40B4-BE49-F238E27FC236}">
                <a16:creationId xmlns:a16="http://schemas.microsoft.com/office/drawing/2014/main" id="{39093C7E-BB83-4EAB-97AE-F057CFE2CF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540000">
            <a:off x="8012801" y="2987699"/>
            <a:ext cx="3660795" cy="3027466"/>
          </a:xfrm>
          <a:prstGeom prst="rect">
            <a:avLst/>
          </a:prstGeom>
          <a:solidFill>
            <a:schemeClr val="tx1">
              <a:lumMod val="95000"/>
            </a:schemeClr>
          </a:solidFill>
          <a:ln>
            <a:noFill/>
          </a:ln>
          <a:effectLst>
            <a:outerShdw blurRad="508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FFE515C2-D28C-429E-812D-6E22EBAEF1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340000">
            <a:off x="8446819" y="2764837"/>
            <a:ext cx="2820409" cy="3458017"/>
          </a:xfrm>
          <a:custGeom>
            <a:avLst/>
            <a:gdLst>
              <a:gd name="connsiteX0" fmla="*/ 0 w 5228120"/>
              <a:gd name="connsiteY0" fmla="*/ 3668924 h 4957903"/>
              <a:gd name="connsiteX1" fmla="*/ 4948 w 5228120"/>
              <a:gd name="connsiteY1" fmla="*/ 3649181 h 4957903"/>
              <a:gd name="connsiteX2" fmla="*/ 2889 w 5228120"/>
              <a:gd name="connsiteY2" fmla="*/ 3635853 h 4957903"/>
              <a:gd name="connsiteX3" fmla="*/ 8191 w 5228120"/>
              <a:gd name="connsiteY3" fmla="*/ 3611031 h 4957903"/>
              <a:gd name="connsiteX4" fmla="*/ 13074 w 5228120"/>
              <a:gd name="connsiteY4" fmla="*/ 3574720 h 4957903"/>
              <a:gd name="connsiteX5" fmla="*/ 18280 w 5228120"/>
              <a:gd name="connsiteY5" fmla="*/ 3549725 h 4957903"/>
              <a:gd name="connsiteX6" fmla="*/ 19873 w 5228120"/>
              <a:gd name="connsiteY6" fmla="*/ 3544905 h 4957903"/>
              <a:gd name="connsiteX7" fmla="*/ 19873 w 5228120"/>
              <a:gd name="connsiteY7" fmla="*/ 3381346 h 4957903"/>
              <a:gd name="connsiteX8" fmla="*/ 18092 w 5228120"/>
              <a:gd name="connsiteY8" fmla="*/ 3369281 h 4957903"/>
              <a:gd name="connsiteX9" fmla="*/ 19873 w 5228120"/>
              <a:gd name="connsiteY9" fmla="*/ 3328576 h 4957903"/>
              <a:gd name="connsiteX10" fmla="*/ 17446 w 5228120"/>
              <a:gd name="connsiteY10" fmla="*/ 3322665 h 4957903"/>
              <a:gd name="connsiteX11" fmla="*/ 19873 w 5228120"/>
              <a:gd name="connsiteY11" fmla="*/ 3282869 h 4957903"/>
              <a:gd name="connsiteX12" fmla="*/ 17812 w 5228120"/>
              <a:gd name="connsiteY12" fmla="*/ 3239267 h 4957903"/>
              <a:gd name="connsiteX13" fmla="*/ 12273 w 5228120"/>
              <a:gd name="connsiteY13" fmla="*/ 3236011 h 4957903"/>
              <a:gd name="connsiteX14" fmla="*/ 11786 w 5228120"/>
              <a:gd name="connsiteY14" fmla="*/ 3226449 h 4957903"/>
              <a:gd name="connsiteX15" fmla="*/ 11892 w 5228120"/>
              <a:gd name="connsiteY15" fmla="*/ 3211395 h 4957903"/>
              <a:gd name="connsiteX16" fmla="*/ 17706 w 5228120"/>
              <a:gd name="connsiteY16" fmla="*/ 3177674 h 4957903"/>
              <a:gd name="connsiteX17" fmla="*/ 14268 w 5228120"/>
              <a:gd name="connsiteY17" fmla="*/ 18938 h 4957903"/>
              <a:gd name="connsiteX18" fmla="*/ 30700 w 5228120"/>
              <a:gd name="connsiteY18" fmla="*/ 2311 h 4957903"/>
              <a:gd name="connsiteX19" fmla="*/ 44276 w 5228120"/>
              <a:gd name="connsiteY19" fmla="*/ 164 h 4957903"/>
              <a:gd name="connsiteX20" fmla="*/ 813371 w 5228120"/>
              <a:gd name="connsiteY20" fmla="*/ 10 h 4957903"/>
              <a:gd name="connsiteX21" fmla="*/ 832106 w 5228120"/>
              <a:gd name="connsiteY21" fmla="*/ 9 h 4957903"/>
              <a:gd name="connsiteX22" fmla="*/ 832122 w 5228120"/>
              <a:gd name="connsiteY22" fmla="*/ 0 h 4957903"/>
              <a:gd name="connsiteX23" fmla="*/ 3871237 w 5228120"/>
              <a:gd name="connsiteY23" fmla="*/ 0 h 4957903"/>
              <a:gd name="connsiteX24" fmla="*/ 3872793 w 5228120"/>
              <a:gd name="connsiteY24" fmla="*/ 647 h 4957903"/>
              <a:gd name="connsiteX25" fmla="*/ 5196316 w 5228120"/>
              <a:gd name="connsiteY25" fmla="*/ 647 h 4957903"/>
              <a:gd name="connsiteX26" fmla="*/ 5224586 w 5228120"/>
              <a:gd name="connsiteY26" fmla="*/ 28919 h 4957903"/>
              <a:gd name="connsiteX27" fmla="*/ 5224586 w 5228120"/>
              <a:gd name="connsiteY27" fmla="*/ 4929710 h 4957903"/>
              <a:gd name="connsiteX28" fmla="*/ 5196315 w 5228120"/>
              <a:gd name="connsiteY28" fmla="*/ 4957902 h 4957903"/>
              <a:gd name="connsiteX29" fmla="*/ 5157924 w 5228120"/>
              <a:gd name="connsiteY29" fmla="*/ 4957902 h 4957903"/>
              <a:gd name="connsiteX30" fmla="*/ 5157922 w 5228120"/>
              <a:gd name="connsiteY30" fmla="*/ 4957903 h 4957903"/>
              <a:gd name="connsiteX31" fmla="*/ 1369345 w 5228120"/>
              <a:gd name="connsiteY31" fmla="*/ 4957903 h 4957903"/>
              <a:gd name="connsiteX32" fmla="*/ 1367050 w 5228120"/>
              <a:gd name="connsiteY32" fmla="*/ 4957256 h 4957903"/>
              <a:gd name="connsiteX33" fmla="*/ 44266 w 5228120"/>
              <a:gd name="connsiteY33" fmla="*/ 4957256 h 4957903"/>
              <a:gd name="connsiteX34" fmla="*/ 19873 w 5228120"/>
              <a:gd name="connsiteY34" fmla="*/ 4940773 h 4957903"/>
              <a:gd name="connsiteX35" fmla="*/ 19873 w 5228120"/>
              <a:gd name="connsiteY35" fmla="*/ 4191718 h 4957903"/>
              <a:gd name="connsiteX36" fmla="*/ 13009 w 5228120"/>
              <a:gd name="connsiteY36" fmla="*/ 4167267 h 4957903"/>
              <a:gd name="connsiteX37" fmla="*/ 19873 w 5228120"/>
              <a:gd name="connsiteY37" fmla="*/ 4142119 h 4957903"/>
              <a:gd name="connsiteX38" fmla="*/ 19873 w 5228120"/>
              <a:gd name="connsiteY38" fmla="*/ 3806985 h 4957903"/>
              <a:gd name="connsiteX39" fmla="*/ 19873 w 5228120"/>
              <a:gd name="connsiteY39" fmla="*/ 3762500 h 4957903"/>
              <a:gd name="connsiteX40" fmla="*/ 12558 w 5228120"/>
              <a:gd name="connsiteY40" fmla="*/ 3737654 h 4957903"/>
              <a:gd name="connsiteX41" fmla="*/ 4175 w 5228120"/>
              <a:gd name="connsiteY41" fmla="*/ 3712250 h 4957903"/>
              <a:gd name="connsiteX42" fmla="*/ 560 w 5228120"/>
              <a:gd name="connsiteY42" fmla="*/ 3687770 h 4957903"/>
              <a:gd name="connsiteX0" fmla="*/ 0 w 5228120"/>
              <a:gd name="connsiteY0" fmla="*/ 3668924 h 4957903"/>
              <a:gd name="connsiteX1" fmla="*/ 4948 w 5228120"/>
              <a:gd name="connsiteY1" fmla="*/ 3649181 h 4957903"/>
              <a:gd name="connsiteX2" fmla="*/ 2889 w 5228120"/>
              <a:gd name="connsiteY2" fmla="*/ 3635853 h 4957903"/>
              <a:gd name="connsiteX3" fmla="*/ 8191 w 5228120"/>
              <a:gd name="connsiteY3" fmla="*/ 3611031 h 4957903"/>
              <a:gd name="connsiteX4" fmla="*/ 13074 w 5228120"/>
              <a:gd name="connsiteY4" fmla="*/ 3574720 h 4957903"/>
              <a:gd name="connsiteX5" fmla="*/ 18280 w 5228120"/>
              <a:gd name="connsiteY5" fmla="*/ 3549725 h 4957903"/>
              <a:gd name="connsiteX6" fmla="*/ 19873 w 5228120"/>
              <a:gd name="connsiteY6" fmla="*/ 3544905 h 4957903"/>
              <a:gd name="connsiteX7" fmla="*/ 19873 w 5228120"/>
              <a:gd name="connsiteY7" fmla="*/ 3381346 h 4957903"/>
              <a:gd name="connsiteX8" fmla="*/ 18092 w 5228120"/>
              <a:gd name="connsiteY8" fmla="*/ 3369281 h 4957903"/>
              <a:gd name="connsiteX9" fmla="*/ 19873 w 5228120"/>
              <a:gd name="connsiteY9" fmla="*/ 3328576 h 4957903"/>
              <a:gd name="connsiteX10" fmla="*/ 17446 w 5228120"/>
              <a:gd name="connsiteY10" fmla="*/ 3322665 h 4957903"/>
              <a:gd name="connsiteX11" fmla="*/ 19873 w 5228120"/>
              <a:gd name="connsiteY11" fmla="*/ 3282869 h 4957903"/>
              <a:gd name="connsiteX12" fmla="*/ 17812 w 5228120"/>
              <a:gd name="connsiteY12" fmla="*/ 3239267 h 4957903"/>
              <a:gd name="connsiteX13" fmla="*/ 12273 w 5228120"/>
              <a:gd name="connsiteY13" fmla="*/ 3236011 h 4957903"/>
              <a:gd name="connsiteX14" fmla="*/ 11786 w 5228120"/>
              <a:gd name="connsiteY14" fmla="*/ 3226449 h 4957903"/>
              <a:gd name="connsiteX15" fmla="*/ 11892 w 5228120"/>
              <a:gd name="connsiteY15" fmla="*/ 3211395 h 4957903"/>
              <a:gd name="connsiteX16" fmla="*/ 17706 w 5228120"/>
              <a:gd name="connsiteY16" fmla="*/ 3177674 h 4957903"/>
              <a:gd name="connsiteX17" fmla="*/ 14268 w 5228120"/>
              <a:gd name="connsiteY17" fmla="*/ 18938 h 4957903"/>
              <a:gd name="connsiteX18" fmla="*/ 30700 w 5228120"/>
              <a:gd name="connsiteY18" fmla="*/ 2311 h 4957903"/>
              <a:gd name="connsiteX19" fmla="*/ 44276 w 5228120"/>
              <a:gd name="connsiteY19" fmla="*/ 164 h 4957903"/>
              <a:gd name="connsiteX20" fmla="*/ 813371 w 5228120"/>
              <a:gd name="connsiteY20" fmla="*/ 10 h 4957903"/>
              <a:gd name="connsiteX21" fmla="*/ 832106 w 5228120"/>
              <a:gd name="connsiteY21" fmla="*/ 9 h 4957903"/>
              <a:gd name="connsiteX22" fmla="*/ 832122 w 5228120"/>
              <a:gd name="connsiteY22" fmla="*/ 0 h 4957903"/>
              <a:gd name="connsiteX23" fmla="*/ 3871237 w 5228120"/>
              <a:gd name="connsiteY23" fmla="*/ 0 h 4957903"/>
              <a:gd name="connsiteX24" fmla="*/ 3872793 w 5228120"/>
              <a:gd name="connsiteY24" fmla="*/ 647 h 4957903"/>
              <a:gd name="connsiteX25" fmla="*/ 5196316 w 5228120"/>
              <a:gd name="connsiteY25" fmla="*/ 647 h 4957903"/>
              <a:gd name="connsiteX26" fmla="*/ 5224586 w 5228120"/>
              <a:gd name="connsiteY26" fmla="*/ 28919 h 4957903"/>
              <a:gd name="connsiteX27" fmla="*/ 5224586 w 5228120"/>
              <a:gd name="connsiteY27" fmla="*/ 4929710 h 4957903"/>
              <a:gd name="connsiteX28" fmla="*/ 5196315 w 5228120"/>
              <a:gd name="connsiteY28" fmla="*/ 4957902 h 4957903"/>
              <a:gd name="connsiteX29" fmla="*/ 5157924 w 5228120"/>
              <a:gd name="connsiteY29" fmla="*/ 4957902 h 4957903"/>
              <a:gd name="connsiteX30" fmla="*/ 5157922 w 5228120"/>
              <a:gd name="connsiteY30" fmla="*/ 4957903 h 4957903"/>
              <a:gd name="connsiteX31" fmla="*/ 1369345 w 5228120"/>
              <a:gd name="connsiteY31" fmla="*/ 4957903 h 4957903"/>
              <a:gd name="connsiteX32" fmla="*/ 44266 w 5228120"/>
              <a:gd name="connsiteY32" fmla="*/ 4957256 h 4957903"/>
              <a:gd name="connsiteX33" fmla="*/ 19873 w 5228120"/>
              <a:gd name="connsiteY33" fmla="*/ 4940773 h 4957903"/>
              <a:gd name="connsiteX34" fmla="*/ 19873 w 5228120"/>
              <a:gd name="connsiteY34" fmla="*/ 4191718 h 4957903"/>
              <a:gd name="connsiteX35" fmla="*/ 13009 w 5228120"/>
              <a:gd name="connsiteY35" fmla="*/ 4167267 h 4957903"/>
              <a:gd name="connsiteX36" fmla="*/ 19873 w 5228120"/>
              <a:gd name="connsiteY36" fmla="*/ 4142119 h 4957903"/>
              <a:gd name="connsiteX37" fmla="*/ 19873 w 5228120"/>
              <a:gd name="connsiteY37" fmla="*/ 3806985 h 4957903"/>
              <a:gd name="connsiteX38" fmla="*/ 19873 w 5228120"/>
              <a:gd name="connsiteY38" fmla="*/ 3762500 h 4957903"/>
              <a:gd name="connsiteX39" fmla="*/ 12558 w 5228120"/>
              <a:gd name="connsiteY39" fmla="*/ 3737654 h 4957903"/>
              <a:gd name="connsiteX40" fmla="*/ 4175 w 5228120"/>
              <a:gd name="connsiteY40" fmla="*/ 3712250 h 4957903"/>
              <a:gd name="connsiteX41" fmla="*/ 560 w 5228120"/>
              <a:gd name="connsiteY41" fmla="*/ 3687770 h 4957903"/>
              <a:gd name="connsiteX42" fmla="*/ 0 w 5228120"/>
              <a:gd name="connsiteY42" fmla="*/ 3668924 h 4957903"/>
              <a:gd name="connsiteX0" fmla="*/ 0 w 5228120"/>
              <a:gd name="connsiteY0" fmla="*/ 3668924 h 4957903"/>
              <a:gd name="connsiteX1" fmla="*/ 4948 w 5228120"/>
              <a:gd name="connsiteY1" fmla="*/ 3649181 h 4957903"/>
              <a:gd name="connsiteX2" fmla="*/ 2889 w 5228120"/>
              <a:gd name="connsiteY2" fmla="*/ 3635853 h 4957903"/>
              <a:gd name="connsiteX3" fmla="*/ 8191 w 5228120"/>
              <a:gd name="connsiteY3" fmla="*/ 3611031 h 4957903"/>
              <a:gd name="connsiteX4" fmla="*/ 13074 w 5228120"/>
              <a:gd name="connsiteY4" fmla="*/ 3574720 h 4957903"/>
              <a:gd name="connsiteX5" fmla="*/ 18280 w 5228120"/>
              <a:gd name="connsiteY5" fmla="*/ 3549725 h 4957903"/>
              <a:gd name="connsiteX6" fmla="*/ 19873 w 5228120"/>
              <a:gd name="connsiteY6" fmla="*/ 3544905 h 4957903"/>
              <a:gd name="connsiteX7" fmla="*/ 19873 w 5228120"/>
              <a:gd name="connsiteY7" fmla="*/ 3381346 h 4957903"/>
              <a:gd name="connsiteX8" fmla="*/ 18092 w 5228120"/>
              <a:gd name="connsiteY8" fmla="*/ 3369281 h 4957903"/>
              <a:gd name="connsiteX9" fmla="*/ 19873 w 5228120"/>
              <a:gd name="connsiteY9" fmla="*/ 3328576 h 4957903"/>
              <a:gd name="connsiteX10" fmla="*/ 17446 w 5228120"/>
              <a:gd name="connsiteY10" fmla="*/ 3322665 h 4957903"/>
              <a:gd name="connsiteX11" fmla="*/ 19873 w 5228120"/>
              <a:gd name="connsiteY11" fmla="*/ 3282869 h 4957903"/>
              <a:gd name="connsiteX12" fmla="*/ 17812 w 5228120"/>
              <a:gd name="connsiteY12" fmla="*/ 3239267 h 4957903"/>
              <a:gd name="connsiteX13" fmla="*/ 12273 w 5228120"/>
              <a:gd name="connsiteY13" fmla="*/ 3236011 h 4957903"/>
              <a:gd name="connsiteX14" fmla="*/ 11786 w 5228120"/>
              <a:gd name="connsiteY14" fmla="*/ 3226449 h 4957903"/>
              <a:gd name="connsiteX15" fmla="*/ 11892 w 5228120"/>
              <a:gd name="connsiteY15" fmla="*/ 3211395 h 4957903"/>
              <a:gd name="connsiteX16" fmla="*/ 17706 w 5228120"/>
              <a:gd name="connsiteY16" fmla="*/ 3177674 h 4957903"/>
              <a:gd name="connsiteX17" fmla="*/ 14268 w 5228120"/>
              <a:gd name="connsiteY17" fmla="*/ 18938 h 4957903"/>
              <a:gd name="connsiteX18" fmla="*/ 30700 w 5228120"/>
              <a:gd name="connsiteY18" fmla="*/ 2311 h 4957903"/>
              <a:gd name="connsiteX19" fmla="*/ 44276 w 5228120"/>
              <a:gd name="connsiteY19" fmla="*/ 164 h 4957903"/>
              <a:gd name="connsiteX20" fmla="*/ 813371 w 5228120"/>
              <a:gd name="connsiteY20" fmla="*/ 10 h 4957903"/>
              <a:gd name="connsiteX21" fmla="*/ 832106 w 5228120"/>
              <a:gd name="connsiteY21" fmla="*/ 9 h 4957903"/>
              <a:gd name="connsiteX22" fmla="*/ 3871237 w 5228120"/>
              <a:gd name="connsiteY22" fmla="*/ 0 h 4957903"/>
              <a:gd name="connsiteX23" fmla="*/ 3872793 w 5228120"/>
              <a:gd name="connsiteY23" fmla="*/ 647 h 4957903"/>
              <a:gd name="connsiteX24" fmla="*/ 5196316 w 5228120"/>
              <a:gd name="connsiteY24" fmla="*/ 647 h 4957903"/>
              <a:gd name="connsiteX25" fmla="*/ 5224586 w 5228120"/>
              <a:gd name="connsiteY25" fmla="*/ 28919 h 4957903"/>
              <a:gd name="connsiteX26" fmla="*/ 5224586 w 5228120"/>
              <a:gd name="connsiteY26" fmla="*/ 4929710 h 4957903"/>
              <a:gd name="connsiteX27" fmla="*/ 5196315 w 5228120"/>
              <a:gd name="connsiteY27" fmla="*/ 4957902 h 4957903"/>
              <a:gd name="connsiteX28" fmla="*/ 5157924 w 5228120"/>
              <a:gd name="connsiteY28" fmla="*/ 4957902 h 4957903"/>
              <a:gd name="connsiteX29" fmla="*/ 5157922 w 5228120"/>
              <a:gd name="connsiteY29" fmla="*/ 4957903 h 4957903"/>
              <a:gd name="connsiteX30" fmla="*/ 1369345 w 5228120"/>
              <a:gd name="connsiteY30" fmla="*/ 4957903 h 4957903"/>
              <a:gd name="connsiteX31" fmla="*/ 44266 w 5228120"/>
              <a:gd name="connsiteY31" fmla="*/ 4957256 h 4957903"/>
              <a:gd name="connsiteX32" fmla="*/ 19873 w 5228120"/>
              <a:gd name="connsiteY32" fmla="*/ 4940773 h 4957903"/>
              <a:gd name="connsiteX33" fmla="*/ 19873 w 5228120"/>
              <a:gd name="connsiteY33" fmla="*/ 4191718 h 4957903"/>
              <a:gd name="connsiteX34" fmla="*/ 13009 w 5228120"/>
              <a:gd name="connsiteY34" fmla="*/ 4167267 h 4957903"/>
              <a:gd name="connsiteX35" fmla="*/ 19873 w 5228120"/>
              <a:gd name="connsiteY35" fmla="*/ 4142119 h 4957903"/>
              <a:gd name="connsiteX36" fmla="*/ 19873 w 5228120"/>
              <a:gd name="connsiteY36" fmla="*/ 3806985 h 4957903"/>
              <a:gd name="connsiteX37" fmla="*/ 19873 w 5228120"/>
              <a:gd name="connsiteY37" fmla="*/ 3762500 h 4957903"/>
              <a:gd name="connsiteX38" fmla="*/ 12558 w 5228120"/>
              <a:gd name="connsiteY38" fmla="*/ 3737654 h 4957903"/>
              <a:gd name="connsiteX39" fmla="*/ 4175 w 5228120"/>
              <a:gd name="connsiteY39" fmla="*/ 3712250 h 4957903"/>
              <a:gd name="connsiteX40" fmla="*/ 560 w 5228120"/>
              <a:gd name="connsiteY40" fmla="*/ 3687770 h 4957903"/>
              <a:gd name="connsiteX41" fmla="*/ 0 w 5228120"/>
              <a:gd name="connsiteY41" fmla="*/ 3668924 h 4957903"/>
              <a:gd name="connsiteX0" fmla="*/ 0 w 5228120"/>
              <a:gd name="connsiteY0" fmla="*/ 3668924 h 4957903"/>
              <a:gd name="connsiteX1" fmla="*/ 4948 w 5228120"/>
              <a:gd name="connsiteY1" fmla="*/ 3649181 h 4957903"/>
              <a:gd name="connsiteX2" fmla="*/ 2889 w 5228120"/>
              <a:gd name="connsiteY2" fmla="*/ 3635853 h 4957903"/>
              <a:gd name="connsiteX3" fmla="*/ 8191 w 5228120"/>
              <a:gd name="connsiteY3" fmla="*/ 3611031 h 4957903"/>
              <a:gd name="connsiteX4" fmla="*/ 13074 w 5228120"/>
              <a:gd name="connsiteY4" fmla="*/ 3574720 h 4957903"/>
              <a:gd name="connsiteX5" fmla="*/ 18280 w 5228120"/>
              <a:gd name="connsiteY5" fmla="*/ 3549725 h 4957903"/>
              <a:gd name="connsiteX6" fmla="*/ 19873 w 5228120"/>
              <a:gd name="connsiteY6" fmla="*/ 3544905 h 4957903"/>
              <a:gd name="connsiteX7" fmla="*/ 19873 w 5228120"/>
              <a:gd name="connsiteY7" fmla="*/ 3381346 h 4957903"/>
              <a:gd name="connsiteX8" fmla="*/ 18092 w 5228120"/>
              <a:gd name="connsiteY8" fmla="*/ 3369281 h 4957903"/>
              <a:gd name="connsiteX9" fmla="*/ 19873 w 5228120"/>
              <a:gd name="connsiteY9" fmla="*/ 3328576 h 4957903"/>
              <a:gd name="connsiteX10" fmla="*/ 17446 w 5228120"/>
              <a:gd name="connsiteY10" fmla="*/ 3322665 h 4957903"/>
              <a:gd name="connsiteX11" fmla="*/ 19873 w 5228120"/>
              <a:gd name="connsiteY11" fmla="*/ 3282869 h 4957903"/>
              <a:gd name="connsiteX12" fmla="*/ 17812 w 5228120"/>
              <a:gd name="connsiteY12" fmla="*/ 3239267 h 4957903"/>
              <a:gd name="connsiteX13" fmla="*/ 12273 w 5228120"/>
              <a:gd name="connsiteY13" fmla="*/ 3236011 h 4957903"/>
              <a:gd name="connsiteX14" fmla="*/ 11786 w 5228120"/>
              <a:gd name="connsiteY14" fmla="*/ 3226449 h 4957903"/>
              <a:gd name="connsiteX15" fmla="*/ 11892 w 5228120"/>
              <a:gd name="connsiteY15" fmla="*/ 3211395 h 4957903"/>
              <a:gd name="connsiteX16" fmla="*/ 17706 w 5228120"/>
              <a:gd name="connsiteY16" fmla="*/ 3177674 h 4957903"/>
              <a:gd name="connsiteX17" fmla="*/ 14268 w 5228120"/>
              <a:gd name="connsiteY17" fmla="*/ 18938 h 4957903"/>
              <a:gd name="connsiteX18" fmla="*/ 30700 w 5228120"/>
              <a:gd name="connsiteY18" fmla="*/ 2311 h 4957903"/>
              <a:gd name="connsiteX19" fmla="*/ 44276 w 5228120"/>
              <a:gd name="connsiteY19" fmla="*/ 164 h 4957903"/>
              <a:gd name="connsiteX20" fmla="*/ 813371 w 5228120"/>
              <a:gd name="connsiteY20" fmla="*/ 10 h 4957903"/>
              <a:gd name="connsiteX21" fmla="*/ 3871237 w 5228120"/>
              <a:gd name="connsiteY21" fmla="*/ 0 h 4957903"/>
              <a:gd name="connsiteX22" fmla="*/ 3872793 w 5228120"/>
              <a:gd name="connsiteY22" fmla="*/ 647 h 4957903"/>
              <a:gd name="connsiteX23" fmla="*/ 5196316 w 5228120"/>
              <a:gd name="connsiteY23" fmla="*/ 647 h 4957903"/>
              <a:gd name="connsiteX24" fmla="*/ 5224586 w 5228120"/>
              <a:gd name="connsiteY24" fmla="*/ 28919 h 4957903"/>
              <a:gd name="connsiteX25" fmla="*/ 5224586 w 5228120"/>
              <a:gd name="connsiteY25" fmla="*/ 4929710 h 4957903"/>
              <a:gd name="connsiteX26" fmla="*/ 5196315 w 5228120"/>
              <a:gd name="connsiteY26" fmla="*/ 4957902 h 4957903"/>
              <a:gd name="connsiteX27" fmla="*/ 5157924 w 5228120"/>
              <a:gd name="connsiteY27" fmla="*/ 4957902 h 4957903"/>
              <a:gd name="connsiteX28" fmla="*/ 5157922 w 5228120"/>
              <a:gd name="connsiteY28" fmla="*/ 4957903 h 4957903"/>
              <a:gd name="connsiteX29" fmla="*/ 1369345 w 5228120"/>
              <a:gd name="connsiteY29" fmla="*/ 4957903 h 4957903"/>
              <a:gd name="connsiteX30" fmla="*/ 44266 w 5228120"/>
              <a:gd name="connsiteY30" fmla="*/ 4957256 h 4957903"/>
              <a:gd name="connsiteX31" fmla="*/ 19873 w 5228120"/>
              <a:gd name="connsiteY31" fmla="*/ 4940773 h 4957903"/>
              <a:gd name="connsiteX32" fmla="*/ 19873 w 5228120"/>
              <a:gd name="connsiteY32" fmla="*/ 4191718 h 4957903"/>
              <a:gd name="connsiteX33" fmla="*/ 13009 w 5228120"/>
              <a:gd name="connsiteY33" fmla="*/ 4167267 h 4957903"/>
              <a:gd name="connsiteX34" fmla="*/ 19873 w 5228120"/>
              <a:gd name="connsiteY34" fmla="*/ 4142119 h 4957903"/>
              <a:gd name="connsiteX35" fmla="*/ 19873 w 5228120"/>
              <a:gd name="connsiteY35" fmla="*/ 3806985 h 4957903"/>
              <a:gd name="connsiteX36" fmla="*/ 19873 w 5228120"/>
              <a:gd name="connsiteY36" fmla="*/ 3762500 h 4957903"/>
              <a:gd name="connsiteX37" fmla="*/ 12558 w 5228120"/>
              <a:gd name="connsiteY37" fmla="*/ 3737654 h 4957903"/>
              <a:gd name="connsiteX38" fmla="*/ 4175 w 5228120"/>
              <a:gd name="connsiteY38" fmla="*/ 3712250 h 4957903"/>
              <a:gd name="connsiteX39" fmla="*/ 560 w 5228120"/>
              <a:gd name="connsiteY39" fmla="*/ 3687770 h 4957903"/>
              <a:gd name="connsiteX40" fmla="*/ 0 w 5228120"/>
              <a:gd name="connsiteY40" fmla="*/ 3668924 h 4957903"/>
              <a:gd name="connsiteX0" fmla="*/ 0 w 5228120"/>
              <a:gd name="connsiteY0" fmla="*/ 3668924 h 4957903"/>
              <a:gd name="connsiteX1" fmla="*/ 4948 w 5228120"/>
              <a:gd name="connsiteY1" fmla="*/ 3649181 h 4957903"/>
              <a:gd name="connsiteX2" fmla="*/ 2889 w 5228120"/>
              <a:gd name="connsiteY2" fmla="*/ 3635853 h 4957903"/>
              <a:gd name="connsiteX3" fmla="*/ 8191 w 5228120"/>
              <a:gd name="connsiteY3" fmla="*/ 3611031 h 4957903"/>
              <a:gd name="connsiteX4" fmla="*/ 13074 w 5228120"/>
              <a:gd name="connsiteY4" fmla="*/ 3574720 h 4957903"/>
              <a:gd name="connsiteX5" fmla="*/ 18280 w 5228120"/>
              <a:gd name="connsiteY5" fmla="*/ 3549725 h 4957903"/>
              <a:gd name="connsiteX6" fmla="*/ 19873 w 5228120"/>
              <a:gd name="connsiteY6" fmla="*/ 3544905 h 4957903"/>
              <a:gd name="connsiteX7" fmla="*/ 19873 w 5228120"/>
              <a:gd name="connsiteY7" fmla="*/ 3381346 h 4957903"/>
              <a:gd name="connsiteX8" fmla="*/ 18092 w 5228120"/>
              <a:gd name="connsiteY8" fmla="*/ 3369281 h 4957903"/>
              <a:gd name="connsiteX9" fmla="*/ 19873 w 5228120"/>
              <a:gd name="connsiteY9" fmla="*/ 3328576 h 4957903"/>
              <a:gd name="connsiteX10" fmla="*/ 17446 w 5228120"/>
              <a:gd name="connsiteY10" fmla="*/ 3322665 h 4957903"/>
              <a:gd name="connsiteX11" fmla="*/ 19873 w 5228120"/>
              <a:gd name="connsiteY11" fmla="*/ 3282869 h 4957903"/>
              <a:gd name="connsiteX12" fmla="*/ 17812 w 5228120"/>
              <a:gd name="connsiteY12" fmla="*/ 3239267 h 4957903"/>
              <a:gd name="connsiteX13" fmla="*/ 12273 w 5228120"/>
              <a:gd name="connsiteY13" fmla="*/ 3236011 h 4957903"/>
              <a:gd name="connsiteX14" fmla="*/ 11786 w 5228120"/>
              <a:gd name="connsiteY14" fmla="*/ 3226449 h 4957903"/>
              <a:gd name="connsiteX15" fmla="*/ 11892 w 5228120"/>
              <a:gd name="connsiteY15" fmla="*/ 3211395 h 4957903"/>
              <a:gd name="connsiteX16" fmla="*/ 17706 w 5228120"/>
              <a:gd name="connsiteY16" fmla="*/ 3177674 h 4957903"/>
              <a:gd name="connsiteX17" fmla="*/ 14268 w 5228120"/>
              <a:gd name="connsiteY17" fmla="*/ 18938 h 4957903"/>
              <a:gd name="connsiteX18" fmla="*/ 30700 w 5228120"/>
              <a:gd name="connsiteY18" fmla="*/ 2311 h 4957903"/>
              <a:gd name="connsiteX19" fmla="*/ 44276 w 5228120"/>
              <a:gd name="connsiteY19" fmla="*/ 164 h 4957903"/>
              <a:gd name="connsiteX20" fmla="*/ 3871237 w 5228120"/>
              <a:gd name="connsiteY20" fmla="*/ 0 h 4957903"/>
              <a:gd name="connsiteX21" fmla="*/ 3872793 w 5228120"/>
              <a:gd name="connsiteY21" fmla="*/ 647 h 4957903"/>
              <a:gd name="connsiteX22" fmla="*/ 5196316 w 5228120"/>
              <a:gd name="connsiteY22" fmla="*/ 647 h 4957903"/>
              <a:gd name="connsiteX23" fmla="*/ 5224586 w 5228120"/>
              <a:gd name="connsiteY23" fmla="*/ 28919 h 4957903"/>
              <a:gd name="connsiteX24" fmla="*/ 5224586 w 5228120"/>
              <a:gd name="connsiteY24" fmla="*/ 4929710 h 4957903"/>
              <a:gd name="connsiteX25" fmla="*/ 5196315 w 5228120"/>
              <a:gd name="connsiteY25" fmla="*/ 4957902 h 4957903"/>
              <a:gd name="connsiteX26" fmla="*/ 5157924 w 5228120"/>
              <a:gd name="connsiteY26" fmla="*/ 4957902 h 4957903"/>
              <a:gd name="connsiteX27" fmla="*/ 5157922 w 5228120"/>
              <a:gd name="connsiteY27" fmla="*/ 4957903 h 4957903"/>
              <a:gd name="connsiteX28" fmla="*/ 1369345 w 5228120"/>
              <a:gd name="connsiteY28" fmla="*/ 4957903 h 4957903"/>
              <a:gd name="connsiteX29" fmla="*/ 44266 w 5228120"/>
              <a:gd name="connsiteY29" fmla="*/ 4957256 h 4957903"/>
              <a:gd name="connsiteX30" fmla="*/ 19873 w 5228120"/>
              <a:gd name="connsiteY30" fmla="*/ 4940773 h 4957903"/>
              <a:gd name="connsiteX31" fmla="*/ 19873 w 5228120"/>
              <a:gd name="connsiteY31" fmla="*/ 4191718 h 4957903"/>
              <a:gd name="connsiteX32" fmla="*/ 13009 w 5228120"/>
              <a:gd name="connsiteY32" fmla="*/ 4167267 h 4957903"/>
              <a:gd name="connsiteX33" fmla="*/ 19873 w 5228120"/>
              <a:gd name="connsiteY33" fmla="*/ 4142119 h 4957903"/>
              <a:gd name="connsiteX34" fmla="*/ 19873 w 5228120"/>
              <a:gd name="connsiteY34" fmla="*/ 3806985 h 4957903"/>
              <a:gd name="connsiteX35" fmla="*/ 19873 w 5228120"/>
              <a:gd name="connsiteY35" fmla="*/ 3762500 h 4957903"/>
              <a:gd name="connsiteX36" fmla="*/ 12558 w 5228120"/>
              <a:gd name="connsiteY36" fmla="*/ 3737654 h 4957903"/>
              <a:gd name="connsiteX37" fmla="*/ 4175 w 5228120"/>
              <a:gd name="connsiteY37" fmla="*/ 3712250 h 4957903"/>
              <a:gd name="connsiteX38" fmla="*/ 560 w 5228120"/>
              <a:gd name="connsiteY38" fmla="*/ 3687770 h 4957903"/>
              <a:gd name="connsiteX39" fmla="*/ 0 w 5228120"/>
              <a:gd name="connsiteY39" fmla="*/ 3668924 h 4957903"/>
              <a:gd name="connsiteX0" fmla="*/ 0 w 5228120"/>
              <a:gd name="connsiteY0" fmla="*/ 3668924 h 4957903"/>
              <a:gd name="connsiteX1" fmla="*/ 4948 w 5228120"/>
              <a:gd name="connsiteY1" fmla="*/ 3649181 h 4957903"/>
              <a:gd name="connsiteX2" fmla="*/ 2889 w 5228120"/>
              <a:gd name="connsiteY2" fmla="*/ 3635853 h 4957903"/>
              <a:gd name="connsiteX3" fmla="*/ 8191 w 5228120"/>
              <a:gd name="connsiteY3" fmla="*/ 3611031 h 4957903"/>
              <a:gd name="connsiteX4" fmla="*/ 13074 w 5228120"/>
              <a:gd name="connsiteY4" fmla="*/ 3574720 h 4957903"/>
              <a:gd name="connsiteX5" fmla="*/ 18280 w 5228120"/>
              <a:gd name="connsiteY5" fmla="*/ 3549725 h 4957903"/>
              <a:gd name="connsiteX6" fmla="*/ 19873 w 5228120"/>
              <a:gd name="connsiteY6" fmla="*/ 3544905 h 4957903"/>
              <a:gd name="connsiteX7" fmla="*/ 19873 w 5228120"/>
              <a:gd name="connsiteY7" fmla="*/ 3381346 h 4957903"/>
              <a:gd name="connsiteX8" fmla="*/ 18092 w 5228120"/>
              <a:gd name="connsiteY8" fmla="*/ 3369281 h 4957903"/>
              <a:gd name="connsiteX9" fmla="*/ 19873 w 5228120"/>
              <a:gd name="connsiteY9" fmla="*/ 3328576 h 4957903"/>
              <a:gd name="connsiteX10" fmla="*/ 17446 w 5228120"/>
              <a:gd name="connsiteY10" fmla="*/ 3322665 h 4957903"/>
              <a:gd name="connsiteX11" fmla="*/ 19873 w 5228120"/>
              <a:gd name="connsiteY11" fmla="*/ 3282869 h 4957903"/>
              <a:gd name="connsiteX12" fmla="*/ 17812 w 5228120"/>
              <a:gd name="connsiteY12" fmla="*/ 3239267 h 4957903"/>
              <a:gd name="connsiteX13" fmla="*/ 12273 w 5228120"/>
              <a:gd name="connsiteY13" fmla="*/ 3236011 h 4957903"/>
              <a:gd name="connsiteX14" fmla="*/ 11786 w 5228120"/>
              <a:gd name="connsiteY14" fmla="*/ 3226449 h 4957903"/>
              <a:gd name="connsiteX15" fmla="*/ 11892 w 5228120"/>
              <a:gd name="connsiteY15" fmla="*/ 3211395 h 4957903"/>
              <a:gd name="connsiteX16" fmla="*/ 17706 w 5228120"/>
              <a:gd name="connsiteY16" fmla="*/ 3177674 h 4957903"/>
              <a:gd name="connsiteX17" fmla="*/ 14268 w 5228120"/>
              <a:gd name="connsiteY17" fmla="*/ 18938 h 4957903"/>
              <a:gd name="connsiteX18" fmla="*/ 30700 w 5228120"/>
              <a:gd name="connsiteY18" fmla="*/ 2311 h 4957903"/>
              <a:gd name="connsiteX19" fmla="*/ 44276 w 5228120"/>
              <a:gd name="connsiteY19" fmla="*/ 164 h 4957903"/>
              <a:gd name="connsiteX20" fmla="*/ 3871237 w 5228120"/>
              <a:gd name="connsiteY20" fmla="*/ 0 h 4957903"/>
              <a:gd name="connsiteX21" fmla="*/ 5196316 w 5228120"/>
              <a:gd name="connsiteY21" fmla="*/ 647 h 4957903"/>
              <a:gd name="connsiteX22" fmla="*/ 5224586 w 5228120"/>
              <a:gd name="connsiteY22" fmla="*/ 28919 h 4957903"/>
              <a:gd name="connsiteX23" fmla="*/ 5224586 w 5228120"/>
              <a:gd name="connsiteY23" fmla="*/ 4929710 h 4957903"/>
              <a:gd name="connsiteX24" fmla="*/ 5196315 w 5228120"/>
              <a:gd name="connsiteY24" fmla="*/ 4957902 h 4957903"/>
              <a:gd name="connsiteX25" fmla="*/ 5157924 w 5228120"/>
              <a:gd name="connsiteY25" fmla="*/ 4957902 h 4957903"/>
              <a:gd name="connsiteX26" fmla="*/ 5157922 w 5228120"/>
              <a:gd name="connsiteY26" fmla="*/ 4957903 h 4957903"/>
              <a:gd name="connsiteX27" fmla="*/ 1369345 w 5228120"/>
              <a:gd name="connsiteY27" fmla="*/ 4957903 h 4957903"/>
              <a:gd name="connsiteX28" fmla="*/ 44266 w 5228120"/>
              <a:gd name="connsiteY28" fmla="*/ 4957256 h 4957903"/>
              <a:gd name="connsiteX29" fmla="*/ 19873 w 5228120"/>
              <a:gd name="connsiteY29" fmla="*/ 4940773 h 4957903"/>
              <a:gd name="connsiteX30" fmla="*/ 19873 w 5228120"/>
              <a:gd name="connsiteY30" fmla="*/ 4191718 h 4957903"/>
              <a:gd name="connsiteX31" fmla="*/ 13009 w 5228120"/>
              <a:gd name="connsiteY31" fmla="*/ 4167267 h 4957903"/>
              <a:gd name="connsiteX32" fmla="*/ 19873 w 5228120"/>
              <a:gd name="connsiteY32" fmla="*/ 4142119 h 4957903"/>
              <a:gd name="connsiteX33" fmla="*/ 19873 w 5228120"/>
              <a:gd name="connsiteY33" fmla="*/ 3806985 h 4957903"/>
              <a:gd name="connsiteX34" fmla="*/ 19873 w 5228120"/>
              <a:gd name="connsiteY34" fmla="*/ 3762500 h 4957903"/>
              <a:gd name="connsiteX35" fmla="*/ 12558 w 5228120"/>
              <a:gd name="connsiteY35" fmla="*/ 3737654 h 4957903"/>
              <a:gd name="connsiteX36" fmla="*/ 4175 w 5228120"/>
              <a:gd name="connsiteY36" fmla="*/ 3712250 h 4957903"/>
              <a:gd name="connsiteX37" fmla="*/ 560 w 5228120"/>
              <a:gd name="connsiteY37" fmla="*/ 3687770 h 4957903"/>
              <a:gd name="connsiteX38" fmla="*/ 0 w 5228120"/>
              <a:gd name="connsiteY38" fmla="*/ 3668924 h 4957903"/>
              <a:gd name="connsiteX0" fmla="*/ 0 w 5228120"/>
              <a:gd name="connsiteY0" fmla="*/ 3668760 h 4957739"/>
              <a:gd name="connsiteX1" fmla="*/ 4948 w 5228120"/>
              <a:gd name="connsiteY1" fmla="*/ 3649017 h 4957739"/>
              <a:gd name="connsiteX2" fmla="*/ 2889 w 5228120"/>
              <a:gd name="connsiteY2" fmla="*/ 3635689 h 4957739"/>
              <a:gd name="connsiteX3" fmla="*/ 8191 w 5228120"/>
              <a:gd name="connsiteY3" fmla="*/ 3610867 h 4957739"/>
              <a:gd name="connsiteX4" fmla="*/ 13074 w 5228120"/>
              <a:gd name="connsiteY4" fmla="*/ 3574556 h 4957739"/>
              <a:gd name="connsiteX5" fmla="*/ 18280 w 5228120"/>
              <a:gd name="connsiteY5" fmla="*/ 3549561 h 4957739"/>
              <a:gd name="connsiteX6" fmla="*/ 19873 w 5228120"/>
              <a:gd name="connsiteY6" fmla="*/ 3544741 h 4957739"/>
              <a:gd name="connsiteX7" fmla="*/ 19873 w 5228120"/>
              <a:gd name="connsiteY7" fmla="*/ 3381182 h 4957739"/>
              <a:gd name="connsiteX8" fmla="*/ 18092 w 5228120"/>
              <a:gd name="connsiteY8" fmla="*/ 3369117 h 4957739"/>
              <a:gd name="connsiteX9" fmla="*/ 19873 w 5228120"/>
              <a:gd name="connsiteY9" fmla="*/ 3328412 h 4957739"/>
              <a:gd name="connsiteX10" fmla="*/ 17446 w 5228120"/>
              <a:gd name="connsiteY10" fmla="*/ 3322501 h 4957739"/>
              <a:gd name="connsiteX11" fmla="*/ 19873 w 5228120"/>
              <a:gd name="connsiteY11" fmla="*/ 3282705 h 4957739"/>
              <a:gd name="connsiteX12" fmla="*/ 17812 w 5228120"/>
              <a:gd name="connsiteY12" fmla="*/ 3239103 h 4957739"/>
              <a:gd name="connsiteX13" fmla="*/ 12273 w 5228120"/>
              <a:gd name="connsiteY13" fmla="*/ 3235847 h 4957739"/>
              <a:gd name="connsiteX14" fmla="*/ 11786 w 5228120"/>
              <a:gd name="connsiteY14" fmla="*/ 3226285 h 4957739"/>
              <a:gd name="connsiteX15" fmla="*/ 11892 w 5228120"/>
              <a:gd name="connsiteY15" fmla="*/ 3211231 h 4957739"/>
              <a:gd name="connsiteX16" fmla="*/ 17706 w 5228120"/>
              <a:gd name="connsiteY16" fmla="*/ 3177510 h 4957739"/>
              <a:gd name="connsiteX17" fmla="*/ 14268 w 5228120"/>
              <a:gd name="connsiteY17" fmla="*/ 18774 h 4957739"/>
              <a:gd name="connsiteX18" fmla="*/ 30700 w 5228120"/>
              <a:gd name="connsiteY18" fmla="*/ 2147 h 4957739"/>
              <a:gd name="connsiteX19" fmla="*/ 44276 w 5228120"/>
              <a:gd name="connsiteY19" fmla="*/ 0 h 4957739"/>
              <a:gd name="connsiteX20" fmla="*/ 5196316 w 5228120"/>
              <a:gd name="connsiteY20" fmla="*/ 483 h 4957739"/>
              <a:gd name="connsiteX21" fmla="*/ 5224586 w 5228120"/>
              <a:gd name="connsiteY21" fmla="*/ 28755 h 4957739"/>
              <a:gd name="connsiteX22" fmla="*/ 5224586 w 5228120"/>
              <a:gd name="connsiteY22" fmla="*/ 4929546 h 4957739"/>
              <a:gd name="connsiteX23" fmla="*/ 5196315 w 5228120"/>
              <a:gd name="connsiteY23" fmla="*/ 4957738 h 4957739"/>
              <a:gd name="connsiteX24" fmla="*/ 5157924 w 5228120"/>
              <a:gd name="connsiteY24" fmla="*/ 4957738 h 4957739"/>
              <a:gd name="connsiteX25" fmla="*/ 5157922 w 5228120"/>
              <a:gd name="connsiteY25" fmla="*/ 4957739 h 4957739"/>
              <a:gd name="connsiteX26" fmla="*/ 1369345 w 5228120"/>
              <a:gd name="connsiteY26" fmla="*/ 4957739 h 4957739"/>
              <a:gd name="connsiteX27" fmla="*/ 44266 w 5228120"/>
              <a:gd name="connsiteY27" fmla="*/ 4957092 h 4957739"/>
              <a:gd name="connsiteX28" fmla="*/ 19873 w 5228120"/>
              <a:gd name="connsiteY28" fmla="*/ 4940609 h 4957739"/>
              <a:gd name="connsiteX29" fmla="*/ 19873 w 5228120"/>
              <a:gd name="connsiteY29" fmla="*/ 4191554 h 4957739"/>
              <a:gd name="connsiteX30" fmla="*/ 13009 w 5228120"/>
              <a:gd name="connsiteY30" fmla="*/ 4167103 h 4957739"/>
              <a:gd name="connsiteX31" fmla="*/ 19873 w 5228120"/>
              <a:gd name="connsiteY31" fmla="*/ 4141955 h 4957739"/>
              <a:gd name="connsiteX32" fmla="*/ 19873 w 5228120"/>
              <a:gd name="connsiteY32" fmla="*/ 3806821 h 4957739"/>
              <a:gd name="connsiteX33" fmla="*/ 19873 w 5228120"/>
              <a:gd name="connsiteY33" fmla="*/ 3762336 h 4957739"/>
              <a:gd name="connsiteX34" fmla="*/ 12558 w 5228120"/>
              <a:gd name="connsiteY34" fmla="*/ 3737490 h 4957739"/>
              <a:gd name="connsiteX35" fmla="*/ 4175 w 5228120"/>
              <a:gd name="connsiteY35" fmla="*/ 3712086 h 4957739"/>
              <a:gd name="connsiteX36" fmla="*/ 560 w 5228120"/>
              <a:gd name="connsiteY36" fmla="*/ 3687606 h 4957739"/>
              <a:gd name="connsiteX37" fmla="*/ 0 w 5228120"/>
              <a:gd name="connsiteY37" fmla="*/ 3668760 h 4957739"/>
              <a:gd name="connsiteX0" fmla="*/ 0 w 5228120"/>
              <a:gd name="connsiteY0" fmla="*/ 3668760 h 4957739"/>
              <a:gd name="connsiteX1" fmla="*/ 4948 w 5228120"/>
              <a:gd name="connsiteY1" fmla="*/ 3649017 h 4957739"/>
              <a:gd name="connsiteX2" fmla="*/ 2889 w 5228120"/>
              <a:gd name="connsiteY2" fmla="*/ 3635689 h 4957739"/>
              <a:gd name="connsiteX3" fmla="*/ 8191 w 5228120"/>
              <a:gd name="connsiteY3" fmla="*/ 3610867 h 4957739"/>
              <a:gd name="connsiteX4" fmla="*/ 13074 w 5228120"/>
              <a:gd name="connsiteY4" fmla="*/ 3574556 h 4957739"/>
              <a:gd name="connsiteX5" fmla="*/ 18280 w 5228120"/>
              <a:gd name="connsiteY5" fmla="*/ 3549561 h 4957739"/>
              <a:gd name="connsiteX6" fmla="*/ 19873 w 5228120"/>
              <a:gd name="connsiteY6" fmla="*/ 3544741 h 4957739"/>
              <a:gd name="connsiteX7" fmla="*/ 19873 w 5228120"/>
              <a:gd name="connsiteY7" fmla="*/ 3381182 h 4957739"/>
              <a:gd name="connsiteX8" fmla="*/ 18092 w 5228120"/>
              <a:gd name="connsiteY8" fmla="*/ 3369117 h 4957739"/>
              <a:gd name="connsiteX9" fmla="*/ 19873 w 5228120"/>
              <a:gd name="connsiteY9" fmla="*/ 3328412 h 4957739"/>
              <a:gd name="connsiteX10" fmla="*/ 17446 w 5228120"/>
              <a:gd name="connsiteY10" fmla="*/ 3322501 h 4957739"/>
              <a:gd name="connsiteX11" fmla="*/ 19873 w 5228120"/>
              <a:gd name="connsiteY11" fmla="*/ 3282705 h 4957739"/>
              <a:gd name="connsiteX12" fmla="*/ 17812 w 5228120"/>
              <a:gd name="connsiteY12" fmla="*/ 3239103 h 4957739"/>
              <a:gd name="connsiteX13" fmla="*/ 12273 w 5228120"/>
              <a:gd name="connsiteY13" fmla="*/ 3235847 h 4957739"/>
              <a:gd name="connsiteX14" fmla="*/ 11786 w 5228120"/>
              <a:gd name="connsiteY14" fmla="*/ 3226285 h 4957739"/>
              <a:gd name="connsiteX15" fmla="*/ 11892 w 5228120"/>
              <a:gd name="connsiteY15" fmla="*/ 3211231 h 4957739"/>
              <a:gd name="connsiteX16" fmla="*/ 17706 w 5228120"/>
              <a:gd name="connsiteY16" fmla="*/ 3177510 h 4957739"/>
              <a:gd name="connsiteX17" fmla="*/ 14268 w 5228120"/>
              <a:gd name="connsiteY17" fmla="*/ 18774 h 4957739"/>
              <a:gd name="connsiteX18" fmla="*/ 30700 w 5228120"/>
              <a:gd name="connsiteY18" fmla="*/ 2147 h 4957739"/>
              <a:gd name="connsiteX19" fmla="*/ 44276 w 5228120"/>
              <a:gd name="connsiteY19" fmla="*/ 0 h 4957739"/>
              <a:gd name="connsiteX20" fmla="*/ 5196316 w 5228120"/>
              <a:gd name="connsiteY20" fmla="*/ 483 h 4957739"/>
              <a:gd name="connsiteX21" fmla="*/ 5224586 w 5228120"/>
              <a:gd name="connsiteY21" fmla="*/ 28755 h 4957739"/>
              <a:gd name="connsiteX22" fmla="*/ 5224586 w 5228120"/>
              <a:gd name="connsiteY22" fmla="*/ 4929546 h 4957739"/>
              <a:gd name="connsiteX23" fmla="*/ 5196315 w 5228120"/>
              <a:gd name="connsiteY23" fmla="*/ 4957738 h 4957739"/>
              <a:gd name="connsiteX24" fmla="*/ 5157924 w 5228120"/>
              <a:gd name="connsiteY24" fmla="*/ 4957738 h 4957739"/>
              <a:gd name="connsiteX25" fmla="*/ 5157922 w 5228120"/>
              <a:gd name="connsiteY25" fmla="*/ 4957739 h 4957739"/>
              <a:gd name="connsiteX26" fmla="*/ 44266 w 5228120"/>
              <a:gd name="connsiteY26" fmla="*/ 4957092 h 4957739"/>
              <a:gd name="connsiteX27" fmla="*/ 19873 w 5228120"/>
              <a:gd name="connsiteY27" fmla="*/ 4940609 h 4957739"/>
              <a:gd name="connsiteX28" fmla="*/ 19873 w 5228120"/>
              <a:gd name="connsiteY28" fmla="*/ 4191554 h 4957739"/>
              <a:gd name="connsiteX29" fmla="*/ 13009 w 5228120"/>
              <a:gd name="connsiteY29" fmla="*/ 4167103 h 4957739"/>
              <a:gd name="connsiteX30" fmla="*/ 19873 w 5228120"/>
              <a:gd name="connsiteY30" fmla="*/ 4141955 h 4957739"/>
              <a:gd name="connsiteX31" fmla="*/ 19873 w 5228120"/>
              <a:gd name="connsiteY31" fmla="*/ 3806821 h 4957739"/>
              <a:gd name="connsiteX32" fmla="*/ 19873 w 5228120"/>
              <a:gd name="connsiteY32" fmla="*/ 3762336 h 4957739"/>
              <a:gd name="connsiteX33" fmla="*/ 12558 w 5228120"/>
              <a:gd name="connsiteY33" fmla="*/ 3737490 h 4957739"/>
              <a:gd name="connsiteX34" fmla="*/ 4175 w 5228120"/>
              <a:gd name="connsiteY34" fmla="*/ 3712086 h 4957739"/>
              <a:gd name="connsiteX35" fmla="*/ 560 w 5228120"/>
              <a:gd name="connsiteY35" fmla="*/ 3687606 h 4957739"/>
              <a:gd name="connsiteX36" fmla="*/ 0 w 5228120"/>
              <a:gd name="connsiteY36" fmla="*/ 3668760 h 4957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228120" h="4957739">
                <a:moveTo>
                  <a:pt x="0" y="3668760"/>
                </a:moveTo>
                <a:lnTo>
                  <a:pt x="4948" y="3649017"/>
                </a:lnTo>
                <a:cubicBezTo>
                  <a:pt x="5428" y="3643504"/>
                  <a:pt x="2348" y="3642047"/>
                  <a:pt x="2889" y="3635689"/>
                </a:cubicBezTo>
                <a:lnTo>
                  <a:pt x="8191" y="3610867"/>
                </a:lnTo>
                <a:lnTo>
                  <a:pt x="13074" y="3574556"/>
                </a:lnTo>
                <a:lnTo>
                  <a:pt x="18280" y="3549561"/>
                </a:lnTo>
                <a:lnTo>
                  <a:pt x="19873" y="3544741"/>
                </a:lnTo>
                <a:lnTo>
                  <a:pt x="19873" y="3381182"/>
                </a:lnTo>
                <a:lnTo>
                  <a:pt x="18092" y="3369117"/>
                </a:lnTo>
                <a:cubicBezTo>
                  <a:pt x="18686" y="3355549"/>
                  <a:pt x="19279" y="3341980"/>
                  <a:pt x="19873" y="3328412"/>
                </a:cubicBezTo>
                <a:lnTo>
                  <a:pt x="17446" y="3322501"/>
                </a:lnTo>
                <a:lnTo>
                  <a:pt x="19873" y="3282705"/>
                </a:lnTo>
                <a:cubicBezTo>
                  <a:pt x="19530" y="3269526"/>
                  <a:pt x="20072" y="3246690"/>
                  <a:pt x="17812" y="3239103"/>
                </a:cubicBezTo>
                <a:lnTo>
                  <a:pt x="12273" y="3235847"/>
                </a:lnTo>
                <a:cubicBezTo>
                  <a:pt x="12111" y="3232660"/>
                  <a:pt x="11948" y="3229472"/>
                  <a:pt x="11786" y="3226285"/>
                </a:cubicBezTo>
                <a:cubicBezTo>
                  <a:pt x="12210" y="3225585"/>
                  <a:pt x="11857" y="3211799"/>
                  <a:pt x="11892" y="3211231"/>
                </a:cubicBezTo>
                <a:lnTo>
                  <a:pt x="17706" y="3177510"/>
                </a:lnTo>
                <a:lnTo>
                  <a:pt x="14268" y="18774"/>
                </a:lnTo>
                <a:cubicBezTo>
                  <a:pt x="19746" y="9227"/>
                  <a:pt x="21251" y="7690"/>
                  <a:pt x="30700" y="2147"/>
                </a:cubicBezTo>
                <a:lnTo>
                  <a:pt x="44276" y="0"/>
                </a:lnTo>
                <a:lnTo>
                  <a:pt x="5196316" y="483"/>
                </a:lnTo>
                <a:cubicBezTo>
                  <a:pt x="5211913" y="528"/>
                  <a:pt x="5224547" y="13159"/>
                  <a:pt x="5224586" y="28755"/>
                </a:cubicBezTo>
                <a:cubicBezTo>
                  <a:pt x="5229299" y="850266"/>
                  <a:pt x="5229298" y="4108050"/>
                  <a:pt x="5224586" y="4929546"/>
                </a:cubicBezTo>
                <a:cubicBezTo>
                  <a:pt x="5224498" y="4945112"/>
                  <a:pt x="5211880" y="4957697"/>
                  <a:pt x="5196315" y="4957738"/>
                </a:cubicBezTo>
                <a:lnTo>
                  <a:pt x="5157924" y="4957738"/>
                </a:lnTo>
                <a:cubicBezTo>
                  <a:pt x="5157923" y="4957738"/>
                  <a:pt x="5157923" y="4957739"/>
                  <a:pt x="5157922" y="4957739"/>
                </a:cubicBezTo>
                <a:lnTo>
                  <a:pt x="44266" y="4957092"/>
                </a:lnTo>
                <a:cubicBezTo>
                  <a:pt x="30798" y="4957039"/>
                  <a:pt x="19909" y="4949683"/>
                  <a:pt x="19873" y="4940609"/>
                </a:cubicBezTo>
                <a:lnTo>
                  <a:pt x="19873" y="4191554"/>
                </a:lnTo>
                <a:lnTo>
                  <a:pt x="13009" y="4167103"/>
                </a:lnTo>
                <a:cubicBezTo>
                  <a:pt x="13312" y="4153381"/>
                  <a:pt x="17586" y="4150338"/>
                  <a:pt x="19873" y="4141955"/>
                </a:cubicBezTo>
                <a:lnTo>
                  <a:pt x="19873" y="3806821"/>
                </a:lnTo>
                <a:lnTo>
                  <a:pt x="19873" y="3762336"/>
                </a:lnTo>
                <a:lnTo>
                  <a:pt x="12558" y="3737490"/>
                </a:lnTo>
                <a:cubicBezTo>
                  <a:pt x="18407" y="3727494"/>
                  <a:pt x="6970" y="3720184"/>
                  <a:pt x="4175" y="3712086"/>
                </a:cubicBezTo>
                <a:lnTo>
                  <a:pt x="560" y="3687606"/>
                </a:lnTo>
                <a:cubicBezTo>
                  <a:pt x="373" y="3681324"/>
                  <a:pt x="187" y="3675042"/>
                  <a:pt x="0" y="3668760"/>
                </a:cubicBezTo>
                <a:close/>
              </a:path>
            </a:pathLst>
          </a:custGeom>
          <a:solidFill>
            <a:srgbClr val="FFFFFF"/>
          </a:solidFill>
          <a:ln w="9525" cap="flat">
            <a:noFill/>
            <a:prstDash val="solid"/>
            <a:miter/>
          </a:ln>
        </p:spPr>
        <p:txBody>
          <a:bodyPr wrap="square" rtlCol="0" anchor="ctr">
            <a:noAutofit/>
          </a:bodyPr>
          <a:lstStyle/>
          <a:p>
            <a:endParaRPr lang="en-US"/>
          </a:p>
        </p:txBody>
      </p:sp>
      <p:sp>
        <p:nvSpPr>
          <p:cNvPr id="31" name="Freeform: Shape 30">
            <a:extLst>
              <a:ext uri="{FF2B5EF4-FFF2-40B4-BE49-F238E27FC236}">
                <a16:creationId xmlns:a16="http://schemas.microsoft.com/office/drawing/2014/main" id="{165B8C92-2D61-44A2-857C-E6980C2A22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7423017">
            <a:off x="11092800" y="2076797"/>
            <a:ext cx="464589" cy="1631900"/>
          </a:xfrm>
          <a:custGeom>
            <a:avLst/>
            <a:gdLst>
              <a:gd name="connsiteX0" fmla="*/ 0 w 555597"/>
              <a:gd name="connsiteY0" fmla="*/ 83880 h 1999290"/>
              <a:gd name="connsiteX1" fmla="*/ 49282 w 555597"/>
              <a:gd name="connsiteY1" fmla="*/ 71215 h 1999290"/>
              <a:gd name="connsiteX2" fmla="*/ 174397 w 555597"/>
              <a:gd name="connsiteY2" fmla="*/ 45224 h 1999290"/>
              <a:gd name="connsiteX3" fmla="*/ 242049 w 555597"/>
              <a:gd name="connsiteY3" fmla="*/ 54744 h 1999290"/>
              <a:gd name="connsiteX4" fmla="*/ 326503 w 555597"/>
              <a:gd name="connsiteY4" fmla="*/ 39434 h 1999290"/>
              <a:gd name="connsiteX5" fmla="*/ 343350 w 555597"/>
              <a:gd name="connsiteY5" fmla="*/ 40491 h 1999290"/>
              <a:gd name="connsiteX6" fmla="*/ 349790 w 555597"/>
              <a:gd name="connsiteY6" fmla="*/ 52348 h 1999290"/>
              <a:gd name="connsiteX7" fmla="*/ 355722 w 555597"/>
              <a:gd name="connsiteY7" fmla="*/ 54552 h 1999290"/>
              <a:gd name="connsiteX8" fmla="*/ 374741 w 555597"/>
              <a:gd name="connsiteY8" fmla="*/ 39676 h 1999290"/>
              <a:gd name="connsiteX9" fmla="*/ 469664 w 555597"/>
              <a:gd name="connsiteY9" fmla="*/ 48453 h 1999290"/>
              <a:gd name="connsiteX10" fmla="*/ 521607 w 555597"/>
              <a:gd name="connsiteY10" fmla="*/ 10408 h 1999290"/>
              <a:gd name="connsiteX11" fmla="*/ 555597 w 555597"/>
              <a:gd name="connsiteY11" fmla="*/ 0 h 1999290"/>
              <a:gd name="connsiteX12" fmla="*/ 555597 w 555597"/>
              <a:gd name="connsiteY12" fmla="*/ 1995494 h 1999290"/>
              <a:gd name="connsiteX13" fmla="*/ 537215 w 555597"/>
              <a:gd name="connsiteY13" fmla="*/ 1991185 h 1999290"/>
              <a:gd name="connsiteX14" fmla="*/ 479386 w 555597"/>
              <a:gd name="connsiteY14" fmla="*/ 1992931 h 1999290"/>
              <a:gd name="connsiteX15" fmla="*/ 462617 w 555597"/>
              <a:gd name="connsiteY15" fmla="*/ 1999290 h 1999290"/>
              <a:gd name="connsiteX16" fmla="*/ 420522 w 555597"/>
              <a:gd name="connsiteY16" fmla="*/ 1999290 h 1999290"/>
              <a:gd name="connsiteX17" fmla="*/ 382909 w 555597"/>
              <a:gd name="connsiteY17" fmla="*/ 1988738 h 1999290"/>
              <a:gd name="connsiteX18" fmla="*/ 295360 w 555597"/>
              <a:gd name="connsiteY18" fmla="*/ 1977122 h 1999290"/>
              <a:gd name="connsiteX19" fmla="*/ 256969 w 555597"/>
              <a:gd name="connsiteY19" fmla="*/ 1970444 h 1999290"/>
              <a:gd name="connsiteX20" fmla="*/ 227096 w 555597"/>
              <a:gd name="connsiteY20" fmla="*/ 1951548 h 1999290"/>
              <a:gd name="connsiteX21" fmla="*/ 222890 w 555597"/>
              <a:gd name="connsiteY21" fmla="*/ 1935696 h 1999290"/>
              <a:gd name="connsiteX22" fmla="*/ 202274 w 555597"/>
              <a:gd name="connsiteY22" fmla="*/ 1929911 h 1999290"/>
              <a:gd name="connsiteX23" fmla="*/ 197448 w 555597"/>
              <a:gd name="connsiteY23" fmla="*/ 1925621 h 1999290"/>
              <a:gd name="connsiteX24" fmla="*/ 169099 w 555597"/>
              <a:gd name="connsiteY24" fmla="*/ 1903786 h 1999290"/>
              <a:gd name="connsiteX25" fmla="*/ 92344 w 555597"/>
              <a:gd name="connsiteY25" fmla="*/ 1925464 h 1999290"/>
              <a:gd name="connsiteX26" fmla="*/ 11266 w 555597"/>
              <a:gd name="connsiteY26" fmla="*/ 1895947 h 1999290"/>
              <a:gd name="connsiteX27" fmla="*/ 0 w 555597"/>
              <a:gd name="connsiteY27" fmla="*/ 1893933 h 1999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55597" h="1999290">
                <a:moveTo>
                  <a:pt x="0" y="83880"/>
                </a:moveTo>
                <a:lnTo>
                  <a:pt x="49282" y="71215"/>
                </a:lnTo>
                <a:cubicBezTo>
                  <a:pt x="91656" y="63184"/>
                  <a:pt x="135655" y="58277"/>
                  <a:pt x="174397" y="45224"/>
                </a:cubicBezTo>
                <a:cubicBezTo>
                  <a:pt x="225837" y="94025"/>
                  <a:pt x="195077" y="47856"/>
                  <a:pt x="242049" y="54744"/>
                </a:cubicBezTo>
                <a:lnTo>
                  <a:pt x="326503" y="39434"/>
                </a:lnTo>
                <a:lnTo>
                  <a:pt x="343350" y="40491"/>
                </a:lnTo>
                <a:lnTo>
                  <a:pt x="349790" y="52348"/>
                </a:lnTo>
                <a:lnTo>
                  <a:pt x="355722" y="54552"/>
                </a:lnTo>
                <a:lnTo>
                  <a:pt x="374741" y="39676"/>
                </a:lnTo>
                <a:cubicBezTo>
                  <a:pt x="402796" y="31662"/>
                  <a:pt x="441033" y="50452"/>
                  <a:pt x="469664" y="48453"/>
                </a:cubicBezTo>
                <a:cubicBezTo>
                  <a:pt x="478380" y="29604"/>
                  <a:pt x="496522" y="19255"/>
                  <a:pt x="521607" y="10408"/>
                </a:cubicBezTo>
                <a:lnTo>
                  <a:pt x="555597" y="0"/>
                </a:lnTo>
                <a:lnTo>
                  <a:pt x="555597" y="1995494"/>
                </a:lnTo>
                <a:lnTo>
                  <a:pt x="537215" y="1991185"/>
                </a:lnTo>
                <a:cubicBezTo>
                  <a:pt x="514565" y="1988101"/>
                  <a:pt x="490837" y="1988688"/>
                  <a:pt x="479386" y="1992931"/>
                </a:cubicBezTo>
                <a:lnTo>
                  <a:pt x="462617" y="1999290"/>
                </a:lnTo>
                <a:lnTo>
                  <a:pt x="420522" y="1999290"/>
                </a:lnTo>
                <a:lnTo>
                  <a:pt x="382909" y="1988738"/>
                </a:lnTo>
                <a:cubicBezTo>
                  <a:pt x="350860" y="1976654"/>
                  <a:pt x="320299" y="1963332"/>
                  <a:pt x="295360" y="1977122"/>
                </a:cubicBezTo>
                <a:cubicBezTo>
                  <a:pt x="281004" y="1978006"/>
                  <a:pt x="268406" y="1975325"/>
                  <a:pt x="256969" y="1970444"/>
                </a:cubicBezTo>
                <a:lnTo>
                  <a:pt x="227096" y="1951548"/>
                </a:lnTo>
                <a:lnTo>
                  <a:pt x="222890" y="1935696"/>
                </a:lnTo>
                <a:lnTo>
                  <a:pt x="202274" y="1929911"/>
                </a:lnTo>
                <a:lnTo>
                  <a:pt x="197448" y="1925621"/>
                </a:lnTo>
                <a:cubicBezTo>
                  <a:pt x="188240" y="1917376"/>
                  <a:pt x="178991" y="1909643"/>
                  <a:pt x="169099" y="1903786"/>
                </a:cubicBezTo>
                <a:cubicBezTo>
                  <a:pt x="158518" y="1969055"/>
                  <a:pt x="83191" y="1864739"/>
                  <a:pt x="92344" y="1925464"/>
                </a:cubicBezTo>
                <a:cubicBezTo>
                  <a:pt x="36140" y="1904645"/>
                  <a:pt x="59596" y="1967908"/>
                  <a:pt x="11266" y="1895947"/>
                </a:cubicBezTo>
                <a:lnTo>
                  <a:pt x="0" y="1893933"/>
                </a:lnTo>
                <a:close/>
              </a:path>
            </a:pathLst>
          </a:custGeom>
          <a:blipFill dpi="0" rotWithShape="1">
            <a:blip r:embed="rId2">
              <a:alphaModFix amt="84000"/>
            </a:blip>
            <a:srcRect/>
            <a:tile tx="0" ty="0" sx="100000" sy="100000" flip="none" algn="tl"/>
          </a:blipFill>
          <a:ln>
            <a:noFill/>
          </a:ln>
          <a:effectLst>
            <a:outerShdw blurRad="63500" dist="12700" dir="8100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751BAD56-6D43-49E2-B698-0D31A64ABD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114517">
            <a:off x="4293514" y="5419956"/>
            <a:ext cx="464589" cy="1423883"/>
          </a:xfrm>
          <a:custGeom>
            <a:avLst/>
            <a:gdLst>
              <a:gd name="connsiteX0" fmla="*/ 0 w 555597"/>
              <a:gd name="connsiteY0" fmla="*/ 83880 h 1999290"/>
              <a:gd name="connsiteX1" fmla="*/ 49282 w 555597"/>
              <a:gd name="connsiteY1" fmla="*/ 71215 h 1999290"/>
              <a:gd name="connsiteX2" fmla="*/ 174397 w 555597"/>
              <a:gd name="connsiteY2" fmla="*/ 45224 h 1999290"/>
              <a:gd name="connsiteX3" fmla="*/ 242049 w 555597"/>
              <a:gd name="connsiteY3" fmla="*/ 54744 h 1999290"/>
              <a:gd name="connsiteX4" fmla="*/ 326503 w 555597"/>
              <a:gd name="connsiteY4" fmla="*/ 39434 h 1999290"/>
              <a:gd name="connsiteX5" fmla="*/ 343350 w 555597"/>
              <a:gd name="connsiteY5" fmla="*/ 40491 h 1999290"/>
              <a:gd name="connsiteX6" fmla="*/ 349790 w 555597"/>
              <a:gd name="connsiteY6" fmla="*/ 52348 h 1999290"/>
              <a:gd name="connsiteX7" fmla="*/ 355722 w 555597"/>
              <a:gd name="connsiteY7" fmla="*/ 54552 h 1999290"/>
              <a:gd name="connsiteX8" fmla="*/ 374741 w 555597"/>
              <a:gd name="connsiteY8" fmla="*/ 39676 h 1999290"/>
              <a:gd name="connsiteX9" fmla="*/ 469664 w 555597"/>
              <a:gd name="connsiteY9" fmla="*/ 48453 h 1999290"/>
              <a:gd name="connsiteX10" fmla="*/ 521607 w 555597"/>
              <a:gd name="connsiteY10" fmla="*/ 10408 h 1999290"/>
              <a:gd name="connsiteX11" fmla="*/ 555597 w 555597"/>
              <a:gd name="connsiteY11" fmla="*/ 0 h 1999290"/>
              <a:gd name="connsiteX12" fmla="*/ 555597 w 555597"/>
              <a:gd name="connsiteY12" fmla="*/ 1995494 h 1999290"/>
              <a:gd name="connsiteX13" fmla="*/ 537215 w 555597"/>
              <a:gd name="connsiteY13" fmla="*/ 1991185 h 1999290"/>
              <a:gd name="connsiteX14" fmla="*/ 479386 w 555597"/>
              <a:gd name="connsiteY14" fmla="*/ 1992931 h 1999290"/>
              <a:gd name="connsiteX15" fmla="*/ 462617 w 555597"/>
              <a:gd name="connsiteY15" fmla="*/ 1999290 h 1999290"/>
              <a:gd name="connsiteX16" fmla="*/ 420522 w 555597"/>
              <a:gd name="connsiteY16" fmla="*/ 1999290 h 1999290"/>
              <a:gd name="connsiteX17" fmla="*/ 382909 w 555597"/>
              <a:gd name="connsiteY17" fmla="*/ 1988738 h 1999290"/>
              <a:gd name="connsiteX18" fmla="*/ 295360 w 555597"/>
              <a:gd name="connsiteY18" fmla="*/ 1977122 h 1999290"/>
              <a:gd name="connsiteX19" fmla="*/ 256969 w 555597"/>
              <a:gd name="connsiteY19" fmla="*/ 1970444 h 1999290"/>
              <a:gd name="connsiteX20" fmla="*/ 227096 w 555597"/>
              <a:gd name="connsiteY20" fmla="*/ 1951548 h 1999290"/>
              <a:gd name="connsiteX21" fmla="*/ 222890 w 555597"/>
              <a:gd name="connsiteY21" fmla="*/ 1935696 h 1999290"/>
              <a:gd name="connsiteX22" fmla="*/ 202274 w 555597"/>
              <a:gd name="connsiteY22" fmla="*/ 1929911 h 1999290"/>
              <a:gd name="connsiteX23" fmla="*/ 197448 w 555597"/>
              <a:gd name="connsiteY23" fmla="*/ 1925621 h 1999290"/>
              <a:gd name="connsiteX24" fmla="*/ 169099 w 555597"/>
              <a:gd name="connsiteY24" fmla="*/ 1903786 h 1999290"/>
              <a:gd name="connsiteX25" fmla="*/ 92344 w 555597"/>
              <a:gd name="connsiteY25" fmla="*/ 1925464 h 1999290"/>
              <a:gd name="connsiteX26" fmla="*/ 11266 w 555597"/>
              <a:gd name="connsiteY26" fmla="*/ 1895947 h 1999290"/>
              <a:gd name="connsiteX27" fmla="*/ 0 w 555597"/>
              <a:gd name="connsiteY27" fmla="*/ 1893933 h 1999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55597" h="1999290">
                <a:moveTo>
                  <a:pt x="0" y="83880"/>
                </a:moveTo>
                <a:lnTo>
                  <a:pt x="49282" y="71215"/>
                </a:lnTo>
                <a:cubicBezTo>
                  <a:pt x="91656" y="63184"/>
                  <a:pt x="135655" y="58277"/>
                  <a:pt x="174397" y="45224"/>
                </a:cubicBezTo>
                <a:cubicBezTo>
                  <a:pt x="225837" y="94025"/>
                  <a:pt x="195077" y="47856"/>
                  <a:pt x="242049" y="54744"/>
                </a:cubicBezTo>
                <a:lnTo>
                  <a:pt x="326503" y="39434"/>
                </a:lnTo>
                <a:lnTo>
                  <a:pt x="343350" y="40491"/>
                </a:lnTo>
                <a:lnTo>
                  <a:pt x="349790" y="52348"/>
                </a:lnTo>
                <a:lnTo>
                  <a:pt x="355722" y="54552"/>
                </a:lnTo>
                <a:lnTo>
                  <a:pt x="374741" y="39676"/>
                </a:lnTo>
                <a:cubicBezTo>
                  <a:pt x="402796" y="31662"/>
                  <a:pt x="441033" y="50452"/>
                  <a:pt x="469664" y="48453"/>
                </a:cubicBezTo>
                <a:cubicBezTo>
                  <a:pt x="478380" y="29604"/>
                  <a:pt x="496522" y="19255"/>
                  <a:pt x="521607" y="10408"/>
                </a:cubicBezTo>
                <a:lnTo>
                  <a:pt x="555597" y="0"/>
                </a:lnTo>
                <a:lnTo>
                  <a:pt x="555597" y="1995494"/>
                </a:lnTo>
                <a:lnTo>
                  <a:pt x="537215" y="1991185"/>
                </a:lnTo>
                <a:cubicBezTo>
                  <a:pt x="514565" y="1988101"/>
                  <a:pt x="490837" y="1988688"/>
                  <a:pt x="479386" y="1992931"/>
                </a:cubicBezTo>
                <a:lnTo>
                  <a:pt x="462617" y="1999290"/>
                </a:lnTo>
                <a:lnTo>
                  <a:pt x="420522" y="1999290"/>
                </a:lnTo>
                <a:lnTo>
                  <a:pt x="382909" y="1988738"/>
                </a:lnTo>
                <a:cubicBezTo>
                  <a:pt x="350860" y="1976654"/>
                  <a:pt x="320299" y="1963332"/>
                  <a:pt x="295360" y="1977122"/>
                </a:cubicBezTo>
                <a:cubicBezTo>
                  <a:pt x="281004" y="1978006"/>
                  <a:pt x="268406" y="1975325"/>
                  <a:pt x="256969" y="1970444"/>
                </a:cubicBezTo>
                <a:lnTo>
                  <a:pt x="227096" y="1951548"/>
                </a:lnTo>
                <a:lnTo>
                  <a:pt x="222890" y="1935696"/>
                </a:lnTo>
                <a:lnTo>
                  <a:pt x="202274" y="1929911"/>
                </a:lnTo>
                <a:lnTo>
                  <a:pt x="197448" y="1925621"/>
                </a:lnTo>
                <a:cubicBezTo>
                  <a:pt x="188240" y="1917376"/>
                  <a:pt x="178991" y="1909643"/>
                  <a:pt x="169099" y="1903786"/>
                </a:cubicBezTo>
                <a:cubicBezTo>
                  <a:pt x="158518" y="1969055"/>
                  <a:pt x="83191" y="1864739"/>
                  <a:pt x="92344" y="1925464"/>
                </a:cubicBezTo>
                <a:cubicBezTo>
                  <a:pt x="36140" y="1904645"/>
                  <a:pt x="59596" y="1967908"/>
                  <a:pt x="11266" y="1895947"/>
                </a:cubicBezTo>
                <a:lnTo>
                  <a:pt x="0" y="1893933"/>
                </a:lnTo>
                <a:close/>
              </a:path>
            </a:pathLst>
          </a:custGeom>
          <a:blipFill dpi="0" rotWithShape="1">
            <a:blip r:embed="rId2">
              <a:alphaModFix amt="84000"/>
            </a:blip>
            <a:srcRect/>
            <a:tile tx="0" ty="0" sx="100000" sy="100000" flip="none" algn="tl"/>
          </a:blipFill>
          <a:ln>
            <a:noFill/>
          </a:ln>
          <a:effectLst>
            <a:outerShdw blurRad="63500" dist="12700" dir="8100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 screenshot of a search engine&#10;&#10;AI-generated content may be incorrect.">
            <a:extLst>
              <a:ext uri="{FF2B5EF4-FFF2-40B4-BE49-F238E27FC236}">
                <a16:creationId xmlns:a16="http://schemas.microsoft.com/office/drawing/2014/main" id="{07EF0975-A760-92D4-5E65-D1F22BC2590F}"/>
              </a:ext>
            </a:extLst>
          </p:cNvPr>
          <p:cNvPicPr>
            <a:picLocks noChangeAspect="1"/>
          </p:cNvPicPr>
          <p:nvPr/>
        </p:nvPicPr>
        <p:blipFill>
          <a:blip r:embed="rId3"/>
          <a:stretch>
            <a:fillRect/>
          </a:stretch>
        </p:blipFill>
        <p:spPr>
          <a:xfrm rot="21540000">
            <a:off x="1024354" y="3459821"/>
            <a:ext cx="3217333" cy="2083222"/>
          </a:xfrm>
          <a:prstGeom prst="rect">
            <a:avLst/>
          </a:prstGeom>
        </p:spPr>
      </p:pic>
      <p:pic>
        <p:nvPicPr>
          <p:cNvPr id="6" name="Picture 5" descr="A screenshot of a computer&#10;&#10;AI-generated content may be incorrect.">
            <a:extLst>
              <a:ext uri="{FF2B5EF4-FFF2-40B4-BE49-F238E27FC236}">
                <a16:creationId xmlns:a16="http://schemas.microsoft.com/office/drawing/2014/main" id="{D1CD1908-76CA-D0CB-0484-2E1B436CE418}"/>
              </a:ext>
            </a:extLst>
          </p:cNvPr>
          <p:cNvPicPr>
            <a:picLocks noChangeAspect="1"/>
          </p:cNvPicPr>
          <p:nvPr/>
        </p:nvPicPr>
        <p:blipFill>
          <a:blip r:embed="rId4"/>
          <a:stretch>
            <a:fillRect/>
          </a:stretch>
        </p:blipFill>
        <p:spPr>
          <a:xfrm rot="153154">
            <a:off x="4669349" y="3887771"/>
            <a:ext cx="3217333" cy="1608666"/>
          </a:xfrm>
          <a:prstGeom prst="rect">
            <a:avLst/>
          </a:prstGeom>
        </p:spPr>
      </p:pic>
      <p:pic>
        <p:nvPicPr>
          <p:cNvPr id="4" name="Content Placeholder 3" descr="A screenshot of a computer&#10;&#10;AI-generated content may be incorrect.">
            <a:extLst>
              <a:ext uri="{FF2B5EF4-FFF2-40B4-BE49-F238E27FC236}">
                <a16:creationId xmlns:a16="http://schemas.microsoft.com/office/drawing/2014/main" id="{425460CA-EF98-E0F2-48AC-A60059D9E4BE}"/>
              </a:ext>
            </a:extLst>
          </p:cNvPr>
          <p:cNvPicPr>
            <a:picLocks noGrp="1" noChangeAspect="1"/>
          </p:cNvPicPr>
          <p:nvPr>
            <p:ph idx="1"/>
          </p:nvPr>
        </p:nvPicPr>
        <p:blipFill>
          <a:blip r:embed="rId5"/>
          <a:stretch>
            <a:fillRect/>
          </a:stretch>
        </p:blipFill>
        <p:spPr>
          <a:xfrm rot="21540000">
            <a:off x="8248356" y="3934833"/>
            <a:ext cx="3217333" cy="1118023"/>
          </a:xfrm>
          <a:prstGeom prst="rect">
            <a:avLst/>
          </a:prstGeom>
        </p:spPr>
      </p:pic>
      <p:grpSp>
        <p:nvGrpSpPr>
          <p:cNvPr id="35" name="Group 34">
            <a:extLst>
              <a:ext uri="{FF2B5EF4-FFF2-40B4-BE49-F238E27FC236}">
                <a16:creationId xmlns:a16="http://schemas.microsoft.com/office/drawing/2014/main" id="{58E277A9-DFE6-47B7-8DE2-BEB713760D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36" name="Group 35">
              <a:extLst>
                <a:ext uri="{FF2B5EF4-FFF2-40B4-BE49-F238E27FC236}">
                  <a16:creationId xmlns:a16="http://schemas.microsoft.com/office/drawing/2014/main" id="{D21F2115-9D12-4CF3-9962-70E88EC0A9B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38" name="Straight Connector 37">
                <a:extLst>
                  <a:ext uri="{FF2B5EF4-FFF2-40B4-BE49-F238E27FC236}">
                    <a16:creationId xmlns:a16="http://schemas.microsoft.com/office/drawing/2014/main" id="{1E10C4A6-2711-41B8-A152-60FF6C0FA1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4EEFAF9-B939-4978-AA06-41094E362F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7" name="Oval 36">
              <a:extLst>
                <a:ext uri="{FF2B5EF4-FFF2-40B4-BE49-F238E27FC236}">
                  <a16:creationId xmlns:a16="http://schemas.microsoft.com/office/drawing/2014/main" id="{A2AFC582-996B-44C8-8E45-A4A56B77A1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25456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3F5135F-115E-423C-BE4A-B56C35DC9F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1" name="Group 10">
              <a:extLst>
                <a:ext uri="{FF2B5EF4-FFF2-40B4-BE49-F238E27FC236}">
                  <a16:creationId xmlns:a16="http://schemas.microsoft.com/office/drawing/2014/main" id="{82C1E318-0F1F-4920-8C7D-FBAC66631B5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3" name="Straight Connector 12">
                <a:extLst>
                  <a:ext uri="{FF2B5EF4-FFF2-40B4-BE49-F238E27FC236}">
                    <a16:creationId xmlns:a16="http://schemas.microsoft.com/office/drawing/2014/main" id="{DE4A7237-B6EB-4FB7-8B68-7C27438D47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4E00FDE-0838-4B5B-A782-6B6C92DB0A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 name="Oval 11">
              <a:extLst>
                <a:ext uri="{FF2B5EF4-FFF2-40B4-BE49-F238E27FC236}">
                  <a16:creationId xmlns:a16="http://schemas.microsoft.com/office/drawing/2014/main" id="{2BC1B2F3-8E83-4A70-B103-979C67EECE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useBgFill="1">
        <p:nvSpPr>
          <p:cNvPr id="16" name="Rectangle 15">
            <a:extLst>
              <a:ext uri="{FF2B5EF4-FFF2-40B4-BE49-F238E27FC236}">
                <a16:creationId xmlns:a16="http://schemas.microsoft.com/office/drawing/2014/main" id="{ECB86E21-E2BD-408E-8E61-D30AB8715F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8DD7A6-542C-7A2D-76D5-9A7BC95AEF8B}"/>
              </a:ext>
            </a:extLst>
          </p:cNvPr>
          <p:cNvSpPr>
            <a:spLocks noGrp="1"/>
          </p:cNvSpPr>
          <p:nvPr>
            <p:ph type="title"/>
          </p:nvPr>
        </p:nvSpPr>
        <p:spPr>
          <a:xfrm>
            <a:off x="1219200" y="685800"/>
            <a:ext cx="10286999" cy="878592"/>
          </a:xfrm>
        </p:spPr>
        <p:txBody>
          <a:bodyPr vert="horz" lIns="91440" tIns="45720" rIns="91440" bIns="45720" rtlCol="0" anchor="t">
            <a:normAutofit/>
          </a:bodyPr>
          <a:lstStyle/>
          <a:p>
            <a:r>
              <a:rPr lang="en-US" dirty="0"/>
              <a:t>RESULTS</a:t>
            </a:r>
          </a:p>
        </p:txBody>
      </p:sp>
      <p:sp>
        <p:nvSpPr>
          <p:cNvPr id="18" name="Rectangle 17">
            <a:extLst>
              <a:ext uri="{FF2B5EF4-FFF2-40B4-BE49-F238E27FC236}">
                <a16:creationId xmlns:a16="http://schemas.microsoft.com/office/drawing/2014/main" id="{029B38C0-3CC6-4B41-93F3-C479D22DD2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540000">
            <a:off x="993847" y="2399634"/>
            <a:ext cx="5012973" cy="3772566"/>
          </a:xfrm>
          <a:prstGeom prst="rect">
            <a:avLst/>
          </a:prstGeom>
          <a:solidFill>
            <a:schemeClr val="tx1">
              <a:lumMod val="95000"/>
            </a:schemeClr>
          </a:solidFill>
          <a:ln>
            <a:noFill/>
          </a:ln>
          <a:effectLst>
            <a:outerShdw blurRad="508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0E0F80A2-6611-465C-80A5-6ADAE3F034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340000">
            <a:off x="1726406" y="1873898"/>
            <a:ext cx="3549202" cy="4817017"/>
          </a:xfrm>
          <a:custGeom>
            <a:avLst/>
            <a:gdLst>
              <a:gd name="connsiteX0" fmla="*/ 0 w 5228120"/>
              <a:gd name="connsiteY0" fmla="*/ 3668924 h 4957903"/>
              <a:gd name="connsiteX1" fmla="*/ 4948 w 5228120"/>
              <a:gd name="connsiteY1" fmla="*/ 3649181 h 4957903"/>
              <a:gd name="connsiteX2" fmla="*/ 2889 w 5228120"/>
              <a:gd name="connsiteY2" fmla="*/ 3635853 h 4957903"/>
              <a:gd name="connsiteX3" fmla="*/ 8191 w 5228120"/>
              <a:gd name="connsiteY3" fmla="*/ 3611031 h 4957903"/>
              <a:gd name="connsiteX4" fmla="*/ 13074 w 5228120"/>
              <a:gd name="connsiteY4" fmla="*/ 3574720 h 4957903"/>
              <a:gd name="connsiteX5" fmla="*/ 18280 w 5228120"/>
              <a:gd name="connsiteY5" fmla="*/ 3549725 h 4957903"/>
              <a:gd name="connsiteX6" fmla="*/ 19873 w 5228120"/>
              <a:gd name="connsiteY6" fmla="*/ 3544905 h 4957903"/>
              <a:gd name="connsiteX7" fmla="*/ 19873 w 5228120"/>
              <a:gd name="connsiteY7" fmla="*/ 3381346 h 4957903"/>
              <a:gd name="connsiteX8" fmla="*/ 18092 w 5228120"/>
              <a:gd name="connsiteY8" fmla="*/ 3369281 h 4957903"/>
              <a:gd name="connsiteX9" fmla="*/ 19873 w 5228120"/>
              <a:gd name="connsiteY9" fmla="*/ 3328576 h 4957903"/>
              <a:gd name="connsiteX10" fmla="*/ 17446 w 5228120"/>
              <a:gd name="connsiteY10" fmla="*/ 3322665 h 4957903"/>
              <a:gd name="connsiteX11" fmla="*/ 19873 w 5228120"/>
              <a:gd name="connsiteY11" fmla="*/ 3282869 h 4957903"/>
              <a:gd name="connsiteX12" fmla="*/ 17812 w 5228120"/>
              <a:gd name="connsiteY12" fmla="*/ 3239267 h 4957903"/>
              <a:gd name="connsiteX13" fmla="*/ 12273 w 5228120"/>
              <a:gd name="connsiteY13" fmla="*/ 3236011 h 4957903"/>
              <a:gd name="connsiteX14" fmla="*/ 11786 w 5228120"/>
              <a:gd name="connsiteY14" fmla="*/ 3226449 h 4957903"/>
              <a:gd name="connsiteX15" fmla="*/ 11892 w 5228120"/>
              <a:gd name="connsiteY15" fmla="*/ 3211395 h 4957903"/>
              <a:gd name="connsiteX16" fmla="*/ 17706 w 5228120"/>
              <a:gd name="connsiteY16" fmla="*/ 3177674 h 4957903"/>
              <a:gd name="connsiteX17" fmla="*/ 14268 w 5228120"/>
              <a:gd name="connsiteY17" fmla="*/ 18938 h 4957903"/>
              <a:gd name="connsiteX18" fmla="*/ 30700 w 5228120"/>
              <a:gd name="connsiteY18" fmla="*/ 2311 h 4957903"/>
              <a:gd name="connsiteX19" fmla="*/ 44276 w 5228120"/>
              <a:gd name="connsiteY19" fmla="*/ 164 h 4957903"/>
              <a:gd name="connsiteX20" fmla="*/ 813371 w 5228120"/>
              <a:gd name="connsiteY20" fmla="*/ 10 h 4957903"/>
              <a:gd name="connsiteX21" fmla="*/ 832106 w 5228120"/>
              <a:gd name="connsiteY21" fmla="*/ 9 h 4957903"/>
              <a:gd name="connsiteX22" fmla="*/ 832122 w 5228120"/>
              <a:gd name="connsiteY22" fmla="*/ 0 h 4957903"/>
              <a:gd name="connsiteX23" fmla="*/ 3871237 w 5228120"/>
              <a:gd name="connsiteY23" fmla="*/ 0 h 4957903"/>
              <a:gd name="connsiteX24" fmla="*/ 3872793 w 5228120"/>
              <a:gd name="connsiteY24" fmla="*/ 647 h 4957903"/>
              <a:gd name="connsiteX25" fmla="*/ 5196316 w 5228120"/>
              <a:gd name="connsiteY25" fmla="*/ 647 h 4957903"/>
              <a:gd name="connsiteX26" fmla="*/ 5224586 w 5228120"/>
              <a:gd name="connsiteY26" fmla="*/ 28919 h 4957903"/>
              <a:gd name="connsiteX27" fmla="*/ 5224586 w 5228120"/>
              <a:gd name="connsiteY27" fmla="*/ 4929710 h 4957903"/>
              <a:gd name="connsiteX28" fmla="*/ 5196315 w 5228120"/>
              <a:gd name="connsiteY28" fmla="*/ 4957902 h 4957903"/>
              <a:gd name="connsiteX29" fmla="*/ 5157924 w 5228120"/>
              <a:gd name="connsiteY29" fmla="*/ 4957902 h 4957903"/>
              <a:gd name="connsiteX30" fmla="*/ 5157922 w 5228120"/>
              <a:gd name="connsiteY30" fmla="*/ 4957903 h 4957903"/>
              <a:gd name="connsiteX31" fmla="*/ 1369345 w 5228120"/>
              <a:gd name="connsiteY31" fmla="*/ 4957903 h 4957903"/>
              <a:gd name="connsiteX32" fmla="*/ 1367050 w 5228120"/>
              <a:gd name="connsiteY32" fmla="*/ 4957256 h 4957903"/>
              <a:gd name="connsiteX33" fmla="*/ 44266 w 5228120"/>
              <a:gd name="connsiteY33" fmla="*/ 4957256 h 4957903"/>
              <a:gd name="connsiteX34" fmla="*/ 19873 w 5228120"/>
              <a:gd name="connsiteY34" fmla="*/ 4940773 h 4957903"/>
              <a:gd name="connsiteX35" fmla="*/ 19873 w 5228120"/>
              <a:gd name="connsiteY35" fmla="*/ 4191718 h 4957903"/>
              <a:gd name="connsiteX36" fmla="*/ 13009 w 5228120"/>
              <a:gd name="connsiteY36" fmla="*/ 4167267 h 4957903"/>
              <a:gd name="connsiteX37" fmla="*/ 19873 w 5228120"/>
              <a:gd name="connsiteY37" fmla="*/ 4142119 h 4957903"/>
              <a:gd name="connsiteX38" fmla="*/ 19873 w 5228120"/>
              <a:gd name="connsiteY38" fmla="*/ 3806985 h 4957903"/>
              <a:gd name="connsiteX39" fmla="*/ 19873 w 5228120"/>
              <a:gd name="connsiteY39" fmla="*/ 3762500 h 4957903"/>
              <a:gd name="connsiteX40" fmla="*/ 12558 w 5228120"/>
              <a:gd name="connsiteY40" fmla="*/ 3737654 h 4957903"/>
              <a:gd name="connsiteX41" fmla="*/ 4175 w 5228120"/>
              <a:gd name="connsiteY41" fmla="*/ 3712250 h 4957903"/>
              <a:gd name="connsiteX42" fmla="*/ 560 w 5228120"/>
              <a:gd name="connsiteY42" fmla="*/ 3687770 h 4957903"/>
              <a:gd name="connsiteX0" fmla="*/ 0 w 5228120"/>
              <a:gd name="connsiteY0" fmla="*/ 3668924 h 4957903"/>
              <a:gd name="connsiteX1" fmla="*/ 4948 w 5228120"/>
              <a:gd name="connsiteY1" fmla="*/ 3649181 h 4957903"/>
              <a:gd name="connsiteX2" fmla="*/ 2889 w 5228120"/>
              <a:gd name="connsiteY2" fmla="*/ 3635853 h 4957903"/>
              <a:gd name="connsiteX3" fmla="*/ 8191 w 5228120"/>
              <a:gd name="connsiteY3" fmla="*/ 3611031 h 4957903"/>
              <a:gd name="connsiteX4" fmla="*/ 13074 w 5228120"/>
              <a:gd name="connsiteY4" fmla="*/ 3574720 h 4957903"/>
              <a:gd name="connsiteX5" fmla="*/ 18280 w 5228120"/>
              <a:gd name="connsiteY5" fmla="*/ 3549725 h 4957903"/>
              <a:gd name="connsiteX6" fmla="*/ 19873 w 5228120"/>
              <a:gd name="connsiteY6" fmla="*/ 3544905 h 4957903"/>
              <a:gd name="connsiteX7" fmla="*/ 19873 w 5228120"/>
              <a:gd name="connsiteY7" fmla="*/ 3381346 h 4957903"/>
              <a:gd name="connsiteX8" fmla="*/ 18092 w 5228120"/>
              <a:gd name="connsiteY8" fmla="*/ 3369281 h 4957903"/>
              <a:gd name="connsiteX9" fmla="*/ 19873 w 5228120"/>
              <a:gd name="connsiteY9" fmla="*/ 3328576 h 4957903"/>
              <a:gd name="connsiteX10" fmla="*/ 17446 w 5228120"/>
              <a:gd name="connsiteY10" fmla="*/ 3322665 h 4957903"/>
              <a:gd name="connsiteX11" fmla="*/ 19873 w 5228120"/>
              <a:gd name="connsiteY11" fmla="*/ 3282869 h 4957903"/>
              <a:gd name="connsiteX12" fmla="*/ 17812 w 5228120"/>
              <a:gd name="connsiteY12" fmla="*/ 3239267 h 4957903"/>
              <a:gd name="connsiteX13" fmla="*/ 12273 w 5228120"/>
              <a:gd name="connsiteY13" fmla="*/ 3236011 h 4957903"/>
              <a:gd name="connsiteX14" fmla="*/ 11786 w 5228120"/>
              <a:gd name="connsiteY14" fmla="*/ 3226449 h 4957903"/>
              <a:gd name="connsiteX15" fmla="*/ 11892 w 5228120"/>
              <a:gd name="connsiteY15" fmla="*/ 3211395 h 4957903"/>
              <a:gd name="connsiteX16" fmla="*/ 17706 w 5228120"/>
              <a:gd name="connsiteY16" fmla="*/ 3177674 h 4957903"/>
              <a:gd name="connsiteX17" fmla="*/ 14268 w 5228120"/>
              <a:gd name="connsiteY17" fmla="*/ 18938 h 4957903"/>
              <a:gd name="connsiteX18" fmla="*/ 30700 w 5228120"/>
              <a:gd name="connsiteY18" fmla="*/ 2311 h 4957903"/>
              <a:gd name="connsiteX19" fmla="*/ 44276 w 5228120"/>
              <a:gd name="connsiteY19" fmla="*/ 164 h 4957903"/>
              <a:gd name="connsiteX20" fmla="*/ 813371 w 5228120"/>
              <a:gd name="connsiteY20" fmla="*/ 10 h 4957903"/>
              <a:gd name="connsiteX21" fmla="*/ 832106 w 5228120"/>
              <a:gd name="connsiteY21" fmla="*/ 9 h 4957903"/>
              <a:gd name="connsiteX22" fmla="*/ 832122 w 5228120"/>
              <a:gd name="connsiteY22" fmla="*/ 0 h 4957903"/>
              <a:gd name="connsiteX23" fmla="*/ 3871237 w 5228120"/>
              <a:gd name="connsiteY23" fmla="*/ 0 h 4957903"/>
              <a:gd name="connsiteX24" fmla="*/ 3872793 w 5228120"/>
              <a:gd name="connsiteY24" fmla="*/ 647 h 4957903"/>
              <a:gd name="connsiteX25" fmla="*/ 5196316 w 5228120"/>
              <a:gd name="connsiteY25" fmla="*/ 647 h 4957903"/>
              <a:gd name="connsiteX26" fmla="*/ 5224586 w 5228120"/>
              <a:gd name="connsiteY26" fmla="*/ 28919 h 4957903"/>
              <a:gd name="connsiteX27" fmla="*/ 5224586 w 5228120"/>
              <a:gd name="connsiteY27" fmla="*/ 4929710 h 4957903"/>
              <a:gd name="connsiteX28" fmla="*/ 5196315 w 5228120"/>
              <a:gd name="connsiteY28" fmla="*/ 4957902 h 4957903"/>
              <a:gd name="connsiteX29" fmla="*/ 5157924 w 5228120"/>
              <a:gd name="connsiteY29" fmla="*/ 4957902 h 4957903"/>
              <a:gd name="connsiteX30" fmla="*/ 5157922 w 5228120"/>
              <a:gd name="connsiteY30" fmla="*/ 4957903 h 4957903"/>
              <a:gd name="connsiteX31" fmla="*/ 1369345 w 5228120"/>
              <a:gd name="connsiteY31" fmla="*/ 4957903 h 4957903"/>
              <a:gd name="connsiteX32" fmla="*/ 44266 w 5228120"/>
              <a:gd name="connsiteY32" fmla="*/ 4957256 h 4957903"/>
              <a:gd name="connsiteX33" fmla="*/ 19873 w 5228120"/>
              <a:gd name="connsiteY33" fmla="*/ 4940773 h 4957903"/>
              <a:gd name="connsiteX34" fmla="*/ 19873 w 5228120"/>
              <a:gd name="connsiteY34" fmla="*/ 4191718 h 4957903"/>
              <a:gd name="connsiteX35" fmla="*/ 13009 w 5228120"/>
              <a:gd name="connsiteY35" fmla="*/ 4167267 h 4957903"/>
              <a:gd name="connsiteX36" fmla="*/ 19873 w 5228120"/>
              <a:gd name="connsiteY36" fmla="*/ 4142119 h 4957903"/>
              <a:gd name="connsiteX37" fmla="*/ 19873 w 5228120"/>
              <a:gd name="connsiteY37" fmla="*/ 3806985 h 4957903"/>
              <a:gd name="connsiteX38" fmla="*/ 19873 w 5228120"/>
              <a:gd name="connsiteY38" fmla="*/ 3762500 h 4957903"/>
              <a:gd name="connsiteX39" fmla="*/ 12558 w 5228120"/>
              <a:gd name="connsiteY39" fmla="*/ 3737654 h 4957903"/>
              <a:gd name="connsiteX40" fmla="*/ 4175 w 5228120"/>
              <a:gd name="connsiteY40" fmla="*/ 3712250 h 4957903"/>
              <a:gd name="connsiteX41" fmla="*/ 560 w 5228120"/>
              <a:gd name="connsiteY41" fmla="*/ 3687770 h 4957903"/>
              <a:gd name="connsiteX42" fmla="*/ 0 w 5228120"/>
              <a:gd name="connsiteY42" fmla="*/ 3668924 h 4957903"/>
              <a:gd name="connsiteX0" fmla="*/ 0 w 5228120"/>
              <a:gd name="connsiteY0" fmla="*/ 3668924 h 4957903"/>
              <a:gd name="connsiteX1" fmla="*/ 4948 w 5228120"/>
              <a:gd name="connsiteY1" fmla="*/ 3649181 h 4957903"/>
              <a:gd name="connsiteX2" fmla="*/ 2889 w 5228120"/>
              <a:gd name="connsiteY2" fmla="*/ 3635853 h 4957903"/>
              <a:gd name="connsiteX3" fmla="*/ 8191 w 5228120"/>
              <a:gd name="connsiteY3" fmla="*/ 3611031 h 4957903"/>
              <a:gd name="connsiteX4" fmla="*/ 13074 w 5228120"/>
              <a:gd name="connsiteY4" fmla="*/ 3574720 h 4957903"/>
              <a:gd name="connsiteX5" fmla="*/ 18280 w 5228120"/>
              <a:gd name="connsiteY5" fmla="*/ 3549725 h 4957903"/>
              <a:gd name="connsiteX6" fmla="*/ 19873 w 5228120"/>
              <a:gd name="connsiteY6" fmla="*/ 3544905 h 4957903"/>
              <a:gd name="connsiteX7" fmla="*/ 19873 w 5228120"/>
              <a:gd name="connsiteY7" fmla="*/ 3381346 h 4957903"/>
              <a:gd name="connsiteX8" fmla="*/ 18092 w 5228120"/>
              <a:gd name="connsiteY8" fmla="*/ 3369281 h 4957903"/>
              <a:gd name="connsiteX9" fmla="*/ 19873 w 5228120"/>
              <a:gd name="connsiteY9" fmla="*/ 3328576 h 4957903"/>
              <a:gd name="connsiteX10" fmla="*/ 17446 w 5228120"/>
              <a:gd name="connsiteY10" fmla="*/ 3322665 h 4957903"/>
              <a:gd name="connsiteX11" fmla="*/ 19873 w 5228120"/>
              <a:gd name="connsiteY11" fmla="*/ 3282869 h 4957903"/>
              <a:gd name="connsiteX12" fmla="*/ 17812 w 5228120"/>
              <a:gd name="connsiteY12" fmla="*/ 3239267 h 4957903"/>
              <a:gd name="connsiteX13" fmla="*/ 12273 w 5228120"/>
              <a:gd name="connsiteY13" fmla="*/ 3236011 h 4957903"/>
              <a:gd name="connsiteX14" fmla="*/ 11786 w 5228120"/>
              <a:gd name="connsiteY14" fmla="*/ 3226449 h 4957903"/>
              <a:gd name="connsiteX15" fmla="*/ 11892 w 5228120"/>
              <a:gd name="connsiteY15" fmla="*/ 3211395 h 4957903"/>
              <a:gd name="connsiteX16" fmla="*/ 17706 w 5228120"/>
              <a:gd name="connsiteY16" fmla="*/ 3177674 h 4957903"/>
              <a:gd name="connsiteX17" fmla="*/ 14268 w 5228120"/>
              <a:gd name="connsiteY17" fmla="*/ 18938 h 4957903"/>
              <a:gd name="connsiteX18" fmla="*/ 30700 w 5228120"/>
              <a:gd name="connsiteY18" fmla="*/ 2311 h 4957903"/>
              <a:gd name="connsiteX19" fmla="*/ 44276 w 5228120"/>
              <a:gd name="connsiteY19" fmla="*/ 164 h 4957903"/>
              <a:gd name="connsiteX20" fmla="*/ 813371 w 5228120"/>
              <a:gd name="connsiteY20" fmla="*/ 10 h 4957903"/>
              <a:gd name="connsiteX21" fmla="*/ 832106 w 5228120"/>
              <a:gd name="connsiteY21" fmla="*/ 9 h 4957903"/>
              <a:gd name="connsiteX22" fmla="*/ 3871237 w 5228120"/>
              <a:gd name="connsiteY22" fmla="*/ 0 h 4957903"/>
              <a:gd name="connsiteX23" fmla="*/ 3872793 w 5228120"/>
              <a:gd name="connsiteY23" fmla="*/ 647 h 4957903"/>
              <a:gd name="connsiteX24" fmla="*/ 5196316 w 5228120"/>
              <a:gd name="connsiteY24" fmla="*/ 647 h 4957903"/>
              <a:gd name="connsiteX25" fmla="*/ 5224586 w 5228120"/>
              <a:gd name="connsiteY25" fmla="*/ 28919 h 4957903"/>
              <a:gd name="connsiteX26" fmla="*/ 5224586 w 5228120"/>
              <a:gd name="connsiteY26" fmla="*/ 4929710 h 4957903"/>
              <a:gd name="connsiteX27" fmla="*/ 5196315 w 5228120"/>
              <a:gd name="connsiteY27" fmla="*/ 4957902 h 4957903"/>
              <a:gd name="connsiteX28" fmla="*/ 5157924 w 5228120"/>
              <a:gd name="connsiteY28" fmla="*/ 4957902 h 4957903"/>
              <a:gd name="connsiteX29" fmla="*/ 5157922 w 5228120"/>
              <a:gd name="connsiteY29" fmla="*/ 4957903 h 4957903"/>
              <a:gd name="connsiteX30" fmla="*/ 1369345 w 5228120"/>
              <a:gd name="connsiteY30" fmla="*/ 4957903 h 4957903"/>
              <a:gd name="connsiteX31" fmla="*/ 44266 w 5228120"/>
              <a:gd name="connsiteY31" fmla="*/ 4957256 h 4957903"/>
              <a:gd name="connsiteX32" fmla="*/ 19873 w 5228120"/>
              <a:gd name="connsiteY32" fmla="*/ 4940773 h 4957903"/>
              <a:gd name="connsiteX33" fmla="*/ 19873 w 5228120"/>
              <a:gd name="connsiteY33" fmla="*/ 4191718 h 4957903"/>
              <a:gd name="connsiteX34" fmla="*/ 13009 w 5228120"/>
              <a:gd name="connsiteY34" fmla="*/ 4167267 h 4957903"/>
              <a:gd name="connsiteX35" fmla="*/ 19873 w 5228120"/>
              <a:gd name="connsiteY35" fmla="*/ 4142119 h 4957903"/>
              <a:gd name="connsiteX36" fmla="*/ 19873 w 5228120"/>
              <a:gd name="connsiteY36" fmla="*/ 3806985 h 4957903"/>
              <a:gd name="connsiteX37" fmla="*/ 19873 w 5228120"/>
              <a:gd name="connsiteY37" fmla="*/ 3762500 h 4957903"/>
              <a:gd name="connsiteX38" fmla="*/ 12558 w 5228120"/>
              <a:gd name="connsiteY38" fmla="*/ 3737654 h 4957903"/>
              <a:gd name="connsiteX39" fmla="*/ 4175 w 5228120"/>
              <a:gd name="connsiteY39" fmla="*/ 3712250 h 4957903"/>
              <a:gd name="connsiteX40" fmla="*/ 560 w 5228120"/>
              <a:gd name="connsiteY40" fmla="*/ 3687770 h 4957903"/>
              <a:gd name="connsiteX41" fmla="*/ 0 w 5228120"/>
              <a:gd name="connsiteY41" fmla="*/ 3668924 h 4957903"/>
              <a:gd name="connsiteX0" fmla="*/ 0 w 5228120"/>
              <a:gd name="connsiteY0" fmla="*/ 3668924 h 4957903"/>
              <a:gd name="connsiteX1" fmla="*/ 4948 w 5228120"/>
              <a:gd name="connsiteY1" fmla="*/ 3649181 h 4957903"/>
              <a:gd name="connsiteX2" fmla="*/ 2889 w 5228120"/>
              <a:gd name="connsiteY2" fmla="*/ 3635853 h 4957903"/>
              <a:gd name="connsiteX3" fmla="*/ 8191 w 5228120"/>
              <a:gd name="connsiteY3" fmla="*/ 3611031 h 4957903"/>
              <a:gd name="connsiteX4" fmla="*/ 13074 w 5228120"/>
              <a:gd name="connsiteY4" fmla="*/ 3574720 h 4957903"/>
              <a:gd name="connsiteX5" fmla="*/ 18280 w 5228120"/>
              <a:gd name="connsiteY5" fmla="*/ 3549725 h 4957903"/>
              <a:gd name="connsiteX6" fmla="*/ 19873 w 5228120"/>
              <a:gd name="connsiteY6" fmla="*/ 3544905 h 4957903"/>
              <a:gd name="connsiteX7" fmla="*/ 19873 w 5228120"/>
              <a:gd name="connsiteY7" fmla="*/ 3381346 h 4957903"/>
              <a:gd name="connsiteX8" fmla="*/ 18092 w 5228120"/>
              <a:gd name="connsiteY8" fmla="*/ 3369281 h 4957903"/>
              <a:gd name="connsiteX9" fmla="*/ 19873 w 5228120"/>
              <a:gd name="connsiteY9" fmla="*/ 3328576 h 4957903"/>
              <a:gd name="connsiteX10" fmla="*/ 17446 w 5228120"/>
              <a:gd name="connsiteY10" fmla="*/ 3322665 h 4957903"/>
              <a:gd name="connsiteX11" fmla="*/ 19873 w 5228120"/>
              <a:gd name="connsiteY11" fmla="*/ 3282869 h 4957903"/>
              <a:gd name="connsiteX12" fmla="*/ 17812 w 5228120"/>
              <a:gd name="connsiteY12" fmla="*/ 3239267 h 4957903"/>
              <a:gd name="connsiteX13" fmla="*/ 12273 w 5228120"/>
              <a:gd name="connsiteY13" fmla="*/ 3236011 h 4957903"/>
              <a:gd name="connsiteX14" fmla="*/ 11786 w 5228120"/>
              <a:gd name="connsiteY14" fmla="*/ 3226449 h 4957903"/>
              <a:gd name="connsiteX15" fmla="*/ 11892 w 5228120"/>
              <a:gd name="connsiteY15" fmla="*/ 3211395 h 4957903"/>
              <a:gd name="connsiteX16" fmla="*/ 17706 w 5228120"/>
              <a:gd name="connsiteY16" fmla="*/ 3177674 h 4957903"/>
              <a:gd name="connsiteX17" fmla="*/ 14268 w 5228120"/>
              <a:gd name="connsiteY17" fmla="*/ 18938 h 4957903"/>
              <a:gd name="connsiteX18" fmla="*/ 30700 w 5228120"/>
              <a:gd name="connsiteY18" fmla="*/ 2311 h 4957903"/>
              <a:gd name="connsiteX19" fmla="*/ 44276 w 5228120"/>
              <a:gd name="connsiteY19" fmla="*/ 164 h 4957903"/>
              <a:gd name="connsiteX20" fmla="*/ 813371 w 5228120"/>
              <a:gd name="connsiteY20" fmla="*/ 10 h 4957903"/>
              <a:gd name="connsiteX21" fmla="*/ 3871237 w 5228120"/>
              <a:gd name="connsiteY21" fmla="*/ 0 h 4957903"/>
              <a:gd name="connsiteX22" fmla="*/ 3872793 w 5228120"/>
              <a:gd name="connsiteY22" fmla="*/ 647 h 4957903"/>
              <a:gd name="connsiteX23" fmla="*/ 5196316 w 5228120"/>
              <a:gd name="connsiteY23" fmla="*/ 647 h 4957903"/>
              <a:gd name="connsiteX24" fmla="*/ 5224586 w 5228120"/>
              <a:gd name="connsiteY24" fmla="*/ 28919 h 4957903"/>
              <a:gd name="connsiteX25" fmla="*/ 5224586 w 5228120"/>
              <a:gd name="connsiteY25" fmla="*/ 4929710 h 4957903"/>
              <a:gd name="connsiteX26" fmla="*/ 5196315 w 5228120"/>
              <a:gd name="connsiteY26" fmla="*/ 4957902 h 4957903"/>
              <a:gd name="connsiteX27" fmla="*/ 5157924 w 5228120"/>
              <a:gd name="connsiteY27" fmla="*/ 4957902 h 4957903"/>
              <a:gd name="connsiteX28" fmla="*/ 5157922 w 5228120"/>
              <a:gd name="connsiteY28" fmla="*/ 4957903 h 4957903"/>
              <a:gd name="connsiteX29" fmla="*/ 1369345 w 5228120"/>
              <a:gd name="connsiteY29" fmla="*/ 4957903 h 4957903"/>
              <a:gd name="connsiteX30" fmla="*/ 44266 w 5228120"/>
              <a:gd name="connsiteY30" fmla="*/ 4957256 h 4957903"/>
              <a:gd name="connsiteX31" fmla="*/ 19873 w 5228120"/>
              <a:gd name="connsiteY31" fmla="*/ 4940773 h 4957903"/>
              <a:gd name="connsiteX32" fmla="*/ 19873 w 5228120"/>
              <a:gd name="connsiteY32" fmla="*/ 4191718 h 4957903"/>
              <a:gd name="connsiteX33" fmla="*/ 13009 w 5228120"/>
              <a:gd name="connsiteY33" fmla="*/ 4167267 h 4957903"/>
              <a:gd name="connsiteX34" fmla="*/ 19873 w 5228120"/>
              <a:gd name="connsiteY34" fmla="*/ 4142119 h 4957903"/>
              <a:gd name="connsiteX35" fmla="*/ 19873 w 5228120"/>
              <a:gd name="connsiteY35" fmla="*/ 3806985 h 4957903"/>
              <a:gd name="connsiteX36" fmla="*/ 19873 w 5228120"/>
              <a:gd name="connsiteY36" fmla="*/ 3762500 h 4957903"/>
              <a:gd name="connsiteX37" fmla="*/ 12558 w 5228120"/>
              <a:gd name="connsiteY37" fmla="*/ 3737654 h 4957903"/>
              <a:gd name="connsiteX38" fmla="*/ 4175 w 5228120"/>
              <a:gd name="connsiteY38" fmla="*/ 3712250 h 4957903"/>
              <a:gd name="connsiteX39" fmla="*/ 560 w 5228120"/>
              <a:gd name="connsiteY39" fmla="*/ 3687770 h 4957903"/>
              <a:gd name="connsiteX40" fmla="*/ 0 w 5228120"/>
              <a:gd name="connsiteY40" fmla="*/ 3668924 h 4957903"/>
              <a:gd name="connsiteX0" fmla="*/ 0 w 5228120"/>
              <a:gd name="connsiteY0" fmla="*/ 3668924 h 4957903"/>
              <a:gd name="connsiteX1" fmla="*/ 4948 w 5228120"/>
              <a:gd name="connsiteY1" fmla="*/ 3649181 h 4957903"/>
              <a:gd name="connsiteX2" fmla="*/ 2889 w 5228120"/>
              <a:gd name="connsiteY2" fmla="*/ 3635853 h 4957903"/>
              <a:gd name="connsiteX3" fmla="*/ 8191 w 5228120"/>
              <a:gd name="connsiteY3" fmla="*/ 3611031 h 4957903"/>
              <a:gd name="connsiteX4" fmla="*/ 13074 w 5228120"/>
              <a:gd name="connsiteY4" fmla="*/ 3574720 h 4957903"/>
              <a:gd name="connsiteX5" fmla="*/ 18280 w 5228120"/>
              <a:gd name="connsiteY5" fmla="*/ 3549725 h 4957903"/>
              <a:gd name="connsiteX6" fmla="*/ 19873 w 5228120"/>
              <a:gd name="connsiteY6" fmla="*/ 3544905 h 4957903"/>
              <a:gd name="connsiteX7" fmla="*/ 19873 w 5228120"/>
              <a:gd name="connsiteY7" fmla="*/ 3381346 h 4957903"/>
              <a:gd name="connsiteX8" fmla="*/ 18092 w 5228120"/>
              <a:gd name="connsiteY8" fmla="*/ 3369281 h 4957903"/>
              <a:gd name="connsiteX9" fmla="*/ 19873 w 5228120"/>
              <a:gd name="connsiteY9" fmla="*/ 3328576 h 4957903"/>
              <a:gd name="connsiteX10" fmla="*/ 17446 w 5228120"/>
              <a:gd name="connsiteY10" fmla="*/ 3322665 h 4957903"/>
              <a:gd name="connsiteX11" fmla="*/ 19873 w 5228120"/>
              <a:gd name="connsiteY11" fmla="*/ 3282869 h 4957903"/>
              <a:gd name="connsiteX12" fmla="*/ 17812 w 5228120"/>
              <a:gd name="connsiteY12" fmla="*/ 3239267 h 4957903"/>
              <a:gd name="connsiteX13" fmla="*/ 12273 w 5228120"/>
              <a:gd name="connsiteY13" fmla="*/ 3236011 h 4957903"/>
              <a:gd name="connsiteX14" fmla="*/ 11786 w 5228120"/>
              <a:gd name="connsiteY14" fmla="*/ 3226449 h 4957903"/>
              <a:gd name="connsiteX15" fmla="*/ 11892 w 5228120"/>
              <a:gd name="connsiteY15" fmla="*/ 3211395 h 4957903"/>
              <a:gd name="connsiteX16" fmla="*/ 17706 w 5228120"/>
              <a:gd name="connsiteY16" fmla="*/ 3177674 h 4957903"/>
              <a:gd name="connsiteX17" fmla="*/ 14268 w 5228120"/>
              <a:gd name="connsiteY17" fmla="*/ 18938 h 4957903"/>
              <a:gd name="connsiteX18" fmla="*/ 30700 w 5228120"/>
              <a:gd name="connsiteY18" fmla="*/ 2311 h 4957903"/>
              <a:gd name="connsiteX19" fmla="*/ 44276 w 5228120"/>
              <a:gd name="connsiteY19" fmla="*/ 164 h 4957903"/>
              <a:gd name="connsiteX20" fmla="*/ 3871237 w 5228120"/>
              <a:gd name="connsiteY20" fmla="*/ 0 h 4957903"/>
              <a:gd name="connsiteX21" fmla="*/ 3872793 w 5228120"/>
              <a:gd name="connsiteY21" fmla="*/ 647 h 4957903"/>
              <a:gd name="connsiteX22" fmla="*/ 5196316 w 5228120"/>
              <a:gd name="connsiteY22" fmla="*/ 647 h 4957903"/>
              <a:gd name="connsiteX23" fmla="*/ 5224586 w 5228120"/>
              <a:gd name="connsiteY23" fmla="*/ 28919 h 4957903"/>
              <a:gd name="connsiteX24" fmla="*/ 5224586 w 5228120"/>
              <a:gd name="connsiteY24" fmla="*/ 4929710 h 4957903"/>
              <a:gd name="connsiteX25" fmla="*/ 5196315 w 5228120"/>
              <a:gd name="connsiteY25" fmla="*/ 4957902 h 4957903"/>
              <a:gd name="connsiteX26" fmla="*/ 5157924 w 5228120"/>
              <a:gd name="connsiteY26" fmla="*/ 4957902 h 4957903"/>
              <a:gd name="connsiteX27" fmla="*/ 5157922 w 5228120"/>
              <a:gd name="connsiteY27" fmla="*/ 4957903 h 4957903"/>
              <a:gd name="connsiteX28" fmla="*/ 1369345 w 5228120"/>
              <a:gd name="connsiteY28" fmla="*/ 4957903 h 4957903"/>
              <a:gd name="connsiteX29" fmla="*/ 44266 w 5228120"/>
              <a:gd name="connsiteY29" fmla="*/ 4957256 h 4957903"/>
              <a:gd name="connsiteX30" fmla="*/ 19873 w 5228120"/>
              <a:gd name="connsiteY30" fmla="*/ 4940773 h 4957903"/>
              <a:gd name="connsiteX31" fmla="*/ 19873 w 5228120"/>
              <a:gd name="connsiteY31" fmla="*/ 4191718 h 4957903"/>
              <a:gd name="connsiteX32" fmla="*/ 13009 w 5228120"/>
              <a:gd name="connsiteY32" fmla="*/ 4167267 h 4957903"/>
              <a:gd name="connsiteX33" fmla="*/ 19873 w 5228120"/>
              <a:gd name="connsiteY33" fmla="*/ 4142119 h 4957903"/>
              <a:gd name="connsiteX34" fmla="*/ 19873 w 5228120"/>
              <a:gd name="connsiteY34" fmla="*/ 3806985 h 4957903"/>
              <a:gd name="connsiteX35" fmla="*/ 19873 w 5228120"/>
              <a:gd name="connsiteY35" fmla="*/ 3762500 h 4957903"/>
              <a:gd name="connsiteX36" fmla="*/ 12558 w 5228120"/>
              <a:gd name="connsiteY36" fmla="*/ 3737654 h 4957903"/>
              <a:gd name="connsiteX37" fmla="*/ 4175 w 5228120"/>
              <a:gd name="connsiteY37" fmla="*/ 3712250 h 4957903"/>
              <a:gd name="connsiteX38" fmla="*/ 560 w 5228120"/>
              <a:gd name="connsiteY38" fmla="*/ 3687770 h 4957903"/>
              <a:gd name="connsiteX39" fmla="*/ 0 w 5228120"/>
              <a:gd name="connsiteY39" fmla="*/ 3668924 h 4957903"/>
              <a:gd name="connsiteX0" fmla="*/ 0 w 5228120"/>
              <a:gd name="connsiteY0" fmla="*/ 3668924 h 4957903"/>
              <a:gd name="connsiteX1" fmla="*/ 4948 w 5228120"/>
              <a:gd name="connsiteY1" fmla="*/ 3649181 h 4957903"/>
              <a:gd name="connsiteX2" fmla="*/ 2889 w 5228120"/>
              <a:gd name="connsiteY2" fmla="*/ 3635853 h 4957903"/>
              <a:gd name="connsiteX3" fmla="*/ 8191 w 5228120"/>
              <a:gd name="connsiteY3" fmla="*/ 3611031 h 4957903"/>
              <a:gd name="connsiteX4" fmla="*/ 13074 w 5228120"/>
              <a:gd name="connsiteY4" fmla="*/ 3574720 h 4957903"/>
              <a:gd name="connsiteX5" fmla="*/ 18280 w 5228120"/>
              <a:gd name="connsiteY5" fmla="*/ 3549725 h 4957903"/>
              <a:gd name="connsiteX6" fmla="*/ 19873 w 5228120"/>
              <a:gd name="connsiteY6" fmla="*/ 3544905 h 4957903"/>
              <a:gd name="connsiteX7" fmla="*/ 19873 w 5228120"/>
              <a:gd name="connsiteY7" fmla="*/ 3381346 h 4957903"/>
              <a:gd name="connsiteX8" fmla="*/ 18092 w 5228120"/>
              <a:gd name="connsiteY8" fmla="*/ 3369281 h 4957903"/>
              <a:gd name="connsiteX9" fmla="*/ 19873 w 5228120"/>
              <a:gd name="connsiteY9" fmla="*/ 3328576 h 4957903"/>
              <a:gd name="connsiteX10" fmla="*/ 17446 w 5228120"/>
              <a:gd name="connsiteY10" fmla="*/ 3322665 h 4957903"/>
              <a:gd name="connsiteX11" fmla="*/ 19873 w 5228120"/>
              <a:gd name="connsiteY11" fmla="*/ 3282869 h 4957903"/>
              <a:gd name="connsiteX12" fmla="*/ 17812 w 5228120"/>
              <a:gd name="connsiteY12" fmla="*/ 3239267 h 4957903"/>
              <a:gd name="connsiteX13" fmla="*/ 12273 w 5228120"/>
              <a:gd name="connsiteY13" fmla="*/ 3236011 h 4957903"/>
              <a:gd name="connsiteX14" fmla="*/ 11786 w 5228120"/>
              <a:gd name="connsiteY14" fmla="*/ 3226449 h 4957903"/>
              <a:gd name="connsiteX15" fmla="*/ 11892 w 5228120"/>
              <a:gd name="connsiteY15" fmla="*/ 3211395 h 4957903"/>
              <a:gd name="connsiteX16" fmla="*/ 17706 w 5228120"/>
              <a:gd name="connsiteY16" fmla="*/ 3177674 h 4957903"/>
              <a:gd name="connsiteX17" fmla="*/ 14268 w 5228120"/>
              <a:gd name="connsiteY17" fmla="*/ 18938 h 4957903"/>
              <a:gd name="connsiteX18" fmla="*/ 30700 w 5228120"/>
              <a:gd name="connsiteY18" fmla="*/ 2311 h 4957903"/>
              <a:gd name="connsiteX19" fmla="*/ 44276 w 5228120"/>
              <a:gd name="connsiteY19" fmla="*/ 164 h 4957903"/>
              <a:gd name="connsiteX20" fmla="*/ 3871237 w 5228120"/>
              <a:gd name="connsiteY20" fmla="*/ 0 h 4957903"/>
              <a:gd name="connsiteX21" fmla="*/ 5196316 w 5228120"/>
              <a:gd name="connsiteY21" fmla="*/ 647 h 4957903"/>
              <a:gd name="connsiteX22" fmla="*/ 5224586 w 5228120"/>
              <a:gd name="connsiteY22" fmla="*/ 28919 h 4957903"/>
              <a:gd name="connsiteX23" fmla="*/ 5224586 w 5228120"/>
              <a:gd name="connsiteY23" fmla="*/ 4929710 h 4957903"/>
              <a:gd name="connsiteX24" fmla="*/ 5196315 w 5228120"/>
              <a:gd name="connsiteY24" fmla="*/ 4957902 h 4957903"/>
              <a:gd name="connsiteX25" fmla="*/ 5157924 w 5228120"/>
              <a:gd name="connsiteY25" fmla="*/ 4957902 h 4957903"/>
              <a:gd name="connsiteX26" fmla="*/ 5157922 w 5228120"/>
              <a:gd name="connsiteY26" fmla="*/ 4957903 h 4957903"/>
              <a:gd name="connsiteX27" fmla="*/ 1369345 w 5228120"/>
              <a:gd name="connsiteY27" fmla="*/ 4957903 h 4957903"/>
              <a:gd name="connsiteX28" fmla="*/ 44266 w 5228120"/>
              <a:gd name="connsiteY28" fmla="*/ 4957256 h 4957903"/>
              <a:gd name="connsiteX29" fmla="*/ 19873 w 5228120"/>
              <a:gd name="connsiteY29" fmla="*/ 4940773 h 4957903"/>
              <a:gd name="connsiteX30" fmla="*/ 19873 w 5228120"/>
              <a:gd name="connsiteY30" fmla="*/ 4191718 h 4957903"/>
              <a:gd name="connsiteX31" fmla="*/ 13009 w 5228120"/>
              <a:gd name="connsiteY31" fmla="*/ 4167267 h 4957903"/>
              <a:gd name="connsiteX32" fmla="*/ 19873 w 5228120"/>
              <a:gd name="connsiteY32" fmla="*/ 4142119 h 4957903"/>
              <a:gd name="connsiteX33" fmla="*/ 19873 w 5228120"/>
              <a:gd name="connsiteY33" fmla="*/ 3806985 h 4957903"/>
              <a:gd name="connsiteX34" fmla="*/ 19873 w 5228120"/>
              <a:gd name="connsiteY34" fmla="*/ 3762500 h 4957903"/>
              <a:gd name="connsiteX35" fmla="*/ 12558 w 5228120"/>
              <a:gd name="connsiteY35" fmla="*/ 3737654 h 4957903"/>
              <a:gd name="connsiteX36" fmla="*/ 4175 w 5228120"/>
              <a:gd name="connsiteY36" fmla="*/ 3712250 h 4957903"/>
              <a:gd name="connsiteX37" fmla="*/ 560 w 5228120"/>
              <a:gd name="connsiteY37" fmla="*/ 3687770 h 4957903"/>
              <a:gd name="connsiteX38" fmla="*/ 0 w 5228120"/>
              <a:gd name="connsiteY38" fmla="*/ 3668924 h 4957903"/>
              <a:gd name="connsiteX0" fmla="*/ 0 w 5228120"/>
              <a:gd name="connsiteY0" fmla="*/ 3668760 h 4957739"/>
              <a:gd name="connsiteX1" fmla="*/ 4948 w 5228120"/>
              <a:gd name="connsiteY1" fmla="*/ 3649017 h 4957739"/>
              <a:gd name="connsiteX2" fmla="*/ 2889 w 5228120"/>
              <a:gd name="connsiteY2" fmla="*/ 3635689 h 4957739"/>
              <a:gd name="connsiteX3" fmla="*/ 8191 w 5228120"/>
              <a:gd name="connsiteY3" fmla="*/ 3610867 h 4957739"/>
              <a:gd name="connsiteX4" fmla="*/ 13074 w 5228120"/>
              <a:gd name="connsiteY4" fmla="*/ 3574556 h 4957739"/>
              <a:gd name="connsiteX5" fmla="*/ 18280 w 5228120"/>
              <a:gd name="connsiteY5" fmla="*/ 3549561 h 4957739"/>
              <a:gd name="connsiteX6" fmla="*/ 19873 w 5228120"/>
              <a:gd name="connsiteY6" fmla="*/ 3544741 h 4957739"/>
              <a:gd name="connsiteX7" fmla="*/ 19873 w 5228120"/>
              <a:gd name="connsiteY7" fmla="*/ 3381182 h 4957739"/>
              <a:gd name="connsiteX8" fmla="*/ 18092 w 5228120"/>
              <a:gd name="connsiteY8" fmla="*/ 3369117 h 4957739"/>
              <a:gd name="connsiteX9" fmla="*/ 19873 w 5228120"/>
              <a:gd name="connsiteY9" fmla="*/ 3328412 h 4957739"/>
              <a:gd name="connsiteX10" fmla="*/ 17446 w 5228120"/>
              <a:gd name="connsiteY10" fmla="*/ 3322501 h 4957739"/>
              <a:gd name="connsiteX11" fmla="*/ 19873 w 5228120"/>
              <a:gd name="connsiteY11" fmla="*/ 3282705 h 4957739"/>
              <a:gd name="connsiteX12" fmla="*/ 17812 w 5228120"/>
              <a:gd name="connsiteY12" fmla="*/ 3239103 h 4957739"/>
              <a:gd name="connsiteX13" fmla="*/ 12273 w 5228120"/>
              <a:gd name="connsiteY13" fmla="*/ 3235847 h 4957739"/>
              <a:gd name="connsiteX14" fmla="*/ 11786 w 5228120"/>
              <a:gd name="connsiteY14" fmla="*/ 3226285 h 4957739"/>
              <a:gd name="connsiteX15" fmla="*/ 11892 w 5228120"/>
              <a:gd name="connsiteY15" fmla="*/ 3211231 h 4957739"/>
              <a:gd name="connsiteX16" fmla="*/ 17706 w 5228120"/>
              <a:gd name="connsiteY16" fmla="*/ 3177510 h 4957739"/>
              <a:gd name="connsiteX17" fmla="*/ 14268 w 5228120"/>
              <a:gd name="connsiteY17" fmla="*/ 18774 h 4957739"/>
              <a:gd name="connsiteX18" fmla="*/ 30700 w 5228120"/>
              <a:gd name="connsiteY18" fmla="*/ 2147 h 4957739"/>
              <a:gd name="connsiteX19" fmla="*/ 44276 w 5228120"/>
              <a:gd name="connsiteY19" fmla="*/ 0 h 4957739"/>
              <a:gd name="connsiteX20" fmla="*/ 5196316 w 5228120"/>
              <a:gd name="connsiteY20" fmla="*/ 483 h 4957739"/>
              <a:gd name="connsiteX21" fmla="*/ 5224586 w 5228120"/>
              <a:gd name="connsiteY21" fmla="*/ 28755 h 4957739"/>
              <a:gd name="connsiteX22" fmla="*/ 5224586 w 5228120"/>
              <a:gd name="connsiteY22" fmla="*/ 4929546 h 4957739"/>
              <a:gd name="connsiteX23" fmla="*/ 5196315 w 5228120"/>
              <a:gd name="connsiteY23" fmla="*/ 4957738 h 4957739"/>
              <a:gd name="connsiteX24" fmla="*/ 5157924 w 5228120"/>
              <a:gd name="connsiteY24" fmla="*/ 4957738 h 4957739"/>
              <a:gd name="connsiteX25" fmla="*/ 5157922 w 5228120"/>
              <a:gd name="connsiteY25" fmla="*/ 4957739 h 4957739"/>
              <a:gd name="connsiteX26" fmla="*/ 1369345 w 5228120"/>
              <a:gd name="connsiteY26" fmla="*/ 4957739 h 4957739"/>
              <a:gd name="connsiteX27" fmla="*/ 44266 w 5228120"/>
              <a:gd name="connsiteY27" fmla="*/ 4957092 h 4957739"/>
              <a:gd name="connsiteX28" fmla="*/ 19873 w 5228120"/>
              <a:gd name="connsiteY28" fmla="*/ 4940609 h 4957739"/>
              <a:gd name="connsiteX29" fmla="*/ 19873 w 5228120"/>
              <a:gd name="connsiteY29" fmla="*/ 4191554 h 4957739"/>
              <a:gd name="connsiteX30" fmla="*/ 13009 w 5228120"/>
              <a:gd name="connsiteY30" fmla="*/ 4167103 h 4957739"/>
              <a:gd name="connsiteX31" fmla="*/ 19873 w 5228120"/>
              <a:gd name="connsiteY31" fmla="*/ 4141955 h 4957739"/>
              <a:gd name="connsiteX32" fmla="*/ 19873 w 5228120"/>
              <a:gd name="connsiteY32" fmla="*/ 3806821 h 4957739"/>
              <a:gd name="connsiteX33" fmla="*/ 19873 w 5228120"/>
              <a:gd name="connsiteY33" fmla="*/ 3762336 h 4957739"/>
              <a:gd name="connsiteX34" fmla="*/ 12558 w 5228120"/>
              <a:gd name="connsiteY34" fmla="*/ 3737490 h 4957739"/>
              <a:gd name="connsiteX35" fmla="*/ 4175 w 5228120"/>
              <a:gd name="connsiteY35" fmla="*/ 3712086 h 4957739"/>
              <a:gd name="connsiteX36" fmla="*/ 560 w 5228120"/>
              <a:gd name="connsiteY36" fmla="*/ 3687606 h 4957739"/>
              <a:gd name="connsiteX37" fmla="*/ 0 w 5228120"/>
              <a:gd name="connsiteY37" fmla="*/ 3668760 h 4957739"/>
              <a:gd name="connsiteX0" fmla="*/ 0 w 5228120"/>
              <a:gd name="connsiteY0" fmla="*/ 3668760 h 4957739"/>
              <a:gd name="connsiteX1" fmla="*/ 4948 w 5228120"/>
              <a:gd name="connsiteY1" fmla="*/ 3649017 h 4957739"/>
              <a:gd name="connsiteX2" fmla="*/ 2889 w 5228120"/>
              <a:gd name="connsiteY2" fmla="*/ 3635689 h 4957739"/>
              <a:gd name="connsiteX3" fmla="*/ 8191 w 5228120"/>
              <a:gd name="connsiteY3" fmla="*/ 3610867 h 4957739"/>
              <a:gd name="connsiteX4" fmla="*/ 13074 w 5228120"/>
              <a:gd name="connsiteY4" fmla="*/ 3574556 h 4957739"/>
              <a:gd name="connsiteX5" fmla="*/ 18280 w 5228120"/>
              <a:gd name="connsiteY5" fmla="*/ 3549561 h 4957739"/>
              <a:gd name="connsiteX6" fmla="*/ 19873 w 5228120"/>
              <a:gd name="connsiteY6" fmla="*/ 3544741 h 4957739"/>
              <a:gd name="connsiteX7" fmla="*/ 19873 w 5228120"/>
              <a:gd name="connsiteY7" fmla="*/ 3381182 h 4957739"/>
              <a:gd name="connsiteX8" fmla="*/ 18092 w 5228120"/>
              <a:gd name="connsiteY8" fmla="*/ 3369117 h 4957739"/>
              <a:gd name="connsiteX9" fmla="*/ 19873 w 5228120"/>
              <a:gd name="connsiteY9" fmla="*/ 3328412 h 4957739"/>
              <a:gd name="connsiteX10" fmla="*/ 17446 w 5228120"/>
              <a:gd name="connsiteY10" fmla="*/ 3322501 h 4957739"/>
              <a:gd name="connsiteX11" fmla="*/ 19873 w 5228120"/>
              <a:gd name="connsiteY11" fmla="*/ 3282705 h 4957739"/>
              <a:gd name="connsiteX12" fmla="*/ 17812 w 5228120"/>
              <a:gd name="connsiteY12" fmla="*/ 3239103 h 4957739"/>
              <a:gd name="connsiteX13" fmla="*/ 12273 w 5228120"/>
              <a:gd name="connsiteY13" fmla="*/ 3235847 h 4957739"/>
              <a:gd name="connsiteX14" fmla="*/ 11786 w 5228120"/>
              <a:gd name="connsiteY14" fmla="*/ 3226285 h 4957739"/>
              <a:gd name="connsiteX15" fmla="*/ 11892 w 5228120"/>
              <a:gd name="connsiteY15" fmla="*/ 3211231 h 4957739"/>
              <a:gd name="connsiteX16" fmla="*/ 17706 w 5228120"/>
              <a:gd name="connsiteY16" fmla="*/ 3177510 h 4957739"/>
              <a:gd name="connsiteX17" fmla="*/ 14268 w 5228120"/>
              <a:gd name="connsiteY17" fmla="*/ 18774 h 4957739"/>
              <a:gd name="connsiteX18" fmla="*/ 30700 w 5228120"/>
              <a:gd name="connsiteY18" fmla="*/ 2147 h 4957739"/>
              <a:gd name="connsiteX19" fmla="*/ 44276 w 5228120"/>
              <a:gd name="connsiteY19" fmla="*/ 0 h 4957739"/>
              <a:gd name="connsiteX20" fmla="*/ 5196316 w 5228120"/>
              <a:gd name="connsiteY20" fmla="*/ 483 h 4957739"/>
              <a:gd name="connsiteX21" fmla="*/ 5224586 w 5228120"/>
              <a:gd name="connsiteY21" fmla="*/ 28755 h 4957739"/>
              <a:gd name="connsiteX22" fmla="*/ 5224586 w 5228120"/>
              <a:gd name="connsiteY22" fmla="*/ 4929546 h 4957739"/>
              <a:gd name="connsiteX23" fmla="*/ 5196315 w 5228120"/>
              <a:gd name="connsiteY23" fmla="*/ 4957738 h 4957739"/>
              <a:gd name="connsiteX24" fmla="*/ 5157924 w 5228120"/>
              <a:gd name="connsiteY24" fmla="*/ 4957738 h 4957739"/>
              <a:gd name="connsiteX25" fmla="*/ 5157922 w 5228120"/>
              <a:gd name="connsiteY25" fmla="*/ 4957739 h 4957739"/>
              <a:gd name="connsiteX26" fmla="*/ 44266 w 5228120"/>
              <a:gd name="connsiteY26" fmla="*/ 4957092 h 4957739"/>
              <a:gd name="connsiteX27" fmla="*/ 19873 w 5228120"/>
              <a:gd name="connsiteY27" fmla="*/ 4940609 h 4957739"/>
              <a:gd name="connsiteX28" fmla="*/ 19873 w 5228120"/>
              <a:gd name="connsiteY28" fmla="*/ 4191554 h 4957739"/>
              <a:gd name="connsiteX29" fmla="*/ 13009 w 5228120"/>
              <a:gd name="connsiteY29" fmla="*/ 4167103 h 4957739"/>
              <a:gd name="connsiteX30" fmla="*/ 19873 w 5228120"/>
              <a:gd name="connsiteY30" fmla="*/ 4141955 h 4957739"/>
              <a:gd name="connsiteX31" fmla="*/ 19873 w 5228120"/>
              <a:gd name="connsiteY31" fmla="*/ 3806821 h 4957739"/>
              <a:gd name="connsiteX32" fmla="*/ 19873 w 5228120"/>
              <a:gd name="connsiteY32" fmla="*/ 3762336 h 4957739"/>
              <a:gd name="connsiteX33" fmla="*/ 12558 w 5228120"/>
              <a:gd name="connsiteY33" fmla="*/ 3737490 h 4957739"/>
              <a:gd name="connsiteX34" fmla="*/ 4175 w 5228120"/>
              <a:gd name="connsiteY34" fmla="*/ 3712086 h 4957739"/>
              <a:gd name="connsiteX35" fmla="*/ 560 w 5228120"/>
              <a:gd name="connsiteY35" fmla="*/ 3687606 h 4957739"/>
              <a:gd name="connsiteX36" fmla="*/ 0 w 5228120"/>
              <a:gd name="connsiteY36" fmla="*/ 3668760 h 4957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228120" h="4957739">
                <a:moveTo>
                  <a:pt x="0" y="3668760"/>
                </a:moveTo>
                <a:lnTo>
                  <a:pt x="4948" y="3649017"/>
                </a:lnTo>
                <a:cubicBezTo>
                  <a:pt x="5428" y="3643504"/>
                  <a:pt x="2348" y="3642047"/>
                  <a:pt x="2889" y="3635689"/>
                </a:cubicBezTo>
                <a:lnTo>
                  <a:pt x="8191" y="3610867"/>
                </a:lnTo>
                <a:lnTo>
                  <a:pt x="13074" y="3574556"/>
                </a:lnTo>
                <a:lnTo>
                  <a:pt x="18280" y="3549561"/>
                </a:lnTo>
                <a:lnTo>
                  <a:pt x="19873" y="3544741"/>
                </a:lnTo>
                <a:lnTo>
                  <a:pt x="19873" y="3381182"/>
                </a:lnTo>
                <a:lnTo>
                  <a:pt x="18092" y="3369117"/>
                </a:lnTo>
                <a:cubicBezTo>
                  <a:pt x="18686" y="3355549"/>
                  <a:pt x="19279" y="3341980"/>
                  <a:pt x="19873" y="3328412"/>
                </a:cubicBezTo>
                <a:lnTo>
                  <a:pt x="17446" y="3322501"/>
                </a:lnTo>
                <a:lnTo>
                  <a:pt x="19873" y="3282705"/>
                </a:lnTo>
                <a:cubicBezTo>
                  <a:pt x="19530" y="3269526"/>
                  <a:pt x="20072" y="3246690"/>
                  <a:pt x="17812" y="3239103"/>
                </a:cubicBezTo>
                <a:lnTo>
                  <a:pt x="12273" y="3235847"/>
                </a:lnTo>
                <a:cubicBezTo>
                  <a:pt x="12111" y="3232660"/>
                  <a:pt x="11948" y="3229472"/>
                  <a:pt x="11786" y="3226285"/>
                </a:cubicBezTo>
                <a:cubicBezTo>
                  <a:pt x="12210" y="3225585"/>
                  <a:pt x="11857" y="3211799"/>
                  <a:pt x="11892" y="3211231"/>
                </a:cubicBezTo>
                <a:lnTo>
                  <a:pt x="17706" y="3177510"/>
                </a:lnTo>
                <a:lnTo>
                  <a:pt x="14268" y="18774"/>
                </a:lnTo>
                <a:cubicBezTo>
                  <a:pt x="19746" y="9227"/>
                  <a:pt x="21251" y="7690"/>
                  <a:pt x="30700" y="2147"/>
                </a:cubicBezTo>
                <a:lnTo>
                  <a:pt x="44276" y="0"/>
                </a:lnTo>
                <a:lnTo>
                  <a:pt x="5196316" y="483"/>
                </a:lnTo>
                <a:cubicBezTo>
                  <a:pt x="5211913" y="528"/>
                  <a:pt x="5224547" y="13159"/>
                  <a:pt x="5224586" y="28755"/>
                </a:cubicBezTo>
                <a:cubicBezTo>
                  <a:pt x="5229299" y="850266"/>
                  <a:pt x="5229298" y="4108050"/>
                  <a:pt x="5224586" y="4929546"/>
                </a:cubicBezTo>
                <a:cubicBezTo>
                  <a:pt x="5224498" y="4945112"/>
                  <a:pt x="5211880" y="4957697"/>
                  <a:pt x="5196315" y="4957738"/>
                </a:cubicBezTo>
                <a:lnTo>
                  <a:pt x="5157924" y="4957738"/>
                </a:lnTo>
                <a:cubicBezTo>
                  <a:pt x="5157923" y="4957738"/>
                  <a:pt x="5157923" y="4957739"/>
                  <a:pt x="5157922" y="4957739"/>
                </a:cubicBezTo>
                <a:lnTo>
                  <a:pt x="44266" y="4957092"/>
                </a:lnTo>
                <a:cubicBezTo>
                  <a:pt x="30798" y="4957039"/>
                  <a:pt x="19909" y="4949683"/>
                  <a:pt x="19873" y="4940609"/>
                </a:cubicBezTo>
                <a:lnTo>
                  <a:pt x="19873" y="4191554"/>
                </a:lnTo>
                <a:lnTo>
                  <a:pt x="13009" y="4167103"/>
                </a:lnTo>
                <a:cubicBezTo>
                  <a:pt x="13312" y="4153381"/>
                  <a:pt x="17586" y="4150338"/>
                  <a:pt x="19873" y="4141955"/>
                </a:cubicBezTo>
                <a:lnTo>
                  <a:pt x="19873" y="3806821"/>
                </a:lnTo>
                <a:lnTo>
                  <a:pt x="19873" y="3762336"/>
                </a:lnTo>
                <a:lnTo>
                  <a:pt x="12558" y="3737490"/>
                </a:lnTo>
                <a:cubicBezTo>
                  <a:pt x="18407" y="3727494"/>
                  <a:pt x="6970" y="3720184"/>
                  <a:pt x="4175" y="3712086"/>
                </a:cubicBezTo>
                <a:lnTo>
                  <a:pt x="560" y="3687606"/>
                </a:lnTo>
                <a:cubicBezTo>
                  <a:pt x="373" y="3681324"/>
                  <a:pt x="187" y="3675042"/>
                  <a:pt x="0" y="3668760"/>
                </a:cubicBezTo>
                <a:close/>
              </a:path>
            </a:pathLst>
          </a:custGeom>
          <a:solidFill>
            <a:srgbClr val="FFFFFF"/>
          </a:solidFill>
          <a:ln w="9525" cap="flat">
            <a:noFill/>
            <a:prstDash val="solid"/>
            <a:miter/>
          </a:ln>
        </p:spPr>
        <p:txBody>
          <a:bodyPr wrap="square" rtlCol="0" anchor="ctr">
            <a:noAutofit/>
          </a:bodyPr>
          <a:lstStyle/>
          <a:p>
            <a:endParaRPr lang="en-US"/>
          </a:p>
        </p:txBody>
      </p:sp>
      <p:sp>
        <p:nvSpPr>
          <p:cNvPr id="22" name="Rectangle 21">
            <a:extLst>
              <a:ext uri="{FF2B5EF4-FFF2-40B4-BE49-F238E27FC236}">
                <a16:creationId xmlns:a16="http://schemas.microsoft.com/office/drawing/2014/main" id="{267F9DA9-5521-4A58-9B23-C108A3A247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0000">
            <a:off x="6125829" y="2260582"/>
            <a:ext cx="5012973" cy="3772566"/>
          </a:xfrm>
          <a:prstGeom prst="rect">
            <a:avLst/>
          </a:prstGeom>
          <a:solidFill>
            <a:schemeClr val="tx1">
              <a:lumMod val="95000"/>
            </a:schemeClr>
          </a:solidFill>
          <a:ln>
            <a:noFill/>
          </a:ln>
          <a:effectLst>
            <a:outerShdw blurRad="508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table&#10;&#10;AI-generated content may be incorrect.">
            <a:extLst>
              <a:ext uri="{FF2B5EF4-FFF2-40B4-BE49-F238E27FC236}">
                <a16:creationId xmlns:a16="http://schemas.microsoft.com/office/drawing/2014/main" id="{03E96F37-01E2-6E81-CA5F-FF05FA03EF8E}"/>
              </a:ext>
            </a:extLst>
          </p:cNvPr>
          <p:cNvPicPr>
            <a:picLocks noChangeAspect="1"/>
          </p:cNvPicPr>
          <p:nvPr/>
        </p:nvPicPr>
        <p:blipFill>
          <a:blip r:embed="rId2"/>
          <a:stretch>
            <a:fillRect/>
          </a:stretch>
        </p:blipFill>
        <p:spPr>
          <a:xfrm>
            <a:off x="2764943" y="2686749"/>
            <a:ext cx="1460311" cy="3186753"/>
          </a:xfrm>
          <a:prstGeom prst="rect">
            <a:avLst/>
          </a:prstGeom>
        </p:spPr>
      </p:pic>
      <p:sp>
        <p:nvSpPr>
          <p:cNvPr id="24" name="Freeform: Shape 23">
            <a:extLst>
              <a:ext uri="{FF2B5EF4-FFF2-40B4-BE49-F238E27FC236}">
                <a16:creationId xmlns:a16="http://schemas.microsoft.com/office/drawing/2014/main" id="{CF2B5AB8-A75C-49F7-8DF4-3342BF3C8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320000" flipV="1">
            <a:off x="6852752" y="1751408"/>
            <a:ext cx="3581434" cy="4789123"/>
          </a:xfrm>
          <a:custGeom>
            <a:avLst/>
            <a:gdLst>
              <a:gd name="connsiteX0" fmla="*/ 0 w 5228120"/>
              <a:gd name="connsiteY0" fmla="*/ 3668924 h 4957903"/>
              <a:gd name="connsiteX1" fmla="*/ 4948 w 5228120"/>
              <a:gd name="connsiteY1" fmla="*/ 3649181 h 4957903"/>
              <a:gd name="connsiteX2" fmla="*/ 2889 w 5228120"/>
              <a:gd name="connsiteY2" fmla="*/ 3635853 h 4957903"/>
              <a:gd name="connsiteX3" fmla="*/ 8191 w 5228120"/>
              <a:gd name="connsiteY3" fmla="*/ 3611031 h 4957903"/>
              <a:gd name="connsiteX4" fmla="*/ 13074 w 5228120"/>
              <a:gd name="connsiteY4" fmla="*/ 3574720 h 4957903"/>
              <a:gd name="connsiteX5" fmla="*/ 18280 w 5228120"/>
              <a:gd name="connsiteY5" fmla="*/ 3549725 h 4957903"/>
              <a:gd name="connsiteX6" fmla="*/ 19873 w 5228120"/>
              <a:gd name="connsiteY6" fmla="*/ 3544905 h 4957903"/>
              <a:gd name="connsiteX7" fmla="*/ 19873 w 5228120"/>
              <a:gd name="connsiteY7" fmla="*/ 3381346 h 4957903"/>
              <a:gd name="connsiteX8" fmla="*/ 18092 w 5228120"/>
              <a:gd name="connsiteY8" fmla="*/ 3369281 h 4957903"/>
              <a:gd name="connsiteX9" fmla="*/ 19873 w 5228120"/>
              <a:gd name="connsiteY9" fmla="*/ 3328576 h 4957903"/>
              <a:gd name="connsiteX10" fmla="*/ 17446 w 5228120"/>
              <a:gd name="connsiteY10" fmla="*/ 3322665 h 4957903"/>
              <a:gd name="connsiteX11" fmla="*/ 19873 w 5228120"/>
              <a:gd name="connsiteY11" fmla="*/ 3282869 h 4957903"/>
              <a:gd name="connsiteX12" fmla="*/ 17812 w 5228120"/>
              <a:gd name="connsiteY12" fmla="*/ 3239267 h 4957903"/>
              <a:gd name="connsiteX13" fmla="*/ 12273 w 5228120"/>
              <a:gd name="connsiteY13" fmla="*/ 3236011 h 4957903"/>
              <a:gd name="connsiteX14" fmla="*/ 11786 w 5228120"/>
              <a:gd name="connsiteY14" fmla="*/ 3226449 h 4957903"/>
              <a:gd name="connsiteX15" fmla="*/ 11892 w 5228120"/>
              <a:gd name="connsiteY15" fmla="*/ 3211395 h 4957903"/>
              <a:gd name="connsiteX16" fmla="*/ 17706 w 5228120"/>
              <a:gd name="connsiteY16" fmla="*/ 3177674 h 4957903"/>
              <a:gd name="connsiteX17" fmla="*/ 14268 w 5228120"/>
              <a:gd name="connsiteY17" fmla="*/ 18938 h 4957903"/>
              <a:gd name="connsiteX18" fmla="*/ 30700 w 5228120"/>
              <a:gd name="connsiteY18" fmla="*/ 2311 h 4957903"/>
              <a:gd name="connsiteX19" fmla="*/ 44276 w 5228120"/>
              <a:gd name="connsiteY19" fmla="*/ 164 h 4957903"/>
              <a:gd name="connsiteX20" fmla="*/ 813371 w 5228120"/>
              <a:gd name="connsiteY20" fmla="*/ 10 h 4957903"/>
              <a:gd name="connsiteX21" fmla="*/ 832106 w 5228120"/>
              <a:gd name="connsiteY21" fmla="*/ 9 h 4957903"/>
              <a:gd name="connsiteX22" fmla="*/ 832122 w 5228120"/>
              <a:gd name="connsiteY22" fmla="*/ 0 h 4957903"/>
              <a:gd name="connsiteX23" fmla="*/ 3871237 w 5228120"/>
              <a:gd name="connsiteY23" fmla="*/ 0 h 4957903"/>
              <a:gd name="connsiteX24" fmla="*/ 3872793 w 5228120"/>
              <a:gd name="connsiteY24" fmla="*/ 647 h 4957903"/>
              <a:gd name="connsiteX25" fmla="*/ 5196316 w 5228120"/>
              <a:gd name="connsiteY25" fmla="*/ 647 h 4957903"/>
              <a:gd name="connsiteX26" fmla="*/ 5224586 w 5228120"/>
              <a:gd name="connsiteY26" fmla="*/ 28919 h 4957903"/>
              <a:gd name="connsiteX27" fmla="*/ 5224586 w 5228120"/>
              <a:gd name="connsiteY27" fmla="*/ 4929710 h 4957903"/>
              <a:gd name="connsiteX28" fmla="*/ 5196315 w 5228120"/>
              <a:gd name="connsiteY28" fmla="*/ 4957902 h 4957903"/>
              <a:gd name="connsiteX29" fmla="*/ 5157924 w 5228120"/>
              <a:gd name="connsiteY29" fmla="*/ 4957902 h 4957903"/>
              <a:gd name="connsiteX30" fmla="*/ 5157922 w 5228120"/>
              <a:gd name="connsiteY30" fmla="*/ 4957903 h 4957903"/>
              <a:gd name="connsiteX31" fmla="*/ 1369345 w 5228120"/>
              <a:gd name="connsiteY31" fmla="*/ 4957903 h 4957903"/>
              <a:gd name="connsiteX32" fmla="*/ 1367050 w 5228120"/>
              <a:gd name="connsiteY32" fmla="*/ 4957256 h 4957903"/>
              <a:gd name="connsiteX33" fmla="*/ 44266 w 5228120"/>
              <a:gd name="connsiteY33" fmla="*/ 4957256 h 4957903"/>
              <a:gd name="connsiteX34" fmla="*/ 19873 w 5228120"/>
              <a:gd name="connsiteY34" fmla="*/ 4940773 h 4957903"/>
              <a:gd name="connsiteX35" fmla="*/ 19873 w 5228120"/>
              <a:gd name="connsiteY35" fmla="*/ 4191718 h 4957903"/>
              <a:gd name="connsiteX36" fmla="*/ 13009 w 5228120"/>
              <a:gd name="connsiteY36" fmla="*/ 4167267 h 4957903"/>
              <a:gd name="connsiteX37" fmla="*/ 19873 w 5228120"/>
              <a:gd name="connsiteY37" fmla="*/ 4142119 h 4957903"/>
              <a:gd name="connsiteX38" fmla="*/ 19873 w 5228120"/>
              <a:gd name="connsiteY38" fmla="*/ 3806985 h 4957903"/>
              <a:gd name="connsiteX39" fmla="*/ 19873 w 5228120"/>
              <a:gd name="connsiteY39" fmla="*/ 3762500 h 4957903"/>
              <a:gd name="connsiteX40" fmla="*/ 12558 w 5228120"/>
              <a:gd name="connsiteY40" fmla="*/ 3737654 h 4957903"/>
              <a:gd name="connsiteX41" fmla="*/ 4175 w 5228120"/>
              <a:gd name="connsiteY41" fmla="*/ 3712250 h 4957903"/>
              <a:gd name="connsiteX42" fmla="*/ 560 w 5228120"/>
              <a:gd name="connsiteY42" fmla="*/ 3687770 h 4957903"/>
              <a:gd name="connsiteX0" fmla="*/ 0 w 5228120"/>
              <a:gd name="connsiteY0" fmla="*/ 3668924 h 4957903"/>
              <a:gd name="connsiteX1" fmla="*/ 4948 w 5228120"/>
              <a:gd name="connsiteY1" fmla="*/ 3649181 h 4957903"/>
              <a:gd name="connsiteX2" fmla="*/ 2889 w 5228120"/>
              <a:gd name="connsiteY2" fmla="*/ 3635853 h 4957903"/>
              <a:gd name="connsiteX3" fmla="*/ 8191 w 5228120"/>
              <a:gd name="connsiteY3" fmla="*/ 3611031 h 4957903"/>
              <a:gd name="connsiteX4" fmla="*/ 13074 w 5228120"/>
              <a:gd name="connsiteY4" fmla="*/ 3574720 h 4957903"/>
              <a:gd name="connsiteX5" fmla="*/ 18280 w 5228120"/>
              <a:gd name="connsiteY5" fmla="*/ 3549725 h 4957903"/>
              <a:gd name="connsiteX6" fmla="*/ 19873 w 5228120"/>
              <a:gd name="connsiteY6" fmla="*/ 3544905 h 4957903"/>
              <a:gd name="connsiteX7" fmla="*/ 19873 w 5228120"/>
              <a:gd name="connsiteY7" fmla="*/ 3381346 h 4957903"/>
              <a:gd name="connsiteX8" fmla="*/ 18092 w 5228120"/>
              <a:gd name="connsiteY8" fmla="*/ 3369281 h 4957903"/>
              <a:gd name="connsiteX9" fmla="*/ 19873 w 5228120"/>
              <a:gd name="connsiteY9" fmla="*/ 3328576 h 4957903"/>
              <a:gd name="connsiteX10" fmla="*/ 17446 w 5228120"/>
              <a:gd name="connsiteY10" fmla="*/ 3322665 h 4957903"/>
              <a:gd name="connsiteX11" fmla="*/ 19873 w 5228120"/>
              <a:gd name="connsiteY11" fmla="*/ 3282869 h 4957903"/>
              <a:gd name="connsiteX12" fmla="*/ 17812 w 5228120"/>
              <a:gd name="connsiteY12" fmla="*/ 3239267 h 4957903"/>
              <a:gd name="connsiteX13" fmla="*/ 12273 w 5228120"/>
              <a:gd name="connsiteY13" fmla="*/ 3236011 h 4957903"/>
              <a:gd name="connsiteX14" fmla="*/ 11786 w 5228120"/>
              <a:gd name="connsiteY14" fmla="*/ 3226449 h 4957903"/>
              <a:gd name="connsiteX15" fmla="*/ 11892 w 5228120"/>
              <a:gd name="connsiteY15" fmla="*/ 3211395 h 4957903"/>
              <a:gd name="connsiteX16" fmla="*/ 17706 w 5228120"/>
              <a:gd name="connsiteY16" fmla="*/ 3177674 h 4957903"/>
              <a:gd name="connsiteX17" fmla="*/ 14268 w 5228120"/>
              <a:gd name="connsiteY17" fmla="*/ 18938 h 4957903"/>
              <a:gd name="connsiteX18" fmla="*/ 30700 w 5228120"/>
              <a:gd name="connsiteY18" fmla="*/ 2311 h 4957903"/>
              <a:gd name="connsiteX19" fmla="*/ 44276 w 5228120"/>
              <a:gd name="connsiteY19" fmla="*/ 164 h 4957903"/>
              <a:gd name="connsiteX20" fmla="*/ 813371 w 5228120"/>
              <a:gd name="connsiteY20" fmla="*/ 10 h 4957903"/>
              <a:gd name="connsiteX21" fmla="*/ 832106 w 5228120"/>
              <a:gd name="connsiteY21" fmla="*/ 9 h 4957903"/>
              <a:gd name="connsiteX22" fmla="*/ 832122 w 5228120"/>
              <a:gd name="connsiteY22" fmla="*/ 0 h 4957903"/>
              <a:gd name="connsiteX23" fmla="*/ 3871237 w 5228120"/>
              <a:gd name="connsiteY23" fmla="*/ 0 h 4957903"/>
              <a:gd name="connsiteX24" fmla="*/ 3872793 w 5228120"/>
              <a:gd name="connsiteY24" fmla="*/ 647 h 4957903"/>
              <a:gd name="connsiteX25" fmla="*/ 5196316 w 5228120"/>
              <a:gd name="connsiteY25" fmla="*/ 647 h 4957903"/>
              <a:gd name="connsiteX26" fmla="*/ 5224586 w 5228120"/>
              <a:gd name="connsiteY26" fmla="*/ 28919 h 4957903"/>
              <a:gd name="connsiteX27" fmla="*/ 5224586 w 5228120"/>
              <a:gd name="connsiteY27" fmla="*/ 4929710 h 4957903"/>
              <a:gd name="connsiteX28" fmla="*/ 5196315 w 5228120"/>
              <a:gd name="connsiteY28" fmla="*/ 4957902 h 4957903"/>
              <a:gd name="connsiteX29" fmla="*/ 5157924 w 5228120"/>
              <a:gd name="connsiteY29" fmla="*/ 4957902 h 4957903"/>
              <a:gd name="connsiteX30" fmla="*/ 5157922 w 5228120"/>
              <a:gd name="connsiteY30" fmla="*/ 4957903 h 4957903"/>
              <a:gd name="connsiteX31" fmla="*/ 1369345 w 5228120"/>
              <a:gd name="connsiteY31" fmla="*/ 4957903 h 4957903"/>
              <a:gd name="connsiteX32" fmla="*/ 44266 w 5228120"/>
              <a:gd name="connsiteY32" fmla="*/ 4957256 h 4957903"/>
              <a:gd name="connsiteX33" fmla="*/ 19873 w 5228120"/>
              <a:gd name="connsiteY33" fmla="*/ 4940773 h 4957903"/>
              <a:gd name="connsiteX34" fmla="*/ 19873 w 5228120"/>
              <a:gd name="connsiteY34" fmla="*/ 4191718 h 4957903"/>
              <a:gd name="connsiteX35" fmla="*/ 13009 w 5228120"/>
              <a:gd name="connsiteY35" fmla="*/ 4167267 h 4957903"/>
              <a:gd name="connsiteX36" fmla="*/ 19873 w 5228120"/>
              <a:gd name="connsiteY36" fmla="*/ 4142119 h 4957903"/>
              <a:gd name="connsiteX37" fmla="*/ 19873 w 5228120"/>
              <a:gd name="connsiteY37" fmla="*/ 3806985 h 4957903"/>
              <a:gd name="connsiteX38" fmla="*/ 19873 w 5228120"/>
              <a:gd name="connsiteY38" fmla="*/ 3762500 h 4957903"/>
              <a:gd name="connsiteX39" fmla="*/ 12558 w 5228120"/>
              <a:gd name="connsiteY39" fmla="*/ 3737654 h 4957903"/>
              <a:gd name="connsiteX40" fmla="*/ 4175 w 5228120"/>
              <a:gd name="connsiteY40" fmla="*/ 3712250 h 4957903"/>
              <a:gd name="connsiteX41" fmla="*/ 560 w 5228120"/>
              <a:gd name="connsiteY41" fmla="*/ 3687770 h 4957903"/>
              <a:gd name="connsiteX42" fmla="*/ 0 w 5228120"/>
              <a:gd name="connsiteY42" fmla="*/ 3668924 h 4957903"/>
              <a:gd name="connsiteX0" fmla="*/ 0 w 5228120"/>
              <a:gd name="connsiteY0" fmla="*/ 3668924 h 4957903"/>
              <a:gd name="connsiteX1" fmla="*/ 4948 w 5228120"/>
              <a:gd name="connsiteY1" fmla="*/ 3649181 h 4957903"/>
              <a:gd name="connsiteX2" fmla="*/ 2889 w 5228120"/>
              <a:gd name="connsiteY2" fmla="*/ 3635853 h 4957903"/>
              <a:gd name="connsiteX3" fmla="*/ 8191 w 5228120"/>
              <a:gd name="connsiteY3" fmla="*/ 3611031 h 4957903"/>
              <a:gd name="connsiteX4" fmla="*/ 13074 w 5228120"/>
              <a:gd name="connsiteY4" fmla="*/ 3574720 h 4957903"/>
              <a:gd name="connsiteX5" fmla="*/ 18280 w 5228120"/>
              <a:gd name="connsiteY5" fmla="*/ 3549725 h 4957903"/>
              <a:gd name="connsiteX6" fmla="*/ 19873 w 5228120"/>
              <a:gd name="connsiteY6" fmla="*/ 3544905 h 4957903"/>
              <a:gd name="connsiteX7" fmla="*/ 19873 w 5228120"/>
              <a:gd name="connsiteY7" fmla="*/ 3381346 h 4957903"/>
              <a:gd name="connsiteX8" fmla="*/ 18092 w 5228120"/>
              <a:gd name="connsiteY8" fmla="*/ 3369281 h 4957903"/>
              <a:gd name="connsiteX9" fmla="*/ 19873 w 5228120"/>
              <a:gd name="connsiteY9" fmla="*/ 3328576 h 4957903"/>
              <a:gd name="connsiteX10" fmla="*/ 17446 w 5228120"/>
              <a:gd name="connsiteY10" fmla="*/ 3322665 h 4957903"/>
              <a:gd name="connsiteX11" fmla="*/ 19873 w 5228120"/>
              <a:gd name="connsiteY11" fmla="*/ 3282869 h 4957903"/>
              <a:gd name="connsiteX12" fmla="*/ 17812 w 5228120"/>
              <a:gd name="connsiteY12" fmla="*/ 3239267 h 4957903"/>
              <a:gd name="connsiteX13" fmla="*/ 12273 w 5228120"/>
              <a:gd name="connsiteY13" fmla="*/ 3236011 h 4957903"/>
              <a:gd name="connsiteX14" fmla="*/ 11786 w 5228120"/>
              <a:gd name="connsiteY14" fmla="*/ 3226449 h 4957903"/>
              <a:gd name="connsiteX15" fmla="*/ 11892 w 5228120"/>
              <a:gd name="connsiteY15" fmla="*/ 3211395 h 4957903"/>
              <a:gd name="connsiteX16" fmla="*/ 17706 w 5228120"/>
              <a:gd name="connsiteY16" fmla="*/ 3177674 h 4957903"/>
              <a:gd name="connsiteX17" fmla="*/ 14268 w 5228120"/>
              <a:gd name="connsiteY17" fmla="*/ 18938 h 4957903"/>
              <a:gd name="connsiteX18" fmla="*/ 30700 w 5228120"/>
              <a:gd name="connsiteY18" fmla="*/ 2311 h 4957903"/>
              <a:gd name="connsiteX19" fmla="*/ 44276 w 5228120"/>
              <a:gd name="connsiteY19" fmla="*/ 164 h 4957903"/>
              <a:gd name="connsiteX20" fmla="*/ 813371 w 5228120"/>
              <a:gd name="connsiteY20" fmla="*/ 10 h 4957903"/>
              <a:gd name="connsiteX21" fmla="*/ 832106 w 5228120"/>
              <a:gd name="connsiteY21" fmla="*/ 9 h 4957903"/>
              <a:gd name="connsiteX22" fmla="*/ 3871237 w 5228120"/>
              <a:gd name="connsiteY22" fmla="*/ 0 h 4957903"/>
              <a:gd name="connsiteX23" fmla="*/ 3872793 w 5228120"/>
              <a:gd name="connsiteY23" fmla="*/ 647 h 4957903"/>
              <a:gd name="connsiteX24" fmla="*/ 5196316 w 5228120"/>
              <a:gd name="connsiteY24" fmla="*/ 647 h 4957903"/>
              <a:gd name="connsiteX25" fmla="*/ 5224586 w 5228120"/>
              <a:gd name="connsiteY25" fmla="*/ 28919 h 4957903"/>
              <a:gd name="connsiteX26" fmla="*/ 5224586 w 5228120"/>
              <a:gd name="connsiteY26" fmla="*/ 4929710 h 4957903"/>
              <a:gd name="connsiteX27" fmla="*/ 5196315 w 5228120"/>
              <a:gd name="connsiteY27" fmla="*/ 4957902 h 4957903"/>
              <a:gd name="connsiteX28" fmla="*/ 5157924 w 5228120"/>
              <a:gd name="connsiteY28" fmla="*/ 4957902 h 4957903"/>
              <a:gd name="connsiteX29" fmla="*/ 5157922 w 5228120"/>
              <a:gd name="connsiteY29" fmla="*/ 4957903 h 4957903"/>
              <a:gd name="connsiteX30" fmla="*/ 1369345 w 5228120"/>
              <a:gd name="connsiteY30" fmla="*/ 4957903 h 4957903"/>
              <a:gd name="connsiteX31" fmla="*/ 44266 w 5228120"/>
              <a:gd name="connsiteY31" fmla="*/ 4957256 h 4957903"/>
              <a:gd name="connsiteX32" fmla="*/ 19873 w 5228120"/>
              <a:gd name="connsiteY32" fmla="*/ 4940773 h 4957903"/>
              <a:gd name="connsiteX33" fmla="*/ 19873 w 5228120"/>
              <a:gd name="connsiteY33" fmla="*/ 4191718 h 4957903"/>
              <a:gd name="connsiteX34" fmla="*/ 13009 w 5228120"/>
              <a:gd name="connsiteY34" fmla="*/ 4167267 h 4957903"/>
              <a:gd name="connsiteX35" fmla="*/ 19873 w 5228120"/>
              <a:gd name="connsiteY35" fmla="*/ 4142119 h 4957903"/>
              <a:gd name="connsiteX36" fmla="*/ 19873 w 5228120"/>
              <a:gd name="connsiteY36" fmla="*/ 3806985 h 4957903"/>
              <a:gd name="connsiteX37" fmla="*/ 19873 w 5228120"/>
              <a:gd name="connsiteY37" fmla="*/ 3762500 h 4957903"/>
              <a:gd name="connsiteX38" fmla="*/ 12558 w 5228120"/>
              <a:gd name="connsiteY38" fmla="*/ 3737654 h 4957903"/>
              <a:gd name="connsiteX39" fmla="*/ 4175 w 5228120"/>
              <a:gd name="connsiteY39" fmla="*/ 3712250 h 4957903"/>
              <a:gd name="connsiteX40" fmla="*/ 560 w 5228120"/>
              <a:gd name="connsiteY40" fmla="*/ 3687770 h 4957903"/>
              <a:gd name="connsiteX41" fmla="*/ 0 w 5228120"/>
              <a:gd name="connsiteY41" fmla="*/ 3668924 h 4957903"/>
              <a:gd name="connsiteX0" fmla="*/ 0 w 5228120"/>
              <a:gd name="connsiteY0" fmla="*/ 3668924 h 4957903"/>
              <a:gd name="connsiteX1" fmla="*/ 4948 w 5228120"/>
              <a:gd name="connsiteY1" fmla="*/ 3649181 h 4957903"/>
              <a:gd name="connsiteX2" fmla="*/ 2889 w 5228120"/>
              <a:gd name="connsiteY2" fmla="*/ 3635853 h 4957903"/>
              <a:gd name="connsiteX3" fmla="*/ 8191 w 5228120"/>
              <a:gd name="connsiteY3" fmla="*/ 3611031 h 4957903"/>
              <a:gd name="connsiteX4" fmla="*/ 13074 w 5228120"/>
              <a:gd name="connsiteY4" fmla="*/ 3574720 h 4957903"/>
              <a:gd name="connsiteX5" fmla="*/ 18280 w 5228120"/>
              <a:gd name="connsiteY5" fmla="*/ 3549725 h 4957903"/>
              <a:gd name="connsiteX6" fmla="*/ 19873 w 5228120"/>
              <a:gd name="connsiteY6" fmla="*/ 3544905 h 4957903"/>
              <a:gd name="connsiteX7" fmla="*/ 19873 w 5228120"/>
              <a:gd name="connsiteY7" fmla="*/ 3381346 h 4957903"/>
              <a:gd name="connsiteX8" fmla="*/ 18092 w 5228120"/>
              <a:gd name="connsiteY8" fmla="*/ 3369281 h 4957903"/>
              <a:gd name="connsiteX9" fmla="*/ 19873 w 5228120"/>
              <a:gd name="connsiteY9" fmla="*/ 3328576 h 4957903"/>
              <a:gd name="connsiteX10" fmla="*/ 17446 w 5228120"/>
              <a:gd name="connsiteY10" fmla="*/ 3322665 h 4957903"/>
              <a:gd name="connsiteX11" fmla="*/ 19873 w 5228120"/>
              <a:gd name="connsiteY11" fmla="*/ 3282869 h 4957903"/>
              <a:gd name="connsiteX12" fmla="*/ 17812 w 5228120"/>
              <a:gd name="connsiteY12" fmla="*/ 3239267 h 4957903"/>
              <a:gd name="connsiteX13" fmla="*/ 12273 w 5228120"/>
              <a:gd name="connsiteY13" fmla="*/ 3236011 h 4957903"/>
              <a:gd name="connsiteX14" fmla="*/ 11786 w 5228120"/>
              <a:gd name="connsiteY14" fmla="*/ 3226449 h 4957903"/>
              <a:gd name="connsiteX15" fmla="*/ 11892 w 5228120"/>
              <a:gd name="connsiteY15" fmla="*/ 3211395 h 4957903"/>
              <a:gd name="connsiteX16" fmla="*/ 17706 w 5228120"/>
              <a:gd name="connsiteY16" fmla="*/ 3177674 h 4957903"/>
              <a:gd name="connsiteX17" fmla="*/ 14268 w 5228120"/>
              <a:gd name="connsiteY17" fmla="*/ 18938 h 4957903"/>
              <a:gd name="connsiteX18" fmla="*/ 30700 w 5228120"/>
              <a:gd name="connsiteY18" fmla="*/ 2311 h 4957903"/>
              <a:gd name="connsiteX19" fmla="*/ 44276 w 5228120"/>
              <a:gd name="connsiteY19" fmla="*/ 164 h 4957903"/>
              <a:gd name="connsiteX20" fmla="*/ 813371 w 5228120"/>
              <a:gd name="connsiteY20" fmla="*/ 10 h 4957903"/>
              <a:gd name="connsiteX21" fmla="*/ 3871237 w 5228120"/>
              <a:gd name="connsiteY21" fmla="*/ 0 h 4957903"/>
              <a:gd name="connsiteX22" fmla="*/ 3872793 w 5228120"/>
              <a:gd name="connsiteY22" fmla="*/ 647 h 4957903"/>
              <a:gd name="connsiteX23" fmla="*/ 5196316 w 5228120"/>
              <a:gd name="connsiteY23" fmla="*/ 647 h 4957903"/>
              <a:gd name="connsiteX24" fmla="*/ 5224586 w 5228120"/>
              <a:gd name="connsiteY24" fmla="*/ 28919 h 4957903"/>
              <a:gd name="connsiteX25" fmla="*/ 5224586 w 5228120"/>
              <a:gd name="connsiteY25" fmla="*/ 4929710 h 4957903"/>
              <a:gd name="connsiteX26" fmla="*/ 5196315 w 5228120"/>
              <a:gd name="connsiteY26" fmla="*/ 4957902 h 4957903"/>
              <a:gd name="connsiteX27" fmla="*/ 5157924 w 5228120"/>
              <a:gd name="connsiteY27" fmla="*/ 4957902 h 4957903"/>
              <a:gd name="connsiteX28" fmla="*/ 5157922 w 5228120"/>
              <a:gd name="connsiteY28" fmla="*/ 4957903 h 4957903"/>
              <a:gd name="connsiteX29" fmla="*/ 1369345 w 5228120"/>
              <a:gd name="connsiteY29" fmla="*/ 4957903 h 4957903"/>
              <a:gd name="connsiteX30" fmla="*/ 44266 w 5228120"/>
              <a:gd name="connsiteY30" fmla="*/ 4957256 h 4957903"/>
              <a:gd name="connsiteX31" fmla="*/ 19873 w 5228120"/>
              <a:gd name="connsiteY31" fmla="*/ 4940773 h 4957903"/>
              <a:gd name="connsiteX32" fmla="*/ 19873 w 5228120"/>
              <a:gd name="connsiteY32" fmla="*/ 4191718 h 4957903"/>
              <a:gd name="connsiteX33" fmla="*/ 13009 w 5228120"/>
              <a:gd name="connsiteY33" fmla="*/ 4167267 h 4957903"/>
              <a:gd name="connsiteX34" fmla="*/ 19873 w 5228120"/>
              <a:gd name="connsiteY34" fmla="*/ 4142119 h 4957903"/>
              <a:gd name="connsiteX35" fmla="*/ 19873 w 5228120"/>
              <a:gd name="connsiteY35" fmla="*/ 3806985 h 4957903"/>
              <a:gd name="connsiteX36" fmla="*/ 19873 w 5228120"/>
              <a:gd name="connsiteY36" fmla="*/ 3762500 h 4957903"/>
              <a:gd name="connsiteX37" fmla="*/ 12558 w 5228120"/>
              <a:gd name="connsiteY37" fmla="*/ 3737654 h 4957903"/>
              <a:gd name="connsiteX38" fmla="*/ 4175 w 5228120"/>
              <a:gd name="connsiteY38" fmla="*/ 3712250 h 4957903"/>
              <a:gd name="connsiteX39" fmla="*/ 560 w 5228120"/>
              <a:gd name="connsiteY39" fmla="*/ 3687770 h 4957903"/>
              <a:gd name="connsiteX40" fmla="*/ 0 w 5228120"/>
              <a:gd name="connsiteY40" fmla="*/ 3668924 h 4957903"/>
              <a:gd name="connsiteX0" fmla="*/ 0 w 5228120"/>
              <a:gd name="connsiteY0" fmla="*/ 3668924 h 4957903"/>
              <a:gd name="connsiteX1" fmla="*/ 4948 w 5228120"/>
              <a:gd name="connsiteY1" fmla="*/ 3649181 h 4957903"/>
              <a:gd name="connsiteX2" fmla="*/ 2889 w 5228120"/>
              <a:gd name="connsiteY2" fmla="*/ 3635853 h 4957903"/>
              <a:gd name="connsiteX3" fmla="*/ 8191 w 5228120"/>
              <a:gd name="connsiteY3" fmla="*/ 3611031 h 4957903"/>
              <a:gd name="connsiteX4" fmla="*/ 13074 w 5228120"/>
              <a:gd name="connsiteY4" fmla="*/ 3574720 h 4957903"/>
              <a:gd name="connsiteX5" fmla="*/ 18280 w 5228120"/>
              <a:gd name="connsiteY5" fmla="*/ 3549725 h 4957903"/>
              <a:gd name="connsiteX6" fmla="*/ 19873 w 5228120"/>
              <a:gd name="connsiteY6" fmla="*/ 3544905 h 4957903"/>
              <a:gd name="connsiteX7" fmla="*/ 19873 w 5228120"/>
              <a:gd name="connsiteY7" fmla="*/ 3381346 h 4957903"/>
              <a:gd name="connsiteX8" fmla="*/ 18092 w 5228120"/>
              <a:gd name="connsiteY8" fmla="*/ 3369281 h 4957903"/>
              <a:gd name="connsiteX9" fmla="*/ 19873 w 5228120"/>
              <a:gd name="connsiteY9" fmla="*/ 3328576 h 4957903"/>
              <a:gd name="connsiteX10" fmla="*/ 17446 w 5228120"/>
              <a:gd name="connsiteY10" fmla="*/ 3322665 h 4957903"/>
              <a:gd name="connsiteX11" fmla="*/ 19873 w 5228120"/>
              <a:gd name="connsiteY11" fmla="*/ 3282869 h 4957903"/>
              <a:gd name="connsiteX12" fmla="*/ 17812 w 5228120"/>
              <a:gd name="connsiteY12" fmla="*/ 3239267 h 4957903"/>
              <a:gd name="connsiteX13" fmla="*/ 12273 w 5228120"/>
              <a:gd name="connsiteY13" fmla="*/ 3236011 h 4957903"/>
              <a:gd name="connsiteX14" fmla="*/ 11786 w 5228120"/>
              <a:gd name="connsiteY14" fmla="*/ 3226449 h 4957903"/>
              <a:gd name="connsiteX15" fmla="*/ 11892 w 5228120"/>
              <a:gd name="connsiteY15" fmla="*/ 3211395 h 4957903"/>
              <a:gd name="connsiteX16" fmla="*/ 17706 w 5228120"/>
              <a:gd name="connsiteY16" fmla="*/ 3177674 h 4957903"/>
              <a:gd name="connsiteX17" fmla="*/ 14268 w 5228120"/>
              <a:gd name="connsiteY17" fmla="*/ 18938 h 4957903"/>
              <a:gd name="connsiteX18" fmla="*/ 30700 w 5228120"/>
              <a:gd name="connsiteY18" fmla="*/ 2311 h 4957903"/>
              <a:gd name="connsiteX19" fmla="*/ 44276 w 5228120"/>
              <a:gd name="connsiteY19" fmla="*/ 164 h 4957903"/>
              <a:gd name="connsiteX20" fmla="*/ 3871237 w 5228120"/>
              <a:gd name="connsiteY20" fmla="*/ 0 h 4957903"/>
              <a:gd name="connsiteX21" fmla="*/ 3872793 w 5228120"/>
              <a:gd name="connsiteY21" fmla="*/ 647 h 4957903"/>
              <a:gd name="connsiteX22" fmla="*/ 5196316 w 5228120"/>
              <a:gd name="connsiteY22" fmla="*/ 647 h 4957903"/>
              <a:gd name="connsiteX23" fmla="*/ 5224586 w 5228120"/>
              <a:gd name="connsiteY23" fmla="*/ 28919 h 4957903"/>
              <a:gd name="connsiteX24" fmla="*/ 5224586 w 5228120"/>
              <a:gd name="connsiteY24" fmla="*/ 4929710 h 4957903"/>
              <a:gd name="connsiteX25" fmla="*/ 5196315 w 5228120"/>
              <a:gd name="connsiteY25" fmla="*/ 4957902 h 4957903"/>
              <a:gd name="connsiteX26" fmla="*/ 5157924 w 5228120"/>
              <a:gd name="connsiteY26" fmla="*/ 4957902 h 4957903"/>
              <a:gd name="connsiteX27" fmla="*/ 5157922 w 5228120"/>
              <a:gd name="connsiteY27" fmla="*/ 4957903 h 4957903"/>
              <a:gd name="connsiteX28" fmla="*/ 1369345 w 5228120"/>
              <a:gd name="connsiteY28" fmla="*/ 4957903 h 4957903"/>
              <a:gd name="connsiteX29" fmla="*/ 44266 w 5228120"/>
              <a:gd name="connsiteY29" fmla="*/ 4957256 h 4957903"/>
              <a:gd name="connsiteX30" fmla="*/ 19873 w 5228120"/>
              <a:gd name="connsiteY30" fmla="*/ 4940773 h 4957903"/>
              <a:gd name="connsiteX31" fmla="*/ 19873 w 5228120"/>
              <a:gd name="connsiteY31" fmla="*/ 4191718 h 4957903"/>
              <a:gd name="connsiteX32" fmla="*/ 13009 w 5228120"/>
              <a:gd name="connsiteY32" fmla="*/ 4167267 h 4957903"/>
              <a:gd name="connsiteX33" fmla="*/ 19873 w 5228120"/>
              <a:gd name="connsiteY33" fmla="*/ 4142119 h 4957903"/>
              <a:gd name="connsiteX34" fmla="*/ 19873 w 5228120"/>
              <a:gd name="connsiteY34" fmla="*/ 3806985 h 4957903"/>
              <a:gd name="connsiteX35" fmla="*/ 19873 w 5228120"/>
              <a:gd name="connsiteY35" fmla="*/ 3762500 h 4957903"/>
              <a:gd name="connsiteX36" fmla="*/ 12558 w 5228120"/>
              <a:gd name="connsiteY36" fmla="*/ 3737654 h 4957903"/>
              <a:gd name="connsiteX37" fmla="*/ 4175 w 5228120"/>
              <a:gd name="connsiteY37" fmla="*/ 3712250 h 4957903"/>
              <a:gd name="connsiteX38" fmla="*/ 560 w 5228120"/>
              <a:gd name="connsiteY38" fmla="*/ 3687770 h 4957903"/>
              <a:gd name="connsiteX39" fmla="*/ 0 w 5228120"/>
              <a:gd name="connsiteY39" fmla="*/ 3668924 h 4957903"/>
              <a:gd name="connsiteX0" fmla="*/ 0 w 5228120"/>
              <a:gd name="connsiteY0" fmla="*/ 3668924 h 4957903"/>
              <a:gd name="connsiteX1" fmla="*/ 4948 w 5228120"/>
              <a:gd name="connsiteY1" fmla="*/ 3649181 h 4957903"/>
              <a:gd name="connsiteX2" fmla="*/ 2889 w 5228120"/>
              <a:gd name="connsiteY2" fmla="*/ 3635853 h 4957903"/>
              <a:gd name="connsiteX3" fmla="*/ 8191 w 5228120"/>
              <a:gd name="connsiteY3" fmla="*/ 3611031 h 4957903"/>
              <a:gd name="connsiteX4" fmla="*/ 13074 w 5228120"/>
              <a:gd name="connsiteY4" fmla="*/ 3574720 h 4957903"/>
              <a:gd name="connsiteX5" fmla="*/ 18280 w 5228120"/>
              <a:gd name="connsiteY5" fmla="*/ 3549725 h 4957903"/>
              <a:gd name="connsiteX6" fmla="*/ 19873 w 5228120"/>
              <a:gd name="connsiteY6" fmla="*/ 3544905 h 4957903"/>
              <a:gd name="connsiteX7" fmla="*/ 19873 w 5228120"/>
              <a:gd name="connsiteY7" fmla="*/ 3381346 h 4957903"/>
              <a:gd name="connsiteX8" fmla="*/ 18092 w 5228120"/>
              <a:gd name="connsiteY8" fmla="*/ 3369281 h 4957903"/>
              <a:gd name="connsiteX9" fmla="*/ 19873 w 5228120"/>
              <a:gd name="connsiteY9" fmla="*/ 3328576 h 4957903"/>
              <a:gd name="connsiteX10" fmla="*/ 17446 w 5228120"/>
              <a:gd name="connsiteY10" fmla="*/ 3322665 h 4957903"/>
              <a:gd name="connsiteX11" fmla="*/ 19873 w 5228120"/>
              <a:gd name="connsiteY11" fmla="*/ 3282869 h 4957903"/>
              <a:gd name="connsiteX12" fmla="*/ 17812 w 5228120"/>
              <a:gd name="connsiteY12" fmla="*/ 3239267 h 4957903"/>
              <a:gd name="connsiteX13" fmla="*/ 12273 w 5228120"/>
              <a:gd name="connsiteY13" fmla="*/ 3236011 h 4957903"/>
              <a:gd name="connsiteX14" fmla="*/ 11786 w 5228120"/>
              <a:gd name="connsiteY14" fmla="*/ 3226449 h 4957903"/>
              <a:gd name="connsiteX15" fmla="*/ 11892 w 5228120"/>
              <a:gd name="connsiteY15" fmla="*/ 3211395 h 4957903"/>
              <a:gd name="connsiteX16" fmla="*/ 17706 w 5228120"/>
              <a:gd name="connsiteY16" fmla="*/ 3177674 h 4957903"/>
              <a:gd name="connsiteX17" fmla="*/ 14268 w 5228120"/>
              <a:gd name="connsiteY17" fmla="*/ 18938 h 4957903"/>
              <a:gd name="connsiteX18" fmla="*/ 30700 w 5228120"/>
              <a:gd name="connsiteY18" fmla="*/ 2311 h 4957903"/>
              <a:gd name="connsiteX19" fmla="*/ 44276 w 5228120"/>
              <a:gd name="connsiteY19" fmla="*/ 164 h 4957903"/>
              <a:gd name="connsiteX20" fmla="*/ 3871237 w 5228120"/>
              <a:gd name="connsiteY20" fmla="*/ 0 h 4957903"/>
              <a:gd name="connsiteX21" fmla="*/ 5196316 w 5228120"/>
              <a:gd name="connsiteY21" fmla="*/ 647 h 4957903"/>
              <a:gd name="connsiteX22" fmla="*/ 5224586 w 5228120"/>
              <a:gd name="connsiteY22" fmla="*/ 28919 h 4957903"/>
              <a:gd name="connsiteX23" fmla="*/ 5224586 w 5228120"/>
              <a:gd name="connsiteY23" fmla="*/ 4929710 h 4957903"/>
              <a:gd name="connsiteX24" fmla="*/ 5196315 w 5228120"/>
              <a:gd name="connsiteY24" fmla="*/ 4957902 h 4957903"/>
              <a:gd name="connsiteX25" fmla="*/ 5157924 w 5228120"/>
              <a:gd name="connsiteY25" fmla="*/ 4957902 h 4957903"/>
              <a:gd name="connsiteX26" fmla="*/ 5157922 w 5228120"/>
              <a:gd name="connsiteY26" fmla="*/ 4957903 h 4957903"/>
              <a:gd name="connsiteX27" fmla="*/ 1369345 w 5228120"/>
              <a:gd name="connsiteY27" fmla="*/ 4957903 h 4957903"/>
              <a:gd name="connsiteX28" fmla="*/ 44266 w 5228120"/>
              <a:gd name="connsiteY28" fmla="*/ 4957256 h 4957903"/>
              <a:gd name="connsiteX29" fmla="*/ 19873 w 5228120"/>
              <a:gd name="connsiteY29" fmla="*/ 4940773 h 4957903"/>
              <a:gd name="connsiteX30" fmla="*/ 19873 w 5228120"/>
              <a:gd name="connsiteY30" fmla="*/ 4191718 h 4957903"/>
              <a:gd name="connsiteX31" fmla="*/ 13009 w 5228120"/>
              <a:gd name="connsiteY31" fmla="*/ 4167267 h 4957903"/>
              <a:gd name="connsiteX32" fmla="*/ 19873 w 5228120"/>
              <a:gd name="connsiteY32" fmla="*/ 4142119 h 4957903"/>
              <a:gd name="connsiteX33" fmla="*/ 19873 w 5228120"/>
              <a:gd name="connsiteY33" fmla="*/ 3806985 h 4957903"/>
              <a:gd name="connsiteX34" fmla="*/ 19873 w 5228120"/>
              <a:gd name="connsiteY34" fmla="*/ 3762500 h 4957903"/>
              <a:gd name="connsiteX35" fmla="*/ 12558 w 5228120"/>
              <a:gd name="connsiteY35" fmla="*/ 3737654 h 4957903"/>
              <a:gd name="connsiteX36" fmla="*/ 4175 w 5228120"/>
              <a:gd name="connsiteY36" fmla="*/ 3712250 h 4957903"/>
              <a:gd name="connsiteX37" fmla="*/ 560 w 5228120"/>
              <a:gd name="connsiteY37" fmla="*/ 3687770 h 4957903"/>
              <a:gd name="connsiteX38" fmla="*/ 0 w 5228120"/>
              <a:gd name="connsiteY38" fmla="*/ 3668924 h 4957903"/>
              <a:gd name="connsiteX0" fmla="*/ 0 w 5228120"/>
              <a:gd name="connsiteY0" fmla="*/ 3668760 h 4957739"/>
              <a:gd name="connsiteX1" fmla="*/ 4948 w 5228120"/>
              <a:gd name="connsiteY1" fmla="*/ 3649017 h 4957739"/>
              <a:gd name="connsiteX2" fmla="*/ 2889 w 5228120"/>
              <a:gd name="connsiteY2" fmla="*/ 3635689 h 4957739"/>
              <a:gd name="connsiteX3" fmla="*/ 8191 w 5228120"/>
              <a:gd name="connsiteY3" fmla="*/ 3610867 h 4957739"/>
              <a:gd name="connsiteX4" fmla="*/ 13074 w 5228120"/>
              <a:gd name="connsiteY4" fmla="*/ 3574556 h 4957739"/>
              <a:gd name="connsiteX5" fmla="*/ 18280 w 5228120"/>
              <a:gd name="connsiteY5" fmla="*/ 3549561 h 4957739"/>
              <a:gd name="connsiteX6" fmla="*/ 19873 w 5228120"/>
              <a:gd name="connsiteY6" fmla="*/ 3544741 h 4957739"/>
              <a:gd name="connsiteX7" fmla="*/ 19873 w 5228120"/>
              <a:gd name="connsiteY7" fmla="*/ 3381182 h 4957739"/>
              <a:gd name="connsiteX8" fmla="*/ 18092 w 5228120"/>
              <a:gd name="connsiteY8" fmla="*/ 3369117 h 4957739"/>
              <a:gd name="connsiteX9" fmla="*/ 19873 w 5228120"/>
              <a:gd name="connsiteY9" fmla="*/ 3328412 h 4957739"/>
              <a:gd name="connsiteX10" fmla="*/ 17446 w 5228120"/>
              <a:gd name="connsiteY10" fmla="*/ 3322501 h 4957739"/>
              <a:gd name="connsiteX11" fmla="*/ 19873 w 5228120"/>
              <a:gd name="connsiteY11" fmla="*/ 3282705 h 4957739"/>
              <a:gd name="connsiteX12" fmla="*/ 17812 w 5228120"/>
              <a:gd name="connsiteY12" fmla="*/ 3239103 h 4957739"/>
              <a:gd name="connsiteX13" fmla="*/ 12273 w 5228120"/>
              <a:gd name="connsiteY13" fmla="*/ 3235847 h 4957739"/>
              <a:gd name="connsiteX14" fmla="*/ 11786 w 5228120"/>
              <a:gd name="connsiteY14" fmla="*/ 3226285 h 4957739"/>
              <a:gd name="connsiteX15" fmla="*/ 11892 w 5228120"/>
              <a:gd name="connsiteY15" fmla="*/ 3211231 h 4957739"/>
              <a:gd name="connsiteX16" fmla="*/ 17706 w 5228120"/>
              <a:gd name="connsiteY16" fmla="*/ 3177510 h 4957739"/>
              <a:gd name="connsiteX17" fmla="*/ 14268 w 5228120"/>
              <a:gd name="connsiteY17" fmla="*/ 18774 h 4957739"/>
              <a:gd name="connsiteX18" fmla="*/ 30700 w 5228120"/>
              <a:gd name="connsiteY18" fmla="*/ 2147 h 4957739"/>
              <a:gd name="connsiteX19" fmla="*/ 44276 w 5228120"/>
              <a:gd name="connsiteY19" fmla="*/ 0 h 4957739"/>
              <a:gd name="connsiteX20" fmla="*/ 5196316 w 5228120"/>
              <a:gd name="connsiteY20" fmla="*/ 483 h 4957739"/>
              <a:gd name="connsiteX21" fmla="*/ 5224586 w 5228120"/>
              <a:gd name="connsiteY21" fmla="*/ 28755 h 4957739"/>
              <a:gd name="connsiteX22" fmla="*/ 5224586 w 5228120"/>
              <a:gd name="connsiteY22" fmla="*/ 4929546 h 4957739"/>
              <a:gd name="connsiteX23" fmla="*/ 5196315 w 5228120"/>
              <a:gd name="connsiteY23" fmla="*/ 4957738 h 4957739"/>
              <a:gd name="connsiteX24" fmla="*/ 5157924 w 5228120"/>
              <a:gd name="connsiteY24" fmla="*/ 4957738 h 4957739"/>
              <a:gd name="connsiteX25" fmla="*/ 5157922 w 5228120"/>
              <a:gd name="connsiteY25" fmla="*/ 4957739 h 4957739"/>
              <a:gd name="connsiteX26" fmla="*/ 1369345 w 5228120"/>
              <a:gd name="connsiteY26" fmla="*/ 4957739 h 4957739"/>
              <a:gd name="connsiteX27" fmla="*/ 44266 w 5228120"/>
              <a:gd name="connsiteY27" fmla="*/ 4957092 h 4957739"/>
              <a:gd name="connsiteX28" fmla="*/ 19873 w 5228120"/>
              <a:gd name="connsiteY28" fmla="*/ 4940609 h 4957739"/>
              <a:gd name="connsiteX29" fmla="*/ 19873 w 5228120"/>
              <a:gd name="connsiteY29" fmla="*/ 4191554 h 4957739"/>
              <a:gd name="connsiteX30" fmla="*/ 13009 w 5228120"/>
              <a:gd name="connsiteY30" fmla="*/ 4167103 h 4957739"/>
              <a:gd name="connsiteX31" fmla="*/ 19873 w 5228120"/>
              <a:gd name="connsiteY31" fmla="*/ 4141955 h 4957739"/>
              <a:gd name="connsiteX32" fmla="*/ 19873 w 5228120"/>
              <a:gd name="connsiteY32" fmla="*/ 3806821 h 4957739"/>
              <a:gd name="connsiteX33" fmla="*/ 19873 w 5228120"/>
              <a:gd name="connsiteY33" fmla="*/ 3762336 h 4957739"/>
              <a:gd name="connsiteX34" fmla="*/ 12558 w 5228120"/>
              <a:gd name="connsiteY34" fmla="*/ 3737490 h 4957739"/>
              <a:gd name="connsiteX35" fmla="*/ 4175 w 5228120"/>
              <a:gd name="connsiteY35" fmla="*/ 3712086 h 4957739"/>
              <a:gd name="connsiteX36" fmla="*/ 560 w 5228120"/>
              <a:gd name="connsiteY36" fmla="*/ 3687606 h 4957739"/>
              <a:gd name="connsiteX37" fmla="*/ 0 w 5228120"/>
              <a:gd name="connsiteY37" fmla="*/ 3668760 h 4957739"/>
              <a:gd name="connsiteX0" fmla="*/ 0 w 5228120"/>
              <a:gd name="connsiteY0" fmla="*/ 3668760 h 4957739"/>
              <a:gd name="connsiteX1" fmla="*/ 4948 w 5228120"/>
              <a:gd name="connsiteY1" fmla="*/ 3649017 h 4957739"/>
              <a:gd name="connsiteX2" fmla="*/ 2889 w 5228120"/>
              <a:gd name="connsiteY2" fmla="*/ 3635689 h 4957739"/>
              <a:gd name="connsiteX3" fmla="*/ 8191 w 5228120"/>
              <a:gd name="connsiteY3" fmla="*/ 3610867 h 4957739"/>
              <a:gd name="connsiteX4" fmla="*/ 13074 w 5228120"/>
              <a:gd name="connsiteY4" fmla="*/ 3574556 h 4957739"/>
              <a:gd name="connsiteX5" fmla="*/ 18280 w 5228120"/>
              <a:gd name="connsiteY5" fmla="*/ 3549561 h 4957739"/>
              <a:gd name="connsiteX6" fmla="*/ 19873 w 5228120"/>
              <a:gd name="connsiteY6" fmla="*/ 3544741 h 4957739"/>
              <a:gd name="connsiteX7" fmla="*/ 19873 w 5228120"/>
              <a:gd name="connsiteY7" fmla="*/ 3381182 h 4957739"/>
              <a:gd name="connsiteX8" fmla="*/ 18092 w 5228120"/>
              <a:gd name="connsiteY8" fmla="*/ 3369117 h 4957739"/>
              <a:gd name="connsiteX9" fmla="*/ 19873 w 5228120"/>
              <a:gd name="connsiteY9" fmla="*/ 3328412 h 4957739"/>
              <a:gd name="connsiteX10" fmla="*/ 17446 w 5228120"/>
              <a:gd name="connsiteY10" fmla="*/ 3322501 h 4957739"/>
              <a:gd name="connsiteX11" fmla="*/ 19873 w 5228120"/>
              <a:gd name="connsiteY11" fmla="*/ 3282705 h 4957739"/>
              <a:gd name="connsiteX12" fmla="*/ 17812 w 5228120"/>
              <a:gd name="connsiteY12" fmla="*/ 3239103 h 4957739"/>
              <a:gd name="connsiteX13" fmla="*/ 12273 w 5228120"/>
              <a:gd name="connsiteY13" fmla="*/ 3235847 h 4957739"/>
              <a:gd name="connsiteX14" fmla="*/ 11786 w 5228120"/>
              <a:gd name="connsiteY14" fmla="*/ 3226285 h 4957739"/>
              <a:gd name="connsiteX15" fmla="*/ 11892 w 5228120"/>
              <a:gd name="connsiteY15" fmla="*/ 3211231 h 4957739"/>
              <a:gd name="connsiteX16" fmla="*/ 17706 w 5228120"/>
              <a:gd name="connsiteY16" fmla="*/ 3177510 h 4957739"/>
              <a:gd name="connsiteX17" fmla="*/ 14268 w 5228120"/>
              <a:gd name="connsiteY17" fmla="*/ 18774 h 4957739"/>
              <a:gd name="connsiteX18" fmla="*/ 30700 w 5228120"/>
              <a:gd name="connsiteY18" fmla="*/ 2147 h 4957739"/>
              <a:gd name="connsiteX19" fmla="*/ 44276 w 5228120"/>
              <a:gd name="connsiteY19" fmla="*/ 0 h 4957739"/>
              <a:gd name="connsiteX20" fmla="*/ 5196316 w 5228120"/>
              <a:gd name="connsiteY20" fmla="*/ 483 h 4957739"/>
              <a:gd name="connsiteX21" fmla="*/ 5224586 w 5228120"/>
              <a:gd name="connsiteY21" fmla="*/ 28755 h 4957739"/>
              <a:gd name="connsiteX22" fmla="*/ 5224586 w 5228120"/>
              <a:gd name="connsiteY22" fmla="*/ 4929546 h 4957739"/>
              <a:gd name="connsiteX23" fmla="*/ 5196315 w 5228120"/>
              <a:gd name="connsiteY23" fmla="*/ 4957738 h 4957739"/>
              <a:gd name="connsiteX24" fmla="*/ 5157924 w 5228120"/>
              <a:gd name="connsiteY24" fmla="*/ 4957738 h 4957739"/>
              <a:gd name="connsiteX25" fmla="*/ 5157922 w 5228120"/>
              <a:gd name="connsiteY25" fmla="*/ 4957739 h 4957739"/>
              <a:gd name="connsiteX26" fmla="*/ 44266 w 5228120"/>
              <a:gd name="connsiteY26" fmla="*/ 4957092 h 4957739"/>
              <a:gd name="connsiteX27" fmla="*/ 19873 w 5228120"/>
              <a:gd name="connsiteY27" fmla="*/ 4940609 h 4957739"/>
              <a:gd name="connsiteX28" fmla="*/ 19873 w 5228120"/>
              <a:gd name="connsiteY28" fmla="*/ 4191554 h 4957739"/>
              <a:gd name="connsiteX29" fmla="*/ 13009 w 5228120"/>
              <a:gd name="connsiteY29" fmla="*/ 4167103 h 4957739"/>
              <a:gd name="connsiteX30" fmla="*/ 19873 w 5228120"/>
              <a:gd name="connsiteY30" fmla="*/ 4141955 h 4957739"/>
              <a:gd name="connsiteX31" fmla="*/ 19873 w 5228120"/>
              <a:gd name="connsiteY31" fmla="*/ 3806821 h 4957739"/>
              <a:gd name="connsiteX32" fmla="*/ 19873 w 5228120"/>
              <a:gd name="connsiteY32" fmla="*/ 3762336 h 4957739"/>
              <a:gd name="connsiteX33" fmla="*/ 12558 w 5228120"/>
              <a:gd name="connsiteY33" fmla="*/ 3737490 h 4957739"/>
              <a:gd name="connsiteX34" fmla="*/ 4175 w 5228120"/>
              <a:gd name="connsiteY34" fmla="*/ 3712086 h 4957739"/>
              <a:gd name="connsiteX35" fmla="*/ 560 w 5228120"/>
              <a:gd name="connsiteY35" fmla="*/ 3687606 h 4957739"/>
              <a:gd name="connsiteX36" fmla="*/ 0 w 5228120"/>
              <a:gd name="connsiteY36" fmla="*/ 3668760 h 4957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228120" h="4957739">
                <a:moveTo>
                  <a:pt x="0" y="3668760"/>
                </a:moveTo>
                <a:lnTo>
                  <a:pt x="4948" y="3649017"/>
                </a:lnTo>
                <a:cubicBezTo>
                  <a:pt x="5428" y="3643504"/>
                  <a:pt x="2348" y="3642047"/>
                  <a:pt x="2889" y="3635689"/>
                </a:cubicBezTo>
                <a:lnTo>
                  <a:pt x="8191" y="3610867"/>
                </a:lnTo>
                <a:lnTo>
                  <a:pt x="13074" y="3574556"/>
                </a:lnTo>
                <a:lnTo>
                  <a:pt x="18280" y="3549561"/>
                </a:lnTo>
                <a:lnTo>
                  <a:pt x="19873" y="3544741"/>
                </a:lnTo>
                <a:lnTo>
                  <a:pt x="19873" y="3381182"/>
                </a:lnTo>
                <a:lnTo>
                  <a:pt x="18092" y="3369117"/>
                </a:lnTo>
                <a:cubicBezTo>
                  <a:pt x="18686" y="3355549"/>
                  <a:pt x="19279" y="3341980"/>
                  <a:pt x="19873" y="3328412"/>
                </a:cubicBezTo>
                <a:lnTo>
                  <a:pt x="17446" y="3322501"/>
                </a:lnTo>
                <a:lnTo>
                  <a:pt x="19873" y="3282705"/>
                </a:lnTo>
                <a:cubicBezTo>
                  <a:pt x="19530" y="3269526"/>
                  <a:pt x="20072" y="3246690"/>
                  <a:pt x="17812" y="3239103"/>
                </a:cubicBezTo>
                <a:lnTo>
                  <a:pt x="12273" y="3235847"/>
                </a:lnTo>
                <a:cubicBezTo>
                  <a:pt x="12111" y="3232660"/>
                  <a:pt x="11948" y="3229472"/>
                  <a:pt x="11786" y="3226285"/>
                </a:cubicBezTo>
                <a:cubicBezTo>
                  <a:pt x="12210" y="3225585"/>
                  <a:pt x="11857" y="3211799"/>
                  <a:pt x="11892" y="3211231"/>
                </a:cubicBezTo>
                <a:lnTo>
                  <a:pt x="17706" y="3177510"/>
                </a:lnTo>
                <a:lnTo>
                  <a:pt x="14268" y="18774"/>
                </a:lnTo>
                <a:cubicBezTo>
                  <a:pt x="19746" y="9227"/>
                  <a:pt x="21251" y="7690"/>
                  <a:pt x="30700" y="2147"/>
                </a:cubicBezTo>
                <a:lnTo>
                  <a:pt x="44276" y="0"/>
                </a:lnTo>
                <a:lnTo>
                  <a:pt x="5196316" y="483"/>
                </a:lnTo>
                <a:cubicBezTo>
                  <a:pt x="5211913" y="528"/>
                  <a:pt x="5224547" y="13159"/>
                  <a:pt x="5224586" y="28755"/>
                </a:cubicBezTo>
                <a:cubicBezTo>
                  <a:pt x="5229299" y="850266"/>
                  <a:pt x="5229298" y="4108050"/>
                  <a:pt x="5224586" y="4929546"/>
                </a:cubicBezTo>
                <a:cubicBezTo>
                  <a:pt x="5224498" y="4945112"/>
                  <a:pt x="5211880" y="4957697"/>
                  <a:pt x="5196315" y="4957738"/>
                </a:cubicBezTo>
                <a:lnTo>
                  <a:pt x="5157924" y="4957738"/>
                </a:lnTo>
                <a:cubicBezTo>
                  <a:pt x="5157923" y="4957738"/>
                  <a:pt x="5157923" y="4957739"/>
                  <a:pt x="5157922" y="4957739"/>
                </a:cubicBezTo>
                <a:lnTo>
                  <a:pt x="44266" y="4957092"/>
                </a:lnTo>
                <a:cubicBezTo>
                  <a:pt x="30798" y="4957039"/>
                  <a:pt x="19909" y="4949683"/>
                  <a:pt x="19873" y="4940609"/>
                </a:cubicBezTo>
                <a:lnTo>
                  <a:pt x="19873" y="4191554"/>
                </a:lnTo>
                <a:lnTo>
                  <a:pt x="13009" y="4167103"/>
                </a:lnTo>
                <a:cubicBezTo>
                  <a:pt x="13312" y="4153381"/>
                  <a:pt x="17586" y="4150338"/>
                  <a:pt x="19873" y="4141955"/>
                </a:cubicBezTo>
                <a:lnTo>
                  <a:pt x="19873" y="3806821"/>
                </a:lnTo>
                <a:lnTo>
                  <a:pt x="19873" y="3762336"/>
                </a:lnTo>
                <a:lnTo>
                  <a:pt x="12558" y="3737490"/>
                </a:lnTo>
                <a:cubicBezTo>
                  <a:pt x="18407" y="3727494"/>
                  <a:pt x="6970" y="3720184"/>
                  <a:pt x="4175" y="3712086"/>
                </a:cubicBezTo>
                <a:lnTo>
                  <a:pt x="560" y="3687606"/>
                </a:lnTo>
                <a:cubicBezTo>
                  <a:pt x="373" y="3681324"/>
                  <a:pt x="187" y="3675042"/>
                  <a:pt x="0" y="3668760"/>
                </a:cubicBezTo>
                <a:close/>
              </a:path>
            </a:pathLst>
          </a:custGeom>
          <a:solidFill>
            <a:srgbClr val="FFFFFF"/>
          </a:solidFill>
          <a:ln w="9525" cap="flat">
            <a:noFill/>
            <a:prstDash val="solid"/>
            <a:miter/>
          </a:ln>
        </p:spPr>
        <p:txBody>
          <a:bodyPr wrap="square" rtlCol="0" anchor="ctr">
            <a:noAutofit/>
          </a:bodyPr>
          <a:lstStyle/>
          <a:p>
            <a:endParaRPr lang="en-US"/>
          </a:p>
        </p:txBody>
      </p:sp>
      <p:pic>
        <p:nvPicPr>
          <p:cNvPr id="4" name="Content Placeholder 3" descr="A screenshot of a computer&#10;&#10;AI-generated content may be incorrect.">
            <a:extLst>
              <a:ext uri="{FF2B5EF4-FFF2-40B4-BE49-F238E27FC236}">
                <a16:creationId xmlns:a16="http://schemas.microsoft.com/office/drawing/2014/main" id="{36432E7D-127C-1173-3C03-875D49A71248}"/>
              </a:ext>
            </a:extLst>
          </p:cNvPr>
          <p:cNvPicPr>
            <a:picLocks noGrp="1" noChangeAspect="1"/>
          </p:cNvPicPr>
          <p:nvPr>
            <p:ph idx="1"/>
          </p:nvPr>
        </p:nvPicPr>
        <p:blipFill>
          <a:blip r:embed="rId3"/>
          <a:stretch>
            <a:fillRect/>
          </a:stretch>
        </p:blipFill>
        <p:spPr>
          <a:xfrm rot="191787">
            <a:off x="6405346" y="3360612"/>
            <a:ext cx="4461777" cy="1561621"/>
          </a:xfrm>
          <a:prstGeom prst="rect">
            <a:avLst/>
          </a:prstGeom>
        </p:spPr>
      </p:pic>
      <p:grpSp>
        <p:nvGrpSpPr>
          <p:cNvPr id="26" name="Group 25">
            <a:extLst>
              <a:ext uri="{FF2B5EF4-FFF2-40B4-BE49-F238E27FC236}">
                <a16:creationId xmlns:a16="http://schemas.microsoft.com/office/drawing/2014/main" id="{3764E34D-5977-436B-9A82-C31C8E17FB8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27" name="Group 26">
              <a:extLst>
                <a:ext uri="{FF2B5EF4-FFF2-40B4-BE49-F238E27FC236}">
                  <a16:creationId xmlns:a16="http://schemas.microsoft.com/office/drawing/2014/main" id="{55B90D12-FCCE-4166-BE8A-C94B2820253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29" name="Straight Connector 28">
                <a:extLst>
                  <a:ext uri="{FF2B5EF4-FFF2-40B4-BE49-F238E27FC236}">
                    <a16:creationId xmlns:a16="http://schemas.microsoft.com/office/drawing/2014/main" id="{361AE8F8-0F31-4647-8F7E-A3BF41FA28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6EBA181-FD15-4BE6-B234-DF61F4E365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8" name="Oval 27">
              <a:extLst>
                <a:ext uri="{FF2B5EF4-FFF2-40B4-BE49-F238E27FC236}">
                  <a16:creationId xmlns:a16="http://schemas.microsoft.com/office/drawing/2014/main" id="{5E95A71E-836A-40CF-8189-CA4E129730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Freeform: Shape 31">
            <a:extLst>
              <a:ext uri="{FF2B5EF4-FFF2-40B4-BE49-F238E27FC236}">
                <a16:creationId xmlns:a16="http://schemas.microsoft.com/office/drawing/2014/main" id="{165B8C92-2D61-44A2-857C-E6980C2A22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651013">
            <a:off x="10290140" y="5188786"/>
            <a:ext cx="464589" cy="1772054"/>
          </a:xfrm>
          <a:custGeom>
            <a:avLst/>
            <a:gdLst>
              <a:gd name="connsiteX0" fmla="*/ 0 w 555597"/>
              <a:gd name="connsiteY0" fmla="*/ 83880 h 1999290"/>
              <a:gd name="connsiteX1" fmla="*/ 49282 w 555597"/>
              <a:gd name="connsiteY1" fmla="*/ 71215 h 1999290"/>
              <a:gd name="connsiteX2" fmla="*/ 174397 w 555597"/>
              <a:gd name="connsiteY2" fmla="*/ 45224 h 1999290"/>
              <a:gd name="connsiteX3" fmla="*/ 242049 w 555597"/>
              <a:gd name="connsiteY3" fmla="*/ 54744 h 1999290"/>
              <a:gd name="connsiteX4" fmla="*/ 326503 w 555597"/>
              <a:gd name="connsiteY4" fmla="*/ 39434 h 1999290"/>
              <a:gd name="connsiteX5" fmla="*/ 343350 w 555597"/>
              <a:gd name="connsiteY5" fmla="*/ 40491 h 1999290"/>
              <a:gd name="connsiteX6" fmla="*/ 349790 w 555597"/>
              <a:gd name="connsiteY6" fmla="*/ 52348 h 1999290"/>
              <a:gd name="connsiteX7" fmla="*/ 355722 w 555597"/>
              <a:gd name="connsiteY7" fmla="*/ 54552 h 1999290"/>
              <a:gd name="connsiteX8" fmla="*/ 374741 w 555597"/>
              <a:gd name="connsiteY8" fmla="*/ 39676 h 1999290"/>
              <a:gd name="connsiteX9" fmla="*/ 469664 w 555597"/>
              <a:gd name="connsiteY9" fmla="*/ 48453 h 1999290"/>
              <a:gd name="connsiteX10" fmla="*/ 521607 w 555597"/>
              <a:gd name="connsiteY10" fmla="*/ 10408 h 1999290"/>
              <a:gd name="connsiteX11" fmla="*/ 555597 w 555597"/>
              <a:gd name="connsiteY11" fmla="*/ 0 h 1999290"/>
              <a:gd name="connsiteX12" fmla="*/ 555597 w 555597"/>
              <a:gd name="connsiteY12" fmla="*/ 1995494 h 1999290"/>
              <a:gd name="connsiteX13" fmla="*/ 537215 w 555597"/>
              <a:gd name="connsiteY13" fmla="*/ 1991185 h 1999290"/>
              <a:gd name="connsiteX14" fmla="*/ 479386 w 555597"/>
              <a:gd name="connsiteY14" fmla="*/ 1992931 h 1999290"/>
              <a:gd name="connsiteX15" fmla="*/ 462617 w 555597"/>
              <a:gd name="connsiteY15" fmla="*/ 1999290 h 1999290"/>
              <a:gd name="connsiteX16" fmla="*/ 420522 w 555597"/>
              <a:gd name="connsiteY16" fmla="*/ 1999290 h 1999290"/>
              <a:gd name="connsiteX17" fmla="*/ 382909 w 555597"/>
              <a:gd name="connsiteY17" fmla="*/ 1988738 h 1999290"/>
              <a:gd name="connsiteX18" fmla="*/ 295360 w 555597"/>
              <a:gd name="connsiteY18" fmla="*/ 1977122 h 1999290"/>
              <a:gd name="connsiteX19" fmla="*/ 256969 w 555597"/>
              <a:gd name="connsiteY19" fmla="*/ 1970444 h 1999290"/>
              <a:gd name="connsiteX20" fmla="*/ 227096 w 555597"/>
              <a:gd name="connsiteY20" fmla="*/ 1951548 h 1999290"/>
              <a:gd name="connsiteX21" fmla="*/ 222890 w 555597"/>
              <a:gd name="connsiteY21" fmla="*/ 1935696 h 1999290"/>
              <a:gd name="connsiteX22" fmla="*/ 202274 w 555597"/>
              <a:gd name="connsiteY22" fmla="*/ 1929911 h 1999290"/>
              <a:gd name="connsiteX23" fmla="*/ 197448 w 555597"/>
              <a:gd name="connsiteY23" fmla="*/ 1925621 h 1999290"/>
              <a:gd name="connsiteX24" fmla="*/ 169099 w 555597"/>
              <a:gd name="connsiteY24" fmla="*/ 1903786 h 1999290"/>
              <a:gd name="connsiteX25" fmla="*/ 92344 w 555597"/>
              <a:gd name="connsiteY25" fmla="*/ 1925464 h 1999290"/>
              <a:gd name="connsiteX26" fmla="*/ 11266 w 555597"/>
              <a:gd name="connsiteY26" fmla="*/ 1895947 h 1999290"/>
              <a:gd name="connsiteX27" fmla="*/ 0 w 555597"/>
              <a:gd name="connsiteY27" fmla="*/ 1893933 h 1999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55597" h="1999290">
                <a:moveTo>
                  <a:pt x="0" y="83880"/>
                </a:moveTo>
                <a:lnTo>
                  <a:pt x="49282" y="71215"/>
                </a:lnTo>
                <a:cubicBezTo>
                  <a:pt x="91656" y="63184"/>
                  <a:pt x="135655" y="58277"/>
                  <a:pt x="174397" y="45224"/>
                </a:cubicBezTo>
                <a:cubicBezTo>
                  <a:pt x="225837" y="94025"/>
                  <a:pt x="195077" y="47856"/>
                  <a:pt x="242049" y="54744"/>
                </a:cubicBezTo>
                <a:lnTo>
                  <a:pt x="326503" y="39434"/>
                </a:lnTo>
                <a:lnTo>
                  <a:pt x="343350" y="40491"/>
                </a:lnTo>
                <a:lnTo>
                  <a:pt x="349790" y="52348"/>
                </a:lnTo>
                <a:lnTo>
                  <a:pt x="355722" y="54552"/>
                </a:lnTo>
                <a:lnTo>
                  <a:pt x="374741" y="39676"/>
                </a:lnTo>
                <a:cubicBezTo>
                  <a:pt x="402796" y="31662"/>
                  <a:pt x="441033" y="50452"/>
                  <a:pt x="469664" y="48453"/>
                </a:cubicBezTo>
                <a:cubicBezTo>
                  <a:pt x="478380" y="29604"/>
                  <a:pt x="496522" y="19255"/>
                  <a:pt x="521607" y="10408"/>
                </a:cubicBezTo>
                <a:lnTo>
                  <a:pt x="555597" y="0"/>
                </a:lnTo>
                <a:lnTo>
                  <a:pt x="555597" y="1995494"/>
                </a:lnTo>
                <a:lnTo>
                  <a:pt x="537215" y="1991185"/>
                </a:lnTo>
                <a:cubicBezTo>
                  <a:pt x="514565" y="1988101"/>
                  <a:pt x="490837" y="1988688"/>
                  <a:pt x="479386" y="1992931"/>
                </a:cubicBezTo>
                <a:lnTo>
                  <a:pt x="462617" y="1999290"/>
                </a:lnTo>
                <a:lnTo>
                  <a:pt x="420522" y="1999290"/>
                </a:lnTo>
                <a:lnTo>
                  <a:pt x="382909" y="1988738"/>
                </a:lnTo>
                <a:cubicBezTo>
                  <a:pt x="350860" y="1976654"/>
                  <a:pt x="320299" y="1963332"/>
                  <a:pt x="295360" y="1977122"/>
                </a:cubicBezTo>
                <a:cubicBezTo>
                  <a:pt x="281004" y="1978006"/>
                  <a:pt x="268406" y="1975325"/>
                  <a:pt x="256969" y="1970444"/>
                </a:cubicBezTo>
                <a:lnTo>
                  <a:pt x="227096" y="1951548"/>
                </a:lnTo>
                <a:lnTo>
                  <a:pt x="222890" y="1935696"/>
                </a:lnTo>
                <a:lnTo>
                  <a:pt x="202274" y="1929911"/>
                </a:lnTo>
                <a:lnTo>
                  <a:pt x="197448" y="1925621"/>
                </a:lnTo>
                <a:cubicBezTo>
                  <a:pt x="188240" y="1917376"/>
                  <a:pt x="178991" y="1909643"/>
                  <a:pt x="169099" y="1903786"/>
                </a:cubicBezTo>
                <a:cubicBezTo>
                  <a:pt x="158518" y="1969055"/>
                  <a:pt x="83191" y="1864739"/>
                  <a:pt x="92344" y="1925464"/>
                </a:cubicBezTo>
                <a:cubicBezTo>
                  <a:pt x="36140" y="1904645"/>
                  <a:pt x="59596" y="1967908"/>
                  <a:pt x="11266" y="1895947"/>
                </a:cubicBezTo>
                <a:lnTo>
                  <a:pt x="0" y="1893933"/>
                </a:lnTo>
                <a:close/>
              </a:path>
            </a:pathLst>
          </a:custGeom>
          <a:blipFill dpi="0" rotWithShape="1">
            <a:blip r:embed="rId4">
              <a:alphaModFix amt="84000"/>
            </a:blip>
            <a:srcRect/>
            <a:tile tx="0" ty="0" sx="100000" sy="100000" flip="none" algn="tl"/>
          </a:blipFill>
          <a:ln>
            <a:noFill/>
          </a:ln>
          <a:effectLst>
            <a:outerShdw blurRad="63500" dist="12700" dir="8100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517517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B4C45-FC35-4CCF-C316-703B6FF65702}"/>
              </a:ext>
            </a:extLst>
          </p:cNvPr>
          <p:cNvSpPr>
            <a:spLocks noGrp="1"/>
          </p:cNvSpPr>
          <p:nvPr>
            <p:ph type="title"/>
          </p:nvPr>
        </p:nvSpPr>
        <p:spPr>
          <a:xfrm>
            <a:off x="1219200" y="365125"/>
            <a:ext cx="3410165" cy="815976"/>
          </a:xfrm>
        </p:spPr>
        <p:txBody>
          <a:bodyPr/>
          <a:lstStyle/>
          <a:p>
            <a:r>
              <a:rPr lang="en-US" dirty="0"/>
              <a:t>CONCLUSION</a:t>
            </a:r>
          </a:p>
        </p:txBody>
      </p:sp>
      <p:sp>
        <p:nvSpPr>
          <p:cNvPr id="3" name="Content Placeholder 2">
            <a:extLst>
              <a:ext uri="{FF2B5EF4-FFF2-40B4-BE49-F238E27FC236}">
                <a16:creationId xmlns:a16="http://schemas.microsoft.com/office/drawing/2014/main" id="{A4F65CF3-2D21-199D-369F-B16582527770}"/>
              </a:ext>
            </a:extLst>
          </p:cNvPr>
          <p:cNvSpPr>
            <a:spLocks noGrp="1"/>
          </p:cNvSpPr>
          <p:nvPr>
            <p:ph idx="1"/>
          </p:nvPr>
        </p:nvSpPr>
        <p:spPr>
          <a:xfrm>
            <a:off x="1219200" y="1336473"/>
            <a:ext cx="9493250" cy="4835726"/>
          </a:xfrm>
        </p:spPr>
        <p:txBody>
          <a:bodyPr vert="horz" lIns="91440" tIns="45720" rIns="91440" bIns="45720" rtlCol="0" anchor="t">
            <a:normAutofit/>
          </a:bodyPr>
          <a:lstStyle/>
          <a:p>
            <a:pPr marL="0" indent="0" algn="just">
              <a:buNone/>
            </a:pPr>
            <a:r>
              <a:rPr lang="en-US" sz="2000" dirty="0">
                <a:latin typeface="Times New Roman"/>
                <a:ea typeface="+mn-lt"/>
                <a:cs typeface="+mn-lt"/>
              </a:rPr>
              <a:t>Web scraping is a powerful technique for extracting and analyzing web data, benefiting businesses, researchers, and analysts. It automates data collection, enabling price tracking, market research, and competitive analysis. Modern tools like Scrapy, Selenium, and AI-powered platforms enhance scraping efficiency. However, challenges like CAPTCHAs, IP blocking, and legal restrictions pose obstacles. Ethical concerns, including data privacy and compliance, must be addressed. Headless browsing, proxy rotation, and API-based extraction help overcome technical barriers. Maintaining scraper functionality requires adapting to website changes. Cloud-based solutions simplify large-scale data scraping. Ensuring compliance with laws and ethical guidelines is crucial. Web scraping continues to evolve, driving data-driven decision-making.</a:t>
            </a:r>
            <a:endParaRPr lang="en-US" sz="2000">
              <a:latin typeface="Times New Roman"/>
              <a:cs typeface="Times New Roman"/>
            </a:endParaRPr>
          </a:p>
          <a:p>
            <a:endParaRPr lang="en-US" dirty="0"/>
          </a:p>
        </p:txBody>
      </p:sp>
    </p:spTree>
    <p:extLst>
      <p:ext uri="{BB962C8B-B14F-4D97-AF65-F5344CB8AC3E}">
        <p14:creationId xmlns:p14="http://schemas.microsoft.com/office/powerpoint/2010/main" val="740906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3F5135F-115E-423C-BE4A-B56C35DC9F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2" name="Group 11">
              <a:extLst>
                <a:ext uri="{FF2B5EF4-FFF2-40B4-BE49-F238E27FC236}">
                  <a16:creationId xmlns:a16="http://schemas.microsoft.com/office/drawing/2014/main" id="{82C1E318-0F1F-4920-8C7D-FBAC66631B5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4" name="Straight Connector 13">
                <a:extLst>
                  <a:ext uri="{FF2B5EF4-FFF2-40B4-BE49-F238E27FC236}">
                    <a16:creationId xmlns:a16="http://schemas.microsoft.com/office/drawing/2014/main" id="{DE4A7237-B6EB-4FB7-8B68-7C27438D47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4E00FDE-0838-4B5B-A782-6B6C92DB0A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6" name="Oval 15">
              <a:extLst>
                <a:ext uri="{FF2B5EF4-FFF2-40B4-BE49-F238E27FC236}">
                  <a16:creationId xmlns:a16="http://schemas.microsoft.com/office/drawing/2014/main" id="{2BC1B2F3-8E83-4A70-B103-979C67EECE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useBgFill="1">
        <p:nvSpPr>
          <p:cNvPr id="18" name="Rectangle 17">
            <a:extLst>
              <a:ext uri="{FF2B5EF4-FFF2-40B4-BE49-F238E27FC236}">
                <a16:creationId xmlns:a16="http://schemas.microsoft.com/office/drawing/2014/main" id="{8EFD1657-7ECB-4AC1-9C9E-1D019C1B8C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CB9CB3-0964-5418-5832-4B2841DC2823}"/>
              </a:ext>
            </a:extLst>
          </p:cNvPr>
          <p:cNvSpPr>
            <a:spLocks noGrp="1"/>
          </p:cNvSpPr>
          <p:nvPr>
            <p:ph type="title"/>
          </p:nvPr>
        </p:nvSpPr>
        <p:spPr>
          <a:xfrm>
            <a:off x="2833607" y="1237155"/>
            <a:ext cx="8099064" cy="3462726"/>
          </a:xfrm>
        </p:spPr>
        <p:txBody>
          <a:bodyPr vert="horz" lIns="91440" tIns="45720" rIns="91440" bIns="45720" rtlCol="0" anchor="t">
            <a:normAutofit/>
          </a:bodyPr>
          <a:lstStyle/>
          <a:p>
            <a:r>
              <a:rPr lang="en-US" sz="5400" i="1" kern="1200" dirty="0">
                <a:solidFill>
                  <a:srgbClr val="000000"/>
                </a:solidFill>
                <a:highlight>
                  <a:srgbClr val="FFFF00"/>
                </a:highlight>
                <a:latin typeface="+mj-lt"/>
                <a:ea typeface="+mj-ea"/>
                <a:cs typeface="+mj-cs"/>
              </a:rPr>
              <a:t>THANK YOU ALL !!!</a:t>
            </a:r>
          </a:p>
        </p:txBody>
      </p:sp>
      <p:grpSp>
        <p:nvGrpSpPr>
          <p:cNvPr id="19" name="Group 18">
            <a:extLst>
              <a:ext uri="{FF2B5EF4-FFF2-40B4-BE49-F238E27FC236}">
                <a16:creationId xmlns:a16="http://schemas.microsoft.com/office/drawing/2014/main" id="{2654217C-981F-4F8B-A0C5-46A9B89E58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20" name="Group 19">
              <a:extLst>
                <a:ext uri="{FF2B5EF4-FFF2-40B4-BE49-F238E27FC236}">
                  <a16:creationId xmlns:a16="http://schemas.microsoft.com/office/drawing/2014/main" id="{8A852D2A-42CD-43F3-8397-57A74236E4A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22" name="Straight Connector 21">
                <a:extLst>
                  <a:ext uri="{FF2B5EF4-FFF2-40B4-BE49-F238E27FC236}">
                    <a16:creationId xmlns:a16="http://schemas.microsoft.com/office/drawing/2014/main" id="{DE7B5E18-1906-4734-B782-38B183E3C2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ECD0965-DBAE-4548-807F-3FA1943EE7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Oval 20">
              <a:extLst>
                <a:ext uri="{FF2B5EF4-FFF2-40B4-BE49-F238E27FC236}">
                  <a16:creationId xmlns:a16="http://schemas.microsoft.com/office/drawing/2014/main" id="{127A9DD8-59D3-4CD8-80B3-E7A4D66263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3719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B07D0-F914-B867-07C6-245C9A78F3C0}"/>
              </a:ext>
            </a:extLst>
          </p:cNvPr>
          <p:cNvSpPr>
            <a:spLocks noGrp="1"/>
          </p:cNvSpPr>
          <p:nvPr>
            <p:ph type="title"/>
          </p:nvPr>
        </p:nvSpPr>
        <p:spPr>
          <a:xfrm>
            <a:off x="4422182" y="223057"/>
            <a:ext cx="2389861" cy="790145"/>
          </a:xfrm>
        </p:spPr>
        <p:txBody>
          <a:bodyPr>
            <a:normAutofit fontScale="90000"/>
          </a:bodyPr>
          <a:lstStyle/>
          <a:p>
            <a:r>
              <a:rPr lang="en-US" i="0" dirty="0">
                <a:latin typeface="Franklin Gothic Heavy"/>
                <a:ea typeface="+mj-lt"/>
                <a:cs typeface="+mj-lt"/>
              </a:rPr>
              <a:t>ABSTRACT </a:t>
            </a:r>
            <a:endParaRPr lang="en-US" dirty="0">
              <a:latin typeface="Franklin Gothic Heavy"/>
            </a:endParaRPr>
          </a:p>
        </p:txBody>
      </p:sp>
      <p:sp>
        <p:nvSpPr>
          <p:cNvPr id="3" name="Content Placeholder 2">
            <a:extLst>
              <a:ext uri="{FF2B5EF4-FFF2-40B4-BE49-F238E27FC236}">
                <a16:creationId xmlns:a16="http://schemas.microsoft.com/office/drawing/2014/main" id="{D945FD9B-9C6C-87BD-F19A-2362A3FB042E}"/>
              </a:ext>
            </a:extLst>
          </p:cNvPr>
          <p:cNvSpPr>
            <a:spLocks noGrp="1"/>
          </p:cNvSpPr>
          <p:nvPr>
            <p:ph idx="1"/>
          </p:nvPr>
        </p:nvSpPr>
        <p:spPr>
          <a:xfrm>
            <a:off x="1219200" y="1129829"/>
            <a:ext cx="9493250" cy="5042370"/>
          </a:xfrm>
        </p:spPr>
        <p:txBody>
          <a:bodyPr vert="horz" lIns="91440" tIns="45720" rIns="91440" bIns="45720" rtlCol="0" anchor="t">
            <a:normAutofit/>
          </a:bodyPr>
          <a:lstStyle/>
          <a:p>
            <a:pPr marL="0" indent="0">
              <a:buNone/>
            </a:pPr>
            <a:r>
              <a:rPr lang="en-US" sz="2000" b="1" dirty="0">
                <a:latin typeface="Times New Roman"/>
                <a:ea typeface="+mn-lt"/>
                <a:cs typeface="+mn-lt"/>
              </a:rPr>
              <a:t>The "WEB DATA SCRAPING AND DATA ANALYSIS IN E-COMMERCE WEBSITE" is an innovative use of web scraping techniques, important data is extracted from e-commerce platforms. The acquired data is then analyzed to provide insights into consumer behavior, market trends, and rival plans. A range of data analysis techniques, such as sentiment analysis, predictive modeling, and descriptive statistics, are utilized to derive actionable insights for e-commerce enterprises. In the cutthroat world of e-commerce, the findings help to improve decision-making procedures, maximize marketing tactics, and boost overall business success. </a:t>
            </a:r>
            <a:endParaRPr lang="en-US" sz="2000" b="1">
              <a:latin typeface="Times New Roman"/>
              <a:cs typeface="Times New Roman"/>
            </a:endParaRPr>
          </a:p>
        </p:txBody>
      </p:sp>
    </p:spTree>
    <p:extLst>
      <p:ext uri="{BB962C8B-B14F-4D97-AF65-F5344CB8AC3E}">
        <p14:creationId xmlns:p14="http://schemas.microsoft.com/office/powerpoint/2010/main" val="3992827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92CAB0C-70DE-4DC8-BA46-0246B910F6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0B0F19-3A11-D197-2D95-E2EFA2EC07BC}"/>
              </a:ext>
            </a:extLst>
          </p:cNvPr>
          <p:cNvSpPr>
            <a:spLocks noGrp="1"/>
          </p:cNvSpPr>
          <p:nvPr>
            <p:ph type="title"/>
          </p:nvPr>
        </p:nvSpPr>
        <p:spPr>
          <a:xfrm>
            <a:off x="1433036" y="990408"/>
            <a:ext cx="8843854" cy="926861"/>
          </a:xfrm>
        </p:spPr>
        <p:txBody>
          <a:bodyPr>
            <a:normAutofit/>
          </a:bodyPr>
          <a:lstStyle/>
          <a:p>
            <a:pPr algn="ctr"/>
            <a:r>
              <a:rPr lang="en-US" dirty="0"/>
              <a:t>WHAT IS WEB SCRAPING</a:t>
            </a:r>
            <a:endParaRPr lang="en-US"/>
          </a:p>
        </p:txBody>
      </p:sp>
      <p:sp>
        <p:nvSpPr>
          <p:cNvPr id="3" name="Content Placeholder 2">
            <a:extLst>
              <a:ext uri="{FF2B5EF4-FFF2-40B4-BE49-F238E27FC236}">
                <a16:creationId xmlns:a16="http://schemas.microsoft.com/office/drawing/2014/main" id="{420314D5-5377-B199-5EFF-C88FD5221C5A}"/>
              </a:ext>
            </a:extLst>
          </p:cNvPr>
          <p:cNvSpPr>
            <a:spLocks noGrp="1"/>
          </p:cNvSpPr>
          <p:nvPr>
            <p:ph idx="1"/>
          </p:nvPr>
        </p:nvSpPr>
        <p:spPr>
          <a:xfrm>
            <a:off x="1961754" y="2151682"/>
            <a:ext cx="7992622" cy="4020518"/>
          </a:xfrm>
        </p:spPr>
        <p:txBody>
          <a:bodyPr vert="horz" lIns="91440" tIns="45720" rIns="91440" bIns="45720" rtlCol="0" anchor="t">
            <a:noAutofit/>
          </a:bodyPr>
          <a:lstStyle/>
          <a:p>
            <a:pPr marL="0" indent="0" algn="ctr">
              <a:buNone/>
            </a:pPr>
            <a:r>
              <a:rPr lang="en-US" sz="2000" b="1" dirty="0">
                <a:latin typeface="Times New Roman"/>
                <a:ea typeface="+mn-lt"/>
                <a:cs typeface="+mn-lt"/>
              </a:rPr>
              <a:t>It develops an automated web scraping solution using UiPath to extract e-commerce product data. Users can define filters like price, brand, discount, and ratings. The bot collects product names, prices, availability, and reviews from both static and dynamic pages. UiPath automation capabilities like UI automation and data scraping are utilized. For dynamic content and CAPTCHAs, headless browsing, delays, and API-based extraction are used. Extracted data is stored in Excel, CSV, or databases for analysis. The solution helps businesses track pricing trends and competitors. Compliance with ethical and legal standards is prioritized. The automation enhances decision-making for both businesses and consumers.</a:t>
            </a:r>
            <a:endParaRPr lang="en-US" sz="2000" b="1">
              <a:latin typeface="Times New Roman"/>
              <a:cs typeface="Times New Roman"/>
            </a:endParaRPr>
          </a:p>
        </p:txBody>
      </p:sp>
      <p:grpSp>
        <p:nvGrpSpPr>
          <p:cNvPr id="17" name="Group 16">
            <a:extLst>
              <a:ext uri="{FF2B5EF4-FFF2-40B4-BE49-F238E27FC236}">
                <a16:creationId xmlns:a16="http://schemas.microsoft.com/office/drawing/2014/main" id="{27686979-EF4E-47AD-9ABF-CFD1C5AC27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1" name="Group 10">
              <a:extLst>
                <a:ext uri="{FF2B5EF4-FFF2-40B4-BE49-F238E27FC236}">
                  <a16:creationId xmlns:a16="http://schemas.microsoft.com/office/drawing/2014/main" id="{EB4EAB5A-33BE-44EA-84C8-5446C3225A7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3" name="Straight Connector 12">
                <a:extLst>
                  <a:ext uri="{FF2B5EF4-FFF2-40B4-BE49-F238E27FC236}">
                    <a16:creationId xmlns:a16="http://schemas.microsoft.com/office/drawing/2014/main" id="{A7AA46DE-C3A7-41A3-BF3B-358FB3EF61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D4426D2-7B82-4A15-A406-9CA7655EBC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 name="Oval 11">
              <a:extLst>
                <a:ext uri="{FF2B5EF4-FFF2-40B4-BE49-F238E27FC236}">
                  <a16:creationId xmlns:a16="http://schemas.microsoft.com/office/drawing/2014/main" id="{5C91F0D9-BE92-48CA-875E-CEC979B4B2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04827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7C4707-9C68-44ED-A6DE-88FF7A50F4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B69060A4-9EDF-4FB5-87A8-A9FC83E44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663" y="217714"/>
            <a:ext cx="6968018" cy="6640286"/>
          </a:xfrm>
          <a:custGeom>
            <a:avLst/>
            <a:gdLst>
              <a:gd name="connsiteX0" fmla="*/ 6352331 w 6968018"/>
              <a:gd name="connsiteY0" fmla="*/ 0 h 6643444"/>
              <a:gd name="connsiteX1" fmla="*/ 6968018 w 6968018"/>
              <a:gd name="connsiteY1" fmla="*/ 6643444 h 6643444"/>
              <a:gd name="connsiteX2" fmla="*/ 561128 w 6968018"/>
              <a:gd name="connsiteY2" fmla="*/ 6643444 h 6643444"/>
              <a:gd name="connsiteX3" fmla="*/ 0 w 6968018"/>
              <a:gd name="connsiteY3" fmla="*/ 588709 h 6643444"/>
            </a:gdLst>
            <a:ahLst/>
            <a:cxnLst>
              <a:cxn ang="0">
                <a:pos x="connsiteX0" y="connsiteY0"/>
              </a:cxn>
              <a:cxn ang="0">
                <a:pos x="connsiteX1" y="connsiteY1"/>
              </a:cxn>
              <a:cxn ang="0">
                <a:pos x="connsiteX2" y="connsiteY2"/>
              </a:cxn>
              <a:cxn ang="0">
                <a:pos x="connsiteX3" y="connsiteY3"/>
              </a:cxn>
            </a:cxnLst>
            <a:rect l="l" t="t" r="r" b="b"/>
            <a:pathLst>
              <a:path w="6968018" h="6643444">
                <a:moveTo>
                  <a:pt x="6352331" y="0"/>
                </a:moveTo>
                <a:lnTo>
                  <a:pt x="6968018" y="6643444"/>
                </a:lnTo>
                <a:lnTo>
                  <a:pt x="561128" y="6643444"/>
                </a:lnTo>
                <a:lnTo>
                  <a:pt x="0" y="588709"/>
                </a:lnTo>
                <a:close/>
              </a:path>
            </a:pathLst>
          </a:custGeom>
          <a:solidFill>
            <a:schemeClr val="tx1"/>
          </a:solidFill>
          <a:ln w="12700" cap="flat" cmpd="sng" algn="ctr">
            <a:noFill/>
            <a:prstDash val="solid"/>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E937A4B0-1638-4AFA-91A5-60F8BB498C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764" y="379444"/>
            <a:ext cx="6678117" cy="6490996"/>
          </a:xfrm>
          <a:custGeom>
            <a:avLst/>
            <a:gdLst>
              <a:gd name="connsiteX0" fmla="*/ 6004504 w 6647705"/>
              <a:gd name="connsiteY0" fmla="*/ 217 h 6461436"/>
              <a:gd name="connsiteX1" fmla="*/ 6043316 w 6647705"/>
              <a:gd name="connsiteY1" fmla="*/ 21512 h 6461436"/>
              <a:gd name="connsiteX2" fmla="*/ 6200652 w 6647705"/>
              <a:gd name="connsiteY2" fmla="*/ 1719217 h 6461436"/>
              <a:gd name="connsiteX3" fmla="*/ 6206825 w 6647705"/>
              <a:gd name="connsiteY3" fmla="*/ 1785827 h 6461436"/>
              <a:gd name="connsiteX4" fmla="*/ 6221227 w 6647705"/>
              <a:gd name="connsiteY4" fmla="*/ 1822016 h 6461436"/>
              <a:gd name="connsiteX5" fmla="*/ 6237305 w 6647705"/>
              <a:gd name="connsiteY5" fmla="*/ 1858891 h 6461436"/>
              <a:gd name="connsiteX6" fmla="*/ 6245339 w 6647705"/>
              <a:gd name="connsiteY6" fmla="*/ 2011010 h 6461436"/>
              <a:gd name="connsiteX7" fmla="*/ 6243065 w 6647705"/>
              <a:gd name="connsiteY7" fmla="*/ 2066060 h 6461436"/>
              <a:gd name="connsiteX8" fmla="*/ 6238739 w 6647705"/>
              <a:gd name="connsiteY8" fmla="*/ 2104210 h 6461436"/>
              <a:gd name="connsiteX9" fmla="*/ 6237021 w 6647705"/>
              <a:gd name="connsiteY9" fmla="*/ 2111648 h 6461436"/>
              <a:gd name="connsiteX10" fmla="*/ 6259718 w 6647705"/>
              <a:gd name="connsiteY10" fmla="*/ 2356556 h 6461436"/>
              <a:gd name="connsiteX11" fmla="*/ 6264060 w 6647705"/>
              <a:gd name="connsiteY11" fmla="*/ 2374375 h 6461436"/>
              <a:gd name="connsiteX12" fmla="*/ 6267041 w 6647705"/>
              <a:gd name="connsiteY12" fmla="*/ 2435573 h 6461436"/>
              <a:gd name="connsiteX13" fmla="*/ 6271496 w 6647705"/>
              <a:gd name="connsiteY13" fmla="*/ 2444087 h 6461436"/>
              <a:gd name="connsiteX14" fmla="*/ 6647705 w 6647705"/>
              <a:gd name="connsiteY14" fmla="*/ 6461436 h 6461436"/>
              <a:gd name="connsiteX15" fmla="*/ 545408 w 6647705"/>
              <a:gd name="connsiteY15" fmla="*/ 6461436 h 6461436"/>
              <a:gd name="connsiteX16" fmla="*/ 544170 w 6647705"/>
              <a:gd name="connsiteY16" fmla="*/ 6448085 h 6461436"/>
              <a:gd name="connsiteX17" fmla="*/ 533573 w 6647705"/>
              <a:gd name="connsiteY17" fmla="*/ 6434067 h 6461436"/>
              <a:gd name="connsiteX18" fmla="*/ 522439 w 6647705"/>
              <a:gd name="connsiteY18" fmla="*/ 6388375 h 6461436"/>
              <a:gd name="connsiteX19" fmla="*/ 518228 w 6647705"/>
              <a:gd name="connsiteY19" fmla="*/ 6357352 h 6461436"/>
              <a:gd name="connsiteX20" fmla="*/ 518072 w 6647705"/>
              <a:gd name="connsiteY20" fmla="*/ 6352810 h 6461436"/>
              <a:gd name="connsiteX21" fmla="*/ 523971 w 6647705"/>
              <a:gd name="connsiteY21" fmla="*/ 6314577 h 6461436"/>
              <a:gd name="connsiteX22" fmla="*/ 518934 w 6647705"/>
              <a:gd name="connsiteY22" fmla="*/ 6311532 h 6461436"/>
              <a:gd name="connsiteX23" fmla="*/ 513042 w 6647705"/>
              <a:gd name="connsiteY23" fmla="*/ 6300271 h 6461436"/>
              <a:gd name="connsiteX24" fmla="*/ 517740 w 6647705"/>
              <a:gd name="connsiteY24" fmla="*/ 6289716 h 6461436"/>
              <a:gd name="connsiteX25" fmla="*/ 523418 w 6647705"/>
              <a:gd name="connsiteY25" fmla="*/ 6241814 h 6461436"/>
              <a:gd name="connsiteX26" fmla="*/ 523922 w 6647705"/>
              <a:gd name="connsiteY26" fmla="*/ 6229603 h 6461436"/>
              <a:gd name="connsiteX27" fmla="*/ 67 w 6647705"/>
              <a:gd name="connsiteY27" fmla="*/ 577048 h 6461436"/>
              <a:gd name="connsiteX28" fmla="*/ 34408 w 6647705"/>
              <a:gd name="connsiteY28" fmla="*/ 548975 h 6461436"/>
              <a:gd name="connsiteX29" fmla="*/ 6004504 w 6647705"/>
              <a:gd name="connsiteY29" fmla="*/ 217 h 6461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647705" h="6461436">
                <a:moveTo>
                  <a:pt x="6004504" y="217"/>
                </a:moveTo>
                <a:cubicBezTo>
                  <a:pt x="6024678" y="-1575"/>
                  <a:pt x="6042004" y="7929"/>
                  <a:pt x="6043316" y="21512"/>
                </a:cubicBezTo>
                <a:lnTo>
                  <a:pt x="6200652" y="1719217"/>
                </a:lnTo>
                <a:lnTo>
                  <a:pt x="6206825" y="1785827"/>
                </a:lnTo>
                <a:lnTo>
                  <a:pt x="6221227" y="1822016"/>
                </a:lnTo>
                <a:cubicBezTo>
                  <a:pt x="6213856" y="1837795"/>
                  <a:pt x="6231996" y="1847154"/>
                  <a:pt x="6237305" y="1858891"/>
                </a:cubicBezTo>
                <a:lnTo>
                  <a:pt x="6245339" y="2011010"/>
                </a:lnTo>
                <a:lnTo>
                  <a:pt x="6243065" y="2066060"/>
                </a:lnTo>
                <a:lnTo>
                  <a:pt x="6238739" y="2104210"/>
                </a:lnTo>
                <a:lnTo>
                  <a:pt x="6237021" y="2111648"/>
                </a:lnTo>
                <a:lnTo>
                  <a:pt x="6259718" y="2356556"/>
                </a:lnTo>
                <a:lnTo>
                  <a:pt x="6264060" y="2374375"/>
                </a:lnTo>
                <a:lnTo>
                  <a:pt x="6267041" y="2435573"/>
                </a:lnTo>
                <a:lnTo>
                  <a:pt x="6271496" y="2444087"/>
                </a:lnTo>
                <a:lnTo>
                  <a:pt x="6647705" y="6461436"/>
                </a:lnTo>
                <a:lnTo>
                  <a:pt x="545408" y="6461436"/>
                </a:lnTo>
                <a:lnTo>
                  <a:pt x="544170" y="6448085"/>
                </a:lnTo>
                <a:lnTo>
                  <a:pt x="533573" y="6434067"/>
                </a:lnTo>
                <a:lnTo>
                  <a:pt x="522439" y="6388375"/>
                </a:lnTo>
                <a:lnTo>
                  <a:pt x="518228" y="6357352"/>
                </a:lnTo>
                <a:lnTo>
                  <a:pt x="518072" y="6352810"/>
                </a:lnTo>
                <a:lnTo>
                  <a:pt x="523971" y="6314577"/>
                </a:lnTo>
                <a:cubicBezTo>
                  <a:pt x="522183" y="6313865"/>
                  <a:pt x="520483" y="6312841"/>
                  <a:pt x="518934" y="6311532"/>
                </a:cubicBezTo>
                <a:lnTo>
                  <a:pt x="513042" y="6300271"/>
                </a:lnTo>
                <a:lnTo>
                  <a:pt x="517740" y="6289716"/>
                </a:lnTo>
                <a:lnTo>
                  <a:pt x="523418" y="6241814"/>
                </a:lnTo>
                <a:lnTo>
                  <a:pt x="523922" y="6229603"/>
                </a:lnTo>
                <a:lnTo>
                  <a:pt x="67" y="577048"/>
                </a:lnTo>
                <a:cubicBezTo>
                  <a:pt x="-1138" y="563427"/>
                  <a:pt x="14205" y="550882"/>
                  <a:pt x="34408" y="548975"/>
                </a:cubicBezTo>
                <a:cubicBezTo>
                  <a:pt x="2024440" y="366055"/>
                  <a:pt x="4014473" y="183136"/>
                  <a:pt x="6004504" y="217"/>
                </a:cubicBezTo>
                <a:close/>
              </a:path>
            </a:pathLst>
          </a:custGeom>
          <a:blipFill dpi="0" rotWithShape="1">
            <a:blip r:embed="rId2"/>
            <a:srcRect/>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gital financial graph">
            <a:extLst>
              <a:ext uri="{FF2B5EF4-FFF2-40B4-BE49-F238E27FC236}">
                <a16:creationId xmlns:a16="http://schemas.microsoft.com/office/drawing/2014/main" id="{F51B2E8C-FC32-6280-DEED-2B2B4F638525}"/>
              </a:ext>
            </a:extLst>
          </p:cNvPr>
          <p:cNvPicPr>
            <a:picLocks noChangeAspect="1"/>
          </p:cNvPicPr>
          <p:nvPr/>
        </p:nvPicPr>
        <p:blipFill>
          <a:blip r:embed="rId3">
            <a:alphaModFix amt="84000"/>
          </a:blip>
          <a:srcRect l="30315" r="11818" b="8"/>
          <a:stretch/>
        </p:blipFill>
        <p:spPr>
          <a:xfrm>
            <a:off x="457850" y="379444"/>
            <a:ext cx="6678117" cy="6490996"/>
          </a:xfrm>
          <a:custGeom>
            <a:avLst/>
            <a:gdLst/>
            <a:ahLst/>
            <a:cxnLst/>
            <a:rect l="l" t="t" r="r" b="b"/>
            <a:pathLst>
              <a:path w="6647705" h="6461436">
                <a:moveTo>
                  <a:pt x="6004504" y="217"/>
                </a:moveTo>
                <a:cubicBezTo>
                  <a:pt x="6024678" y="-1575"/>
                  <a:pt x="6042004" y="7929"/>
                  <a:pt x="6043316" y="21512"/>
                </a:cubicBezTo>
                <a:lnTo>
                  <a:pt x="6200652" y="1719217"/>
                </a:lnTo>
                <a:lnTo>
                  <a:pt x="6206825" y="1785827"/>
                </a:lnTo>
                <a:lnTo>
                  <a:pt x="6221227" y="1822016"/>
                </a:lnTo>
                <a:cubicBezTo>
                  <a:pt x="6213856" y="1837795"/>
                  <a:pt x="6231996" y="1847154"/>
                  <a:pt x="6237305" y="1858891"/>
                </a:cubicBezTo>
                <a:lnTo>
                  <a:pt x="6245339" y="2011010"/>
                </a:lnTo>
                <a:lnTo>
                  <a:pt x="6243065" y="2066060"/>
                </a:lnTo>
                <a:lnTo>
                  <a:pt x="6238739" y="2104210"/>
                </a:lnTo>
                <a:lnTo>
                  <a:pt x="6237021" y="2111648"/>
                </a:lnTo>
                <a:lnTo>
                  <a:pt x="6259718" y="2356556"/>
                </a:lnTo>
                <a:lnTo>
                  <a:pt x="6264060" y="2374375"/>
                </a:lnTo>
                <a:lnTo>
                  <a:pt x="6267041" y="2435573"/>
                </a:lnTo>
                <a:lnTo>
                  <a:pt x="6271496" y="2444087"/>
                </a:lnTo>
                <a:lnTo>
                  <a:pt x="6647705" y="6461436"/>
                </a:lnTo>
                <a:lnTo>
                  <a:pt x="545408" y="6461436"/>
                </a:lnTo>
                <a:lnTo>
                  <a:pt x="544170" y="6448085"/>
                </a:lnTo>
                <a:lnTo>
                  <a:pt x="533573" y="6434067"/>
                </a:lnTo>
                <a:lnTo>
                  <a:pt x="522439" y="6388375"/>
                </a:lnTo>
                <a:lnTo>
                  <a:pt x="518228" y="6357352"/>
                </a:lnTo>
                <a:lnTo>
                  <a:pt x="518072" y="6352810"/>
                </a:lnTo>
                <a:lnTo>
                  <a:pt x="523971" y="6314577"/>
                </a:lnTo>
                <a:cubicBezTo>
                  <a:pt x="522183" y="6313865"/>
                  <a:pt x="520483" y="6312841"/>
                  <a:pt x="518934" y="6311532"/>
                </a:cubicBezTo>
                <a:lnTo>
                  <a:pt x="513042" y="6300271"/>
                </a:lnTo>
                <a:lnTo>
                  <a:pt x="517740" y="6289716"/>
                </a:lnTo>
                <a:lnTo>
                  <a:pt x="523418" y="6241814"/>
                </a:lnTo>
                <a:lnTo>
                  <a:pt x="523922" y="6229603"/>
                </a:lnTo>
                <a:lnTo>
                  <a:pt x="67" y="577048"/>
                </a:lnTo>
                <a:cubicBezTo>
                  <a:pt x="-1138" y="563427"/>
                  <a:pt x="14205" y="550882"/>
                  <a:pt x="34408" y="548975"/>
                </a:cubicBezTo>
                <a:cubicBezTo>
                  <a:pt x="2024440" y="366055"/>
                  <a:pt x="4014473" y="183136"/>
                  <a:pt x="6004504" y="217"/>
                </a:cubicBezTo>
                <a:close/>
              </a:path>
            </a:pathLst>
          </a:custGeom>
        </p:spPr>
      </p:pic>
      <p:sp>
        <p:nvSpPr>
          <p:cNvPr id="2" name="Title 1">
            <a:extLst>
              <a:ext uri="{FF2B5EF4-FFF2-40B4-BE49-F238E27FC236}">
                <a16:creationId xmlns:a16="http://schemas.microsoft.com/office/drawing/2014/main" id="{48BB7106-379C-8D34-A2C2-5C15BD2B887D}"/>
              </a:ext>
            </a:extLst>
          </p:cNvPr>
          <p:cNvSpPr>
            <a:spLocks noGrp="1"/>
          </p:cNvSpPr>
          <p:nvPr>
            <p:ph type="title"/>
          </p:nvPr>
        </p:nvSpPr>
        <p:spPr>
          <a:xfrm>
            <a:off x="5933208" y="681036"/>
            <a:ext cx="5572992" cy="1038268"/>
          </a:xfrm>
        </p:spPr>
        <p:txBody>
          <a:bodyPr>
            <a:normAutofit/>
          </a:bodyPr>
          <a:lstStyle/>
          <a:p>
            <a:r>
              <a:rPr lang="en-US" i="0" dirty="0">
                <a:ea typeface="+mj-lt"/>
                <a:cs typeface="+mj-lt"/>
              </a:rPr>
              <a:t>PROBLEM DEFINITION</a:t>
            </a:r>
            <a:endParaRPr lang="en-US" dirty="0"/>
          </a:p>
        </p:txBody>
      </p:sp>
      <p:sp>
        <p:nvSpPr>
          <p:cNvPr id="15" name="Freeform: Shape 14">
            <a:extLst>
              <a:ext uri="{FF2B5EF4-FFF2-40B4-BE49-F238E27FC236}">
                <a16:creationId xmlns:a16="http://schemas.microsoft.com/office/drawing/2014/main" id="{60376AD7-5814-4A2B-B3FC-395355E39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830335">
            <a:off x="463402" y="118600"/>
            <a:ext cx="444795" cy="1868387"/>
          </a:xfrm>
          <a:custGeom>
            <a:avLst/>
            <a:gdLst>
              <a:gd name="connsiteX0" fmla="*/ 0 w 444795"/>
              <a:gd name="connsiteY0" fmla="*/ 78388 h 1868387"/>
              <a:gd name="connsiteX1" fmla="*/ 39454 w 444795"/>
              <a:gd name="connsiteY1" fmla="*/ 66552 h 1868387"/>
              <a:gd name="connsiteX2" fmla="*/ 139617 w 444795"/>
              <a:gd name="connsiteY2" fmla="*/ 42263 h 1868387"/>
              <a:gd name="connsiteX3" fmla="*/ 193778 w 444795"/>
              <a:gd name="connsiteY3" fmla="*/ 51160 h 1868387"/>
              <a:gd name="connsiteX4" fmla="*/ 261389 w 444795"/>
              <a:gd name="connsiteY4" fmla="*/ 36852 h 1868387"/>
              <a:gd name="connsiteX5" fmla="*/ 274876 w 444795"/>
              <a:gd name="connsiteY5" fmla="*/ 37840 h 1868387"/>
              <a:gd name="connsiteX6" fmla="*/ 280032 w 444795"/>
              <a:gd name="connsiteY6" fmla="*/ 48921 h 1868387"/>
              <a:gd name="connsiteX7" fmla="*/ 284781 w 444795"/>
              <a:gd name="connsiteY7" fmla="*/ 50980 h 1868387"/>
              <a:gd name="connsiteX8" fmla="*/ 300007 w 444795"/>
              <a:gd name="connsiteY8" fmla="*/ 37078 h 1868387"/>
              <a:gd name="connsiteX9" fmla="*/ 375999 w 444795"/>
              <a:gd name="connsiteY9" fmla="*/ 45281 h 1868387"/>
              <a:gd name="connsiteX10" fmla="*/ 417584 w 444795"/>
              <a:gd name="connsiteY10" fmla="*/ 9727 h 1868387"/>
              <a:gd name="connsiteX11" fmla="*/ 444795 w 444795"/>
              <a:gd name="connsiteY11" fmla="*/ 0 h 1868387"/>
              <a:gd name="connsiteX12" fmla="*/ 444795 w 444795"/>
              <a:gd name="connsiteY12" fmla="*/ 1864840 h 1868387"/>
              <a:gd name="connsiteX13" fmla="*/ 430079 w 444795"/>
              <a:gd name="connsiteY13" fmla="*/ 1860813 h 1868387"/>
              <a:gd name="connsiteX14" fmla="*/ 383783 w 444795"/>
              <a:gd name="connsiteY14" fmla="*/ 1862444 h 1868387"/>
              <a:gd name="connsiteX15" fmla="*/ 370358 w 444795"/>
              <a:gd name="connsiteY15" fmla="*/ 1868387 h 1868387"/>
              <a:gd name="connsiteX16" fmla="*/ 336658 w 444795"/>
              <a:gd name="connsiteY16" fmla="*/ 1868387 h 1868387"/>
              <a:gd name="connsiteX17" fmla="*/ 306546 w 444795"/>
              <a:gd name="connsiteY17" fmla="*/ 1858526 h 1868387"/>
              <a:gd name="connsiteX18" fmla="*/ 236457 w 444795"/>
              <a:gd name="connsiteY18" fmla="*/ 1847671 h 1868387"/>
              <a:gd name="connsiteX19" fmla="*/ 205722 w 444795"/>
              <a:gd name="connsiteY19" fmla="*/ 1841430 h 1868387"/>
              <a:gd name="connsiteX20" fmla="*/ 181807 w 444795"/>
              <a:gd name="connsiteY20" fmla="*/ 1823771 h 1868387"/>
              <a:gd name="connsiteX21" fmla="*/ 178439 w 444795"/>
              <a:gd name="connsiteY21" fmla="*/ 1808957 h 1868387"/>
              <a:gd name="connsiteX22" fmla="*/ 161935 w 444795"/>
              <a:gd name="connsiteY22" fmla="*/ 1803551 h 1868387"/>
              <a:gd name="connsiteX23" fmla="*/ 158071 w 444795"/>
              <a:gd name="connsiteY23" fmla="*/ 1799541 h 1868387"/>
              <a:gd name="connsiteX24" fmla="*/ 135376 w 444795"/>
              <a:gd name="connsiteY24" fmla="*/ 1779136 h 1868387"/>
              <a:gd name="connsiteX25" fmla="*/ 132952 w 444795"/>
              <a:gd name="connsiteY25" fmla="*/ 1786380 h 1868387"/>
              <a:gd name="connsiteX26" fmla="*/ 0 w 444795"/>
              <a:gd name="connsiteY26" fmla="*/ 1663146 h 1868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44795" h="1868387">
                <a:moveTo>
                  <a:pt x="0" y="78388"/>
                </a:moveTo>
                <a:lnTo>
                  <a:pt x="39454" y="66552"/>
                </a:lnTo>
                <a:cubicBezTo>
                  <a:pt x="73377" y="59047"/>
                  <a:pt x="108602" y="54461"/>
                  <a:pt x="139617" y="42263"/>
                </a:cubicBezTo>
                <a:cubicBezTo>
                  <a:pt x="180799" y="87869"/>
                  <a:pt x="156173" y="44723"/>
                  <a:pt x="193778" y="51160"/>
                </a:cubicBezTo>
                <a:lnTo>
                  <a:pt x="261389" y="36852"/>
                </a:lnTo>
                <a:lnTo>
                  <a:pt x="274876" y="37840"/>
                </a:lnTo>
                <a:lnTo>
                  <a:pt x="280032" y="48921"/>
                </a:lnTo>
                <a:lnTo>
                  <a:pt x="284781" y="50980"/>
                </a:lnTo>
                <a:lnTo>
                  <a:pt x="300007" y="37078"/>
                </a:lnTo>
                <a:cubicBezTo>
                  <a:pt x="322467" y="29589"/>
                  <a:pt x="353078" y="47149"/>
                  <a:pt x="375999" y="45281"/>
                </a:cubicBezTo>
                <a:cubicBezTo>
                  <a:pt x="382977" y="27666"/>
                  <a:pt x="397501" y="17994"/>
                  <a:pt x="417584" y="9727"/>
                </a:cubicBezTo>
                <a:lnTo>
                  <a:pt x="444795" y="0"/>
                </a:lnTo>
                <a:lnTo>
                  <a:pt x="444795" y="1864840"/>
                </a:lnTo>
                <a:lnTo>
                  <a:pt x="430079" y="1860813"/>
                </a:lnTo>
                <a:cubicBezTo>
                  <a:pt x="411946" y="1857931"/>
                  <a:pt x="392950" y="1858479"/>
                  <a:pt x="383783" y="1862444"/>
                </a:cubicBezTo>
                <a:lnTo>
                  <a:pt x="370358" y="1868387"/>
                </a:lnTo>
                <a:lnTo>
                  <a:pt x="336658" y="1868387"/>
                </a:lnTo>
                <a:lnTo>
                  <a:pt x="306546" y="1858526"/>
                </a:lnTo>
                <a:cubicBezTo>
                  <a:pt x="280888" y="1847233"/>
                  <a:pt x="256422" y="1834783"/>
                  <a:pt x="236457" y="1847671"/>
                </a:cubicBezTo>
                <a:cubicBezTo>
                  <a:pt x="224964" y="1848497"/>
                  <a:pt x="214878" y="1845991"/>
                  <a:pt x="205722" y="1841430"/>
                </a:cubicBezTo>
                <a:lnTo>
                  <a:pt x="181807" y="1823771"/>
                </a:lnTo>
                <a:lnTo>
                  <a:pt x="178439" y="1808957"/>
                </a:lnTo>
                <a:lnTo>
                  <a:pt x="161935" y="1803551"/>
                </a:lnTo>
                <a:lnTo>
                  <a:pt x="158071" y="1799541"/>
                </a:lnTo>
                <a:cubicBezTo>
                  <a:pt x="150700" y="1791836"/>
                  <a:pt x="143295" y="1784610"/>
                  <a:pt x="135376" y="1779136"/>
                </a:cubicBezTo>
                <a:lnTo>
                  <a:pt x="132952" y="1786380"/>
                </a:lnTo>
                <a:lnTo>
                  <a:pt x="0" y="1663146"/>
                </a:lnTo>
                <a:close/>
              </a:path>
            </a:pathLst>
          </a:custGeom>
          <a:blipFill dpi="0" rotWithShape="1">
            <a:blip r:embed="rId4">
              <a:alphaModFix amt="84000"/>
            </a:blip>
            <a:srcRect/>
            <a:tile tx="0" ty="0" sx="100000" sy="100000" flip="none" algn="tl"/>
          </a:blipFill>
          <a:ln>
            <a:noFill/>
          </a:ln>
          <a:effectLst>
            <a:outerShdw blurRad="63500" dist="12700" dir="8100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E9196502-1F87-1A1F-009D-0D723E70CD19}"/>
              </a:ext>
            </a:extLst>
          </p:cNvPr>
          <p:cNvSpPr>
            <a:spLocks noGrp="1"/>
          </p:cNvSpPr>
          <p:nvPr>
            <p:ph idx="1"/>
          </p:nvPr>
        </p:nvSpPr>
        <p:spPr>
          <a:xfrm>
            <a:off x="7714305" y="1950151"/>
            <a:ext cx="3795723" cy="4226812"/>
          </a:xfrm>
        </p:spPr>
        <p:txBody>
          <a:bodyPr vert="horz" lIns="91440" tIns="45720" rIns="91440" bIns="45720" rtlCol="0" anchor="t">
            <a:noAutofit/>
          </a:bodyPr>
          <a:lstStyle/>
          <a:p>
            <a:pPr marL="0" indent="0">
              <a:lnSpc>
                <a:spcPct val="110000"/>
              </a:lnSpc>
              <a:buNone/>
            </a:pPr>
            <a:r>
              <a:rPr lang="en-US" dirty="0">
                <a:latin typeface="Times New Roman"/>
                <a:ea typeface="+mn-lt"/>
                <a:cs typeface="+mn-lt"/>
              </a:rPr>
              <a:t>Manually collecting product data from e-commerce websites is time- consuming and inefficient. Websites use dynamic content and anti-scraping measures like CAPTCHAs and IP blocking, making data extraction difficult. Traditional methods fail to handle these challenges effectively. This project develops an automated web scraping system to extract data based on user-defined conditions while ensuring ethical compliance.</a:t>
            </a:r>
            <a:endParaRPr lang="en-US" dirty="0">
              <a:latin typeface="Times New Roman"/>
              <a:cs typeface="Times New Roman"/>
            </a:endParaRPr>
          </a:p>
        </p:txBody>
      </p:sp>
      <p:grpSp>
        <p:nvGrpSpPr>
          <p:cNvPr id="17" name="Group 16">
            <a:extLst>
              <a:ext uri="{FF2B5EF4-FFF2-40B4-BE49-F238E27FC236}">
                <a16:creationId xmlns:a16="http://schemas.microsoft.com/office/drawing/2014/main" id="{D2D2835C-DDE9-4332-9476-94B711F053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8" name="Group 17">
              <a:extLst>
                <a:ext uri="{FF2B5EF4-FFF2-40B4-BE49-F238E27FC236}">
                  <a16:creationId xmlns:a16="http://schemas.microsoft.com/office/drawing/2014/main" id="{37647015-EE9A-4F89-A88A-DC5786E6638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20" name="Straight Connector 19">
                <a:extLst>
                  <a:ext uri="{FF2B5EF4-FFF2-40B4-BE49-F238E27FC236}">
                    <a16:creationId xmlns:a16="http://schemas.microsoft.com/office/drawing/2014/main" id="{CB275C9D-23AD-4120-B860-4A649881025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7793833-C4D8-475A-86F4-45B2FFCF4F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 name="Oval 18">
              <a:extLst>
                <a:ext uri="{FF2B5EF4-FFF2-40B4-BE49-F238E27FC236}">
                  <a16:creationId xmlns:a16="http://schemas.microsoft.com/office/drawing/2014/main" id="{CBDF05EB-F6AC-4339-BC6E-8D65276856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71177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7C4707-9C68-44ED-A6DE-88FF7A50F4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B69060A4-9EDF-4FB5-87A8-A9FC83E44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663" y="217714"/>
            <a:ext cx="6968018" cy="6640286"/>
          </a:xfrm>
          <a:custGeom>
            <a:avLst/>
            <a:gdLst>
              <a:gd name="connsiteX0" fmla="*/ 6352331 w 6968018"/>
              <a:gd name="connsiteY0" fmla="*/ 0 h 6643444"/>
              <a:gd name="connsiteX1" fmla="*/ 6968018 w 6968018"/>
              <a:gd name="connsiteY1" fmla="*/ 6643444 h 6643444"/>
              <a:gd name="connsiteX2" fmla="*/ 561128 w 6968018"/>
              <a:gd name="connsiteY2" fmla="*/ 6643444 h 6643444"/>
              <a:gd name="connsiteX3" fmla="*/ 0 w 6968018"/>
              <a:gd name="connsiteY3" fmla="*/ 588709 h 6643444"/>
            </a:gdLst>
            <a:ahLst/>
            <a:cxnLst>
              <a:cxn ang="0">
                <a:pos x="connsiteX0" y="connsiteY0"/>
              </a:cxn>
              <a:cxn ang="0">
                <a:pos x="connsiteX1" y="connsiteY1"/>
              </a:cxn>
              <a:cxn ang="0">
                <a:pos x="connsiteX2" y="connsiteY2"/>
              </a:cxn>
              <a:cxn ang="0">
                <a:pos x="connsiteX3" y="connsiteY3"/>
              </a:cxn>
            </a:cxnLst>
            <a:rect l="l" t="t" r="r" b="b"/>
            <a:pathLst>
              <a:path w="6968018" h="6643444">
                <a:moveTo>
                  <a:pt x="6352331" y="0"/>
                </a:moveTo>
                <a:lnTo>
                  <a:pt x="6968018" y="6643444"/>
                </a:lnTo>
                <a:lnTo>
                  <a:pt x="561128" y="6643444"/>
                </a:lnTo>
                <a:lnTo>
                  <a:pt x="0" y="588709"/>
                </a:lnTo>
                <a:close/>
              </a:path>
            </a:pathLst>
          </a:custGeom>
          <a:solidFill>
            <a:schemeClr val="tx1"/>
          </a:solidFill>
          <a:ln w="12700" cap="flat" cmpd="sng" algn="ctr">
            <a:noFill/>
            <a:prstDash val="solid"/>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E937A4B0-1638-4AFA-91A5-60F8BB498C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764" y="379444"/>
            <a:ext cx="6678117" cy="6490996"/>
          </a:xfrm>
          <a:custGeom>
            <a:avLst/>
            <a:gdLst>
              <a:gd name="connsiteX0" fmla="*/ 6004504 w 6647705"/>
              <a:gd name="connsiteY0" fmla="*/ 217 h 6461436"/>
              <a:gd name="connsiteX1" fmla="*/ 6043316 w 6647705"/>
              <a:gd name="connsiteY1" fmla="*/ 21512 h 6461436"/>
              <a:gd name="connsiteX2" fmla="*/ 6200652 w 6647705"/>
              <a:gd name="connsiteY2" fmla="*/ 1719217 h 6461436"/>
              <a:gd name="connsiteX3" fmla="*/ 6206825 w 6647705"/>
              <a:gd name="connsiteY3" fmla="*/ 1785827 h 6461436"/>
              <a:gd name="connsiteX4" fmla="*/ 6221227 w 6647705"/>
              <a:gd name="connsiteY4" fmla="*/ 1822016 h 6461436"/>
              <a:gd name="connsiteX5" fmla="*/ 6237305 w 6647705"/>
              <a:gd name="connsiteY5" fmla="*/ 1858891 h 6461436"/>
              <a:gd name="connsiteX6" fmla="*/ 6245339 w 6647705"/>
              <a:gd name="connsiteY6" fmla="*/ 2011010 h 6461436"/>
              <a:gd name="connsiteX7" fmla="*/ 6243065 w 6647705"/>
              <a:gd name="connsiteY7" fmla="*/ 2066060 h 6461436"/>
              <a:gd name="connsiteX8" fmla="*/ 6238739 w 6647705"/>
              <a:gd name="connsiteY8" fmla="*/ 2104210 h 6461436"/>
              <a:gd name="connsiteX9" fmla="*/ 6237021 w 6647705"/>
              <a:gd name="connsiteY9" fmla="*/ 2111648 h 6461436"/>
              <a:gd name="connsiteX10" fmla="*/ 6259718 w 6647705"/>
              <a:gd name="connsiteY10" fmla="*/ 2356556 h 6461436"/>
              <a:gd name="connsiteX11" fmla="*/ 6264060 w 6647705"/>
              <a:gd name="connsiteY11" fmla="*/ 2374375 h 6461436"/>
              <a:gd name="connsiteX12" fmla="*/ 6267041 w 6647705"/>
              <a:gd name="connsiteY12" fmla="*/ 2435573 h 6461436"/>
              <a:gd name="connsiteX13" fmla="*/ 6271496 w 6647705"/>
              <a:gd name="connsiteY13" fmla="*/ 2444087 h 6461436"/>
              <a:gd name="connsiteX14" fmla="*/ 6647705 w 6647705"/>
              <a:gd name="connsiteY14" fmla="*/ 6461436 h 6461436"/>
              <a:gd name="connsiteX15" fmla="*/ 545408 w 6647705"/>
              <a:gd name="connsiteY15" fmla="*/ 6461436 h 6461436"/>
              <a:gd name="connsiteX16" fmla="*/ 544170 w 6647705"/>
              <a:gd name="connsiteY16" fmla="*/ 6448085 h 6461436"/>
              <a:gd name="connsiteX17" fmla="*/ 533573 w 6647705"/>
              <a:gd name="connsiteY17" fmla="*/ 6434067 h 6461436"/>
              <a:gd name="connsiteX18" fmla="*/ 522439 w 6647705"/>
              <a:gd name="connsiteY18" fmla="*/ 6388375 h 6461436"/>
              <a:gd name="connsiteX19" fmla="*/ 518228 w 6647705"/>
              <a:gd name="connsiteY19" fmla="*/ 6357352 h 6461436"/>
              <a:gd name="connsiteX20" fmla="*/ 518072 w 6647705"/>
              <a:gd name="connsiteY20" fmla="*/ 6352810 h 6461436"/>
              <a:gd name="connsiteX21" fmla="*/ 523971 w 6647705"/>
              <a:gd name="connsiteY21" fmla="*/ 6314577 h 6461436"/>
              <a:gd name="connsiteX22" fmla="*/ 518934 w 6647705"/>
              <a:gd name="connsiteY22" fmla="*/ 6311532 h 6461436"/>
              <a:gd name="connsiteX23" fmla="*/ 513042 w 6647705"/>
              <a:gd name="connsiteY23" fmla="*/ 6300271 h 6461436"/>
              <a:gd name="connsiteX24" fmla="*/ 517740 w 6647705"/>
              <a:gd name="connsiteY24" fmla="*/ 6289716 h 6461436"/>
              <a:gd name="connsiteX25" fmla="*/ 523418 w 6647705"/>
              <a:gd name="connsiteY25" fmla="*/ 6241814 h 6461436"/>
              <a:gd name="connsiteX26" fmla="*/ 523922 w 6647705"/>
              <a:gd name="connsiteY26" fmla="*/ 6229603 h 6461436"/>
              <a:gd name="connsiteX27" fmla="*/ 67 w 6647705"/>
              <a:gd name="connsiteY27" fmla="*/ 577048 h 6461436"/>
              <a:gd name="connsiteX28" fmla="*/ 34408 w 6647705"/>
              <a:gd name="connsiteY28" fmla="*/ 548975 h 6461436"/>
              <a:gd name="connsiteX29" fmla="*/ 6004504 w 6647705"/>
              <a:gd name="connsiteY29" fmla="*/ 217 h 6461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647705" h="6461436">
                <a:moveTo>
                  <a:pt x="6004504" y="217"/>
                </a:moveTo>
                <a:cubicBezTo>
                  <a:pt x="6024678" y="-1575"/>
                  <a:pt x="6042004" y="7929"/>
                  <a:pt x="6043316" y="21512"/>
                </a:cubicBezTo>
                <a:lnTo>
                  <a:pt x="6200652" y="1719217"/>
                </a:lnTo>
                <a:lnTo>
                  <a:pt x="6206825" y="1785827"/>
                </a:lnTo>
                <a:lnTo>
                  <a:pt x="6221227" y="1822016"/>
                </a:lnTo>
                <a:cubicBezTo>
                  <a:pt x="6213856" y="1837795"/>
                  <a:pt x="6231996" y="1847154"/>
                  <a:pt x="6237305" y="1858891"/>
                </a:cubicBezTo>
                <a:lnTo>
                  <a:pt x="6245339" y="2011010"/>
                </a:lnTo>
                <a:lnTo>
                  <a:pt x="6243065" y="2066060"/>
                </a:lnTo>
                <a:lnTo>
                  <a:pt x="6238739" y="2104210"/>
                </a:lnTo>
                <a:lnTo>
                  <a:pt x="6237021" y="2111648"/>
                </a:lnTo>
                <a:lnTo>
                  <a:pt x="6259718" y="2356556"/>
                </a:lnTo>
                <a:lnTo>
                  <a:pt x="6264060" y="2374375"/>
                </a:lnTo>
                <a:lnTo>
                  <a:pt x="6267041" y="2435573"/>
                </a:lnTo>
                <a:lnTo>
                  <a:pt x="6271496" y="2444087"/>
                </a:lnTo>
                <a:lnTo>
                  <a:pt x="6647705" y="6461436"/>
                </a:lnTo>
                <a:lnTo>
                  <a:pt x="545408" y="6461436"/>
                </a:lnTo>
                <a:lnTo>
                  <a:pt x="544170" y="6448085"/>
                </a:lnTo>
                <a:lnTo>
                  <a:pt x="533573" y="6434067"/>
                </a:lnTo>
                <a:lnTo>
                  <a:pt x="522439" y="6388375"/>
                </a:lnTo>
                <a:lnTo>
                  <a:pt x="518228" y="6357352"/>
                </a:lnTo>
                <a:lnTo>
                  <a:pt x="518072" y="6352810"/>
                </a:lnTo>
                <a:lnTo>
                  <a:pt x="523971" y="6314577"/>
                </a:lnTo>
                <a:cubicBezTo>
                  <a:pt x="522183" y="6313865"/>
                  <a:pt x="520483" y="6312841"/>
                  <a:pt x="518934" y="6311532"/>
                </a:cubicBezTo>
                <a:lnTo>
                  <a:pt x="513042" y="6300271"/>
                </a:lnTo>
                <a:lnTo>
                  <a:pt x="517740" y="6289716"/>
                </a:lnTo>
                <a:lnTo>
                  <a:pt x="523418" y="6241814"/>
                </a:lnTo>
                <a:lnTo>
                  <a:pt x="523922" y="6229603"/>
                </a:lnTo>
                <a:lnTo>
                  <a:pt x="67" y="577048"/>
                </a:lnTo>
                <a:cubicBezTo>
                  <a:pt x="-1138" y="563427"/>
                  <a:pt x="14205" y="550882"/>
                  <a:pt x="34408" y="548975"/>
                </a:cubicBezTo>
                <a:cubicBezTo>
                  <a:pt x="2024440" y="366055"/>
                  <a:pt x="4014473" y="183136"/>
                  <a:pt x="6004504" y="217"/>
                </a:cubicBezTo>
                <a:close/>
              </a:path>
            </a:pathLst>
          </a:custGeom>
          <a:blipFill dpi="0" rotWithShape="1">
            <a:blip r:embed="rId2"/>
            <a:srcRect/>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lose-up of circuit board">
            <a:extLst>
              <a:ext uri="{FF2B5EF4-FFF2-40B4-BE49-F238E27FC236}">
                <a16:creationId xmlns:a16="http://schemas.microsoft.com/office/drawing/2014/main" id="{75235759-D1C1-F32B-A4EA-B04E7CEC6E72}"/>
              </a:ext>
            </a:extLst>
          </p:cNvPr>
          <p:cNvPicPr>
            <a:picLocks noChangeAspect="1"/>
          </p:cNvPicPr>
          <p:nvPr/>
        </p:nvPicPr>
        <p:blipFill>
          <a:blip r:embed="rId3">
            <a:alphaModFix amt="84000"/>
          </a:blip>
          <a:srcRect l="31430" r="-6" b="-6"/>
          <a:stretch/>
        </p:blipFill>
        <p:spPr>
          <a:xfrm>
            <a:off x="457850" y="379444"/>
            <a:ext cx="6678117" cy="6490996"/>
          </a:xfrm>
          <a:custGeom>
            <a:avLst/>
            <a:gdLst/>
            <a:ahLst/>
            <a:cxnLst/>
            <a:rect l="l" t="t" r="r" b="b"/>
            <a:pathLst>
              <a:path w="6647705" h="6461436">
                <a:moveTo>
                  <a:pt x="6004504" y="217"/>
                </a:moveTo>
                <a:cubicBezTo>
                  <a:pt x="6024678" y="-1575"/>
                  <a:pt x="6042004" y="7929"/>
                  <a:pt x="6043316" y="21512"/>
                </a:cubicBezTo>
                <a:lnTo>
                  <a:pt x="6200652" y="1719217"/>
                </a:lnTo>
                <a:lnTo>
                  <a:pt x="6206825" y="1785827"/>
                </a:lnTo>
                <a:lnTo>
                  <a:pt x="6221227" y="1822016"/>
                </a:lnTo>
                <a:cubicBezTo>
                  <a:pt x="6213856" y="1837795"/>
                  <a:pt x="6231996" y="1847154"/>
                  <a:pt x="6237305" y="1858891"/>
                </a:cubicBezTo>
                <a:lnTo>
                  <a:pt x="6245339" y="2011010"/>
                </a:lnTo>
                <a:lnTo>
                  <a:pt x="6243065" y="2066060"/>
                </a:lnTo>
                <a:lnTo>
                  <a:pt x="6238739" y="2104210"/>
                </a:lnTo>
                <a:lnTo>
                  <a:pt x="6237021" y="2111648"/>
                </a:lnTo>
                <a:lnTo>
                  <a:pt x="6259718" y="2356556"/>
                </a:lnTo>
                <a:lnTo>
                  <a:pt x="6264060" y="2374375"/>
                </a:lnTo>
                <a:lnTo>
                  <a:pt x="6267041" y="2435573"/>
                </a:lnTo>
                <a:lnTo>
                  <a:pt x="6271496" y="2444087"/>
                </a:lnTo>
                <a:lnTo>
                  <a:pt x="6647705" y="6461436"/>
                </a:lnTo>
                <a:lnTo>
                  <a:pt x="545408" y="6461436"/>
                </a:lnTo>
                <a:lnTo>
                  <a:pt x="544170" y="6448085"/>
                </a:lnTo>
                <a:lnTo>
                  <a:pt x="533573" y="6434067"/>
                </a:lnTo>
                <a:lnTo>
                  <a:pt x="522439" y="6388375"/>
                </a:lnTo>
                <a:lnTo>
                  <a:pt x="518228" y="6357352"/>
                </a:lnTo>
                <a:lnTo>
                  <a:pt x="518072" y="6352810"/>
                </a:lnTo>
                <a:lnTo>
                  <a:pt x="523971" y="6314577"/>
                </a:lnTo>
                <a:cubicBezTo>
                  <a:pt x="522183" y="6313865"/>
                  <a:pt x="520483" y="6312841"/>
                  <a:pt x="518934" y="6311532"/>
                </a:cubicBezTo>
                <a:lnTo>
                  <a:pt x="513042" y="6300271"/>
                </a:lnTo>
                <a:lnTo>
                  <a:pt x="517740" y="6289716"/>
                </a:lnTo>
                <a:lnTo>
                  <a:pt x="523418" y="6241814"/>
                </a:lnTo>
                <a:lnTo>
                  <a:pt x="523922" y="6229603"/>
                </a:lnTo>
                <a:lnTo>
                  <a:pt x="67" y="577048"/>
                </a:lnTo>
                <a:cubicBezTo>
                  <a:pt x="-1138" y="563427"/>
                  <a:pt x="14205" y="550882"/>
                  <a:pt x="34408" y="548975"/>
                </a:cubicBezTo>
                <a:cubicBezTo>
                  <a:pt x="2024440" y="366055"/>
                  <a:pt x="4014473" y="183136"/>
                  <a:pt x="6004504" y="217"/>
                </a:cubicBezTo>
                <a:close/>
              </a:path>
            </a:pathLst>
          </a:custGeom>
        </p:spPr>
      </p:pic>
      <p:sp>
        <p:nvSpPr>
          <p:cNvPr id="2" name="Title 1">
            <a:extLst>
              <a:ext uri="{FF2B5EF4-FFF2-40B4-BE49-F238E27FC236}">
                <a16:creationId xmlns:a16="http://schemas.microsoft.com/office/drawing/2014/main" id="{3DF9766E-0182-7CCC-413F-EF3ACE883D12}"/>
              </a:ext>
            </a:extLst>
          </p:cNvPr>
          <p:cNvSpPr>
            <a:spLocks noGrp="1"/>
          </p:cNvSpPr>
          <p:nvPr>
            <p:ph type="title"/>
          </p:nvPr>
        </p:nvSpPr>
        <p:spPr>
          <a:xfrm>
            <a:off x="5933208" y="681036"/>
            <a:ext cx="5572992" cy="1916505"/>
          </a:xfrm>
        </p:spPr>
        <p:txBody>
          <a:bodyPr>
            <a:normAutofit/>
          </a:bodyPr>
          <a:lstStyle/>
          <a:p>
            <a:pPr>
              <a:lnSpc>
                <a:spcPct val="110000"/>
              </a:lnSpc>
            </a:pPr>
            <a:r>
              <a:rPr lang="en-US" sz="3700" i="0">
                <a:ea typeface="+mj-lt"/>
                <a:cs typeface="+mj-lt"/>
              </a:rPr>
              <a:t>HARDWARE &amp; SOFTWARE ENVIROMENT </a:t>
            </a:r>
            <a:endParaRPr lang="en-US" sz="3700"/>
          </a:p>
        </p:txBody>
      </p:sp>
      <p:sp>
        <p:nvSpPr>
          <p:cNvPr id="15" name="Freeform: Shape 14">
            <a:extLst>
              <a:ext uri="{FF2B5EF4-FFF2-40B4-BE49-F238E27FC236}">
                <a16:creationId xmlns:a16="http://schemas.microsoft.com/office/drawing/2014/main" id="{60376AD7-5814-4A2B-B3FC-395355E39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830335">
            <a:off x="463402" y="118600"/>
            <a:ext cx="444795" cy="1868387"/>
          </a:xfrm>
          <a:custGeom>
            <a:avLst/>
            <a:gdLst>
              <a:gd name="connsiteX0" fmla="*/ 0 w 444795"/>
              <a:gd name="connsiteY0" fmla="*/ 78388 h 1868387"/>
              <a:gd name="connsiteX1" fmla="*/ 39454 w 444795"/>
              <a:gd name="connsiteY1" fmla="*/ 66552 h 1868387"/>
              <a:gd name="connsiteX2" fmla="*/ 139617 w 444795"/>
              <a:gd name="connsiteY2" fmla="*/ 42263 h 1868387"/>
              <a:gd name="connsiteX3" fmla="*/ 193778 w 444795"/>
              <a:gd name="connsiteY3" fmla="*/ 51160 h 1868387"/>
              <a:gd name="connsiteX4" fmla="*/ 261389 w 444795"/>
              <a:gd name="connsiteY4" fmla="*/ 36852 h 1868387"/>
              <a:gd name="connsiteX5" fmla="*/ 274876 w 444795"/>
              <a:gd name="connsiteY5" fmla="*/ 37840 h 1868387"/>
              <a:gd name="connsiteX6" fmla="*/ 280032 w 444795"/>
              <a:gd name="connsiteY6" fmla="*/ 48921 h 1868387"/>
              <a:gd name="connsiteX7" fmla="*/ 284781 w 444795"/>
              <a:gd name="connsiteY7" fmla="*/ 50980 h 1868387"/>
              <a:gd name="connsiteX8" fmla="*/ 300007 w 444795"/>
              <a:gd name="connsiteY8" fmla="*/ 37078 h 1868387"/>
              <a:gd name="connsiteX9" fmla="*/ 375999 w 444795"/>
              <a:gd name="connsiteY9" fmla="*/ 45281 h 1868387"/>
              <a:gd name="connsiteX10" fmla="*/ 417584 w 444795"/>
              <a:gd name="connsiteY10" fmla="*/ 9727 h 1868387"/>
              <a:gd name="connsiteX11" fmla="*/ 444795 w 444795"/>
              <a:gd name="connsiteY11" fmla="*/ 0 h 1868387"/>
              <a:gd name="connsiteX12" fmla="*/ 444795 w 444795"/>
              <a:gd name="connsiteY12" fmla="*/ 1864840 h 1868387"/>
              <a:gd name="connsiteX13" fmla="*/ 430079 w 444795"/>
              <a:gd name="connsiteY13" fmla="*/ 1860813 h 1868387"/>
              <a:gd name="connsiteX14" fmla="*/ 383783 w 444795"/>
              <a:gd name="connsiteY14" fmla="*/ 1862444 h 1868387"/>
              <a:gd name="connsiteX15" fmla="*/ 370358 w 444795"/>
              <a:gd name="connsiteY15" fmla="*/ 1868387 h 1868387"/>
              <a:gd name="connsiteX16" fmla="*/ 336658 w 444795"/>
              <a:gd name="connsiteY16" fmla="*/ 1868387 h 1868387"/>
              <a:gd name="connsiteX17" fmla="*/ 306546 w 444795"/>
              <a:gd name="connsiteY17" fmla="*/ 1858526 h 1868387"/>
              <a:gd name="connsiteX18" fmla="*/ 236457 w 444795"/>
              <a:gd name="connsiteY18" fmla="*/ 1847671 h 1868387"/>
              <a:gd name="connsiteX19" fmla="*/ 205722 w 444795"/>
              <a:gd name="connsiteY19" fmla="*/ 1841430 h 1868387"/>
              <a:gd name="connsiteX20" fmla="*/ 181807 w 444795"/>
              <a:gd name="connsiteY20" fmla="*/ 1823771 h 1868387"/>
              <a:gd name="connsiteX21" fmla="*/ 178439 w 444795"/>
              <a:gd name="connsiteY21" fmla="*/ 1808957 h 1868387"/>
              <a:gd name="connsiteX22" fmla="*/ 161935 w 444795"/>
              <a:gd name="connsiteY22" fmla="*/ 1803551 h 1868387"/>
              <a:gd name="connsiteX23" fmla="*/ 158071 w 444795"/>
              <a:gd name="connsiteY23" fmla="*/ 1799541 h 1868387"/>
              <a:gd name="connsiteX24" fmla="*/ 135376 w 444795"/>
              <a:gd name="connsiteY24" fmla="*/ 1779136 h 1868387"/>
              <a:gd name="connsiteX25" fmla="*/ 132952 w 444795"/>
              <a:gd name="connsiteY25" fmla="*/ 1786380 h 1868387"/>
              <a:gd name="connsiteX26" fmla="*/ 0 w 444795"/>
              <a:gd name="connsiteY26" fmla="*/ 1663146 h 1868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44795" h="1868387">
                <a:moveTo>
                  <a:pt x="0" y="78388"/>
                </a:moveTo>
                <a:lnTo>
                  <a:pt x="39454" y="66552"/>
                </a:lnTo>
                <a:cubicBezTo>
                  <a:pt x="73377" y="59047"/>
                  <a:pt x="108602" y="54461"/>
                  <a:pt x="139617" y="42263"/>
                </a:cubicBezTo>
                <a:cubicBezTo>
                  <a:pt x="180799" y="87869"/>
                  <a:pt x="156173" y="44723"/>
                  <a:pt x="193778" y="51160"/>
                </a:cubicBezTo>
                <a:lnTo>
                  <a:pt x="261389" y="36852"/>
                </a:lnTo>
                <a:lnTo>
                  <a:pt x="274876" y="37840"/>
                </a:lnTo>
                <a:lnTo>
                  <a:pt x="280032" y="48921"/>
                </a:lnTo>
                <a:lnTo>
                  <a:pt x="284781" y="50980"/>
                </a:lnTo>
                <a:lnTo>
                  <a:pt x="300007" y="37078"/>
                </a:lnTo>
                <a:cubicBezTo>
                  <a:pt x="322467" y="29589"/>
                  <a:pt x="353078" y="47149"/>
                  <a:pt x="375999" y="45281"/>
                </a:cubicBezTo>
                <a:cubicBezTo>
                  <a:pt x="382977" y="27666"/>
                  <a:pt x="397501" y="17994"/>
                  <a:pt x="417584" y="9727"/>
                </a:cubicBezTo>
                <a:lnTo>
                  <a:pt x="444795" y="0"/>
                </a:lnTo>
                <a:lnTo>
                  <a:pt x="444795" y="1864840"/>
                </a:lnTo>
                <a:lnTo>
                  <a:pt x="430079" y="1860813"/>
                </a:lnTo>
                <a:cubicBezTo>
                  <a:pt x="411946" y="1857931"/>
                  <a:pt x="392950" y="1858479"/>
                  <a:pt x="383783" y="1862444"/>
                </a:cubicBezTo>
                <a:lnTo>
                  <a:pt x="370358" y="1868387"/>
                </a:lnTo>
                <a:lnTo>
                  <a:pt x="336658" y="1868387"/>
                </a:lnTo>
                <a:lnTo>
                  <a:pt x="306546" y="1858526"/>
                </a:lnTo>
                <a:cubicBezTo>
                  <a:pt x="280888" y="1847233"/>
                  <a:pt x="256422" y="1834783"/>
                  <a:pt x="236457" y="1847671"/>
                </a:cubicBezTo>
                <a:cubicBezTo>
                  <a:pt x="224964" y="1848497"/>
                  <a:pt x="214878" y="1845991"/>
                  <a:pt x="205722" y="1841430"/>
                </a:cubicBezTo>
                <a:lnTo>
                  <a:pt x="181807" y="1823771"/>
                </a:lnTo>
                <a:lnTo>
                  <a:pt x="178439" y="1808957"/>
                </a:lnTo>
                <a:lnTo>
                  <a:pt x="161935" y="1803551"/>
                </a:lnTo>
                <a:lnTo>
                  <a:pt x="158071" y="1799541"/>
                </a:lnTo>
                <a:cubicBezTo>
                  <a:pt x="150700" y="1791836"/>
                  <a:pt x="143295" y="1784610"/>
                  <a:pt x="135376" y="1779136"/>
                </a:cubicBezTo>
                <a:lnTo>
                  <a:pt x="132952" y="1786380"/>
                </a:lnTo>
                <a:lnTo>
                  <a:pt x="0" y="1663146"/>
                </a:lnTo>
                <a:close/>
              </a:path>
            </a:pathLst>
          </a:custGeom>
          <a:blipFill dpi="0" rotWithShape="1">
            <a:blip r:embed="rId4">
              <a:alphaModFix amt="84000"/>
            </a:blip>
            <a:srcRect/>
            <a:tile tx="0" ty="0" sx="100000" sy="100000" flip="none" algn="tl"/>
          </a:blipFill>
          <a:ln>
            <a:noFill/>
          </a:ln>
          <a:effectLst>
            <a:outerShdw blurRad="63500" dist="12700" dir="8100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EF495127-5F79-B715-C66F-5B1156348C51}"/>
              </a:ext>
            </a:extLst>
          </p:cNvPr>
          <p:cNvSpPr>
            <a:spLocks noGrp="1"/>
          </p:cNvSpPr>
          <p:nvPr>
            <p:ph idx="1"/>
          </p:nvPr>
        </p:nvSpPr>
        <p:spPr>
          <a:xfrm>
            <a:off x="7791796" y="2763812"/>
            <a:ext cx="3447012" cy="3413151"/>
          </a:xfrm>
        </p:spPr>
        <p:txBody>
          <a:bodyPr vert="horz" lIns="91440" tIns="45720" rIns="91440" bIns="45720" rtlCol="0" anchor="t">
            <a:normAutofit/>
          </a:bodyPr>
          <a:lstStyle/>
          <a:p>
            <a:pPr marL="0" indent="0">
              <a:buNone/>
            </a:pPr>
            <a:r>
              <a:rPr lang="en-US" b="1" dirty="0">
                <a:latin typeface="Times New Roman"/>
                <a:ea typeface="+mn-lt"/>
                <a:cs typeface="+mn-lt"/>
              </a:rPr>
              <a:t>1. Processor(CPU) (HARDWARE)</a:t>
            </a:r>
            <a:endParaRPr lang="en-US" b="1" dirty="0">
              <a:latin typeface="Times New Roman"/>
              <a:cs typeface="Times New Roman"/>
            </a:endParaRPr>
          </a:p>
          <a:p>
            <a:pPr marL="0" indent="0">
              <a:buNone/>
            </a:pPr>
            <a:r>
              <a:rPr lang="en-US" b="1" dirty="0">
                <a:latin typeface="Times New Roman"/>
                <a:ea typeface="+mn-lt"/>
                <a:cs typeface="+mn-lt"/>
              </a:rPr>
              <a:t>2. RAM </a:t>
            </a:r>
            <a:r>
              <a:rPr lang="en-US" b="1" dirty="0">
                <a:latin typeface="Times New Roman"/>
                <a:ea typeface="+mn-lt"/>
                <a:cs typeface="Times New Roman"/>
              </a:rPr>
              <a:t>(HARDWARE)</a:t>
            </a:r>
            <a:endParaRPr lang="en-US" dirty="0">
              <a:latin typeface="Times New Roman"/>
              <a:ea typeface="+mn-lt"/>
              <a:cs typeface="Times New Roman"/>
            </a:endParaRPr>
          </a:p>
          <a:p>
            <a:pPr marL="0" indent="0">
              <a:buNone/>
            </a:pPr>
            <a:r>
              <a:rPr lang="en-US" b="1" dirty="0">
                <a:latin typeface="Times New Roman"/>
                <a:ea typeface="+mn-lt"/>
                <a:cs typeface="+mn-lt"/>
              </a:rPr>
              <a:t>3. Storage</a:t>
            </a:r>
            <a:r>
              <a:rPr lang="en-US" b="1" dirty="0">
                <a:latin typeface="Times New Roman"/>
                <a:ea typeface="+mn-lt"/>
                <a:cs typeface="Times New Roman"/>
              </a:rPr>
              <a:t>(HARDWARE)</a:t>
            </a:r>
            <a:endParaRPr lang="en-US" dirty="0">
              <a:latin typeface="Times New Roman"/>
              <a:ea typeface="+mn-lt"/>
              <a:cs typeface="Times New Roman"/>
            </a:endParaRPr>
          </a:p>
          <a:p>
            <a:pPr marL="0" indent="0">
              <a:buNone/>
            </a:pPr>
            <a:r>
              <a:rPr lang="en-US" b="1" dirty="0">
                <a:latin typeface="Times New Roman"/>
                <a:ea typeface="+mn-lt"/>
                <a:cs typeface="+mn-lt"/>
              </a:rPr>
              <a:t>4. Network</a:t>
            </a:r>
            <a:r>
              <a:rPr lang="en-US" b="1" dirty="0">
                <a:latin typeface="Times New Roman"/>
                <a:ea typeface="+mn-lt"/>
                <a:cs typeface="Times New Roman"/>
              </a:rPr>
              <a:t>(HARDWARE)</a:t>
            </a:r>
            <a:endParaRPr lang="en-US" dirty="0">
              <a:latin typeface="Times New Roman"/>
              <a:ea typeface="+mn-lt"/>
              <a:cs typeface="Times New Roman"/>
            </a:endParaRPr>
          </a:p>
          <a:p>
            <a:pPr marL="0" indent="0">
              <a:buNone/>
            </a:pPr>
            <a:r>
              <a:rPr lang="en-US" b="1" dirty="0">
                <a:latin typeface="Times New Roman"/>
                <a:ea typeface="+mn-lt"/>
                <a:cs typeface="+mn-lt"/>
              </a:rPr>
              <a:t>5. UI-Path Studio </a:t>
            </a:r>
            <a:r>
              <a:rPr lang="en-US" b="1" dirty="0">
                <a:latin typeface="Times New Roman"/>
                <a:ea typeface="+mn-lt"/>
                <a:cs typeface="Times New Roman"/>
              </a:rPr>
              <a:t>(SOFTWARE)</a:t>
            </a:r>
            <a:endParaRPr lang="en-US" dirty="0">
              <a:latin typeface="Times New Roman"/>
              <a:ea typeface="+mn-lt"/>
              <a:cs typeface="Times New Roman"/>
            </a:endParaRPr>
          </a:p>
          <a:p>
            <a:pPr marL="0" indent="0">
              <a:buNone/>
            </a:pPr>
            <a:r>
              <a:rPr lang="en-US" b="1" dirty="0">
                <a:latin typeface="Times New Roman"/>
                <a:ea typeface="+mn-lt"/>
                <a:cs typeface="+mn-lt"/>
              </a:rPr>
              <a:t>6. Web Brower</a:t>
            </a:r>
            <a:r>
              <a:rPr lang="en-US" b="1" dirty="0">
                <a:latin typeface="Times New Roman"/>
                <a:ea typeface="+mn-lt"/>
                <a:cs typeface="Times New Roman"/>
              </a:rPr>
              <a:t>(SOFTWARE)</a:t>
            </a:r>
            <a:endParaRPr lang="en-US" dirty="0">
              <a:latin typeface="Times New Roman"/>
              <a:ea typeface="+mn-lt"/>
              <a:cs typeface="Times New Roman"/>
            </a:endParaRPr>
          </a:p>
          <a:p>
            <a:pPr marL="0" indent="0">
              <a:buNone/>
            </a:pPr>
            <a:r>
              <a:rPr lang="en-US" b="1" dirty="0">
                <a:latin typeface="Times New Roman"/>
                <a:ea typeface="+mn-lt"/>
                <a:cs typeface="+mn-lt"/>
              </a:rPr>
              <a:t> 7. Database Storage </a:t>
            </a:r>
            <a:r>
              <a:rPr lang="en-US" b="1" dirty="0">
                <a:latin typeface="Times New Roman"/>
                <a:ea typeface="+mn-lt"/>
                <a:cs typeface="Times New Roman"/>
              </a:rPr>
              <a:t>(SOFTWARE)</a:t>
            </a:r>
            <a:endParaRPr lang="en-US" dirty="0">
              <a:latin typeface="Times New Roman"/>
              <a:ea typeface="+mn-lt"/>
              <a:cs typeface="Times New Roman"/>
            </a:endParaRPr>
          </a:p>
          <a:p>
            <a:pPr marL="0" indent="0">
              <a:buNone/>
            </a:pPr>
            <a:endParaRPr lang="en-US" b="1" dirty="0">
              <a:latin typeface="Times New Roman"/>
            </a:endParaRPr>
          </a:p>
        </p:txBody>
      </p:sp>
      <p:grpSp>
        <p:nvGrpSpPr>
          <p:cNvPr id="17" name="Group 16">
            <a:extLst>
              <a:ext uri="{FF2B5EF4-FFF2-40B4-BE49-F238E27FC236}">
                <a16:creationId xmlns:a16="http://schemas.microsoft.com/office/drawing/2014/main" id="{D2D2835C-DDE9-4332-9476-94B711F053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8" name="Group 17">
              <a:extLst>
                <a:ext uri="{FF2B5EF4-FFF2-40B4-BE49-F238E27FC236}">
                  <a16:creationId xmlns:a16="http://schemas.microsoft.com/office/drawing/2014/main" id="{37647015-EE9A-4F89-A88A-DC5786E6638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20" name="Straight Connector 19">
                <a:extLst>
                  <a:ext uri="{FF2B5EF4-FFF2-40B4-BE49-F238E27FC236}">
                    <a16:creationId xmlns:a16="http://schemas.microsoft.com/office/drawing/2014/main" id="{CB275C9D-23AD-4120-B860-4A649881025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7793833-C4D8-475A-86F4-45B2FFCF4F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 name="Oval 18">
              <a:extLst>
                <a:ext uri="{FF2B5EF4-FFF2-40B4-BE49-F238E27FC236}">
                  <a16:creationId xmlns:a16="http://schemas.microsoft.com/office/drawing/2014/main" id="{CBDF05EB-F6AC-4339-BC6E-8D65276856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62296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0F9F56E-5A69-4F79-A578-5963B46C14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DC8032-265A-F717-1E98-A89DF61C8CEA}"/>
              </a:ext>
            </a:extLst>
          </p:cNvPr>
          <p:cNvSpPr>
            <a:spLocks noGrp="1"/>
          </p:cNvSpPr>
          <p:nvPr>
            <p:ph type="title"/>
          </p:nvPr>
        </p:nvSpPr>
        <p:spPr>
          <a:xfrm>
            <a:off x="1219199" y="365125"/>
            <a:ext cx="5509684" cy="752354"/>
          </a:xfrm>
        </p:spPr>
        <p:txBody>
          <a:bodyPr>
            <a:normAutofit fontScale="90000"/>
          </a:bodyPr>
          <a:lstStyle/>
          <a:p>
            <a:r>
              <a:rPr lang="en-US" dirty="0"/>
              <a:t>FLOWCHART</a:t>
            </a:r>
          </a:p>
        </p:txBody>
      </p:sp>
      <p:sp>
        <p:nvSpPr>
          <p:cNvPr id="8" name="Content Placeholder 7">
            <a:extLst>
              <a:ext uri="{FF2B5EF4-FFF2-40B4-BE49-F238E27FC236}">
                <a16:creationId xmlns:a16="http://schemas.microsoft.com/office/drawing/2014/main" id="{880E0767-A878-D67A-0C1F-E89B0F18E8EB}"/>
              </a:ext>
            </a:extLst>
          </p:cNvPr>
          <p:cNvSpPr>
            <a:spLocks noGrp="1"/>
          </p:cNvSpPr>
          <p:nvPr>
            <p:ph idx="1"/>
          </p:nvPr>
        </p:nvSpPr>
        <p:spPr>
          <a:xfrm>
            <a:off x="1219200" y="1453051"/>
            <a:ext cx="5509684" cy="4719149"/>
          </a:xfrm>
        </p:spPr>
        <p:txBody>
          <a:bodyPr vert="horz" lIns="91440" tIns="45720" rIns="91440" bIns="45720" rtlCol="0" anchor="t">
            <a:noAutofit/>
          </a:bodyPr>
          <a:lstStyle/>
          <a:p>
            <a:pPr marL="0" indent="0" algn="just">
              <a:buNone/>
            </a:pPr>
            <a:r>
              <a:rPr lang="en-US" sz="2000" dirty="0">
                <a:latin typeface="Times New Roman"/>
                <a:ea typeface="+mn-lt"/>
                <a:cs typeface="+mn-lt"/>
              </a:rPr>
              <a:t>The web scraping process using UiPath starts by launching a browser and navigating to the target e-commerce website. The bot then identifies and extracts relevant product details such as names, prices, and availability using UiPath’s data scraping capabilities. If the website has multiple pages, the bot loops through them to ensure all data is collected efficiently. Once the extraction is complete, the data is stored in a structured format like an Excel file, database, or CSV. Finally, the browser is closed, and the automation process ends, ensuring efficient and accurate data retrieval.</a:t>
            </a:r>
            <a:endParaRPr lang="en-US" sz="2000">
              <a:latin typeface="Times New Roman"/>
              <a:cs typeface="Times New Roman"/>
            </a:endParaRPr>
          </a:p>
        </p:txBody>
      </p:sp>
      <p:sp>
        <p:nvSpPr>
          <p:cNvPr id="13" name="Rectangle 13">
            <a:extLst>
              <a:ext uri="{FF2B5EF4-FFF2-40B4-BE49-F238E27FC236}">
                <a16:creationId xmlns:a16="http://schemas.microsoft.com/office/drawing/2014/main" id="{E99323BC-1B70-447E-A2E4-BD7851671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4245">
            <a:off x="7357309" y="579304"/>
            <a:ext cx="4207231" cy="5687459"/>
          </a:xfrm>
          <a:custGeom>
            <a:avLst/>
            <a:gdLst>
              <a:gd name="connsiteX0" fmla="*/ 0 w 4212976"/>
              <a:gd name="connsiteY0" fmla="*/ 0 h 5687201"/>
              <a:gd name="connsiteX1" fmla="*/ 4212976 w 4212976"/>
              <a:gd name="connsiteY1" fmla="*/ 0 h 5687201"/>
              <a:gd name="connsiteX2" fmla="*/ 4212976 w 4212976"/>
              <a:gd name="connsiteY2" fmla="*/ 5687201 h 5687201"/>
              <a:gd name="connsiteX3" fmla="*/ 0 w 4212976"/>
              <a:gd name="connsiteY3" fmla="*/ 5687201 h 5687201"/>
              <a:gd name="connsiteX4" fmla="*/ 0 w 4212976"/>
              <a:gd name="connsiteY4" fmla="*/ 0 h 5687201"/>
              <a:gd name="connsiteX0" fmla="*/ 0 w 4212976"/>
              <a:gd name="connsiteY0" fmla="*/ 0 h 5687201"/>
              <a:gd name="connsiteX1" fmla="*/ 4212976 w 4212976"/>
              <a:gd name="connsiteY1" fmla="*/ 0 h 5687201"/>
              <a:gd name="connsiteX2" fmla="*/ 4212976 w 4212976"/>
              <a:gd name="connsiteY2" fmla="*/ 5687201 h 5687201"/>
              <a:gd name="connsiteX3" fmla="*/ 22981 w 4212976"/>
              <a:gd name="connsiteY3" fmla="*/ 5686169 h 5687201"/>
              <a:gd name="connsiteX4" fmla="*/ 0 w 4212976"/>
              <a:gd name="connsiteY4" fmla="*/ 0 h 5687201"/>
              <a:gd name="connsiteX0" fmla="*/ 0 w 4207231"/>
              <a:gd name="connsiteY0" fmla="*/ 0 h 5687459"/>
              <a:gd name="connsiteX1" fmla="*/ 4207231 w 4207231"/>
              <a:gd name="connsiteY1" fmla="*/ 258 h 5687459"/>
              <a:gd name="connsiteX2" fmla="*/ 4207231 w 4207231"/>
              <a:gd name="connsiteY2" fmla="*/ 5687459 h 5687459"/>
              <a:gd name="connsiteX3" fmla="*/ 17236 w 4207231"/>
              <a:gd name="connsiteY3" fmla="*/ 5686427 h 5687459"/>
              <a:gd name="connsiteX4" fmla="*/ 0 w 4207231"/>
              <a:gd name="connsiteY4" fmla="*/ 0 h 56874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07231" h="5687459">
                <a:moveTo>
                  <a:pt x="0" y="0"/>
                </a:moveTo>
                <a:lnTo>
                  <a:pt x="4207231" y="258"/>
                </a:lnTo>
                <a:lnTo>
                  <a:pt x="4207231" y="5687459"/>
                </a:lnTo>
                <a:lnTo>
                  <a:pt x="17236" y="5686427"/>
                </a:lnTo>
                <a:cubicBezTo>
                  <a:pt x="9576" y="3791037"/>
                  <a:pt x="7660" y="1895390"/>
                  <a:pt x="0" y="0"/>
                </a:cubicBezTo>
                <a:close/>
              </a:path>
            </a:pathLst>
          </a:cu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FFF5263-8C19-4573-8C94-FC74D1ED10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561469">
            <a:off x="7347250" y="569415"/>
            <a:ext cx="4259614" cy="5705181"/>
          </a:xfrm>
          <a:custGeom>
            <a:avLst/>
            <a:gdLst>
              <a:gd name="connsiteX0" fmla="*/ 412307 w 4662328"/>
              <a:gd name="connsiteY0" fmla="*/ 0 h 5549975"/>
              <a:gd name="connsiteX1" fmla="*/ 3414493 w 4662328"/>
              <a:gd name="connsiteY1" fmla="*/ 171842 h 5549975"/>
              <a:gd name="connsiteX2" fmla="*/ 4243304 w 4662328"/>
              <a:gd name="connsiteY2" fmla="*/ 226950 h 5549975"/>
              <a:gd name="connsiteX3" fmla="*/ 4616498 w 4662328"/>
              <a:gd name="connsiteY3" fmla="*/ 247374 h 5549975"/>
              <a:gd name="connsiteX4" fmla="*/ 4644377 w 4662328"/>
              <a:gd name="connsiteY4" fmla="*/ 269179 h 5549975"/>
              <a:gd name="connsiteX5" fmla="*/ 4642603 w 4662328"/>
              <a:gd name="connsiteY5" fmla="*/ 300930 h 5549975"/>
              <a:gd name="connsiteX6" fmla="*/ 4645525 w 4662328"/>
              <a:gd name="connsiteY6" fmla="*/ 302647 h 5549975"/>
              <a:gd name="connsiteX7" fmla="*/ 4661951 w 4662328"/>
              <a:gd name="connsiteY7" fmla="*/ 334222 h 5549975"/>
              <a:gd name="connsiteX8" fmla="*/ 4639690 w 4662328"/>
              <a:gd name="connsiteY8" fmla="*/ 391868 h 5549975"/>
              <a:gd name="connsiteX9" fmla="*/ 4636202 w 4662328"/>
              <a:gd name="connsiteY9" fmla="*/ 415489 h 5549975"/>
              <a:gd name="connsiteX10" fmla="*/ 4631097 w 4662328"/>
              <a:gd name="connsiteY10" fmla="*/ 506828 h 5549975"/>
              <a:gd name="connsiteX11" fmla="*/ 4630447 w 4662328"/>
              <a:gd name="connsiteY11" fmla="*/ 553245 h 5549975"/>
              <a:gd name="connsiteX12" fmla="*/ 4627348 w 4662328"/>
              <a:gd name="connsiteY12" fmla="*/ 581709 h 5549975"/>
              <a:gd name="connsiteX13" fmla="*/ 4626679 w 4662328"/>
              <a:gd name="connsiteY13" fmla="*/ 585890 h 5549975"/>
              <a:gd name="connsiteX14" fmla="*/ 4613742 w 4662328"/>
              <a:gd name="connsiteY14" fmla="*/ 817404 h 5549975"/>
              <a:gd name="connsiteX15" fmla="*/ 4615455 w 4662328"/>
              <a:gd name="connsiteY15" fmla="*/ 822238 h 5549975"/>
              <a:gd name="connsiteX16" fmla="*/ 4613304 w 4662328"/>
              <a:gd name="connsiteY16" fmla="*/ 846069 h 5549975"/>
              <a:gd name="connsiteX17" fmla="*/ 4611704 w 4662328"/>
              <a:gd name="connsiteY17" fmla="*/ 853854 h 5549975"/>
              <a:gd name="connsiteX18" fmla="*/ 4605466 w 4662328"/>
              <a:gd name="connsiteY18" fmla="*/ 965485 h 5549975"/>
              <a:gd name="connsiteX19" fmla="*/ 4607543 w 4662328"/>
              <a:gd name="connsiteY19" fmla="*/ 966385 h 5549975"/>
              <a:gd name="connsiteX20" fmla="*/ 4611662 w 4662328"/>
              <a:gd name="connsiteY20" fmla="*/ 1002567 h 5549975"/>
              <a:gd name="connsiteX21" fmla="*/ 4606864 w 4662328"/>
              <a:gd name="connsiteY21" fmla="*/ 1101094 h 5549975"/>
              <a:gd name="connsiteX22" fmla="*/ 4606759 w 4662328"/>
              <a:gd name="connsiteY22" fmla="*/ 1159389 h 5549975"/>
              <a:gd name="connsiteX23" fmla="*/ 4611062 w 4662328"/>
              <a:gd name="connsiteY23" fmla="*/ 1180505 h 5549975"/>
              <a:gd name="connsiteX24" fmla="*/ 4614152 w 4662328"/>
              <a:gd name="connsiteY24" fmla="*/ 1210687 h 5549975"/>
              <a:gd name="connsiteX25" fmla="*/ 4622969 w 4662328"/>
              <a:gd name="connsiteY25" fmla="*/ 1263157 h 5549975"/>
              <a:gd name="connsiteX26" fmla="*/ 4625246 w 4662328"/>
              <a:gd name="connsiteY26" fmla="*/ 1313374 h 5549975"/>
              <a:gd name="connsiteX27" fmla="*/ 4624366 w 4662328"/>
              <a:gd name="connsiteY27" fmla="*/ 1347004 h 5549975"/>
              <a:gd name="connsiteX28" fmla="*/ 4623903 w 4662328"/>
              <a:gd name="connsiteY28" fmla="*/ 1351864 h 5549975"/>
              <a:gd name="connsiteX29" fmla="*/ 4614784 w 4662328"/>
              <a:gd name="connsiteY29" fmla="*/ 1391762 h 5549975"/>
              <a:gd name="connsiteX30" fmla="*/ 4618048 w 4662328"/>
              <a:gd name="connsiteY30" fmla="*/ 1395707 h 5549975"/>
              <a:gd name="connsiteX31" fmla="*/ 4620890 w 4662328"/>
              <a:gd name="connsiteY31" fmla="*/ 1408524 h 5549975"/>
              <a:gd name="connsiteX32" fmla="*/ 4616149 w 4662328"/>
              <a:gd name="connsiteY32" fmla="*/ 1419109 h 5549975"/>
              <a:gd name="connsiteX33" fmla="*/ 4605965 w 4662328"/>
              <a:gd name="connsiteY33" fmla="*/ 1469337 h 5549975"/>
              <a:gd name="connsiteX34" fmla="*/ 4595068 w 4662328"/>
              <a:gd name="connsiteY34" fmla="*/ 1543038 h 5549975"/>
              <a:gd name="connsiteX35" fmla="*/ 4590187 w 4662328"/>
              <a:gd name="connsiteY35" fmla="*/ 1553997 h 5549975"/>
              <a:gd name="connsiteX36" fmla="*/ 4575759 w 4662328"/>
              <a:gd name="connsiteY36" fmla="*/ 1626071 h 5549975"/>
              <a:gd name="connsiteX37" fmla="*/ 4572044 w 4662328"/>
              <a:gd name="connsiteY37" fmla="*/ 1664103 h 5549975"/>
              <a:gd name="connsiteX38" fmla="*/ 4575704 w 4662328"/>
              <a:gd name="connsiteY38" fmla="*/ 1668558 h 5549975"/>
              <a:gd name="connsiteX39" fmla="*/ 4574054 w 4662328"/>
              <a:gd name="connsiteY39" fmla="*/ 1679756 h 5549975"/>
              <a:gd name="connsiteX40" fmla="*/ 4574466 w 4662328"/>
              <a:gd name="connsiteY40" fmla="*/ 1682815 h 5549975"/>
              <a:gd name="connsiteX41" fmla="*/ 4575977 w 4662328"/>
              <a:gd name="connsiteY41" fmla="*/ 1700268 h 5549975"/>
              <a:gd name="connsiteX42" fmla="*/ 4564507 w 4662328"/>
              <a:gd name="connsiteY42" fmla="*/ 1735163 h 5549975"/>
              <a:gd name="connsiteX43" fmla="*/ 4562447 w 4662328"/>
              <a:gd name="connsiteY43" fmla="*/ 1735289 h 5549975"/>
              <a:gd name="connsiteX44" fmla="*/ 4553949 w 4662328"/>
              <a:gd name="connsiteY44" fmla="*/ 1887374 h 5549975"/>
              <a:gd name="connsiteX45" fmla="*/ 4562640 w 4662328"/>
              <a:gd name="connsiteY45" fmla="*/ 1911536 h 5549975"/>
              <a:gd name="connsiteX46" fmla="*/ 4564918 w 4662328"/>
              <a:gd name="connsiteY46" fmla="*/ 1961755 h 5549975"/>
              <a:gd name="connsiteX47" fmla="*/ 4564037 w 4662328"/>
              <a:gd name="connsiteY47" fmla="*/ 1995384 h 5549975"/>
              <a:gd name="connsiteX48" fmla="*/ 4563575 w 4662328"/>
              <a:gd name="connsiteY48" fmla="*/ 2000244 h 5549975"/>
              <a:gd name="connsiteX49" fmla="*/ 4554455 w 4662328"/>
              <a:gd name="connsiteY49" fmla="*/ 2040142 h 5549975"/>
              <a:gd name="connsiteX50" fmla="*/ 4557720 w 4662328"/>
              <a:gd name="connsiteY50" fmla="*/ 2044087 h 5549975"/>
              <a:gd name="connsiteX51" fmla="*/ 4560561 w 4662328"/>
              <a:gd name="connsiteY51" fmla="*/ 2056904 h 5549975"/>
              <a:gd name="connsiteX52" fmla="*/ 4555820 w 4662328"/>
              <a:gd name="connsiteY52" fmla="*/ 2067489 h 5549975"/>
              <a:gd name="connsiteX53" fmla="*/ 4545636 w 4662328"/>
              <a:gd name="connsiteY53" fmla="*/ 2117719 h 5549975"/>
              <a:gd name="connsiteX54" fmla="*/ 4538305 w 4662328"/>
              <a:gd name="connsiteY54" fmla="*/ 2167300 h 5549975"/>
              <a:gd name="connsiteX55" fmla="*/ 4482222 w 4662328"/>
              <a:gd name="connsiteY55" fmla="*/ 3223633 h 5549975"/>
              <a:gd name="connsiteX56" fmla="*/ 4469436 w 4662328"/>
              <a:gd name="connsiteY56" fmla="*/ 3477281 h 5549975"/>
              <a:gd name="connsiteX57" fmla="*/ 4458351 w 4662328"/>
              <a:gd name="connsiteY57" fmla="*/ 3639984 h 5549975"/>
              <a:gd name="connsiteX58" fmla="*/ 4367590 w 4662328"/>
              <a:gd name="connsiteY58" fmla="*/ 5278921 h 5549975"/>
              <a:gd name="connsiteX59" fmla="*/ 4372888 w 4662328"/>
              <a:gd name="connsiteY59" fmla="*/ 5315626 h 5549975"/>
              <a:gd name="connsiteX60" fmla="*/ 4376422 w 4662328"/>
              <a:gd name="connsiteY60" fmla="*/ 5350090 h 5549975"/>
              <a:gd name="connsiteX61" fmla="*/ 4379254 w 4662328"/>
              <a:gd name="connsiteY61" fmla="*/ 5450399 h 5549975"/>
              <a:gd name="connsiteX62" fmla="*/ 4360697 w 4662328"/>
              <a:gd name="connsiteY62" fmla="*/ 5484804 h 5549975"/>
              <a:gd name="connsiteX63" fmla="*/ 4356045 w 4662328"/>
              <a:gd name="connsiteY63" fmla="*/ 5487504 h 5549975"/>
              <a:gd name="connsiteX64" fmla="*/ 4352588 w 4662328"/>
              <a:gd name="connsiteY64" fmla="*/ 5549951 h 5549975"/>
              <a:gd name="connsiteX65" fmla="*/ 121904 w 4662328"/>
              <a:gd name="connsiteY65" fmla="*/ 5314089 h 5549975"/>
              <a:gd name="connsiteX66" fmla="*/ 125710 w 4662328"/>
              <a:gd name="connsiteY66" fmla="*/ 5243704 h 5549975"/>
              <a:gd name="connsiteX67" fmla="*/ 113205 w 4662328"/>
              <a:gd name="connsiteY67" fmla="*/ 5239903 h 5549975"/>
              <a:gd name="connsiteX68" fmla="*/ 117425 w 4662328"/>
              <a:gd name="connsiteY68" fmla="*/ 5233298 h 5549975"/>
              <a:gd name="connsiteX69" fmla="*/ 117694 w 4662328"/>
              <a:gd name="connsiteY69" fmla="*/ 5230552 h 5549975"/>
              <a:gd name="connsiteX70" fmla="*/ 117964 w 4662328"/>
              <a:gd name="connsiteY70" fmla="*/ 5227804 h 5549975"/>
              <a:gd name="connsiteX71" fmla="*/ 118501 w 4662328"/>
              <a:gd name="connsiteY71" fmla="*/ 5222308 h 5549975"/>
              <a:gd name="connsiteX72" fmla="*/ 118186 w 4662328"/>
              <a:gd name="connsiteY72" fmla="*/ 5216405 h 5549975"/>
              <a:gd name="connsiteX73" fmla="*/ 117602 w 4662328"/>
              <a:gd name="connsiteY73" fmla="*/ 5213249 h 5549975"/>
              <a:gd name="connsiteX74" fmla="*/ 117871 w 4662328"/>
              <a:gd name="connsiteY74" fmla="*/ 5210500 h 5549975"/>
              <a:gd name="connsiteX75" fmla="*/ 117555 w 4662328"/>
              <a:gd name="connsiteY75" fmla="*/ 5204597 h 5549975"/>
              <a:gd name="connsiteX76" fmla="*/ 116972 w 4662328"/>
              <a:gd name="connsiteY76" fmla="*/ 5201441 h 5549975"/>
              <a:gd name="connsiteX77" fmla="*/ 116342 w 4662328"/>
              <a:gd name="connsiteY77" fmla="*/ 5189632 h 5549975"/>
              <a:gd name="connsiteX78" fmla="*/ 115758 w 4662328"/>
              <a:gd name="connsiteY78" fmla="*/ 5186477 h 5549975"/>
              <a:gd name="connsiteX79" fmla="*/ 116026 w 4662328"/>
              <a:gd name="connsiteY79" fmla="*/ 5183728 h 5549975"/>
              <a:gd name="connsiteX80" fmla="*/ 114591 w 4662328"/>
              <a:gd name="connsiteY80" fmla="*/ 5180163 h 5549975"/>
              <a:gd name="connsiteX81" fmla="*/ 131086 w 4662328"/>
              <a:gd name="connsiteY81" fmla="*/ 5144275 h 5549975"/>
              <a:gd name="connsiteX82" fmla="*/ 152522 w 4662328"/>
              <a:gd name="connsiteY82" fmla="*/ 4747825 h 5549975"/>
              <a:gd name="connsiteX83" fmla="*/ 0 w 4662328"/>
              <a:gd name="connsiteY83" fmla="*/ 4747825 h 5549975"/>
              <a:gd name="connsiteX84" fmla="*/ 0 w 4662328"/>
              <a:gd name="connsiteY84" fmla="*/ 3811601 h 5549975"/>
              <a:gd name="connsiteX85" fmla="*/ 110031 w 4662328"/>
              <a:gd name="connsiteY85" fmla="*/ 3811601 h 5549975"/>
              <a:gd name="connsiteX0" fmla="*/ 412307 w 4662328"/>
              <a:gd name="connsiteY0" fmla="*/ 0 h 5549975"/>
              <a:gd name="connsiteX1" fmla="*/ 3414493 w 4662328"/>
              <a:gd name="connsiteY1" fmla="*/ 171842 h 5549975"/>
              <a:gd name="connsiteX2" fmla="*/ 4243304 w 4662328"/>
              <a:gd name="connsiteY2" fmla="*/ 226950 h 5549975"/>
              <a:gd name="connsiteX3" fmla="*/ 4616498 w 4662328"/>
              <a:gd name="connsiteY3" fmla="*/ 247374 h 5549975"/>
              <a:gd name="connsiteX4" fmla="*/ 4644377 w 4662328"/>
              <a:gd name="connsiteY4" fmla="*/ 269179 h 5549975"/>
              <a:gd name="connsiteX5" fmla="*/ 4642603 w 4662328"/>
              <a:gd name="connsiteY5" fmla="*/ 300930 h 5549975"/>
              <a:gd name="connsiteX6" fmla="*/ 4645525 w 4662328"/>
              <a:gd name="connsiteY6" fmla="*/ 302647 h 5549975"/>
              <a:gd name="connsiteX7" fmla="*/ 4661951 w 4662328"/>
              <a:gd name="connsiteY7" fmla="*/ 334222 h 5549975"/>
              <a:gd name="connsiteX8" fmla="*/ 4639690 w 4662328"/>
              <a:gd name="connsiteY8" fmla="*/ 391868 h 5549975"/>
              <a:gd name="connsiteX9" fmla="*/ 4636202 w 4662328"/>
              <a:gd name="connsiteY9" fmla="*/ 415489 h 5549975"/>
              <a:gd name="connsiteX10" fmla="*/ 4631097 w 4662328"/>
              <a:gd name="connsiteY10" fmla="*/ 506828 h 5549975"/>
              <a:gd name="connsiteX11" fmla="*/ 4630447 w 4662328"/>
              <a:gd name="connsiteY11" fmla="*/ 553245 h 5549975"/>
              <a:gd name="connsiteX12" fmla="*/ 4627348 w 4662328"/>
              <a:gd name="connsiteY12" fmla="*/ 581709 h 5549975"/>
              <a:gd name="connsiteX13" fmla="*/ 4626679 w 4662328"/>
              <a:gd name="connsiteY13" fmla="*/ 585890 h 5549975"/>
              <a:gd name="connsiteX14" fmla="*/ 4613742 w 4662328"/>
              <a:gd name="connsiteY14" fmla="*/ 817404 h 5549975"/>
              <a:gd name="connsiteX15" fmla="*/ 4615455 w 4662328"/>
              <a:gd name="connsiteY15" fmla="*/ 822238 h 5549975"/>
              <a:gd name="connsiteX16" fmla="*/ 4613304 w 4662328"/>
              <a:gd name="connsiteY16" fmla="*/ 846069 h 5549975"/>
              <a:gd name="connsiteX17" fmla="*/ 4611704 w 4662328"/>
              <a:gd name="connsiteY17" fmla="*/ 853854 h 5549975"/>
              <a:gd name="connsiteX18" fmla="*/ 4605466 w 4662328"/>
              <a:gd name="connsiteY18" fmla="*/ 965485 h 5549975"/>
              <a:gd name="connsiteX19" fmla="*/ 4607543 w 4662328"/>
              <a:gd name="connsiteY19" fmla="*/ 966385 h 5549975"/>
              <a:gd name="connsiteX20" fmla="*/ 4611662 w 4662328"/>
              <a:gd name="connsiteY20" fmla="*/ 1002567 h 5549975"/>
              <a:gd name="connsiteX21" fmla="*/ 4606864 w 4662328"/>
              <a:gd name="connsiteY21" fmla="*/ 1101094 h 5549975"/>
              <a:gd name="connsiteX22" fmla="*/ 4606759 w 4662328"/>
              <a:gd name="connsiteY22" fmla="*/ 1159389 h 5549975"/>
              <a:gd name="connsiteX23" fmla="*/ 4611062 w 4662328"/>
              <a:gd name="connsiteY23" fmla="*/ 1180505 h 5549975"/>
              <a:gd name="connsiteX24" fmla="*/ 4614152 w 4662328"/>
              <a:gd name="connsiteY24" fmla="*/ 1210687 h 5549975"/>
              <a:gd name="connsiteX25" fmla="*/ 4622969 w 4662328"/>
              <a:gd name="connsiteY25" fmla="*/ 1263157 h 5549975"/>
              <a:gd name="connsiteX26" fmla="*/ 4625246 w 4662328"/>
              <a:gd name="connsiteY26" fmla="*/ 1313374 h 5549975"/>
              <a:gd name="connsiteX27" fmla="*/ 4624366 w 4662328"/>
              <a:gd name="connsiteY27" fmla="*/ 1347004 h 5549975"/>
              <a:gd name="connsiteX28" fmla="*/ 4623903 w 4662328"/>
              <a:gd name="connsiteY28" fmla="*/ 1351864 h 5549975"/>
              <a:gd name="connsiteX29" fmla="*/ 4614784 w 4662328"/>
              <a:gd name="connsiteY29" fmla="*/ 1391762 h 5549975"/>
              <a:gd name="connsiteX30" fmla="*/ 4618048 w 4662328"/>
              <a:gd name="connsiteY30" fmla="*/ 1395707 h 5549975"/>
              <a:gd name="connsiteX31" fmla="*/ 4620890 w 4662328"/>
              <a:gd name="connsiteY31" fmla="*/ 1408524 h 5549975"/>
              <a:gd name="connsiteX32" fmla="*/ 4616149 w 4662328"/>
              <a:gd name="connsiteY32" fmla="*/ 1419109 h 5549975"/>
              <a:gd name="connsiteX33" fmla="*/ 4605965 w 4662328"/>
              <a:gd name="connsiteY33" fmla="*/ 1469337 h 5549975"/>
              <a:gd name="connsiteX34" fmla="*/ 4595068 w 4662328"/>
              <a:gd name="connsiteY34" fmla="*/ 1543038 h 5549975"/>
              <a:gd name="connsiteX35" fmla="*/ 4590187 w 4662328"/>
              <a:gd name="connsiteY35" fmla="*/ 1553997 h 5549975"/>
              <a:gd name="connsiteX36" fmla="*/ 4575759 w 4662328"/>
              <a:gd name="connsiteY36" fmla="*/ 1626071 h 5549975"/>
              <a:gd name="connsiteX37" fmla="*/ 4572044 w 4662328"/>
              <a:gd name="connsiteY37" fmla="*/ 1664103 h 5549975"/>
              <a:gd name="connsiteX38" fmla="*/ 4575704 w 4662328"/>
              <a:gd name="connsiteY38" fmla="*/ 1668558 h 5549975"/>
              <a:gd name="connsiteX39" fmla="*/ 4574054 w 4662328"/>
              <a:gd name="connsiteY39" fmla="*/ 1679756 h 5549975"/>
              <a:gd name="connsiteX40" fmla="*/ 4574466 w 4662328"/>
              <a:gd name="connsiteY40" fmla="*/ 1682815 h 5549975"/>
              <a:gd name="connsiteX41" fmla="*/ 4575977 w 4662328"/>
              <a:gd name="connsiteY41" fmla="*/ 1700268 h 5549975"/>
              <a:gd name="connsiteX42" fmla="*/ 4564507 w 4662328"/>
              <a:gd name="connsiteY42" fmla="*/ 1735163 h 5549975"/>
              <a:gd name="connsiteX43" fmla="*/ 4562447 w 4662328"/>
              <a:gd name="connsiteY43" fmla="*/ 1735289 h 5549975"/>
              <a:gd name="connsiteX44" fmla="*/ 4553949 w 4662328"/>
              <a:gd name="connsiteY44" fmla="*/ 1887374 h 5549975"/>
              <a:gd name="connsiteX45" fmla="*/ 4562640 w 4662328"/>
              <a:gd name="connsiteY45" fmla="*/ 1911536 h 5549975"/>
              <a:gd name="connsiteX46" fmla="*/ 4564918 w 4662328"/>
              <a:gd name="connsiteY46" fmla="*/ 1961755 h 5549975"/>
              <a:gd name="connsiteX47" fmla="*/ 4564037 w 4662328"/>
              <a:gd name="connsiteY47" fmla="*/ 1995384 h 5549975"/>
              <a:gd name="connsiteX48" fmla="*/ 4563575 w 4662328"/>
              <a:gd name="connsiteY48" fmla="*/ 2000244 h 5549975"/>
              <a:gd name="connsiteX49" fmla="*/ 4554455 w 4662328"/>
              <a:gd name="connsiteY49" fmla="*/ 2040142 h 5549975"/>
              <a:gd name="connsiteX50" fmla="*/ 4557720 w 4662328"/>
              <a:gd name="connsiteY50" fmla="*/ 2044087 h 5549975"/>
              <a:gd name="connsiteX51" fmla="*/ 4560561 w 4662328"/>
              <a:gd name="connsiteY51" fmla="*/ 2056904 h 5549975"/>
              <a:gd name="connsiteX52" fmla="*/ 4555820 w 4662328"/>
              <a:gd name="connsiteY52" fmla="*/ 2067489 h 5549975"/>
              <a:gd name="connsiteX53" fmla="*/ 4545636 w 4662328"/>
              <a:gd name="connsiteY53" fmla="*/ 2117719 h 5549975"/>
              <a:gd name="connsiteX54" fmla="*/ 4538305 w 4662328"/>
              <a:gd name="connsiteY54" fmla="*/ 2167300 h 5549975"/>
              <a:gd name="connsiteX55" fmla="*/ 4482222 w 4662328"/>
              <a:gd name="connsiteY55" fmla="*/ 3223633 h 5549975"/>
              <a:gd name="connsiteX56" fmla="*/ 4469436 w 4662328"/>
              <a:gd name="connsiteY56" fmla="*/ 3477281 h 5549975"/>
              <a:gd name="connsiteX57" fmla="*/ 4458351 w 4662328"/>
              <a:gd name="connsiteY57" fmla="*/ 3639984 h 5549975"/>
              <a:gd name="connsiteX58" fmla="*/ 4367590 w 4662328"/>
              <a:gd name="connsiteY58" fmla="*/ 5278921 h 5549975"/>
              <a:gd name="connsiteX59" fmla="*/ 4372888 w 4662328"/>
              <a:gd name="connsiteY59" fmla="*/ 5315626 h 5549975"/>
              <a:gd name="connsiteX60" fmla="*/ 4376422 w 4662328"/>
              <a:gd name="connsiteY60" fmla="*/ 5350090 h 5549975"/>
              <a:gd name="connsiteX61" fmla="*/ 4379254 w 4662328"/>
              <a:gd name="connsiteY61" fmla="*/ 5450399 h 5549975"/>
              <a:gd name="connsiteX62" fmla="*/ 4360697 w 4662328"/>
              <a:gd name="connsiteY62" fmla="*/ 5484804 h 5549975"/>
              <a:gd name="connsiteX63" fmla="*/ 4356045 w 4662328"/>
              <a:gd name="connsiteY63" fmla="*/ 5487504 h 5549975"/>
              <a:gd name="connsiteX64" fmla="*/ 4352588 w 4662328"/>
              <a:gd name="connsiteY64" fmla="*/ 5549951 h 5549975"/>
              <a:gd name="connsiteX65" fmla="*/ 121904 w 4662328"/>
              <a:gd name="connsiteY65" fmla="*/ 5314089 h 5549975"/>
              <a:gd name="connsiteX66" fmla="*/ 125710 w 4662328"/>
              <a:gd name="connsiteY66" fmla="*/ 5243704 h 5549975"/>
              <a:gd name="connsiteX67" fmla="*/ 113205 w 4662328"/>
              <a:gd name="connsiteY67" fmla="*/ 5239903 h 5549975"/>
              <a:gd name="connsiteX68" fmla="*/ 117425 w 4662328"/>
              <a:gd name="connsiteY68" fmla="*/ 5233298 h 5549975"/>
              <a:gd name="connsiteX69" fmla="*/ 117694 w 4662328"/>
              <a:gd name="connsiteY69" fmla="*/ 5230552 h 5549975"/>
              <a:gd name="connsiteX70" fmla="*/ 117964 w 4662328"/>
              <a:gd name="connsiteY70" fmla="*/ 5227804 h 5549975"/>
              <a:gd name="connsiteX71" fmla="*/ 118501 w 4662328"/>
              <a:gd name="connsiteY71" fmla="*/ 5222308 h 5549975"/>
              <a:gd name="connsiteX72" fmla="*/ 118186 w 4662328"/>
              <a:gd name="connsiteY72" fmla="*/ 5216405 h 5549975"/>
              <a:gd name="connsiteX73" fmla="*/ 117602 w 4662328"/>
              <a:gd name="connsiteY73" fmla="*/ 5213249 h 5549975"/>
              <a:gd name="connsiteX74" fmla="*/ 117871 w 4662328"/>
              <a:gd name="connsiteY74" fmla="*/ 5210500 h 5549975"/>
              <a:gd name="connsiteX75" fmla="*/ 117555 w 4662328"/>
              <a:gd name="connsiteY75" fmla="*/ 5204597 h 5549975"/>
              <a:gd name="connsiteX76" fmla="*/ 116972 w 4662328"/>
              <a:gd name="connsiteY76" fmla="*/ 5201441 h 5549975"/>
              <a:gd name="connsiteX77" fmla="*/ 116342 w 4662328"/>
              <a:gd name="connsiteY77" fmla="*/ 5189632 h 5549975"/>
              <a:gd name="connsiteX78" fmla="*/ 115758 w 4662328"/>
              <a:gd name="connsiteY78" fmla="*/ 5186477 h 5549975"/>
              <a:gd name="connsiteX79" fmla="*/ 116026 w 4662328"/>
              <a:gd name="connsiteY79" fmla="*/ 5183728 h 5549975"/>
              <a:gd name="connsiteX80" fmla="*/ 114591 w 4662328"/>
              <a:gd name="connsiteY80" fmla="*/ 5180163 h 5549975"/>
              <a:gd name="connsiteX81" fmla="*/ 131086 w 4662328"/>
              <a:gd name="connsiteY81" fmla="*/ 5144275 h 5549975"/>
              <a:gd name="connsiteX82" fmla="*/ 152522 w 4662328"/>
              <a:gd name="connsiteY82" fmla="*/ 4747825 h 5549975"/>
              <a:gd name="connsiteX83" fmla="*/ 0 w 4662328"/>
              <a:gd name="connsiteY83" fmla="*/ 4747825 h 5549975"/>
              <a:gd name="connsiteX84" fmla="*/ 110031 w 4662328"/>
              <a:gd name="connsiteY84" fmla="*/ 3811601 h 5549975"/>
              <a:gd name="connsiteX85" fmla="*/ 412307 w 4662328"/>
              <a:gd name="connsiteY85" fmla="*/ 0 h 5549975"/>
              <a:gd name="connsiteX0" fmla="*/ 302276 w 4552297"/>
              <a:gd name="connsiteY0" fmla="*/ 0 h 5549975"/>
              <a:gd name="connsiteX1" fmla="*/ 3304462 w 4552297"/>
              <a:gd name="connsiteY1" fmla="*/ 171842 h 5549975"/>
              <a:gd name="connsiteX2" fmla="*/ 4133273 w 4552297"/>
              <a:gd name="connsiteY2" fmla="*/ 226950 h 5549975"/>
              <a:gd name="connsiteX3" fmla="*/ 4506467 w 4552297"/>
              <a:gd name="connsiteY3" fmla="*/ 247374 h 5549975"/>
              <a:gd name="connsiteX4" fmla="*/ 4534346 w 4552297"/>
              <a:gd name="connsiteY4" fmla="*/ 269179 h 5549975"/>
              <a:gd name="connsiteX5" fmla="*/ 4532572 w 4552297"/>
              <a:gd name="connsiteY5" fmla="*/ 300930 h 5549975"/>
              <a:gd name="connsiteX6" fmla="*/ 4535494 w 4552297"/>
              <a:gd name="connsiteY6" fmla="*/ 302647 h 5549975"/>
              <a:gd name="connsiteX7" fmla="*/ 4551920 w 4552297"/>
              <a:gd name="connsiteY7" fmla="*/ 334222 h 5549975"/>
              <a:gd name="connsiteX8" fmla="*/ 4529659 w 4552297"/>
              <a:gd name="connsiteY8" fmla="*/ 391868 h 5549975"/>
              <a:gd name="connsiteX9" fmla="*/ 4526171 w 4552297"/>
              <a:gd name="connsiteY9" fmla="*/ 415489 h 5549975"/>
              <a:gd name="connsiteX10" fmla="*/ 4521066 w 4552297"/>
              <a:gd name="connsiteY10" fmla="*/ 506828 h 5549975"/>
              <a:gd name="connsiteX11" fmla="*/ 4520416 w 4552297"/>
              <a:gd name="connsiteY11" fmla="*/ 553245 h 5549975"/>
              <a:gd name="connsiteX12" fmla="*/ 4517317 w 4552297"/>
              <a:gd name="connsiteY12" fmla="*/ 581709 h 5549975"/>
              <a:gd name="connsiteX13" fmla="*/ 4516648 w 4552297"/>
              <a:gd name="connsiteY13" fmla="*/ 585890 h 5549975"/>
              <a:gd name="connsiteX14" fmla="*/ 4503711 w 4552297"/>
              <a:gd name="connsiteY14" fmla="*/ 817404 h 5549975"/>
              <a:gd name="connsiteX15" fmla="*/ 4505424 w 4552297"/>
              <a:gd name="connsiteY15" fmla="*/ 822238 h 5549975"/>
              <a:gd name="connsiteX16" fmla="*/ 4503273 w 4552297"/>
              <a:gd name="connsiteY16" fmla="*/ 846069 h 5549975"/>
              <a:gd name="connsiteX17" fmla="*/ 4501673 w 4552297"/>
              <a:gd name="connsiteY17" fmla="*/ 853854 h 5549975"/>
              <a:gd name="connsiteX18" fmla="*/ 4495435 w 4552297"/>
              <a:gd name="connsiteY18" fmla="*/ 965485 h 5549975"/>
              <a:gd name="connsiteX19" fmla="*/ 4497512 w 4552297"/>
              <a:gd name="connsiteY19" fmla="*/ 966385 h 5549975"/>
              <a:gd name="connsiteX20" fmla="*/ 4501631 w 4552297"/>
              <a:gd name="connsiteY20" fmla="*/ 1002567 h 5549975"/>
              <a:gd name="connsiteX21" fmla="*/ 4496833 w 4552297"/>
              <a:gd name="connsiteY21" fmla="*/ 1101094 h 5549975"/>
              <a:gd name="connsiteX22" fmla="*/ 4496728 w 4552297"/>
              <a:gd name="connsiteY22" fmla="*/ 1159389 h 5549975"/>
              <a:gd name="connsiteX23" fmla="*/ 4501031 w 4552297"/>
              <a:gd name="connsiteY23" fmla="*/ 1180505 h 5549975"/>
              <a:gd name="connsiteX24" fmla="*/ 4504121 w 4552297"/>
              <a:gd name="connsiteY24" fmla="*/ 1210687 h 5549975"/>
              <a:gd name="connsiteX25" fmla="*/ 4512938 w 4552297"/>
              <a:gd name="connsiteY25" fmla="*/ 1263157 h 5549975"/>
              <a:gd name="connsiteX26" fmla="*/ 4515215 w 4552297"/>
              <a:gd name="connsiteY26" fmla="*/ 1313374 h 5549975"/>
              <a:gd name="connsiteX27" fmla="*/ 4514335 w 4552297"/>
              <a:gd name="connsiteY27" fmla="*/ 1347004 h 5549975"/>
              <a:gd name="connsiteX28" fmla="*/ 4513872 w 4552297"/>
              <a:gd name="connsiteY28" fmla="*/ 1351864 h 5549975"/>
              <a:gd name="connsiteX29" fmla="*/ 4504753 w 4552297"/>
              <a:gd name="connsiteY29" fmla="*/ 1391762 h 5549975"/>
              <a:gd name="connsiteX30" fmla="*/ 4508017 w 4552297"/>
              <a:gd name="connsiteY30" fmla="*/ 1395707 h 5549975"/>
              <a:gd name="connsiteX31" fmla="*/ 4510859 w 4552297"/>
              <a:gd name="connsiteY31" fmla="*/ 1408524 h 5549975"/>
              <a:gd name="connsiteX32" fmla="*/ 4506118 w 4552297"/>
              <a:gd name="connsiteY32" fmla="*/ 1419109 h 5549975"/>
              <a:gd name="connsiteX33" fmla="*/ 4495934 w 4552297"/>
              <a:gd name="connsiteY33" fmla="*/ 1469337 h 5549975"/>
              <a:gd name="connsiteX34" fmla="*/ 4485037 w 4552297"/>
              <a:gd name="connsiteY34" fmla="*/ 1543038 h 5549975"/>
              <a:gd name="connsiteX35" fmla="*/ 4480156 w 4552297"/>
              <a:gd name="connsiteY35" fmla="*/ 1553997 h 5549975"/>
              <a:gd name="connsiteX36" fmla="*/ 4465728 w 4552297"/>
              <a:gd name="connsiteY36" fmla="*/ 1626071 h 5549975"/>
              <a:gd name="connsiteX37" fmla="*/ 4462013 w 4552297"/>
              <a:gd name="connsiteY37" fmla="*/ 1664103 h 5549975"/>
              <a:gd name="connsiteX38" fmla="*/ 4465673 w 4552297"/>
              <a:gd name="connsiteY38" fmla="*/ 1668558 h 5549975"/>
              <a:gd name="connsiteX39" fmla="*/ 4464023 w 4552297"/>
              <a:gd name="connsiteY39" fmla="*/ 1679756 h 5549975"/>
              <a:gd name="connsiteX40" fmla="*/ 4464435 w 4552297"/>
              <a:gd name="connsiteY40" fmla="*/ 1682815 h 5549975"/>
              <a:gd name="connsiteX41" fmla="*/ 4465946 w 4552297"/>
              <a:gd name="connsiteY41" fmla="*/ 1700268 h 5549975"/>
              <a:gd name="connsiteX42" fmla="*/ 4454476 w 4552297"/>
              <a:gd name="connsiteY42" fmla="*/ 1735163 h 5549975"/>
              <a:gd name="connsiteX43" fmla="*/ 4452416 w 4552297"/>
              <a:gd name="connsiteY43" fmla="*/ 1735289 h 5549975"/>
              <a:gd name="connsiteX44" fmla="*/ 4443918 w 4552297"/>
              <a:gd name="connsiteY44" fmla="*/ 1887374 h 5549975"/>
              <a:gd name="connsiteX45" fmla="*/ 4452609 w 4552297"/>
              <a:gd name="connsiteY45" fmla="*/ 1911536 h 5549975"/>
              <a:gd name="connsiteX46" fmla="*/ 4454887 w 4552297"/>
              <a:gd name="connsiteY46" fmla="*/ 1961755 h 5549975"/>
              <a:gd name="connsiteX47" fmla="*/ 4454006 w 4552297"/>
              <a:gd name="connsiteY47" fmla="*/ 1995384 h 5549975"/>
              <a:gd name="connsiteX48" fmla="*/ 4453544 w 4552297"/>
              <a:gd name="connsiteY48" fmla="*/ 2000244 h 5549975"/>
              <a:gd name="connsiteX49" fmla="*/ 4444424 w 4552297"/>
              <a:gd name="connsiteY49" fmla="*/ 2040142 h 5549975"/>
              <a:gd name="connsiteX50" fmla="*/ 4447689 w 4552297"/>
              <a:gd name="connsiteY50" fmla="*/ 2044087 h 5549975"/>
              <a:gd name="connsiteX51" fmla="*/ 4450530 w 4552297"/>
              <a:gd name="connsiteY51" fmla="*/ 2056904 h 5549975"/>
              <a:gd name="connsiteX52" fmla="*/ 4445789 w 4552297"/>
              <a:gd name="connsiteY52" fmla="*/ 2067489 h 5549975"/>
              <a:gd name="connsiteX53" fmla="*/ 4435605 w 4552297"/>
              <a:gd name="connsiteY53" fmla="*/ 2117719 h 5549975"/>
              <a:gd name="connsiteX54" fmla="*/ 4428274 w 4552297"/>
              <a:gd name="connsiteY54" fmla="*/ 2167300 h 5549975"/>
              <a:gd name="connsiteX55" fmla="*/ 4372191 w 4552297"/>
              <a:gd name="connsiteY55" fmla="*/ 3223633 h 5549975"/>
              <a:gd name="connsiteX56" fmla="*/ 4359405 w 4552297"/>
              <a:gd name="connsiteY56" fmla="*/ 3477281 h 5549975"/>
              <a:gd name="connsiteX57" fmla="*/ 4348320 w 4552297"/>
              <a:gd name="connsiteY57" fmla="*/ 3639984 h 5549975"/>
              <a:gd name="connsiteX58" fmla="*/ 4257559 w 4552297"/>
              <a:gd name="connsiteY58" fmla="*/ 5278921 h 5549975"/>
              <a:gd name="connsiteX59" fmla="*/ 4262857 w 4552297"/>
              <a:gd name="connsiteY59" fmla="*/ 5315626 h 5549975"/>
              <a:gd name="connsiteX60" fmla="*/ 4266391 w 4552297"/>
              <a:gd name="connsiteY60" fmla="*/ 5350090 h 5549975"/>
              <a:gd name="connsiteX61" fmla="*/ 4269223 w 4552297"/>
              <a:gd name="connsiteY61" fmla="*/ 5450399 h 5549975"/>
              <a:gd name="connsiteX62" fmla="*/ 4250666 w 4552297"/>
              <a:gd name="connsiteY62" fmla="*/ 5484804 h 5549975"/>
              <a:gd name="connsiteX63" fmla="*/ 4246014 w 4552297"/>
              <a:gd name="connsiteY63" fmla="*/ 5487504 h 5549975"/>
              <a:gd name="connsiteX64" fmla="*/ 4242557 w 4552297"/>
              <a:gd name="connsiteY64" fmla="*/ 5549951 h 5549975"/>
              <a:gd name="connsiteX65" fmla="*/ 11873 w 4552297"/>
              <a:gd name="connsiteY65" fmla="*/ 5314089 h 5549975"/>
              <a:gd name="connsiteX66" fmla="*/ 15679 w 4552297"/>
              <a:gd name="connsiteY66" fmla="*/ 5243704 h 5549975"/>
              <a:gd name="connsiteX67" fmla="*/ 3174 w 4552297"/>
              <a:gd name="connsiteY67" fmla="*/ 5239903 h 5549975"/>
              <a:gd name="connsiteX68" fmla="*/ 7394 w 4552297"/>
              <a:gd name="connsiteY68" fmla="*/ 5233298 h 5549975"/>
              <a:gd name="connsiteX69" fmla="*/ 7663 w 4552297"/>
              <a:gd name="connsiteY69" fmla="*/ 5230552 h 5549975"/>
              <a:gd name="connsiteX70" fmla="*/ 7933 w 4552297"/>
              <a:gd name="connsiteY70" fmla="*/ 5227804 h 5549975"/>
              <a:gd name="connsiteX71" fmla="*/ 8470 w 4552297"/>
              <a:gd name="connsiteY71" fmla="*/ 5222308 h 5549975"/>
              <a:gd name="connsiteX72" fmla="*/ 8155 w 4552297"/>
              <a:gd name="connsiteY72" fmla="*/ 5216405 h 5549975"/>
              <a:gd name="connsiteX73" fmla="*/ 7571 w 4552297"/>
              <a:gd name="connsiteY73" fmla="*/ 5213249 h 5549975"/>
              <a:gd name="connsiteX74" fmla="*/ 7840 w 4552297"/>
              <a:gd name="connsiteY74" fmla="*/ 5210500 h 5549975"/>
              <a:gd name="connsiteX75" fmla="*/ 7524 w 4552297"/>
              <a:gd name="connsiteY75" fmla="*/ 5204597 h 5549975"/>
              <a:gd name="connsiteX76" fmla="*/ 6941 w 4552297"/>
              <a:gd name="connsiteY76" fmla="*/ 5201441 h 5549975"/>
              <a:gd name="connsiteX77" fmla="*/ 6311 w 4552297"/>
              <a:gd name="connsiteY77" fmla="*/ 5189632 h 5549975"/>
              <a:gd name="connsiteX78" fmla="*/ 5727 w 4552297"/>
              <a:gd name="connsiteY78" fmla="*/ 5186477 h 5549975"/>
              <a:gd name="connsiteX79" fmla="*/ 5995 w 4552297"/>
              <a:gd name="connsiteY79" fmla="*/ 5183728 h 5549975"/>
              <a:gd name="connsiteX80" fmla="*/ 4560 w 4552297"/>
              <a:gd name="connsiteY80" fmla="*/ 5180163 h 5549975"/>
              <a:gd name="connsiteX81" fmla="*/ 21055 w 4552297"/>
              <a:gd name="connsiteY81" fmla="*/ 5144275 h 5549975"/>
              <a:gd name="connsiteX82" fmla="*/ 42491 w 4552297"/>
              <a:gd name="connsiteY82" fmla="*/ 4747825 h 5549975"/>
              <a:gd name="connsiteX83" fmla="*/ 0 w 4552297"/>
              <a:gd name="connsiteY83" fmla="*/ 3811601 h 5549975"/>
              <a:gd name="connsiteX84" fmla="*/ 302276 w 4552297"/>
              <a:gd name="connsiteY84" fmla="*/ 0 h 5549975"/>
              <a:gd name="connsiteX0" fmla="*/ 299102 w 4549123"/>
              <a:gd name="connsiteY0" fmla="*/ 0 h 5549975"/>
              <a:gd name="connsiteX1" fmla="*/ 3301288 w 4549123"/>
              <a:gd name="connsiteY1" fmla="*/ 171842 h 5549975"/>
              <a:gd name="connsiteX2" fmla="*/ 4130099 w 4549123"/>
              <a:gd name="connsiteY2" fmla="*/ 226950 h 5549975"/>
              <a:gd name="connsiteX3" fmla="*/ 4503293 w 4549123"/>
              <a:gd name="connsiteY3" fmla="*/ 247374 h 5549975"/>
              <a:gd name="connsiteX4" fmla="*/ 4531172 w 4549123"/>
              <a:gd name="connsiteY4" fmla="*/ 269179 h 5549975"/>
              <a:gd name="connsiteX5" fmla="*/ 4529398 w 4549123"/>
              <a:gd name="connsiteY5" fmla="*/ 300930 h 5549975"/>
              <a:gd name="connsiteX6" fmla="*/ 4532320 w 4549123"/>
              <a:gd name="connsiteY6" fmla="*/ 302647 h 5549975"/>
              <a:gd name="connsiteX7" fmla="*/ 4548746 w 4549123"/>
              <a:gd name="connsiteY7" fmla="*/ 334222 h 5549975"/>
              <a:gd name="connsiteX8" fmla="*/ 4526485 w 4549123"/>
              <a:gd name="connsiteY8" fmla="*/ 391868 h 5549975"/>
              <a:gd name="connsiteX9" fmla="*/ 4522997 w 4549123"/>
              <a:gd name="connsiteY9" fmla="*/ 415489 h 5549975"/>
              <a:gd name="connsiteX10" fmla="*/ 4517892 w 4549123"/>
              <a:gd name="connsiteY10" fmla="*/ 506828 h 5549975"/>
              <a:gd name="connsiteX11" fmla="*/ 4517242 w 4549123"/>
              <a:gd name="connsiteY11" fmla="*/ 553245 h 5549975"/>
              <a:gd name="connsiteX12" fmla="*/ 4514143 w 4549123"/>
              <a:gd name="connsiteY12" fmla="*/ 581709 h 5549975"/>
              <a:gd name="connsiteX13" fmla="*/ 4513474 w 4549123"/>
              <a:gd name="connsiteY13" fmla="*/ 585890 h 5549975"/>
              <a:gd name="connsiteX14" fmla="*/ 4500537 w 4549123"/>
              <a:gd name="connsiteY14" fmla="*/ 817404 h 5549975"/>
              <a:gd name="connsiteX15" fmla="*/ 4502250 w 4549123"/>
              <a:gd name="connsiteY15" fmla="*/ 822238 h 5549975"/>
              <a:gd name="connsiteX16" fmla="*/ 4500099 w 4549123"/>
              <a:gd name="connsiteY16" fmla="*/ 846069 h 5549975"/>
              <a:gd name="connsiteX17" fmla="*/ 4498499 w 4549123"/>
              <a:gd name="connsiteY17" fmla="*/ 853854 h 5549975"/>
              <a:gd name="connsiteX18" fmla="*/ 4492261 w 4549123"/>
              <a:gd name="connsiteY18" fmla="*/ 965485 h 5549975"/>
              <a:gd name="connsiteX19" fmla="*/ 4494338 w 4549123"/>
              <a:gd name="connsiteY19" fmla="*/ 966385 h 5549975"/>
              <a:gd name="connsiteX20" fmla="*/ 4498457 w 4549123"/>
              <a:gd name="connsiteY20" fmla="*/ 1002567 h 5549975"/>
              <a:gd name="connsiteX21" fmla="*/ 4493659 w 4549123"/>
              <a:gd name="connsiteY21" fmla="*/ 1101094 h 5549975"/>
              <a:gd name="connsiteX22" fmla="*/ 4493554 w 4549123"/>
              <a:gd name="connsiteY22" fmla="*/ 1159389 h 5549975"/>
              <a:gd name="connsiteX23" fmla="*/ 4497857 w 4549123"/>
              <a:gd name="connsiteY23" fmla="*/ 1180505 h 5549975"/>
              <a:gd name="connsiteX24" fmla="*/ 4500947 w 4549123"/>
              <a:gd name="connsiteY24" fmla="*/ 1210687 h 5549975"/>
              <a:gd name="connsiteX25" fmla="*/ 4509764 w 4549123"/>
              <a:gd name="connsiteY25" fmla="*/ 1263157 h 5549975"/>
              <a:gd name="connsiteX26" fmla="*/ 4512041 w 4549123"/>
              <a:gd name="connsiteY26" fmla="*/ 1313374 h 5549975"/>
              <a:gd name="connsiteX27" fmla="*/ 4511161 w 4549123"/>
              <a:gd name="connsiteY27" fmla="*/ 1347004 h 5549975"/>
              <a:gd name="connsiteX28" fmla="*/ 4510698 w 4549123"/>
              <a:gd name="connsiteY28" fmla="*/ 1351864 h 5549975"/>
              <a:gd name="connsiteX29" fmla="*/ 4501579 w 4549123"/>
              <a:gd name="connsiteY29" fmla="*/ 1391762 h 5549975"/>
              <a:gd name="connsiteX30" fmla="*/ 4504843 w 4549123"/>
              <a:gd name="connsiteY30" fmla="*/ 1395707 h 5549975"/>
              <a:gd name="connsiteX31" fmla="*/ 4507685 w 4549123"/>
              <a:gd name="connsiteY31" fmla="*/ 1408524 h 5549975"/>
              <a:gd name="connsiteX32" fmla="*/ 4502944 w 4549123"/>
              <a:gd name="connsiteY32" fmla="*/ 1419109 h 5549975"/>
              <a:gd name="connsiteX33" fmla="*/ 4492760 w 4549123"/>
              <a:gd name="connsiteY33" fmla="*/ 1469337 h 5549975"/>
              <a:gd name="connsiteX34" fmla="*/ 4481863 w 4549123"/>
              <a:gd name="connsiteY34" fmla="*/ 1543038 h 5549975"/>
              <a:gd name="connsiteX35" fmla="*/ 4476982 w 4549123"/>
              <a:gd name="connsiteY35" fmla="*/ 1553997 h 5549975"/>
              <a:gd name="connsiteX36" fmla="*/ 4462554 w 4549123"/>
              <a:gd name="connsiteY36" fmla="*/ 1626071 h 5549975"/>
              <a:gd name="connsiteX37" fmla="*/ 4458839 w 4549123"/>
              <a:gd name="connsiteY37" fmla="*/ 1664103 h 5549975"/>
              <a:gd name="connsiteX38" fmla="*/ 4462499 w 4549123"/>
              <a:gd name="connsiteY38" fmla="*/ 1668558 h 5549975"/>
              <a:gd name="connsiteX39" fmla="*/ 4460849 w 4549123"/>
              <a:gd name="connsiteY39" fmla="*/ 1679756 h 5549975"/>
              <a:gd name="connsiteX40" fmla="*/ 4461261 w 4549123"/>
              <a:gd name="connsiteY40" fmla="*/ 1682815 h 5549975"/>
              <a:gd name="connsiteX41" fmla="*/ 4462772 w 4549123"/>
              <a:gd name="connsiteY41" fmla="*/ 1700268 h 5549975"/>
              <a:gd name="connsiteX42" fmla="*/ 4451302 w 4549123"/>
              <a:gd name="connsiteY42" fmla="*/ 1735163 h 5549975"/>
              <a:gd name="connsiteX43" fmla="*/ 4449242 w 4549123"/>
              <a:gd name="connsiteY43" fmla="*/ 1735289 h 5549975"/>
              <a:gd name="connsiteX44" fmla="*/ 4440744 w 4549123"/>
              <a:gd name="connsiteY44" fmla="*/ 1887374 h 5549975"/>
              <a:gd name="connsiteX45" fmla="*/ 4449435 w 4549123"/>
              <a:gd name="connsiteY45" fmla="*/ 1911536 h 5549975"/>
              <a:gd name="connsiteX46" fmla="*/ 4451713 w 4549123"/>
              <a:gd name="connsiteY46" fmla="*/ 1961755 h 5549975"/>
              <a:gd name="connsiteX47" fmla="*/ 4450832 w 4549123"/>
              <a:gd name="connsiteY47" fmla="*/ 1995384 h 5549975"/>
              <a:gd name="connsiteX48" fmla="*/ 4450370 w 4549123"/>
              <a:gd name="connsiteY48" fmla="*/ 2000244 h 5549975"/>
              <a:gd name="connsiteX49" fmla="*/ 4441250 w 4549123"/>
              <a:gd name="connsiteY49" fmla="*/ 2040142 h 5549975"/>
              <a:gd name="connsiteX50" fmla="*/ 4444515 w 4549123"/>
              <a:gd name="connsiteY50" fmla="*/ 2044087 h 5549975"/>
              <a:gd name="connsiteX51" fmla="*/ 4447356 w 4549123"/>
              <a:gd name="connsiteY51" fmla="*/ 2056904 h 5549975"/>
              <a:gd name="connsiteX52" fmla="*/ 4442615 w 4549123"/>
              <a:gd name="connsiteY52" fmla="*/ 2067489 h 5549975"/>
              <a:gd name="connsiteX53" fmla="*/ 4432431 w 4549123"/>
              <a:gd name="connsiteY53" fmla="*/ 2117719 h 5549975"/>
              <a:gd name="connsiteX54" fmla="*/ 4425100 w 4549123"/>
              <a:gd name="connsiteY54" fmla="*/ 2167300 h 5549975"/>
              <a:gd name="connsiteX55" fmla="*/ 4369017 w 4549123"/>
              <a:gd name="connsiteY55" fmla="*/ 3223633 h 5549975"/>
              <a:gd name="connsiteX56" fmla="*/ 4356231 w 4549123"/>
              <a:gd name="connsiteY56" fmla="*/ 3477281 h 5549975"/>
              <a:gd name="connsiteX57" fmla="*/ 4345146 w 4549123"/>
              <a:gd name="connsiteY57" fmla="*/ 3639984 h 5549975"/>
              <a:gd name="connsiteX58" fmla="*/ 4254385 w 4549123"/>
              <a:gd name="connsiteY58" fmla="*/ 5278921 h 5549975"/>
              <a:gd name="connsiteX59" fmla="*/ 4259683 w 4549123"/>
              <a:gd name="connsiteY59" fmla="*/ 5315626 h 5549975"/>
              <a:gd name="connsiteX60" fmla="*/ 4263217 w 4549123"/>
              <a:gd name="connsiteY60" fmla="*/ 5350090 h 5549975"/>
              <a:gd name="connsiteX61" fmla="*/ 4266049 w 4549123"/>
              <a:gd name="connsiteY61" fmla="*/ 5450399 h 5549975"/>
              <a:gd name="connsiteX62" fmla="*/ 4247492 w 4549123"/>
              <a:gd name="connsiteY62" fmla="*/ 5484804 h 5549975"/>
              <a:gd name="connsiteX63" fmla="*/ 4242840 w 4549123"/>
              <a:gd name="connsiteY63" fmla="*/ 5487504 h 5549975"/>
              <a:gd name="connsiteX64" fmla="*/ 4239383 w 4549123"/>
              <a:gd name="connsiteY64" fmla="*/ 5549951 h 5549975"/>
              <a:gd name="connsiteX65" fmla="*/ 8699 w 4549123"/>
              <a:gd name="connsiteY65" fmla="*/ 5314089 h 5549975"/>
              <a:gd name="connsiteX66" fmla="*/ 12505 w 4549123"/>
              <a:gd name="connsiteY66" fmla="*/ 5243704 h 5549975"/>
              <a:gd name="connsiteX67" fmla="*/ 0 w 4549123"/>
              <a:gd name="connsiteY67" fmla="*/ 5239903 h 5549975"/>
              <a:gd name="connsiteX68" fmla="*/ 4220 w 4549123"/>
              <a:gd name="connsiteY68" fmla="*/ 5233298 h 5549975"/>
              <a:gd name="connsiteX69" fmla="*/ 4489 w 4549123"/>
              <a:gd name="connsiteY69" fmla="*/ 5230552 h 5549975"/>
              <a:gd name="connsiteX70" fmla="*/ 4759 w 4549123"/>
              <a:gd name="connsiteY70" fmla="*/ 5227804 h 5549975"/>
              <a:gd name="connsiteX71" fmla="*/ 5296 w 4549123"/>
              <a:gd name="connsiteY71" fmla="*/ 5222308 h 5549975"/>
              <a:gd name="connsiteX72" fmla="*/ 4981 w 4549123"/>
              <a:gd name="connsiteY72" fmla="*/ 5216405 h 5549975"/>
              <a:gd name="connsiteX73" fmla="*/ 4397 w 4549123"/>
              <a:gd name="connsiteY73" fmla="*/ 5213249 h 5549975"/>
              <a:gd name="connsiteX74" fmla="*/ 4666 w 4549123"/>
              <a:gd name="connsiteY74" fmla="*/ 5210500 h 5549975"/>
              <a:gd name="connsiteX75" fmla="*/ 4350 w 4549123"/>
              <a:gd name="connsiteY75" fmla="*/ 5204597 h 5549975"/>
              <a:gd name="connsiteX76" fmla="*/ 3767 w 4549123"/>
              <a:gd name="connsiteY76" fmla="*/ 5201441 h 5549975"/>
              <a:gd name="connsiteX77" fmla="*/ 3137 w 4549123"/>
              <a:gd name="connsiteY77" fmla="*/ 5189632 h 5549975"/>
              <a:gd name="connsiteX78" fmla="*/ 2553 w 4549123"/>
              <a:gd name="connsiteY78" fmla="*/ 5186477 h 5549975"/>
              <a:gd name="connsiteX79" fmla="*/ 2821 w 4549123"/>
              <a:gd name="connsiteY79" fmla="*/ 5183728 h 5549975"/>
              <a:gd name="connsiteX80" fmla="*/ 1386 w 4549123"/>
              <a:gd name="connsiteY80" fmla="*/ 5180163 h 5549975"/>
              <a:gd name="connsiteX81" fmla="*/ 17881 w 4549123"/>
              <a:gd name="connsiteY81" fmla="*/ 5144275 h 5549975"/>
              <a:gd name="connsiteX82" fmla="*/ 39317 w 4549123"/>
              <a:gd name="connsiteY82" fmla="*/ 4747825 h 5549975"/>
              <a:gd name="connsiteX83" fmla="*/ 218499 w 4549123"/>
              <a:gd name="connsiteY83" fmla="*/ 3822685 h 5549975"/>
              <a:gd name="connsiteX84" fmla="*/ 299102 w 4549123"/>
              <a:gd name="connsiteY84" fmla="*/ 0 h 5549975"/>
              <a:gd name="connsiteX0" fmla="*/ 299102 w 4549123"/>
              <a:gd name="connsiteY0" fmla="*/ 0 h 5549975"/>
              <a:gd name="connsiteX1" fmla="*/ 3301288 w 4549123"/>
              <a:gd name="connsiteY1" fmla="*/ 171842 h 5549975"/>
              <a:gd name="connsiteX2" fmla="*/ 4130099 w 4549123"/>
              <a:gd name="connsiteY2" fmla="*/ 226950 h 5549975"/>
              <a:gd name="connsiteX3" fmla="*/ 4503293 w 4549123"/>
              <a:gd name="connsiteY3" fmla="*/ 247374 h 5549975"/>
              <a:gd name="connsiteX4" fmla="*/ 4531172 w 4549123"/>
              <a:gd name="connsiteY4" fmla="*/ 269179 h 5549975"/>
              <a:gd name="connsiteX5" fmla="*/ 4529398 w 4549123"/>
              <a:gd name="connsiteY5" fmla="*/ 300930 h 5549975"/>
              <a:gd name="connsiteX6" fmla="*/ 4532320 w 4549123"/>
              <a:gd name="connsiteY6" fmla="*/ 302647 h 5549975"/>
              <a:gd name="connsiteX7" fmla="*/ 4548746 w 4549123"/>
              <a:gd name="connsiteY7" fmla="*/ 334222 h 5549975"/>
              <a:gd name="connsiteX8" fmla="*/ 4526485 w 4549123"/>
              <a:gd name="connsiteY8" fmla="*/ 391868 h 5549975"/>
              <a:gd name="connsiteX9" fmla="*/ 4522997 w 4549123"/>
              <a:gd name="connsiteY9" fmla="*/ 415489 h 5549975"/>
              <a:gd name="connsiteX10" fmla="*/ 4517892 w 4549123"/>
              <a:gd name="connsiteY10" fmla="*/ 506828 h 5549975"/>
              <a:gd name="connsiteX11" fmla="*/ 4517242 w 4549123"/>
              <a:gd name="connsiteY11" fmla="*/ 553245 h 5549975"/>
              <a:gd name="connsiteX12" fmla="*/ 4514143 w 4549123"/>
              <a:gd name="connsiteY12" fmla="*/ 581709 h 5549975"/>
              <a:gd name="connsiteX13" fmla="*/ 4513474 w 4549123"/>
              <a:gd name="connsiteY13" fmla="*/ 585890 h 5549975"/>
              <a:gd name="connsiteX14" fmla="*/ 4500537 w 4549123"/>
              <a:gd name="connsiteY14" fmla="*/ 817404 h 5549975"/>
              <a:gd name="connsiteX15" fmla="*/ 4502250 w 4549123"/>
              <a:gd name="connsiteY15" fmla="*/ 822238 h 5549975"/>
              <a:gd name="connsiteX16" fmla="*/ 4500099 w 4549123"/>
              <a:gd name="connsiteY16" fmla="*/ 846069 h 5549975"/>
              <a:gd name="connsiteX17" fmla="*/ 4498499 w 4549123"/>
              <a:gd name="connsiteY17" fmla="*/ 853854 h 5549975"/>
              <a:gd name="connsiteX18" fmla="*/ 4492261 w 4549123"/>
              <a:gd name="connsiteY18" fmla="*/ 965485 h 5549975"/>
              <a:gd name="connsiteX19" fmla="*/ 4494338 w 4549123"/>
              <a:gd name="connsiteY19" fmla="*/ 966385 h 5549975"/>
              <a:gd name="connsiteX20" fmla="*/ 4498457 w 4549123"/>
              <a:gd name="connsiteY20" fmla="*/ 1002567 h 5549975"/>
              <a:gd name="connsiteX21" fmla="*/ 4493659 w 4549123"/>
              <a:gd name="connsiteY21" fmla="*/ 1101094 h 5549975"/>
              <a:gd name="connsiteX22" fmla="*/ 4493554 w 4549123"/>
              <a:gd name="connsiteY22" fmla="*/ 1159389 h 5549975"/>
              <a:gd name="connsiteX23" fmla="*/ 4497857 w 4549123"/>
              <a:gd name="connsiteY23" fmla="*/ 1180505 h 5549975"/>
              <a:gd name="connsiteX24" fmla="*/ 4500947 w 4549123"/>
              <a:gd name="connsiteY24" fmla="*/ 1210687 h 5549975"/>
              <a:gd name="connsiteX25" fmla="*/ 4509764 w 4549123"/>
              <a:gd name="connsiteY25" fmla="*/ 1263157 h 5549975"/>
              <a:gd name="connsiteX26" fmla="*/ 4512041 w 4549123"/>
              <a:gd name="connsiteY26" fmla="*/ 1313374 h 5549975"/>
              <a:gd name="connsiteX27" fmla="*/ 4511161 w 4549123"/>
              <a:gd name="connsiteY27" fmla="*/ 1347004 h 5549975"/>
              <a:gd name="connsiteX28" fmla="*/ 4510698 w 4549123"/>
              <a:gd name="connsiteY28" fmla="*/ 1351864 h 5549975"/>
              <a:gd name="connsiteX29" fmla="*/ 4501579 w 4549123"/>
              <a:gd name="connsiteY29" fmla="*/ 1391762 h 5549975"/>
              <a:gd name="connsiteX30" fmla="*/ 4504843 w 4549123"/>
              <a:gd name="connsiteY30" fmla="*/ 1395707 h 5549975"/>
              <a:gd name="connsiteX31" fmla="*/ 4507685 w 4549123"/>
              <a:gd name="connsiteY31" fmla="*/ 1408524 h 5549975"/>
              <a:gd name="connsiteX32" fmla="*/ 4502944 w 4549123"/>
              <a:gd name="connsiteY32" fmla="*/ 1419109 h 5549975"/>
              <a:gd name="connsiteX33" fmla="*/ 4492760 w 4549123"/>
              <a:gd name="connsiteY33" fmla="*/ 1469337 h 5549975"/>
              <a:gd name="connsiteX34" fmla="*/ 4481863 w 4549123"/>
              <a:gd name="connsiteY34" fmla="*/ 1543038 h 5549975"/>
              <a:gd name="connsiteX35" fmla="*/ 4476982 w 4549123"/>
              <a:gd name="connsiteY35" fmla="*/ 1553997 h 5549975"/>
              <a:gd name="connsiteX36" fmla="*/ 4462554 w 4549123"/>
              <a:gd name="connsiteY36" fmla="*/ 1626071 h 5549975"/>
              <a:gd name="connsiteX37" fmla="*/ 4458839 w 4549123"/>
              <a:gd name="connsiteY37" fmla="*/ 1664103 h 5549975"/>
              <a:gd name="connsiteX38" fmla="*/ 4462499 w 4549123"/>
              <a:gd name="connsiteY38" fmla="*/ 1668558 h 5549975"/>
              <a:gd name="connsiteX39" fmla="*/ 4460849 w 4549123"/>
              <a:gd name="connsiteY39" fmla="*/ 1679756 h 5549975"/>
              <a:gd name="connsiteX40" fmla="*/ 4461261 w 4549123"/>
              <a:gd name="connsiteY40" fmla="*/ 1682815 h 5549975"/>
              <a:gd name="connsiteX41" fmla="*/ 4462772 w 4549123"/>
              <a:gd name="connsiteY41" fmla="*/ 1700268 h 5549975"/>
              <a:gd name="connsiteX42" fmla="*/ 4451302 w 4549123"/>
              <a:gd name="connsiteY42" fmla="*/ 1735163 h 5549975"/>
              <a:gd name="connsiteX43" fmla="*/ 4449242 w 4549123"/>
              <a:gd name="connsiteY43" fmla="*/ 1735289 h 5549975"/>
              <a:gd name="connsiteX44" fmla="*/ 4440744 w 4549123"/>
              <a:gd name="connsiteY44" fmla="*/ 1887374 h 5549975"/>
              <a:gd name="connsiteX45" fmla="*/ 4449435 w 4549123"/>
              <a:gd name="connsiteY45" fmla="*/ 1911536 h 5549975"/>
              <a:gd name="connsiteX46" fmla="*/ 4451713 w 4549123"/>
              <a:gd name="connsiteY46" fmla="*/ 1961755 h 5549975"/>
              <a:gd name="connsiteX47" fmla="*/ 4450832 w 4549123"/>
              <a:gd name="connsiteY47" fmla="*/ 1995384 h 5549975"/>
              <a:gd name="connsiteX48" fmla="*/ 4450370 w 4549123"/>
              <a:gd name="connsiteY48" fmla="*/ 2000244 h 5549975"/>
              <a:gd name="connsiteX49" fmla="*/ 4441250 w 4549123"/>
              <a:gd name="connsiteY49" fmla="*/ 2040142 h 5549975"/>
              <a:gd name="connsiteX50" fmla="*/ 4444515 w 4549123"/>
              <a:gd name="connsiteY50" fmla="*/ 2044087 h 5549975"/>
              <a:gd name="connsiteX51" fmla="*/ 4447356 w 4549123"/>
              <a:gd name="connsiteY51" fmla="*/ 2056904 h 5549975"/>
              <a:gd name="connsiteX52" fmla="*/ 4442615 w 4549123"/>
              <a:gd name="connsiteY52" fmla="*/ 2067489 h 5549975"/>
              <a:gd name="connsiteX53" fmla="*/ 4432431 w 4549123"/>
              <a:gd name="connsiteY53" fmla="*/ 2117719 h 5549975"/>
              <a:gd name="connsiteX54" fmla="*/ 4425100 w 4549123"/>
              <a:gd name="connsiteY54" fmla="*/ 2167300 h 5549975"/>
              <a:gd name="connsiteX55" fmla="*/ 4369017 w 4549123"/>
              <a:gd name="connsiteY55" fmla="*/ 3223633 h 5549975"/>
              <a:gd name="connsiteX56" fmla="*/ 4356231 w 4549123"/>
              <a:gd name="connsiteY56" fmla="*/ 3477281 h 5549975"/>
              <a:gd name="connsiteX57" fmla="*/ 4345146 w 4549123"/>
              <a:gd name="connsiteY57" fmla="*/ 3639984 h 5549975"/>
              <a:gd name="connsiteX58" fmla="*/ 4254385 w 4549123"/>
              <a:gd name="connsiteY58" fmla="*/ 5278921 h 5549975"/>
              <a:gd name="connsiteX59" fmla="*/ 4259683 w 4549123"/>
              <a:gd name="connsiteY59" fmla="*/ 5315626 h 5549975"/>
              <a:gd name="connsiteX60" fmla="*/ 4263217 w 4549123"/>
              <a:gd name="connsiteY60" fmla="*/ 5350090 h 5549975"/>
              <a:gd name="connsiteX61" fmla="*/ 4266049 w 4549123"/>
              <a:gd name="connsiteY61" fmla="*/ 5450399 h 5549975"/>
              <a:gd name="connsiteX62" fmla="*/ 4247492 w 4549123"/>
              <a:gd name="connsiteY62" fmla="*/ 5484804 h 5549975"/>
              <a:gd name="connsiteX63" fmla="*/ 4242840 w 4549123"/>
              <a:gd name="connsiteY63" fmla="*/ 5487504 h 5549975"/>
              <a:gd name="connsiteX64" fmla="*/ 4239383 w 4549123"/>
              <a:gd name="connsiteY64" fmla="*/ 5549951 h 5549975"/>
              <a:gd name="connsiteX65" fmla="*/ 8699 w 4549123"/>
              <a:gd name="connsiteY65" fmla="*/ 5314089 h 5549975"/>
              <a:gd name="connsiteX66" fmla="*/ 12505 w 4549123"/>
              <a:gd name="connsiteY66" fmla="*/ 5243704 h 5549975"/>
              <a:gd name="connsiteX67" fmla="*/ 0 w 4549123"/>
              <a:gd name="connsiteY67" fmla="*/ 5239903 h 5549975"/>
              <a:gd name="connsiteX68" fmla="*/ 4220 w 4549123"/>
              <a:gd name="connsiteY68" fmla="*/ 5233298 h 5549975"/>
              <a:gd name="connsiteX69" fmla="*/ 4489 w 4549123"/>
              <a:gd name="connsiteY69" fmla="*/ 5230552 h 5549975"/>
              <a:gd name="connsiteX70" fmla="*/ 4759 w 4549123"/>
              <a:gd name="connsiteY70" fmla="*/ 5227804 h 5549975"/>
              <a:gd name="connsiteX71" fmla="*/ 5296 w 4549123"/>
              <a:gd name="connsiteY71" fmla="*/ 5222308 h 5549975"/>
              <a:gd name="connsiteX72" fmla="*/ 4981 w 4549123"/>
              <a:gd name="connsiteY72" fmla="*/ 5216405 h 5549975"/>
              <a:gd name="connsiteX73" fmla="*/ 4397 w 4549123"/>
              <a:gd name="connsiteY73" fmla="*/ 5213249 h 5549975"/>
              <a:gd name="connsiteX74" fmla="*/ 4666 w 4549123"/>
              <a:gd name="connsiteY74" fmla="*/ 5210500 h 5549975"/>
              <a:gd name="connsiteX75" fmla="*/ 4350 w 4549123"/>
              <a:gd name="connsiteY75" fmla="*/ 5204597 h 5549975"/>
              <a:gd name="connsiteX76" fmla="*/ 3767 w 4549123"/>
              <a:gd name="connsiteY76" fmla="*/ 5201441 h 5549975"/>
              <a:gd name="connsiteX77" fmla="*/ 3137 w 4549123"/>
              <a:gd name="connsiteY77" fmla="*/ 5189632 h 5549975"/>
              <a:gd name="connsiteX78" fmla="*/ 2553 w 4549123"/>
              <a:gd name="connsiteY78" fmla="*/ 5186477 h 5549975"/>
              <a:gd name="connsiteX79" fmla="*/ 2821 w 4549123"/>
              <a:gd name="connsiteY79" fmla="*/ 5183728 h 5549975"/>
              <a:gd name="connsiteX80" fmla="*/ 1386 w 4549123"/>
              <a:gd name="connsiteY80" fmla="*/ 5180163 h 5549975"/>
              <a:gd name="connsiteX81" fmla="*/ 17881 w 4549123"/>
              <a:gd name="connsiteY81" fmla="*/ 5144275 h 5549975"/>
              <a:gd name="connsiteX82" fmla="*/ 39317 w 4549123"/>
              <a:gd name="connsiteY82" fmla="*/ 4747825 h 5549975"/>
              <a:gd name="connsiteX83" fmla="*/ 74412 w 4549123"/>
              <a:gd name="connsiteY83" fmla="*/ 3839310 h 5549975"/>
              <a:gd name="connsiteX84" fmla="*/ 299102 w 4549123"/>
              <a:gd name="connsiteY84" fmla="*/ 0 h 5549975"/>
              <a:gd name="connsiteX0" fmla="*/ 299102 w 4549123"/>
              <a:gd name="connsiteY0" fmla="*/ 0 h 5549975"/>
              <a:gd name="connsiteX1" fmla="*/ 3301288 w 4549123"/>
              <a:gd name="connsiteY1" fmla="*/ 171842 h 5549975"/>
              <a:gd name="connsiteX2" fmla="*/ 4130099 w 4549123"/>
              <a:gd name="connsiteY2" fmla="*/ 226950 h 5549975"/>
              <a:gd name="connsiteX3" fmla="*/ 4503293 w 4549123"/>
              <a:gd name="connsiteY3" fmla="*/ 247374 h 5549975"/>
              <a:gd name="connsiteX4" fmla="*/ 4531172 w 4549123"/>
              <a:gd name="connsiteY4" fmla="*/ 269179 h 5549975"/>
              <a:gd name="connsiteX5" fmla="*/ 4529398 w 4549123"/>
              <a:gd name="connsiteY5" fmla="*/ 300930 h 5549975"/>
              <a:gd name="connsiteX6" fmla="*/ 4532320 w 4549123"/>
              <a:gd name="connsiteY6" fmla="*/ 302647 h 5549975"/>
              <a:gd name="connsiteX7" fmla="*/ 4548746 w 4549123"/>
              <a:gd name="connsiteY7" fmla="*/ 334222 h 5549975"/>
              <a:gd name="connsiteX8" fmla="*/ 4526485 w 4549123"/>
              <a:gd name="connsiteY8" fmla="*/ 391868 h 5549975"/>
              <a:gd name="connsiteX9" fmla="*/ 4522997 w 4549123"/>
              <a:gd name="connsiteY9" fmla="*/ 415489 h 5549975"/>
              <a:gd name="connsiteX10" fmla="*/ 4517892 w 4549123"/>
              <a:gd name="connsiteY10" fmla="*/ 506828 h 5549975"/>
              <a:gd name="connsiteX11" fmla="*/ 4517242 w 4549123"/>
              <a:gd name="connsiteY11" fmla="*/ 553245 h 5549975"/>
              <a:gd name="connsiteX12" fmla="*/ 4514143 w 4549123"/>
              <a:gd name="connsiteY12" fmla="*/ 581709 h 5549975"/>
              <a:gd name="connsiteX13" fmla="*/ 4513474 w 4549123"/>
              <a:gd name="connsiteY13" fmla="*/ 585890 h 5549975"/>
              <a:gd name="connsiteX14" fmla="*/ 4500537 w 4549123"/>
              <a:gd name="connsiteY14" fmla="*/ 817404 h 5549975"/>
              <a:gd name="connsiteX15" fmla="*/ 4502250 w 4549123"/>
              <a:gd name="connsiteY15" fmla="*/ 822238 h 5549975"/>
              <a:gd name="connsiteX16" fmla="*/ 4500099 w 4549123"/>
              <a:gd name="connsiteY16" fmla="*/ 846069 h 5549975"/>
              <a:gd name="connsiteX17" fmla="*/ 4498499 w 4549123"/>
              <a:gd name="connsiteY17" fmla="*/ 853854 h 5549975"/>
              <a:gd name="connsiteX18" fmla="*/ 4492261 w 4549123"/>
              <a:gd name="connsiteY18" fmla="*/ 965485 h 5549975"/>
              <a:gd name="connsiteX19" fmla="*/ 4494338 w 4549123"/>
              <a:gd name="connsiteY19" fmla="*/ 966385 h 5549975"/>
              <a:gd name="connsiteX20" fmla="*/ 4498457 w 4549123"/>
              <a:gd name="connsiteY20" fmla="*/ 1002567 h 5549975"/>
              <a:gd name="connsiteX21" fmla="*/ 4493659 w 4549123"/>
              <a:gd name="connsiteY21" fmla="*/ 1101094 h 5549975"/>
              <a:gd name="connsiteX22" fmla="*/ 4493554 w 4549123"/>
              <a:gd name="connsiteY22" fmla="*/ 1159389 h 5549975"/>
              <a:gd name="connsiteX23" fmla="*/ 4497857 w 4549123"/>
              <a:gd name="connsiteY23" fmla="*/ 1180505 h 5549975"/>
              <a:gd name="connsiteX24" fmla="*/ 4500947 w 4549123"/>
              <a:gd name="connsiteY24" fmla="*/ 1210687 h 5549975"/>
              <a:gd name="connsiteX25" fmla="*/ 4509764 w 4549123"/>
              <a:gd name="connsiteY25" fmla="*/ 1263157 h 5549975"/>
              <a:gd name="connsiteX26" fmla="*/ 4512041 w 4549123"/>
              <a:gd name="connsiteY26" fmla="*/ 1313374 h 5549975"/>
              <a:gd name="connsiteX27" fmla="*/ 4511161 w 4549123"/>
              <a:gd name="connsiteY27" fmla="*/ 1347004 h 5549975"/>
              <a:gd name="connsiteX28" fmla="*/ 4510698 w 4549123"/>
              <a:gd name="connsiteY28" fmla="*/ 1351864 h 5549975"/>
              <a:gd name="connsiteX29" fmla="*/ 4501579 w 4549123"/>
              <a:gd name="connsiteY29" fmla="*/ 1391762 h 5549975"/>
              <a:gd name="connsiteX30" fmla="*/ 4504843 w 4549123"/>
              <a:gd name="connsiteY30" fmla="*/ 1395707 h 5549975"/>
              <a:gd name="connsiteX31" fmla="*/ 4507685 w 4549123"/>
              <a:gd name="connsiteY31" fmla="*/ 1408524 h 5549975"/>
              <a:gd name="connsiteX32" fmla="*/ 4502944 w 4549123"/>
              <a:gd name="connsiteY32" fmla="*/ 1419109 h 5549975"/>
              <a:gd name="connsiteX33" fmla="*/ 4492760 w 4549123"/>
              <a:gd name="connsiteY33" fmla="*/ 1469337 h 5549975"/>
              <a:gd name="connsiteX34" fmla="*/ 4481863 w 4549123"/>
              <a:gd name="connsiteY34" fmla="*/ 1543038 h 5549975"/>
              <a:gd name="connsiteX35" fmla="*/ 4476982 w 4549123"/>
              <a:gd name="connsiteY35" fmla="*/ 1553997 h 5549975"/>
              <a:gd name="connsiteX36" fmla="*/ 4462554 w 4549123"/>
              <a:gd name="connsiteY36" fmla="*/ 1626071 h 5549975"/>
              <a:gd name="connsiteX37" fmla="*/ 4458839 w 4549123"/>
              <a:gd name="connsiteY37" fmla="*/ 1664103 h 5549975"/>
              <a:gd name="connsiteX38" fmla="*/ 4462499 w 4549123"/>
              <a:gd name="connsiteY38" fmla="*/ 1668558 h 5549975"/>
              <a:gd name="connsiteX39" fmla="*/ 4460849 w 4549123"/>
              <a:gd name="connsiteY39" fmla="*/ 1679756 h 5549975"/>
              <a:gd name="connsiteX40" fmla="*/ 4461261 w 4549123"/>
              <a:gd name="connsiteY40" fmla="*/ 1682815 h 5549975"/>
              <a:gd name="connsiteX41" fmla="*/ 4462772 w 4549123"/>
              <a:gd name="connsiteY41" fmla="*/ 1700268 h 5549975"/>
              <a:gd name="connsiteX42" fmla="*/ 4451302 w 4549123"/>
              <a:gd name="connsiteY42" fmla="*/ 1735163 h 5549975"/>
              <a:gd name="connsiteX43" fmla="*/ 4449242 w 4549123"/>
              <a:gd name="connsiteY43" fmla="*/ 1735289 h 5549975"/>
              <a:gd name="connsiteX44" fmla="*/ 4440744 w 4549123"/>
              <a:gd name="connsiteY44" fmla="*/ 1887374 h 5549975"/>
              <a:gd name="connsiteX45" fmla="*/ 4449435 w 4549123"/>
              <a:gd name="connsiteY45" fmla="*/ 1911536 h 5549975"/>
              <a:gd name="connsiteX46" fmla="*/ 4451713 w 4549123"/>
              <a:gd name="connsiteY46" fmla="*/ 1961755 h 5549975"/>
              <a:gd name="connsiteX47" fmla="*/ 4450832 w 4549123"/>
              <a:gd name="connsiteY47" fmla="*/ 1995384 h 5549975"/>
              <a:gd name="connsiteX48" fmla="*/ 4450370 w 4549123"/>
              <a:gd name="connsiteY48" fmla="*/ 2000244 h 5549975"/>
              <a:gd name="connsiteX49" fmla="*/ 4441250 w 4549123"/>
              <a:gd name="connsiteY49" fmla="*/ 2040142 h 5549975"/>
              <a:gd name="connsiteX50" fmla="*/ 4444515 w 4549123"/>
              <a:gd name="connsiteY50" fmla="*/ 2044087 h 5549975"/>
              <a:gd name="connsiteX51" fmla="*/ 4447356 w 4549123"/>
              <a:gd name="connsiteY51" fmla="*/ 2056904 h 5549975"/>
              <a:gd name="connsiteX52" fmla="*/ 4442615 w 4549123"/>
              <a:gd name="connsiteY52" fmla="*/ 2067489 h 5549975"/>
              <a:gd name="connsiteX53" fmla="*/ 4432431 w 4549123"/>
              <a:gd name="connsiteY53" fmla="*/ 2117719 h 5549975"/>
              <a:gd name="connsiteX54" fmla="*/ 4425100 w 4549123"/>
              <a:gd name="connsiteY54" fmla="*/ 2167300 h 5549975"/>
              <a:gd name="connsiteX55" fmla="*/ 4369017 w 4549123"/>
              <a:gd name="connsiteY55" fmla="*/ 3223633 h 5549975"/>
              <a:gd name="connsiteX56" fmla="*/ 4356231 w 4549123"/>
              <a:gd name="connsiteY56" fmla="*/ 3477281 h 5549975"/>
              <a:gd name="connsiteX57" fmla="*/ 4345146 w 4549123"/>
              <a:gd name="connsiteY57" fmla="*/ 3639984 h 5549975"/>
              <a:gd name="connsiteX58" fmla="*/ 4254385 w 4549123"/>
              <a:gd name="connsiteY58" fmla="*/ 5278921 h 5549975"/>
              <a:gd name="connsiteX59" fmla="*/ 4259683 w 4549123"/>
              <a:gd name="connsiteY59" fmla="*/ 5315626 h 5549975"/>
              <a:gd name="connsiteX60" fmla="*/ 4263217 w 4549123"/>
              <a:gd name="connsiteY60" fmla="*/ 5350090 h 5549975"/>
              <a:gd name="connsiteX61" fmla="*/ 4266049 w 4549123"/>
              <a:gd name="connsiteY61" fmla="*/ 5450399 h 5549975"/>
              <a:gd name="connsiteX62" fmla="*/ 4247492 w 4549123"/>
              <a:gd name="connsiteY62" fmla="*/ 5484804 h 5549975"/>
              <a:gd name="connsiteX63" fmla="*/ 4242840 w 4549123"/>
              <a:gd name="connsiteY63" fmla="*/ 5487504 h 5549975"/>
              <a:gd name="connsiteX64" fmla="*/ 4239383 w 4549123"/>
              <a:gd name="connsiteY64" fmla="*/ 5549951 h 5549975"/>
              <a:gd name="connsiteX65" fmla="*/ 8699 w 4549123"/>
              <a:gd name="connsiteY65" fmla="*/ 5314089 h 5549975"/>
              <a:gd name="connsiteX66" fmla="*/ 12505 w 4549123"/>
              <a:gd name="connsiteY66" fmla="*/ 5243704 h 5549975"/>
              <a:gd name="connsiteX67" fmla="*/ 0 w 4549123"/>
              <a:gd name="connsiteY67" fmla="*/ 5239903 h 5549975"/>
              <a:gd name="connsiteX68" fmla="*/ 4220 w 4549123"/>
              <a:gd name="connsiteY68" fmla="*/ 5233298 h 5549975"/>
              <a:gd name="connsiteX69" fmla="*/ 4489 w 4549123"/>
              <a:gd name="connsiteY69" fmla="*/ 5230552 h 5549975"/>
              <a:gd name="connsiteX70" fmla="*/ 4759 w 4549123"/>
              <a:gd name="connsiteY70" fmla="*/ 5227804 h 5549975"/>
              <a:gd name="connsiteX71" fmla="*/ 5296 w 4549123"/>
              <a:gd name="connsiteY71" fmla="*/ 5222308 h 5549975"/>
              <a:gd name="connsiteX72" fmla="*/ 4981 w 4549123"/>
              <a:gd name="connsiteY72" fmla="*/ 5216405 h 5549975"/>
              <a:gd name="connsiteX73" fmla="*/ 4397 w 4549123"/>
              <a:gd name="connsiteY73" fmla="*/ 5213249 h 5549975"/>
              <a:gd name="connsiteX74" fmla="*/ 4666 w 4549123"/>
              <a:gd name="connsiteY74" fmla="*/ 5210500 h 5549975"/>
              <a:gd name="connsiteX75" fmla="*/ 4350 w 4549123"/>
              <a:gd name="connsiteY75" fmla="*/ 5204597 h 5549975"/>
              <a:gd name="connsiteX76" fmla="*/ 3767 w 4549123"/>
              <a:gd name="connsiteY76" fmla="*/ 5201441 h 5549975"/>
              <a:gd name="connsiteX77" fmla="*/ 3137 w 4549123"/>
              <a:gd name="connsiteY77" fmla="*/ 5189632 h 5549975"/>
              <a:gd name="connsiteX78" fmla="*/ 2553 w 4549123"/>
              <a:gd name="connsiteY78" fmla="*/ 5186477 h 5549975"/>
              <a:gd name="connsiteX79" fmla="*/ 2821 w 4549123"/>
              <a:gd name="connsiteY79" fmla="*/ 5183728 h 5549975"/>
              <a:gd name="connsiteX80" fmla="*/ 1386 w 4549123"/>
              <a:gd name="connsiteY80" fmla="*/ 5180163 h 5549975"/>
              <a:gd name="connsiteX81" fmla="*/ 17881 w 4549123"/>
              <a:gd name="connsiteY81" fmla="*/ 5144275 h 5549975"/>
              <a:gd name="connsiteX82" fmla="*/ 74412 w 4549123"/>
              <a:gd name="connsiteY82" fmla="*/ 3839310 h 5549975"/>
              <a:gd name="connsiteX83" fmla="*/ 299102 w 4549123"/>
              <a:gd name="connsiteY83" fmla="*/ 0 h 5549975"/>
              <a:gd name="connsiteX0" fmla="*/ 299102 w 4549123"/>
              <a:gd name="connsiteY0" fmla="*/ 0 h 5549975"/>
              <a:gd name="connsiteX1" fmla="*/ 3301288 w 4549123"/>
              <a:gd name="connsiteY1" fmla="*/ 171842 h 5549975"/>
              <a:gd name="connsiteX2" fmla="*/ 4130099 w 4549123"/>
              <a:gd name="connsiteY2" fmla="*/ 226950 h 5549975"/>
              <a:gd name="connsiteX3" fmla="*/ 4503293 w 4549123"/>
              <a:gd name="connsiteY3" fmla="*/ 247374 h 5549975"/>
              <a:gd name="connsiteX4" fmla="*/ 4531172 w 4549123"/>
              <a:gd name="connsiteY4" fmla="*/ 269179 h 5549975"/>
              <a:gd name="connsiteX5" fmla="*/ 4529398 w 4549123"/>
              <a:gd name="connsiteY5" fmla="*/ 300930 h 5549975"/>
              <a:gd name="connsiteX6" fmla="*/ 4532320 w 4549123"/>
              <a:gd name="connsiteY6" fmla="*/ 302647 h 5549975"/>
              <a:gd name="connsiteX7" fmla="*/ 4548746 w 4549123"/>
              <a:gd name="connsiteY7" fmla="*/ 334222 h 5549975"/>
              <a:gd name="connsiteX8" fmla="*/ 4526485 w 4549123"/>
              <a:gd name="connsiteY8" fmla="*/ 391868 h 5549975"/>
              <a:gd name="connsiteX9" fmla="*/ 4522997 w 4549123"/>
              <a:gd name="connsiteY9" fmla="*/ 415489 h 5549975"/>
              <a:gd name="connsiteX10" fmla="*/ 4517892 w 4549123"/>
              <a:gd name="connsiteY10" fmla="*/ 506828 h 5549975"/>
              <a:gd name="connsiteX11" fmla="*/ 4517242 w 4549123"/>
              <a:gd name="connsiteY11" fmla="*/ 553245 h 5549975"/>
              <a:gd name="connsiteX12" fmla="*/ 4514143 w 4549123"/>
              <a:gd name="connsiteY12" fmla="*/ 581709 h 5549975"/>
              <a:gd name="connsiteX13" fmla="*/ 4513474 w 4549123"/>
              <a:gd name="connsiteY13" fmla="*/ 585890 h 5549975"/>
              <a:gd name="connsiteX14" fmla="*/ 4500537 w 4549123"/>
              <a:gd name="connsiteY14" fmla="*/ 817404 h 5549975"/>
              <a:gd name="connsiteX15" fmla="*/ 4502250 w 4549123"/>
              <a:gd name="connsiteY15" fmla="*/ 822238 h 5549975"/>
              <a:gd name="connsiteX16" fmla="*/ 4500099 w 4549123"/>
              <a:gd name="connsiteY16" fmla="*/ 846069 h 5549975"/>
              <a:gd name="connsiteX17" fmla="*/ 4498499 w 4549123"/>
              <a:gd name="connsiteY17" fmla="*/ 853854 h 5549975"/>
              <a:gd name="connsiteX18" fmla="*/ 4492261 w 4549123"/>
              <a:gd name="connsiteY18" fmla="*/ 965485 h 5549975"/>
              <a:gd name="connsiteX19" fmla="*/ 4494338 w 4549123"/>
              <a:gd name="connsiteY19" fmla="*/ 966385 h 5549975"/>
              <a:gd name="connsiteX20" fmla="*/ 4498457 w 4549123"/>
              <a:gd name="connsiteY20" fmla="*/ 1002567 h 5549975"/>
              <a:gd name="connsiteX21" fmla="*/ 4493659 w 4549123"/>
              <a:gd name="connsiteY21" fmla="*/ 1101094 h 5549975"/>
              <a:gd name="connsiteX22" fmla="*/ 4493554 w 4549123"/>
              <a:gd name="connsiteY22" fmla="*/ 1159389 h 5549975"/>
              <a:gd name="connsiteX23" fmla="*/ 4497857 w 4549123"/>
              <a:gd name="connsiteY23" fmla="*/ 1180505 h 5549975"/>
              <a:gd name="connsiteX24" fmla="*/ 4500947 w 4549123"/>
              <a:gd name="connsiteY24" fmla="*/ 1210687 h 5549975"/>
              <a:gd name="connsiteX25" fmla="*/ 4509764 w 4549123"/>
              <a:gd name="connsiteY25" fmla="*/ 1263157 h 5549975"/>
              <a:gd name="connsiteX26" fmla="*/ 4512041 w 4549123"/>
              <a:gd name="connsiteY26" fmla="*/ 1313374 h 5549975"/>
              <a:gd name="connsiteX27" fmla="*/ 4511161 w 4549123"/>
              <a:gd name="connsiteY27" fmla="*/ 1347004 h 5549975"/>
              <a:gd name="connsiteX28" fmla="*/ 4510698 w 4549123"/>
              <a:gd name="connsiteY28" fmla="*/ 1351864 h 5549975"/>
              <a:gd name="connsiteX29" fmla="*/ 4501579 w 4549123"/>
              <a:gd name="connsiteY29" fmla="*/ 1391762 h 5549975"/>
              <a:gd name="connsiteX30" fmla="*/ 4504843 w 4549123"/>
              <a:gd name="connsiteY30" fmla="*/ 1395707 h 5549975"/>
              <a:gd name="connsiteX31" fmla="*/ 4507685 w 4549123"/>
              <a:gd name="connsiteY31" fmla="*/ 1408524 h 5549975"/>
              <a:gd name="connsiteX32" fmla="*/ 4502944 w 4549123"/>
              <a:gd name="connsiteY32" fmla="*/ 1419109 h 5549975"/>
              <a:gd name="connsiteX33" fmla="*/ 4492760 w 4549123"/>
              <a:gd name="connsiteY33" fmla="*/ 1469337 h 5549975"/>
              <a:gd name="connsiteX34" fmla="*/ 4481863 w 4549123"/>
              <a:gd name="connsiteY34" fmla="*/ 1543038 h 5549975"/>
              <a:gd name="connsiteX35" fmla="*/ 4476982 w 4549123"/>
              <a:gd name="connsiteY35" fmla="*/ 1553997 h 5549975"/>
              <a:gd name="connsiteX36" fmla="*/ 4462554 w 4549123"/>
              <a:gd name="connsiteY36" fmla="*/ 1626071 h 5549975"/>
              <a:gd name="connsiteX37" fmla="*/ 4458839 w 4549123"/>
              <a:gd name="connsiteY37" fmla="*/ 1664103 h 5549975"/>
              <a:gd name="connsiteX38" fmla="*/ 4462499 w 4549123"/>
              <a:gd name="connsiteY38" fmla="*/ 1668558 h 5549975"/>
              <a:gd name="connsiteX39" fmla="*/ 4460849 w 4549123"/>
              <a:gd name="connsiteY39" fmla="*/ 1679756 h 5549975"/>
              <a:gd name="connsiteX40" fmla="*/ 4461261 w 4549123"/>
              <a:gd name="connsiteY40" fmla="*/ 1682815 h 5549975"/>
              <a:gd name="connsiteX41" fmla="*/ 4462772 w 4549123"/>
              <a:gd name="connsiteY41" fmla="*/ 1700268 h 5549975"/>
              <a:gd name="connsiteX42" fmla="*/ 4451302 w 4549123"/>
              <a:gd name="connsiteY42" fmla="*/ 1735163 h 5549975"/>
              <a:gd name="connsiteX43" fmla="*/ 4449242 w 4549123"/>
              <a:gd name="connsiteY43" fmla="*/ 1735289 h 5549975"/>
              <a:gd name="connsiteX44" fmla="*/ 4440744 w 4549123"/>
              <a:gd name="connsiteY44" fmla="*/ 1887374 h 5549975"/>
              <a:gd name="connsiteX45" fmla="*/ 4449435 w 4549123"/>
              <a:gd name="connsiteY45" fmla="*/ 1911536 h 5549975"/>
              <a:gd name="connsiteX46" fmla="*/ 4451713 w 4549123"/>
              <a:gd name="connsiteY46" fmla="*/ 1961755 h 5549975"/>
              <a:gd name="connsiteX47" fmla="*/ 4450832 w 4549123"/>
              <a:gd name="connsiteY47" fmla="*/ 1995384 h 5549975"/>
              <a:gd name="connsiteX48" fmla="*/ 4450370 w 4549123"/>
              <a:gd name="connsiteY48" fmla="*/ 2000244 h 5549975"/>
              <a:gd name="connsiteX49" fmla="*/ 4441250 w 4549123"/>
              <a:gd name="connsiteY49" fmla="*/ 2040142 h 5549975"/>
              <a:gd name="connsiteX50" fmla="*/ 4444515 w 4549123"/>
              <a:gd name="connsiteY50" fmla="*/ 2044087 h 5549975"/>
              <a:gd name="connsiteX51" fmla="*/ 4447356 w 4549123"/>
              <a:gd name="connsiteY51" fmla="*/ 2056904 h 5549975"/>
              <a:gd name="connsiteX52" fmla="*/ 4442615 w 4549123"/>
              <a:gd name="connsiteY52" fmla="*/ 2067489 h 5549975"/>
              <a:gd name="connsiteX53" fmla="*/ 4432431 w 4549123"/>
              <a:gd name="connsiteY53" fmla="*/ 2117719 h 5549975"/>
              <a:gd name="connsiteX54" fmla="*/ 4425100 w 4549123"/>
              <a:gd name="connsiteY54" fmla="*/ 2167300 h 5549975"/>
              <a:gd name="connsiteX55" fmla="*/ 4369017 w 4549123"/>
              <a:gd name="connsiteY55" fmla="*/ 3223633 h 5549975"/>
              <a:gd name="connsiteX56" fmla="*/ 4356231 w 4549123"/>
              <a:gd name="connsiteY56" fmla="*/ 3477281 h 5549975"/>
              <a:gd name="connsiteX57" fmla="*/ 4345146 w 4549123"/>
              <a:gd name="connsiteY57" fmla="*/ 3639984 h 5549975"/>
              <a:gd name="connsiteX58" fmla="*/ 4254385 w 4549123"/>
              <a:gd name="connsiteY58" fmla="*/ 5278921 h 5549975"/>
              <a:gd name="connsiteX59" fmla="*/ 4259683 w 4549123"/>
              <a:gd name="connsiteY59" fmla="*/ 5315626 h 5549975"/>
              <a:gd name="connsiteX60" fmla="*/ 4263217 w 4549123"/>
              <a:gd name="connsiteY60" fmla="*/ 5350090 h 5549975"/>
              <a:gd name="connsiteX61" fmla="*/ 4266049 w 4549123"/>
              <a:gd name="connsiteY61" fmla="*/ 5450399 h 5549975"/>
              <a:gd name="connsiteX62" fmla="*/ 4247492 w 4549123"/>
              <a:gd name="connsiteY62" fmla="*/ 5484804 h 5549975"/>
              <a:gd name="connsiteX63" fmla="*/ 4242840 w 4549123"/>
              <a:gd name="connsiteY63" fmla="*/ 5487504 h 5549975"/>
              <a:gd name="connsiteX64" fmla="*/ 4239383 w 4549123"/>
              <a:gd name="connsiteY64" fmla="*/ 5549951 h 5549975"/>
              <a:gd name="connsiteX65" fmla="*/ 8699 w 4549123"/>
              <a:gd name="connsiteY65" fmla="*/ 5314089 h 5549975"/>
              <a:gd name="connsiteX66" fmla="*/ 12505 w 4549123"/>
              <a:gd name="connsiteY66" fmla="*/ 5243704 h 5549975"/>
              <a:gd name="connsiteX67" fmla="*/ 0 w 4549123"/>
              <a:gd name="connsiteY67" fmla="*/ 5239903 h 5549975"/>
              <a:gd name="connsiteX68" fmla="*/ 4220 w 4549123"/>
              <a:gd name="connsiteY68" fmla="*/ 5233298 h 5549975"/>
              <a:gd name="connsiteX69" fmla="*/ 4489 w 4549123"/>
              <a:gd name="connsiteY69" fmla="*/ 5230552 h 5549975"/>
              <a:gd name="connsiteX70" fmla="*/ 4759 w 4549123"/>
              <a:gd name="connsiteY70" fmla="*/ 5227804 h 5549975"/>
              <a:gd name="connsiteX71" fmla="*/ 5296 w 4549123"/>
              <a:gd name="connsiteY71" fmla="*/ 5222308 h 5549975"/>
              <a:gd name="connsiteX72" fmla="*/ 4981 w 4549123"/>
              <a:gd name="connsiteY72" fmla="*/ 5216405 h 5549975"/>
              <a:gd name="connsiteX73" fmla="*/ 4397 w 4549123"/>
              <a:gd name="connsiteY73" fmla="*/ 5213249 h 5549975"/>
              <a:gd name="connsiteX74" fmla="*/ 4666 w 4549123"/>
              <a:gd name="connsiteY74" fmla="*/ 5210500 h 5549975"/>
              <a:gd name="connsiteX75" fmla="*/ 4350 w 4549123"/>
              <a:gd name="connsiteY75" fmla="*/ 5204597 h 5549975"/>
              <a:gd name="connsiteX76" fmla="*/ 3767 w 4549123"/>
              <a:gd name="connsiteY76" fmla="*/ 5201441 h 5549975"/>
              <a:gd name="connsiteX77" fmla="*/ 3137 w 4549123"/>
              <a:gd name="connsiteY77" fmla="*/ 5189632 h 5549975"/>
              <a:gd name="connsiteX78" fmla="*/ 2553 w 4549123"/>
              <a:gd name="connsiteY78" fmla="*/ 5186477 h 5549975"/>
              <a:gd name="connsiteX79" fmla="*/ 2821 w 4549123"/>
              <a:gd name="connsiteY79" fmla="*/ 5183728 h 5549975"/>
              <a:gd name="connsiteX80" fmla="*/ 1386 w 4549123"/>
              <a:gd name="connsiteY80" fmla="*/ 5180163 h 5549975"/>
              <a:gd name="connsiteX81" fmla="*/ 6798 w 4549123"/>
              <a:gd name="connsiteY81" fmla="*/ 5116566 h 5549975"/>
              <a:gd name="connsiteX82" fmla="*/ 74412 w 4549123"/>
              <a:gd name="connsiteY82" fmla="*/ 3839310 h 5549975"/>
              <a:gd name="connsiteX83" fmla="*/ 299102 w 4549123"/>
              <a:gd name="connsiteY83" fmla="*/ 0 h 5549975"/>
              <a:gd name="connsiteX0" fmla="*/ 304427 w 4554448"/>
              <a:gd name="connsiteY0" fmla="*/ 0 h 5549970"/>
              <a:gd name="connsiteX1" fmla="*/ 3306613 w 4554448"/>
              <a:gd name="connsiteY1" fmla="*/ 171842 h 5549970"/>
              <a:gd name="connsiteX2" fmla="*/ 4135424 w 4554448"/>
              <a:gd name="connsiteY2" fmla="*/ 226950 h 5549970"/>
              <a:gd name="connsiteX3" fmla="*/ 4508618 w 4554448"/>
              <a:gd name="connsiteY3" fmla="*/ 247374 h 5549970"/>
              <a:gd name="connsiteX4" fmla="*/ 4536497 w 4554448"/>
              <a:gd name="connsiteY4" fmla="*/ 269179 h 5549970"/>
              <a:gd name="connsiteX5" fmla="*/ 4534723 w 4554448"/>
              <a:gd name="connsiteY5" fmla="*/ 300930 h 5549970"/>
              <a:gd name="connsiteX6" fmla="*/ 4537645 w 4554448"/>
              <a:gd name="connsiteY6" fmla="*/ 302647 h 5549970"/>
              <a:gd name="connsiteX7" fmla="*/ 4554071 w 4554448"/>
              <a:gd name="connsiteY7" fmla="*/ 334222 h 5549970"/>
              <a:gd name="connsiteX8" fmla="*/ 4531810 w 4554448"/>
              <a:gd name="connsiteY8" fmla="*/ 391868 h 5549970"/>
              <a:gd name="connsiteX9" fmla="*/ 4528322 w 4554448"/>
              <a:gd name="connsiteY9" fmla="*/ 415489 h 5549970"/>
              <a:gd name="connsiteX10" fmla="*/ 4523217 w 4554448"/>
              <a:gd name="connsiteY10" fmla="*/ 506828 h 5549970"/>
              <a:gd name="connsiteX11" fmla="*/ 4522567 w 4554448"/>
              <a:gd name="connsiteY11" fmla="*/ 553245 h 5549970"/>
              <a:gd name="connsiteX12" fmla="*/ 4519468 w 4554448"/>
              <a:gd name="connsiteY12" fmla="*/ 581709 h 5549970"/>
              <a:gd name="connsiteX13" fmla="*/ 4518799 w 4554448"/>
              <a:gd name="connsiteY13" fmla="*/ 585890 h 5549970"/>
              <a:gd name="connsiteX14" fmla="*/ 4505862 w 4554448"/>
              <a:gd name="connsiteY14" fmla="*/ 817404 h 5549970"/>
              <a:gd name="connsiteX15" fmla="*/ 4507575 w 4554448"/>
              <a:gd name="connsiteY15" fmla="*/ 822238 h 5549970"/>
              <a:gd name="connsiteX16" fmla="*/ 4505424 w 4554448"/>
              <a:gd name="connsiteY16" fmla="*/ 846069 h 5549970"/>
              <a:gd name="connsiteX17" fmla="*/ 4503824 w 4554448"/>
              <a:gd name="connsiteY17" fmla="*/ 853854 h 5549970"/>
              <a:gd name="connsiteX18" fmla="*/ 4497586 w 4554448"/>
              <a:gd name="connsiteY18" fmla="*/ 965485 h 5549970"/>
              <a:gd name="connsiteX19" fmla="*/ 4499663 w 4554448"/>
              <a:gd name="connsiteY19" fmla="*/ 966385 h 5549970"/>
              <a:gd name="connsiteX20" fmla="*/ 4503782 w 4554448"/>
              <a:gd name="connsiteY20" fmla="*/ 1002567 h 5549970"/>
              <a:gd name="connsiteX21" fmla="*/ 4498984 w 4554448"/>
              <a:gd name="connsiteY21" fmla="*/ 1101094 h 5549970"/>
              <a:gd name="connsiteX22" fmla="*/ 4498879 w 4554448"/>
              <a:gd name="connsiteY22" fmla="*/ 1159389 h 5549970"/>
              <a:gd name="connsiteX23" fmla="*/ 4503182 w 4554448"/>
              <a:gd name="connsiteY23" fmla="*/ 1180505 h 5549970"/>
              <a:gd name="connsiteX24" fmla="*/ 4506272 w 4554448"/>
              <a:gd name="connsiteY24" fmla="*/ 1210687 h 5549970"/>
              <a:gd name="connsiteX25" fmla="*/ 4515089 w 4554448"/>
              <a:gd name="connsiteY25" fmla="*/ 1263157 h 5549970"/>
              <a:gd name="connsiteX26" fmla="*/ 4517366 w 4554448"/>
              <a:gd name="connsiteY26" fmla="*/ 1313374 h 5549970"/>
              <a:gd name="connsiteX27" fmla="*/ 4516486 w 4554448"/>
              <a:gd name="connsiteY27" fmla="*/ 1347004 h 5549970"/>
              <a:gd name="connsiteX28" fmla="*/ 4516023 w 4554448"/>
              <a:gd name="connsiteY28" fmla="*/ 1351864 h 5549970"/>
              <a:gd name="connsiteX29" fmla="*/ 4506904 w 4554448"/>
              <a:gd name="connsiteY29" fmla="*/ 1391762 h 5549970"/>
              <a:gd name="connsiteX30" fmla="*/ 4510168 w 4554448"/>
              <a:gd name="connsiteY30" fmla="*/ 1395707 h 5549970"/>
              <a:gd name="connsiteX31" fmla="*/ 4513010 w 4554448"/>
              <a:gd name="connsiteY31" fmla="*/ 1408524 h 5549970"/>
              <a:gd name="connsiteX32" fmla="*/ 4508269 w 4554448"/>
              <a:gd name="connsiteY32" fmla="*/ 1419109 h 5549970"/>
              <a:gd name="connsiteX33" fmla="*/ 4498085 w 4554448"/>
              <a:gd name="connsiteY33" fmla="*/ 1469337 h 5549970"/>
              <a:gd name="connsiteX34" fmla="*/ 4487188 w 4554448"/>
              <a:gd name="connsiteY34" fmla="*/ 1543038 h 5549970"/>
              <a:gd name="connsiteX35" fmla="*/ 4482307 w 4554448"/>
              <a:gd name="connsiteY35" fmla="*/ 1553997 h 5549970"/>
              <a:gd name="connsiteX36" fmla="*/ 4467879 w 4554448"/>
              <a:gd name="connsiteY36" fmla="*/ 1626071 h 5549970"/>
              <a:gd name="connsiteX37" fmla="*/ 4464164 w 4554448"/>
              <a:gd name="connsiteY37" fmla="*/ 1664103 h 5549970"/>
              <a:gd name="connsiteX38" fmla="*/ 4467824 w 4554448"/>
              <a:gd name="connsiteY38" fmla="*/ 1668558 h 5549970"/>
              <a:gd name="connsiteX39" fmla="*/ 4466174 w 4554448"/>
              <a:gd name="connsiteY39" fmla="*/ 1679756 h 5549970"/>
              <a:gd name="connsiteX40" fmla="*/ 4466586 w 4554448"/>
              <a:gd name="connsiteY40" fmla="*/ 1682815 h 5549970"/>
              <a:gd name="connsiteX41" fmla="*/ 4468097 w 4554448"/>
              <a:gd name="connsiteY41" fmla="*/ 1700268 h 5549970"/>
              <a:gd name="connsiteX42" fmla="*/ 4456627 w 4554448"/>
              <a:gd name="connsiteY42" fmla="*/ 1735163 h 5549970"/>
              <a:gd name="connsiteX43" fmla="*/ 4454567 w 4554448"/>
              <a:gd name="connsiteY43" fmla="*/ 1735289 h 5549970"/>
              <a:gd name="connsiteX44" fmla="*/ 4446069 w 4554448"/>
              <a:gd name="connsiteY44" fmla="*/ 1887374 h 5549970"/>
              <a:gd name="connsiteX45" fmla="*/ 4454760 w 4554448"/>
              <a:gd name="connsiteY45" fmla="*/ 1911536 h 5549970"/>
              <a:gd name="connsiteX46" fmla="*/ 4457038 w 4554448"/>
              <a:gd name="connsiteY46" fmla="*/ 1961755 h 5549970"/>
              <a:gd name="connsiteX47" fmla="*/ 4456157 w 4554448"/>
              <a:gd name="connsiteY47" fmla="*/ 1995384 h 5549970"/>
              <a:gd name="connsiteX48" fmla="*/ 4455695 w 4554448"/>
              <a:gd name="connsiteY48" fmla="*/ 2000244 h 5549970"/>
              <a:gd name="connsiteX49" fmla="*/ 4446575 w 4554448"/>
              <a:gd name="connsiteY49" fmla="*/ 2040142 h 5549970"/>
              <a:gd name="connsiteX50" fmla="*/ 4449840 w 4554448"/>
              <a:gd name="connsiteY50" fmla="*/ 2044087 h 5549970"/>
              <a:gd name="connsiteX51" fmla="*/ 4452681 w 4554448"/>
              <a:gd name="connsiteY51" fmla="*/ 2056904 h 5549970"/>
              <a:gd name="connsiteX52" fmla="*/ 4447940 w 4554448"/>
              <a:gd name="connsiteY52" fmla="*/ 2067489 h 5549970"/>
              <a:gd name="connsiteX53" fmla="*/ 4437756 w 4554448"/>
              <a:gd name="connsiteY53" fmla="*/ 2117719 h 5549970"/>
              <a:gd name="connsiteX54" fmla="*/ 4430425 w 4554448"/>
              <a:gd name="connsiteY54" fmla="*/ 2167300 h 5549970"/>
              <a:gd name="connsiteX55" fmla="*/ 4374342 w 4554448"/>
              <a:gd name="connsiteY55" fmla="*/ 3223633 h 5549970"/>
              <a:gd name="connsiteX56" fmla="*/ 4361556 w 4554448"/>
              <a:gd name="connsiteY56" fmla="*/ 3477281 h 5549970"/>
              <a:gd name="connsiteX57" fmla="*/ 4350471 w 4554448"/>
              <a:gd name="connsiteY57" fmla="*/ 3639984 h 5549970"/>
              <a:gd name="connsiteX58" fmla="*/ 4259710 w 4554448"/>
              <a:gd name="connsiteY58" fmla="*/ 5278921 h 5549970"/>
              <a:gd name="connsiteX59" fmla="*/ 4265008 w 4554448"/>
              <a:gd name="connsiteY59" fmla="*/ 5315626 h 5549970"/>
              <a:gd name="connsiteX60" fmla="*/ 4268542 w 4554448"/>
              <a:gd name="connsiteY60" fmla="*/ 5350090 h 5549970"/>
              <a:gd name="connsiteX61" fmla="*/ 4271374 w 4554448"/>
              <a:gd name="connsiteY61" fmla="*/ 5450399 h 5549970"/>
              <a:gd name="connsiteX62" fmla="*/ 4252817 w 4554448"/>
              <a:gd name="connsiteY62" fmla="*/ 5484804 h 5549970"/>
              <a:gd name="connsiteX63" fmla="*/ 4248165 w 4554448"/>
              <a:gd name="connsiteY63" fmla="*/ 5487504 h 5549970"/>
              <a:gd name="connsiteX64" fmla="*/ 4244708 w 4554448"/>
              <a:gd name="connsiteY64" fmla="*/ 5549951 h 5549970"/>
              <a:gd name="connsiteX65" fmla="*/ 0 w 4554448"/>
              <a:gd name="connsiteY65" fmla="*/ 5272016 h 5549970"/>
              <a:gd name="connsiteX66" fmla="*/ 17830 w 4554448"/>
              <a:gd name="connsiteY66" fmla="*/ 5243704 h 5549970"/>
              <a:gd name="connsiteX67" fmla="*/ 5325 w 4554448"/>
              <a:gd name="connsiteY67" fmla="*/ 5239903 h 5549970"/>
              <a:gd name="connsiteX68" fmla="*/ 9545 w 4554448"/>
              <a:gd name="connsiteY68" fmla="*/ 5233298 h 5549970"/>
              <a:gd name="connsiteX69" fmla="*/ 9814 w 4554448"/>
              <a:gd name="connsiteY69" fmla="*/ 5230552 h 5549970"/>
              <a:gd name="connsiteX70" fmla="*/ 10084 w 4554448"/>
              <a:gd name="connsiteY70" fmla="*/ 5227804 h 5549970"/>
              <a:gd name="connsiteX71" fmla="*/ 10621 w 4554448"/>
              <a:gd name="connsiteY71" fmla="*/ 5222308 h 5549970"/>
              <a:gd name="connsiteX72" fmla="*/ 10306 w 4554448"/>
              <a:gd name="connsiteY72" fmla="*/ 5216405 h 5549970"/>
              <a:gd name="connsiteX73" fmla="*/ 9722 w 4554448"/>
              <a:gd name="connsiteY73" fmla="*/ 5213249 h 5549970"/>
              <a:gd name="connsiteX74" fmla="*/ 9991 w 4554448"/>
              <a:gd name="connsiteY74" fmla="*/ 5210500 h 5549970"/>
              <a:gd name="connsiteX75" fmla="*/ 9675 w 4554448"/>
              <a:gd name="connsiteY75" fmla="*/ 5204597 h 5549970"/>
              <a:gd name="connsiteX76" fmla="*/ 9092 w 4554448"/>
              <a:gd name="connsiteY76" fmla="*/ 5201441 h 5549970"/>
              <a:gd name="connsiteX77" fmla="*/ 8462 w 4554448"/>
              <a:gd name="connsiteY77" fmla="*/ 5189632 h 5549970"/>
              <a:gd name="connsiteX78" fmla="*/ 7878 w 4554448"/>
              <a:gd name="connsiteY78" fmla="*/ 5186477 h 5549970"/>
              <a:gd name="connsiteX79" fmla="*/ 8146 w 4554448"/>
              <a:gd name="connsiteY79" fmla="*/ 5183728 h 5549970"/>
              <a:gd name="connsiteX80" fmla="*/ 6711 w 4554448"/>
              <a:gd name="connsiteY80" fmla="*/ 5180163 h 5549970"/>
              <a:gd name="connsiteX81" fmla="*/ 12123 w 4554448"/>
              <a:gd name="connsiteY81" fmla="*/ 5116566 h 5549970"/>
              <a:gd name="connsiteX82" fmla="*/ 79737 w 4554448"/>
              <a:gd name="connsiteY82" fmla="*/ 3839310 h 5549970"/>
              <a:gd name="connsiteX83" fmla="*/ 304427 w 4554448"/>
              <a:gd name="connsiteY83" fmla="*/ 0 h 5549970"/>
              <a:gd name="connsiteX0" fmla="*/ 338086 w 4588107"/>
              <a:gd name="connsiteY0" fmla="*/ 0 h 5549995"/>
              <a:gd name="connsiteX1" fmla="*/ 3340272 w 4588107"/>
              <a:gd name="connsiteY1" fmla="*/ 171842 h 5549995"/>
              <a:gd name="connsiteX2" fmla="*/ 4169083 w 4588107"/>
              <a:gd name="connsiteY2" fmla="*/ 226950 h 5549995"/>
              <a:gd name="connsiteX3" fmla="*/ 4542277 w 4588107"/>
              <a:gd name="connsiteY3" fmla="*/ 247374 h 5549995"/>
              <a:gd name="connsiteX4" fmla="*/ 4570156 w 4588107"/>
              <a:gd name="connsiteY4" fmla="*/ 269179 h 5549995"/>
              <a:gd name="connsiteX5" fmla="*/ 4568382 w 4588107"/>
              <a:gd name="connsiteY5" fmla="*/ 300930 h 5549995"/>
              <a:gd name="connsiteX6" fmla="*/ 4571304 w 4588107"/>
              <a:gd name="connsiteY6" fmla="*/ 302647 h 5549995"/>
              <a:gd name="connsiteX7" fmla="*/ 4587730 w 4588107"/>
              <a:gd name="connsiteY7" fmla="*/ 334222 h 5549995"/>
              <a:gd name="connsiteX8" fmla="*/ 4565469 w 4588107"/>
              <a:gd name="connsiteY8" fmla="*/ 391868 h 5549995"/>
              <a:gd name="connsiteX9" fmla="*/ 4561981 w 4588107"/>
              <a:gd name="connsiteY9" fmla="*/ 415489 h 5549995"/>
              <a:gd name="connsiteX10" fmla="*/ 4556876 w 4588107"/>
              <a:gd name="connsiteY10" fmla="*/ 506828 h 5549995"/>
              <a:gd name="connsiteX11" fmla="*/ 4556226 w 4588107"/>
              <a:gd name="connsiteY11" fmla="*/ 553245 h 5549995"/>
              <a:gd name="connsiteX12" fmla="*/ 4553127 w 4588107"/>
              <a:gd name="connsiteY12" fmla="*/ 581709 h 5549995"/>
              <a:gd name="connsiteX13" fmla="*/ 4552458 w 4588107"/>
              <a:gd name="connsiteY13" fmla="*/ 585890 h 5549995"/>
              <a:gd name="connsiteX14" fmla="*/ 4539521 w 4588107"/>
              <a:gd name="connsiteY14" fmla="*/ 817404 h 5549995"/>
              <a:gd name="connsiteX15" fmla="*/ 4541234 w 4588107"/>
              <a:gd name="connsiteY15" fmla="*/ 822238 h 5549995"/>
              <a:gd name="connsiteX16" fmla="*/ 4539083 w 4588107"/>
              <a:gd name="connsiteY16" fmla="*/ 846069 h 5549995"/>
              <a:gd name="connsiteX17" fmla="*/ 4537483 w 4588107"/>
              <a:gd name="connsiteY17" fmla="*/ 853854 h 5549995"/>
              <a:gd name="connsiteX18" fmla="*/ 4531245 w 4588107"/>
              <a:gd name="connsiteY18" fmla="*/ 965485 h 5549995"/>
              <a:gd name="connsiteX19" fmla="*/ 4533322 w 4588107"/>
              <a:gd name="connsiteY19" fmla="*/ 966385 h 5549995"/>
              <a:gd name="connsiteX20" fmla="*/ 4537441 w 4588107"/>
              <a:gd name="connsiteY20" fmla="*/ 1002567 h 5549995"/>
              <a:gd name="connsiteX21" fmla="*/ 4532643 w 4588107"/>
              <a:gd name="connsiteY21" fmla="*/ 1101094 h 5549995"/>
              <a:gd name="connsiteX22" fmla="*/ 4532538 w 4588107"/>
              <a:gd name="connsiteY22" fmla="*/ 1159389 h 5549995"/>
              <a:gd name="connsiteX23" fmla="*/ 4536841 w 4588107"/>
              <a:gd name="connsiteY23" fmla="*/ 1180505 h 5549995"/>
              <a:gd name="connsiteX24" fmla="*/ 4539931 w 4588107"/>
              <a:gd name="connsiteY24" fmla="*/ 1210687 h 5549995"/>
              <a:gd name="connsiteX25" fmla="*/ 4548748 w 4588107"/>
              <a:gd name="connsiteY25" fmla="*/ 1263157 h 5549995"/>
              <a:gd name="connsiteX26" fmla="*/ 4551025 w 4588107"/>
              <a:gd name="connsiteY26" fmla="*/ 1313374 h 5549995"/>
              <a:gd name="connsiteX27" fmla="*/ 4550145 w 4588107"/>
              <a:gd name="connsiteY27" fmla="*/ 1347004 h 5549995"/>
              <a:gd name="connsiteX28" fmla="*/ 4549682 w 4588107"/>
              <a:gd name="connsiteY28" fmla="*/ 1351864 h 5549995"/>
              <a:gd name="connsiteX29" fmla="*/ 4540563 w 4588107"/>
              <a:gd name="connsiteY29" fmla="*/ 1391762 h 5549995"/>
              <a:gd name="connsiteX30" fmla="*/ 4543827 w 4588107"/>
              <a:gd name="connsiteY30" fmla="*/ 1395707 h 5549995"/>
              <a:gd name="connsiteX31" fmla="*/ 4546669 w 4588107"/>
              <a:gd name="connsiteY31" fmla="*/ 1408524 h 5549995"/>
              <a:gd name="connsiteX32" fmla="*/ 4541928 w 4588107"/>
              <a:gd name="connsiteY32" fmla="*/ 1419109 h 5549995"/>
              <a:gd name="connsiteX33" fmla="*/ 4531744 w 4588107"/>
              <a:gd name="connsiteY33" fmla="*/ 1469337 h 5549995"/>
              <a:gd name="connsiteX34" fmla="*/ 4520847 w 4588107"/>
              <a:gd name="connsiteY34" fmla="*/ 1543038 h 5549995"/>
              <a:gd name="connsiteX35" fmla="*/ 4515966 w 4588107"/>
              <a:gd name="connsiteY35" fmla="*/ 1553997 h 5549995"/>
              <a:gd name="connsiteX36" fmla="*/ 4501538 w 4588107"/>
              <a:gd name="connsiteY36" fmla="*/ 1626071 h 5549995"/>
              <a:gd name="connsiteX37" fmla="*/ 4497823 w 4588107"/>
              <a:gd name="connsiteY37" fmla="*/ 1664103 h 5549995"/>
              <a:gd name="connsiteX38" fmla="*/ 4501483 w 4588107"/>
              <a:gd name="connsiteY38" fmla="*/ 1668558 h 5549995"/>
              <a:gd name="connsiteX39" fmla="*/ 4499833 w 4588107"/>
              <a:gd name="connsiteY39" fmla="*/ 1679756 h 5549995"/>
              <a:gd name="connsiteX40" fmla="*/ 4500245 w 4588107"/>
              <a:gd name="connsiteY40" fmla="*/ 1682815 h 5549995"/>
              <a:gd name="connsiteX41" fmla="*/ 4501756 w 4588107"/>
              <a:gd name="connsiteY41" fmla="*/ 1700268 h 5549995"/>
              <a:gd name="connsiteX42" fmla="*/ 4490286 w 4588107"/>
              <a:gd name="connsiteY42" fmla="*/ 1735163 h 5549995"/>
              <a:gd name="connsiteX43" fmla="*/ 4488226 w 4588107"/>
              <a:gd name="connsiteY43" fmla="*/ 1735289 h 5549995"/>
              <a:gd name="connsiteX44" fmla="*/ 4479728 w 4588107"/>
              <a:gd name="connsiteY44" fmla="*/ 1887374 h 5549995"/>
              <a:gd name="connsiteX45" fmla="*/ 4488419 w 4588107"/>
              <a:gd name="connsiteY45" fmla="*/ 1911536 h 5549995"/>
              <a:gd name="connsiteX46" fmla="*/ 4490697 w 4588107"/>
              <a:gd name="connsiteY46" fmla="*/ 1961755 h 5549995"/>
              <a:gd name="connsiteX47" fmla="*/ 4489816 w 4588107"/>
              <a:gd name="connsiteY47" fmla="*/ 1995384 h 5549995"/>
              <a:gd name="connsiteX48" fmla="*/ 4489354 w 4588107"/>
              <a:gd name="connsiteY48" fmla="*/ 2000244 h 5549995"/>
              <a:gd name="connsiteX49" fmla="*/ 4480234 w 4588107"/>
              <a:gd name="connsiteY49" fmla="*/ 2040142 h 5549995"/>
              <a:gd name="connsiteX50" fmla="*/ 4483499 w 4588107"/>
              <a:gd name="connsiteY50" fmla="*/ 2044087 h 5549995"/>
              <a:gd name="connsiteX51" fmla="*/ 4486340 w 4588107"/>
              <a:gd name="connsiteY51" fmla="*/ 2056904 h 5549995"/>
              <a:gd name="connsiteX52" fmla="*/ 4481599 w 4588107"/>
              <a:gd name="connsiteY52" fmla="*/ 2067489 h 5549995"/>
              <a:gd name="connsiteX53" fmla="*/ 4471415 w 4588107"/>
              <a:gd name="connsiteY53" fmla="*/ 2117719 h 5549995"/>
              <a:gd name="connsiteX54" fmla="*/ 4464084 w 4588107"/>
              <a:gd name="connsiteY54" fmla="*/ 2167300 h 5549995"/>
              <a:gd name="connsiteX55" fmla="*/ 4408001 w 4588107"/>
              <a:gd name="connsiteY55" fmla="*/ 3223633 h 5549995"/>
              <a:gd name="connsiteX56" fmla="*/ 4395215 w 4588107"/>
              <a:gd name="connsiteY56" fmla="*/ 3477281 h 5549995"/>
              <a:gd name="connsiteX57" fmla="*/ 4384130 w 4588107"/>
              <a:gd name="connsiteY57" fmla="*/ 3639984 h 5549995"/>
              <a:gd name="connsiteX58" fmla="*/ 4293369 w 4588107"/>
              <a:gd name="connsiteY58" fmla="*/ 5278921 h 5549995"/>
              <a:gd name="connsiteX59" fmla="*/ 4298667 w 4588107"/>
              <a:gd name="connsiteY59" fmla="*/ 5315626 h 5549995"/>
              <a:gd name="connsiteX60" fmla="*/ 4302201 w 4588107"/>
              <a:gd name="connsiteY60" fmla="*/ 5350090 h 5549995"/>
              <a:gd name="connsiteX61" fmla="*/ 4305033 w 4588107"/>
              <a:gd name="connsiteY61" fmla="*/ 5450399 h 5549995"/>
              <a:gd name="connsiteX62" fmla="*/ 4286476 w 4588107"/>
              <a:gd name="connsiteY62" fmla="*/ 5484804 h 5549995"/>
              <a:gd name="connsiteX63" fmla="*/ 4281824 w 4588107"/>
              <a:gd name="connsiteY63" fmla="*/ 5487504 h 5549995"/>
              <a:gd name="connsiteX64" fmla="*/ 4278367 w 4588107"/>
              <a:gd name="connsiteY64" fmla="*/ 5549951 h 5549995"/>
              <a:gd name="connsiteX65" fmla="*/ 0 w 4588107"/>
              <a:gd name="connsiteY65" fmla="*/ 5387017 h 5549995"/>
              <a:gd name="connsiteX66" fmla="*/ 51489 w 4588107"/>
              <a:gd name="connsiteY66" fmla="*/ 5243704 h 5549995"/>
              <a:gd name="connsiteX67" fmla="*/ 38984 w 4588107"/>
              <a:gd name="connsiteY67" fmla="*/ 5239903 h 5549995"/>
              <a:gd name="connsiteX68" fmla="*/ 43204 w 4588107"/>
              <a:gd name="connsiteY68" fmla="*/ 5233298 h 5549995"/>
              <a:gd name="connsiteX69" fmla="*/ 43473 w 4588107"/>
              <a:gd name="connsiteY69" fmla="*/ 5230552 h 5549995"/>
              <a:gd name="connsiteX70" fmla="*/ 43743 w 4588107"/>
              <a:gd name="connsiteY70" fmla="*/ 5227804 h 5549995"/>
              <a:gd name="connsiteX71" fmla="*/ 44280 w 4588107"/>
              <a:gd name="connsiteY71" fmla="*/ 5222308 h 5549995"/>
              <a:gd name="connsiteX72" fmla="*/ 43965 w 4588107"/>
              <a:gd name="connsiteY72" fmla="*/ 5216405 h 5549995"/>
              <a:gd name="connsiteX73" fmla="*/ 43381 w 4588107"/>
              <a:gd name="connsiteY73" fmla="*/ 5213249 h 5549995"/>
              <a:gd name="connsiteX74" fmla="*/ 43650 w 4588107"/>
              <a:gd name="connsiteY74" fmla="*/ 5210500 h 5549995"/>
              <a:gd name="connsiteX75" fmla="*/ 43334 w 4588107"/>
              <a:gd name="connsiteY75" fmla="*/ 5204597 h 5549995"/>
              <a:gd name="connsiteX76" fmla="*/ 42751 w 4588107"/>
              <a:gd name="connsiteY76" fmla="*/ 5201441 h 5549995"/>
              <a:gd name="connsiteX77" fmla="*/ 42121 w 4588107"/>
              <a:gd name="connsiteY77" fmla="*/ 5189632 h 5549995"/>
              <a:gd name="connsiteX78" fmla="*/ 41537 w 4588107"/>
              <a:gd name="connsiteY78" fmla="*/ 5186477 h 5549995"/>
              <a:gd name="connsiteX79" fmla="*/ 41805 w 4588107"/>
              <a:gd name="connsiteY79" fmla="*/ 5183728 h 5549995"/>
              <a:gd name="connsiteX80" fmla="*/ 40370 w 4588107"/>
              <a:gd name="connsiteY80" fmla="*/ 5180163 h 5549995"/>
              <a:gd name="connsiteX81" fmla="*/ 45782 w 4588107"/>
              <a:gd name="connsiteY81" fmla="*/ 5116566 h 5549995"/>
              <a:gd name="connsiteX82" fmla="*/ 113396 w 4588107"/>
              <a:gd name="connsiteY82" fmla="*/ 3839310 h 5549995"/>
              <a:gd name="connsiteX83" fmla="*/ 338086 w 4588107"/>
              <a:gd name="connsiteY83" fmla="*/ 0 h 5549995"/>
              <a:gd name="connsiteX0" fmla="*/ 299102 w 4549123"/>
              <a:gd name="connsiteY0" fmla="*/ 0 h 5549966"/>
              <a:gd name="connsiteX1" fmla="*/ 3301288 w 4549123"/>
              <a:gd name="connsiteY1" fmla="*/ 171842 h 5549966"/>
              <a:gd name="connsiteX2" fmla="*/ 4130099 w 4549123"/>
              <a:gd name="connsiteY2" fmla="*/ 226950 h 5549966"/>
              <a:gd name="connsiteX3" fmla="*/ 4503293 w 4549123"/>
              <a:gd name="connsiteY3" fmla="*/ 247374 h 5549966"/>
              <a:gd name="connsiteX4" fmla="*/ 4531172 w 4549123"/>
              <a:gd name="connsiteY4" fmla="*/ 269179 h 5549966"/>
              <a:gd name="connsiteX5" fmla="*/ 4529398 w 4549123"/>
              <a:gd name="connsiteY5" fmla="*/ 300930 h 5549966"/>
              <a:gd name="connsiteX6" fmla="*/ 4532320 w 4549123"/>
              <a:gd name="connsiteY6" fmla="*/ 302647 h 5549966"/>
              <a:gd name="connsiteX7" fmla="*/ 4548746 w 4549123"/>
              <a:gd name="connsiteY7" fmla="*/ 334222 h 5549966"/>
              <a:gd name="connsiteX8" fmla="*/ 4526485 w 4549123"/>
              <a:gd name="connsiteY8" fmla="*/ 391868 h 5549966"/>
              <a:gd name="connsiteX9" fmla="*/ 4522997 w 4549123"/>
              <a:gd name="connsiteY9" fmla="*/ 415489 h 5549966"/>
              <a:gd name="connsiteX10" fmla="*/ 4517892 w 4549123"/>
              <a:gd name="connsiteY10" fmla="*/ 506828 h 5549966"/>
              <a:gd name="connsiteX11" fmla="*/ 4517242 w 4549123"/>
              <a:gd name="connsiteY11" fmla="*/ 553245 h 5549966"/>
              <a:gd name="connsiteX12" fmla="*/ 4514143 w 4549123"/>
              <a:gd name="connsiteY12" fmla="*/ 581709 h 5549966"/>
              <a:gd name="connsiteX13" fmla="*/ 4513474 w 4549123"/>
              <a:gd name="connsiteY13" fmla="*/ 585890 h 5549966"/>
              <a:gd name="connsiteX14" fmla="*/ 4500537 w 4549123"/>
              <a:gd name="connsiteY14" fmla="*/ 817404 h 5549966"/>
              <a:gd name="connsiteX15" fmla="*/ 4502250 w 4549123"/>
              <a:gd name="connsiteY15" fmla="*/ 822238 h 5549966"/>
              <a:gd name="connsiteX16" fmla="*/ 4500099 w 4549123"/>
              <a:gd name="connsiteY16" fmla="*/ 846069 h 5549966"/>
              <a:gd name="connsiteX17" fmla="*/ 4498499 w 4549123"/>
              <a:gd name="connsiteY17" fmla="*/ 853854 h 5549966"/>
              <a:gd name="connsiteX18" fmla="*/ 4492261 w 4549123"/>
              <a:gd name="connsiteY18" fmla="*/ 965485 h 5549966"/>
              <a:gd name="connsiteX19" fmla="*/ 4494338 w 4549123"/>
              <a:gd name="connsiteY19" fmla="*/ 966385 h 5549966"/>
              <a:gd name="connsiteX20" fmla="*/ 4498457 w 4549123"/>
              <a:gd name="connsiteY20" fmla="*/ 1002567 h 5549966"/>
              <a:gd name="connsiteX21" fmla="*/ 4493659 w 4549123"/>
              <a:gd name="connsiteY21" fmla="*/ 1101094 h 5549966"/>
              <a:gd name="connsiteX22" fmla="*/ 4493554 w 4549123"/>
              <a:gd name="connsiteY22" fmla="*/ 1159389 h 5549966"/>
              <a:gd name="connsiteX23" fmla="*/ 4497857 w 4549123"/>
              <a:gd name="connsiteY23" fmla="*/ 1180505 h 5549966"/>
              <a:gd name="connsiteX24" fmla="*/ 4500947 w 4549123"/>
              <a:gd name="connsiteY24" fmla="*/ 1210687 h 5549966"/>
              <a:gd name="connsiteX25" fmla="*/ 4509764 w 4549123"/>
              <a:gd name="connsiteY25" fmla="*/ 1263157 h 5549966"/>
              <a:gd name="connsiteX26" fmla="*/ 4512041 w 4549123"/>
              <a:gd name="connsiteY26" fmla="*/ 1313374 h 5549966"/>
              <a:gd name="connsiteX27" fmla="*/ 4511161 w 4549123"/>
              <a:gd name="connsiteY27" fmla="*/ 1347004 h 5549966"/>
              <a:gd name="connsiteX28" fmla="*/ 4510698 w 4549123"/>
              <a:gd name="connsiteY28" fmla="*/ 1351864 h 5549966"/>
              <a:gd name="connsiteX29" fmla="*/ 4501579 w 4549123"/>
              <a:gd name="connsiteY29" fmla="*/ 1391762 h 5549966"/>
              <a:gd name="connsiteX30" fmla="*/ 4504843 w 4549123"/>
              <a:gd name="connsiteY30" fmla="*/ 1395707 h 5549966"/>
              <a:gd name="connsiteX31" fmla="*/ 4507685 w 4549123"/>
              <a:gd name="connsiteY31" fmla="*/ 1408524 h 5549966"/>
              <a:gd name="connsiteX32" fmla="*/ 4502944 w 4549123"/>
              <a:gd name="connsiteY32" fmla="*/ 1419109 h 5549966"/>
              <a:gd name="connsiteX33" fmla="*/ 4492760 w 4549123"/>
              <a:gd name="connsiteY33" fmla="*/ 1469337 h 5549966"/>
              <a:gd name="connsiteX34" fmla="*/ 4481863 w 4549123"/>
              <a:gd name="connsiteY34" fmla="*/ 1543038 h 5549966"/>
              <a:gd name="connsiteX35" fmla="*/ 4476982 w 4549123"/>
              <a:gd name="connsiteY35" fmla="*/ 1553997 h 5549966"/>
              <a:gd name="connsiteX36" fmla="*/ 4462554 w 4549123"/>
              <a:gd name="connsiteY36" fmla="*/ 1626071 h 5549966"/>
              <a:gd name="connsiteX37" fmla="*/ 4458839 w 4549123"/>
              <a:gd name="connsiteY37" fmla="*/ 1664103 h 5549966"/>
              <a:gd name="connsiteX38" fmla="*/ 4462499 w 4549123"/>
              <a:gd name="connsiteY38" fmla="*/ 1668558 h 5549966"/>
              <a:gd name="connsiteX39" fmla="*/ 4460849 w 4549123"/>
              <a:gd name="connsiteY39" fmla="*/ 1679756 h 5549966"/>
              <a:gd name="connsiteX40" fmla="*/ 4461261 w 4549123"/>
              <a:gd name="connsiteY40" fmla="*/ 1682815 h 5549966"/>
              <a:gd name="connsiteX41" fmla="*/ 4462772 w 4549123"/>
              <a:gd name="connsiteY41" fmla="*/ 1700268 h 5549966"/>
              <a:gd name="connsiteX42" fmla="*/ 4451302 w 4549123"/>
              <a:gd name="connsiteY42" fmla="*/ 1735163 h 5549966"/>
              <a:gd name="connsiteX43" fmla="*/ 4449242 w 4549123"/>
              <a:gd name="connsiteY43" fmla="*/ 1735289 h 5549966"/>
              <a:gd name="connsiteX44" fmla="*/ 4440744 w 4549123"/>
              <a:gd name="connsiteY44" fmla="*/ 1887374 h 5549966"/>
              <a:gd name="connsiteX45" fmla="*/ 4449435 w 4549123"/>
              <a:gd name="connsiteY45" fmla="*/ 1911536 h 5549966"/>
              <a:gd name="connsiteX46" fmla="*/ 4451713 w 4549123"/>
              <a:gd name="connsiteY46" fmla="*/ 1961755 h 5549966"/>
              <a:gd name="connsiteX47" fmla="*/ 4450832 w 4549123"/>
              <a:gd name="connsiteY47" fmla="*/ 1995384 h 5549966"/>
              <a:gd name="connsiteX48" fmla="*/ 4450370 w 4549123"/>
              <a:gd name="connsiteY48" fmla="*/ 2000244 h 5549966"/>
              <a:gd name="connsiteX49" fmla="*/ 4441250 w 4549123"/>
              <a:gd name="connsiteY49" fmla="*/ 2040142 h 5549966"/>
              <a:gd name="connsiteX50" fmla="*/ 4444515 w 4549123"/>
              <a:gd name="connsiteY50" fmla="*/ 2044087 h 5549966"/>
              <a:gd name="connsiteX51" fmla="*/ 4447356 w 4549123"/>
              <a:gd name="connsiteY51" fmla="*/ 2056904 h 5549966"/>
              <a:gd name="connsiteX52" fmla="*/ 4442615 w 4549123"/>
              <a:gd name="connsiteY52" fmla="*/ 2067489 h 5549966"/>
              <a:gd name="connsiteX53" fmla="*/ 4432431 w 4549123"/>
              <a:gd name="connsiteY53" fmla="*/ 2117719 h 5549966"/>
              <a:gd name="connsiteX54" fmla="*/ 4425100 w 4549123"/>
              <a:gd name="connsiteY54" fmla="*/ 2167300 h 5549966"/>
              <a:gd name="connsiteX55" fmla="*/ 4369017 w 4549123"/>
              <a:gd name="connsiteY55" fmla="*/ 3223633 h 5549966"/>
              <a:gd name="connsiteX56" fmla="*/ 4356231 w 4549123"/>
              <a:gd name="connsiteY56" fmla="*/ 3477281 h 5549966"/>
              <a:gd name="connsiteX57" fmla="*/ 4345146 w 4549123"/>
              <a:gd name="connsiteY57" fmla="*/ 3639984 h 5549966"/>
              <a:gd name="connsiteX58" fmla="*/ 4254385 w 4549123"/>
              <a:gd name="connsiteY58" fmla="*/ 5278921 h 5549966"/>
              <a:gd name="connsiteX59" fmla="*/ 4259683 w 4549123"/>
              <a:gd name="connsiteY59" fmla="*/ 5315626 h 5549966"/>
              <a:gd name="connsiteX60" fmla="*/ 4263217 w 4549123"/>
              <a:gd name="connsiteY60" fmla="*/ 5350090 h 5549966"/>
              <a:gd name="connsiteX61" fmla="*/ 4266049 w 4549123"/>
              <a:gd name="connsiteY61" fmla="*/ 5450399 h 5549966"/>
              <a:gd name="connsiteX62" fmla="*/ 4247492 w 4549123"/>
              <a:gd name="connsiteY62" fmla="*/ 5484804 h 5549966"/>
              <a:gd name="connsiteX63" fmla="*/ 4242840 w 4549123"/>
              <a:gd name="connsiteY63" fmla="*/ 5487504 h 5549966"/>
              <a:gd name="connsiteX64" fmla="*/ 4239383 w 4549123"/>
              <a:gd name="connsiteY64" fmla="*/ 5549951 h 5549966"/>
              <a:gd name="connsiteX65" fmla="*/ 266751 w 4549123"/>
              <a:gd name="connsiteY65" fmla="*/ 5218723 h 5549966"/>
              <a:gd name="connsiteX66" fmla="*/ 12505 w 4549123"/>
              <a:gd name="connsiteY66" fmla="*/ 5243704 h 5549966"/>
              <a:gd name="connsiteX67" fmla="*/ 0 w 4549123"/>
              <a:gd name="connsiteY67" fmla="*/ 5239903 h 5549966"/>
              <a:gd name="connsiteX68" fmla="*/ 4220 w 4549123"/>
              <a:gd name="connsiteY68" fmla="*/ 5233298 h 5549966"/>
              <a:gd name="connsiteX69" fmla="*/ 4489 w 4549123"/>
              <a:gd name="connsiteY69" fmla="*/ 5230552 h 5549966"/>
              <a:gd name="connsiteX70" fmla="*/ 4759 w 4549123"/>
              <a:gd name="connsiteY70" fmla="*/ 5227804 h 5549966"/>
              <a:gd name="connsiteX71" fmla="*/ 5296 w 4549123"/>
              <a:gd name="connsiteY71" fmla="*/ 5222308 h 5549966"/>
              <a:gd name="connsiteX72" fmla="*/ 4981 w 4549123"/>
              <a:gd name="connsiteY72" fmla="*/ 5216405 h 5549966"/>
              <a:gd name="connsiteX73" fmla="*/ 4397 w 4549123"/>
              <a:gd name="connsiteY73" fmla="*/ 5213249 h 5549966"/>
              <a:gd name="connsiteX74" fmla="*/ 4666 w 4549123"/>
              <a:gd name="connsiteY74" fmla="*/ 5210500 h 5549966"/>
              <a:gd name="connsiteX75" fmla="*/ 4350 w 4549123"/>
              <a:gd name="connsiteY75" fmla="*/ 5204597 h 5549966"/>
              <a:gd name="connsiteX76" fmla="*/ 3767 w 4549123"/>
              <a:gd name="connsiteY76" fmla="*/ 5201441 h 5549966"/>
              <a:gd name="connsiteX77" fmla="*/ 3137 w 4549123"/>
              <a:gd name="connsiteY77" fmla="*/ 5189632 h 5549966"/>
              <a:gd name="connsiteX78" fmla="*/ 2553 w 4549123"/>
              <a:gd name="connsiteY78" fmla="*/ 5186477 h 5549966"/>
              <a:gd name="connsiteX79" fmla="*/ 2821 w 4549123"/>
              <a:gd name="connsiteY79" fmla="*/ 5183728 h 5549966"/>
              <a:gd name="connsiteX80" fmla="*/ 1386 w 4549123"/>
              <a:gd name="connsiteY80" fmla="*/ 5180163 h 5549966"/>
              <a:gd name="connsiteX81" fmla="*/ 6798 w 4549123"/>
              <a:gd name="connsiteY81" fmla="*/ 5116566 h 5549966"/>
              <a:gd name="connsiteX82" fmla="*/ 74412 w 4549123"/>
              <a:gd name="connsiteY82" fmla="*/ 3839310 h 5549966"/>
              <a:gd name="connsiteX83" fmla="*/ 299102 w 4549123"/>
              <a:gd name="connsiteY83" fmla="*/ 0 h 5549966"/>
              <a:gd name="connsiteX0" fmla="*/ 303426 w 4553447"/>
              <a:gd name="connsiteY0" fmla="*/ 0 h 5549966"/>
              <a:gd name="connsiteX1" fmla="*/ 3305612 w 4553447"/>
              <a:gd name="connsiteY1" fmla="*/ 171842 h 5549966"/>
              <a:gd name="connsiteX2" fmla="*/ 4134423 w 4553447"/>
              <a:gd name="connsiteY2" fmla="*/ 226950 h 5549966"/>
              <a:gd name="connsiteX3" fmla="*/ 4507617 w 4553447"/>
              <a:gd name="connsiteY3" fmla="*/ 247374 h 5549966"/>
              <a:gd name="connsiteX4" fmla="*/ 4535496 w 4553447"/>
              <a:gd name="connsiteY4" fmla="*/ 269179 h 5549966"/>
              <a:gd name="connsiteX5" fmla="*/ 4533722 w 4553447"/>
              <a:gd name="connsiteY5" fmla="*/ 300930 h 5549966"/>
              <a:gd name="connsiteX6" fmla="*/ 4536644 w 4553447"/>
              <a:gd name="connsiteY6" fmla="*/ 302647 h 5549966"/>
              <a:gd name="connsiteX7" fmla="*/ 4553070 w 4553447"/>
              <a:gd name="connsiteY7" fmla="*/ 334222 h 5549966"/>
              <a:gd name="connsiteX8" fmla="*/ 4530809 w 4553447"/>
              <a:gd name="connsiteY8" fmla="*/ 391868 h 5549966"/>
              <a:gd name="connsiteX9" fmla="*/ 4527321 w 4553447"/>
              <a:gd name="connsiteY9" fmla="*/ 415489 h 5549966"/>
              <a:gd name="connsiteX10" fmla="*/ 4522216 w 4553447"/>
              <a:gd name="connsiteY10" fmla="*/ 506828 h 5549966"/>
              <a:gd name="connsiteX11" fmla="*/ 4521566 w 4553447"/>
              <a:gd name="connsiteY11" fmla="*/ 553245 h 5549966"/>
              <a:gd name="connsiteX12" fmla="*/ 4518467 w 4553447"/>
              <a:gd name="connsiteY12" fmla="*/ 581709 h 5549966"/>
              <a:gd name="connsiteX13" fmla="*/ 4517798 w 4553447"/>
              <a:gd name="connsiteY13" fmla="*/ 585890 h 5549966"/>
              <a:gd name="connsiteX14" fmla="*/ 4504861 w 4553447"/>
              <a:gd name="connsiteY14" fmla="*/ 817404 h 5549966"/>
              <a:gd name="connsiteX15" fmla="*/ 4506574 w 4553447"/>
              <a:gd name="connsiteY15" fmla="*/ 822238 h 5549966"/>
              <a:gd name="connsiteX16" fmla="*/ 4504423 w 4553447"/>
              <a:gd name="connsiteY16" fmla="*/ 846069 h 5549966"/>
              <a:gd name="connsiteX17" fmla="*/ 4502823 w 4553447"/>
              <a:gd name="connsiteY17" fmla="*/ 853854 h 5549966"/>
              <a:gd name="connsiteX18" fmla="*/ 4496585 w 4553447"/>
              <a:gd name="connsiteY18" fmla="*/ 965485 h 5549966"/>
              <a:gd name="connsiteX19" fmla="*/ 4498662 w 4553447"/>
              <a:gd name="connsiteY19" fmla="*/ 966385 h 5549966"/>
              <a:gd name="connsiteX20" fmla="*/ 4502781 w 4553447"/>
              <a:gd name="connsiteY20" fmla="*/ 1002567 h 5549966"/>
              <a:gd name="connsiteX21" fmla="*/ 4497983 w 4553447"/>
              <a:gd name="connsiteY21" fmla="*/ 1101094 h 5549966"/>
              <a:gd name="connsiteX22" fmla="*/ 4497878 w 4553447"/>
              <a:gd name="connsiteY22" fmla="*/ 1159389 h 5549966"/>
              <a:gd name="connsiteX23" fmla="*/ 4502181 w 4553447"/>
              <a:gd name="connsiteY23" fmla="*/ 1180505 h 5549966"/>
              <a:gd name="connsiteX24" fmla="*/ 4505271 w 4553447"/>
              <a:gd name="connsiteY24" fmla="*/ 1210687 h 5549966"/>
              <a:gd name="connsiteX25" fmla="*/ 4514088 w 4553447"/>
              <a:gd name="connsiteY25" fmla="*/ 1263157 h 5549966"/>
              <a:gd name="connsiteX26" fmla="*/ 4516365 w 4553447"/>
              <a:gd name="connsiteY26" fmla="*/ 1313374 h 5549966"/>
              <a:gd name="connsiteX27" fmla="*/ 4515485 w 4553447"/>
              <a:gd name="connsiteY27" fmla="*/ 1347004 h 5549966"/>
              <a:gd name="connsiteX28" fmla="*/ 4515022 w 4553447"/>
              <a:gd name="connsiteY28" fmla="*/ 1351864 h 5549966"/>
              <a:gd name="connsiteX29" fmla="*/ 4505903 w 4553447"/>
              <a:gd name="connsiteY29" fmla="*/ 1391762 h 5549966"/>
              <a:gd name="connsiteX30" fmla="*/ 4509167 w 4553447"/>
              <a:gd name="connsiteY30" fmla="*/ 1395707 h 5549966"/>
              <a:gd name="connsiteX31" fmla="*/ 4512009 w 4553447"/>
              <a:gd name="connsiteY31" fmla="*/ 1408524 h 5549966"/>
              <a:gd name="connsiteX32" fmla="*/ 4507268 w 4553447"/>
              <a:gd name="connsiteY32" fmla="*/ 1419109 h 5549966"/>
              <a:gd name="connsiteX33" fmla="*/ 4497084 w 4553447"/>
              <a:gd name="connsiteY33" fmla="*/ 1469337 h 5549966"/>
              <a:gd name="connsiteX34" fmla="*/ 4486187 w 4553447"/>
              <a:gd name="connsiteY34" fmla="*/ 1543038 h 5549966"/>
              <a:gd name="connsiteX35" fmla="*/ 4481306 w 4553447"/>
              <a:gd name="connsiteY35" fmla="*/ 1553997 h 5549966"/>
              <a:gd name="connsiteX36" fmla="*/ 4466878 w 4553447"/>
              <a:gd name="connsiteY36" fmla="*/ 1626071 h 5549966"/>
              <a:gd name="connsiteX37" fmla="*/ 4463163 w 4553447"/>
              <a:gd name="connsiteY37" fmla="*/ 1664103 h 5549966"/>
              <a:gd name="connsiteX38" fmla="*/ 4466823 w 4553447"/>
              <a:gd name="connsiteY38" fmla="*/ 1668558 h 5549966"/>
              <a:gd name="connsiteX39" fmla="*/ 4465173 w 4553447"/>
              <a:gd name="connsiteY39" fmla="*/ 1679756 h 5549966"/>
              <a:gd name="connsiteX40" fmla="*/ 4465585 w 4553447"/>
              <a:gd name="connsiteY40" fmla="*/ 1682815 h 5549966"/>
              <a:gd name="connsiteX41" fmla="*/ 4467096 w 4553447"/>
              <a:gd name="connsiteY41" fmla="*/ 1700268 h 5549966"/>
              <a:gd name="connsiteX42" fmla="*/ 4455626 w 4553447"/>
              <a:gd name="connsiteY42" fmla="*/ 1735163 h 5549966"/>
              <a:gd name="connsiteX43" fmla="*/ 4453566 w 4553447"/>
              <a:gd name="connsiteY43" fmla="*/ 1735289 h 5549966"/>
              <a:gd name="connsiteX44" fmla="*/ 4445068 w 4553447"/>
              <a:gd name="connsiteY44" fmla="*/ 1887374 h 5549966"/>
              <a:gd name="connsiteX45" fmla="*/ 4453759 w 4553447"/>
              <a:gd name="connsiteY45" fmla="*/ 1911536 h 5549966"/>
              <a:gd name="connsiteX46" fmla="*/ 4456037 w 4553447"/>
              <a:gd name="connsiteY46" fmla="*/ 1961755 h 5549966"/>
              <a:gd name="connsiteX47" fmla="*/ 4455156 w 4553447"/>
              <a:gd name="connsiteY47" fmla="*/ 1995384 h 5549966"/>
              <a:gd name="connsiteX48" fmla="*/ 4454694 w 4553447"/>
              <a:gd name="connsiteY48" fmla="*/ 2000244 h 5549966"/>
              <a:gd name="connsiteX49" fmla="*/ 4445574 w 4553447"/>
              <a:gd name="connsiteY49" fmla="*/ 2040142 h 5549966"/>
              <a:gd name="connsiteX50" fmla="*/ 4448839 w 4553447"/>
              <a:gd name="connsiteY50" fmla="*/ 2044087 h 5549966"/>
              <a:gd name="connsiteX51" fmla="*/ 4451680 w 4553447"/>
              <a:gd name="connsiteY51" fmla="*/ 2056904 h 5549966"/>
              <a:gd name="connsiteX52" fmla="*/ 4446939 w 4553447"/>
              <a:gd name="connsiteY52" fmla="*/ 2067489 h 5549966"/>
              <a:gd name="connsiteX53" fmla="*/ 4436755 w 4553447"/>
              <a:gd name="connsiteY53" fmla="*/ 2117719 h 5549966"/>
              <a:gd name="connsiteX54" fmla="*/ 4429424 w 4553447"/>
              <a:gd name="connsiteY54" fmla="*/ 2167300 h 5549966"/>
              <a:gd name="connsiteX55" fmla="*/ 4373341 w 4553447"/>
              <a:gd name="connsiteY55" fmla="*/ 3223633 h 5549966"/>
              <a:gd name="connsiteX56" fmla="*/ 4360555 w 4553447"/>
              <a:gd name="connsiteY56" fmla="*/ 3477281 h 5549966"/>
              <a:gd name="connsiteX57" fmla="*/ 4349470 w 4553447"/>
              <a:gd name="connsiteY57" fmla="*/ 3639984 h 5549966"/>
              <a:gd name="connsiteX58" fmla="*/ 4258709 w 4553447"/>
              <a:gd name="connsiteY58" fmla="*/ 5278921 h 5549966"/>
              <a:gd name="connsiteX59" fmla="*/ 4264007 w 4553447"/>
              <a:gd name="connsiteY59" fmla="*/ 5315626 h 5549966"/>
              <a:gd name="connsiteX60" fmla="*/ 4267541 w 4553447"/>
              <a:gd name="connsiteY60" fmla="*/ 5350090 h 5549966"/>
              <a:gd name="connsiteX61" fmla="*/ 4270373 w 4553447"/>
              <a:gd name="connsiteY61" fmla="*/ 5450399 h 5549966"/>
              <a:gd name="connsiteX62" fmla="*/ 4251816 w 4553447"/>
              <a:gd name="connsiteY62" fmla="*/ 5484804 h 5549966"/>
              <a:gd name="connsiteX63" fmla="*/ 4247164 w 4553447"/>
              <a:gd name="connsiteY63" fmla="*/ 5487504 h 5549966"/>
              <a:gd name="connsiteX64" fmla="*/ 4243707 w 4553447"/>
              <a:gd name="connsiteY64" fmla="*/ 5549951 h 5549966"/>
              <a:gd name="connsiteX65" fmla="*/ 271075 w 4553447"/>
              <a:gd name="connsiteY65" fmla="*/ 5218723 h 5549966"/>
              <a:gd name="connsiteX66" fmla="*/ 0 w 4553447"/>
              <a:gd name="connsiteY66" fmla="*/ 5280167 h 5549966"/>
              <a:gd name="connsiteX67" fmla="*/ 4324 w 4553447"/>
              <a:gd name="connsiteY67" fmla="*/ 5239903 h 5549966"/>
              <a:gd name="connsiteX68" fmla="*/ 8544 w 4553447"/>
              <a:gd name="connsiteY68" fmla="*/ 5233298 h 5549966"/>
              <a:gd name="connsiteX69" fmla="*/ 8813 w 4553447"/>
              <a:gd name="connsiteY69" fmla="*/ 5230552 h 5549966"/>
              <a:gd name="connsiteX70" fmla="*/ 9083 w 4553447"/>
              <a:gd name="connsiteY70" fmla="*/ 5227804 h 5549966"/>
              <a:gd name="connsiteX71" fmla="*/ 9620 w 4553447"/>
              <a:gd name="connsiteY71" fmla="*/ 5222308 h 5549966"/>
              <a:gd name="connsiteX72" fmla="*/ 9305 w 4553447"/>
              <a:gd name="connsiteY72" fmla="*/ 5216405 h 5549966"/>
              <a:gd name="connsiteX73" fmla="*/ 8721 w 4553447"/>
              <a:gd name="connsiteY73" fmla="*/ 5213249 h 5549966"/>
              <a:gd name="connsiteX74" fmla="*/ 8990 w 4553447"/>
              <a:gd name="connsiteY74" fmla="*/ 5210500 h 5549966"/>
              <a:gd name="connsiteX75" fmla="*/ 8674 w 4553447"/>
              <a:gd name="connsiteY75" fmla="*/ 5204597 h 5549966"/>
              <a:gd name="connsiteX76" fmla="*/ 8091 w 4553447"/>
              <a:gd name="connsiteY76" fmla="*/ 5201441 h 5549966"/>
              <a:gd name="connsiteX77" fmla="*/ 7461 w 4553447"/>
              <a:gd name="connsiteY77" fmla="*/ 5189632 h 5549966"/>
              <a:gd name="connsiteX78" fmla="*/ 6877 w 4553447"/>
              <a:gd name="connsiteY78" fmla="*/ 5186477 h 5549966"/>
              <a:gd name="connsiteX79" fmla="*/ 7145 w 4553447"/>
              <a:gd name="connsiteY79" fmla="*/ 5183728 h 5549966"/>
              <a:gd name="connsiteX80" fmla="*/ 5710 w 4553447"/>
              <a:gd name="connsiteY80" fmla="*/ 5180163 h 5549966"/>
              <a:gd name="connsiteX81" fmla="*/ 11122 w 4553447"/>
              <a:gd name="connsiteY81" fmla="*/ 5116566 h 5549966"/>
              <a:gd name="connsiteX82" fmla="*/ 78736 w 4553447"/>
              <a:gd name="connsiteY82" fmla="*/ 3839310 h 5549966"/>
              <a:gd name="connsiteX83" fmla="*/ 303426 w 4553447"/>
              <a:gd name="connsiteY83" fmla="*/ 0 h 5549966"/>
              <a:gd name="connsiteX0" fmla="*/ 303426 w 4553447"/>
              <a:gd name="connsiteY0" fmla="*/ 0 h 5549973"/>
              <a:gd name="connsiteX1" fmla="*/ 3305612 w 4553447"/>
              <a:gd name="connsiteY1" fmla="*/ 171842 h 5549973"/>
              <a:gd name="connsiteX2" fmla="*/ 4134423 w 4553447"/>
              <a:gd name="connsiteY2" fmla="*/ 226950 h 5549973"/>
              <a:gd name="connsiteX3" fmla="*/ 4507617 w 4553447"/>
              <a:gd name="connsiteY3" fmla="*/ 247374 h 5549973"/>
              <a:gd name="connsiteX4" fmla="*/ 4535496 w 4553447"/>
              <a:gd name="connsiteY4" fmla="*/ 269179 h 5549973"/>
              <a:gd name="connsiteX5" fmla="*/ 4533722 w 4553447"/>
              <a:gd name="connsiteY5" fmla="*/ 300930 h 5549973"/>
              <a:gd name="connsiteX6" fmla="*/ 4536644 w 4553447"/>
              <a:gd name="connsiteY6" fmla="*/ 302647 h 5549973"/>
              <a:gd name="connsiteX7" fmla="*/ 4553070 w 4553447"/>
              <a:gd name="connsiteY7" fmla="*/ 334222 h 5549973"/>
              <a:gd name="connsiteX8" fmla="*/ 4530809 w 4553447"/>
              <a:gd name="connsiteY8" fmla="*/ 391868 h 5549973"/>
              <a:gd name="connsiteX9" fmla="*/ 4527321 w 4553447"/>
              <a:gd name="connsiteY9" fmla="*/ 415489 h 5549973"/>
              <a:gd name="connsiteX10" fmla="*/ 4522216 w 4553447"/>
              <a:gd name="connsiteY10" fmla="*/ 506828 h 5549973"/>
              <a:gd name="connsiteX11" fmla="*/ 4521566 w 4553447"/>
              <a:gd name="connsiteY11" fmla="*/ 553245 h 5549973"/>
              <a:gd name="connsiteX12" fmla="*/ 4518467 w 4553447"/>
              <a:gd name="connsiteY12" fmla="*/ 581709 h 5549973"/>
              <a:gd name="connsiteX13" fmla="*/ 4517798 w 4553447"/>
              <a:gd name="connsiteY13" fmla="*/ 585890 h 5549973"/>
              <a:gd name="connsiteX14" fmla="*/ 4504861 w 4553447"/>
              <a:gd name="connsiteY14" fmla="*/ 817404 h 5549973"/>
              <a:gd name="connsiteX15" fmla="*/ 4506574 w 4553447"/>
              <a:gd name="connsiteY15" fmla="*/ 822238 h 5549973"/>
              <a:gd name="connsiteX16" fmla="*/ 4504423 w 4553447"/>
              <a:gd name="connsiteY16" fmla="*/ 846069 h 5549973"/>
              <a:gd name="connsiteX17" fmla="*/ 4502823 w 4553447"/>
              <a:gd name="connsiteY17" fmla="*/ 853854 h 5549973"/>
              <a:gd name="connsiteX18" fmla="*/ 4496585 w 4553447"/>
              <a:gd name="connsiteY18" fmla="*/ 965485 h 5549973"/>
              <a:gd name="connsiteX19" fmla="*/ 4498662 w 4553447"/>
              <a:gd name="connsiteY19" fmla="*/ 966385 h 5549973"/>
              <a:gd name="connsiteX20" fmla="*/ 4502781 w 4553447"/>
              <a:gd name="connsiteY20" fmla="*/ 1002567 h 5549973"/>
              <a:gd name="connsiteX21" fmla="*/ 4497983 w 4553447"/>
              <a:gd name="connsiteY21" fmla="*/ 1101094 h 5549973"/>
              <a:gd name="connsiteX22" fmla="*/ 4497878 w 4553447"/>
              <a:gd name="connsiteY22" fmla="*/ 1159389 h 5549973"/>
              <a:gd name="connsiteX23" fmla="*/ 4502181 w 4553447"/>
              <a:gd name="connsiteY23" fmla="*/ 1180505 h 5549973"/>
              <a:gd name="connsiteX24" fmla="*/ 4505271 w 4553447"/>
              <a:gd name="connsiteY24" fmla="*/ 1210687 h 5549973"/>
              <a:gd name="connsiteX25" fmla="*/ 4514088 w 4553447"/>
              <a:gd name="connsiteY25" fmla="*/ 1263157 h 5549973"/>
              <a:gd name="connsiteX26" fmla="*/ 4516365 w 4553447"/>
              <a:gd name="connsiteY26" fmla="*/ 1313374 h 5549973"/>
              <a:gd name="connsiteX27" fmla="*/ 4515485 w 4553447"/>
              <a:gd name="connsiteY27" fmla="*/ 1347004 h 5549973"/>
              <a:gd name="connsiteX28" fmla="*/ 4515022 w 4553447"/>
              <a:gd name="connsiteY28" fmla="*/ 1351864 h 5549973"/>
              <a:gd name="connsiteX29" fmla="*/ 4505903 w 4553447"/>
              <a:gd name="connsiteY29" fmla="*/ 1391762 h 5549973"/>
              <a:gd name="connsiteX30" fmla="*/ 4509167 w 4553447"/>
              <a:gd name="connsiteY30" fmla="*/ 1395707 h 5549973"/>
              <a:gd name="connsiteX31" fmla="*/ 4512009 w 4553447"/>
              <a:gd name="connsiteY31" fmla="*/ 1408524 h 5549973"/>
              <a:gd name="connsiteX32" fmla="*/ 4507268 w 4553447"/>
              <a:gd name="connsiteY32" fmla="*/ 1419109 h 5549973"/>
              <a:gd name="connsiteX33" fmla="*/ 4497084 w 4553447"/>
              <a:gd name="connsiteY33" fmla="*/ 1469337 h 5549973"/>
              <a:gd name="connsiteX34" fmla="*/ 4486187 w 4553447"/>
              <a:gd name="connsiteY34" fmla="*/ 1543038 h 5549973"/>
              <a:gd name="connsiteX35" fmla="*/ 4481306 w 4553447"/>
              <a:gd name="connsiteY35" fmla="*/ 1553997 h 5549973"/>
              <a:gd name="connsiteX36" fmla="*/ 4466878 w 4553447"/>
              <a:gd name="connsiteY36" fmla="*/ 1626071 h 5549973"/>
              <a:gd name="connsiteX37" fmla="*/ 4463163 w 4553447"/>
              <a:gd name="connsiteY37" fmla="*/ 1664103 h 5549973"/>
              <a:gd name="connsiteX38" fmla="*/ 4466823 w 4553447"/>
              <a:gd name="connsiteY38" fmla="*/ 1668558 h 5549973"/>
              <a:gd name="connsiteX39" fmla="*/ 4465173 w 4553447"/>
              <a:gd name="connsiteY39" fmla="*/ 1679756 h 5549973"/>
              <a:gd name="connsiteX40" fmla="*/ 4465585 w 4553447"/>
              <a:gd name="connsiteY40" fmla="*/ 1682815 h 5549973"/>
              <a:gd name="connsiteX41" fmla="*/ 4467096 w 4553447"/>
              <a:gd name="connsiteY41" fmla="*/ 1700268 h 5549973"/>
              <a:gd name="connsiteX42" fmla="*/ 4455626 w 4553447"/>
              <a:gd name="connsiteY42" fmla="*/ 1735163 h 5549973"/>
              <a:gd name="connsiteX43" fmla="*/ 4453566 w 4553447"/>
              <a:gd name="connsiteY43" fmla="*/ 1735289 h 5549973"/>
              <a:gd name="connsiteX44" fmla="*/ 4445068 w 4553447"/>
              <a:gd name="connsiteY44" fmla="*/ 1887374 h 5549973"/>
              <a:gd name="connsiteX45" fmla="*/ 4453759 w 4553447"/>
              <a:gd name="connsiteY45" fmla="*/ 1911536 h 5549973"/>
              <a:gd name="connsiteX46" fmla="*/ 4456037 w 4553447"/>
              <a:gd name="connsiteY46" fmla="*/ 1961755 h 5549973"/>
              <a:gd name="connsiteX47" fmla="*/ 4455156 w 4553447"/>
              <a:gd name="connsiteY47" fmla="*/ 1995384 h 5549973"/>
              <a:gd name="connsiteX48" fmla="*/ 4454694 w 4553447"/>
              <a:gd name="connsiteY48" fmla="*/ 2000244 h 5549973"/>
              <a:gd name="connsiteX49" fmla="*/ 4445574 w 4553447"/>
              <a:gd name="connsiteY49" fmla="*/ 2040142 h 5549973"/>
              <a:gd name="connsiteX50" fmla="*/ 4448839 w 4553447"/>
              <a:gd name="connsiteY50" fmla="*/ 2044087 h 5549973"/>
              <a:gd name="connsiteX51" fmla="*/ 4451680 w 4553447"/>
              <a:gd name="connsiteY51" fmla="*/ 2056904 h 5549973"/>
              <a:gd name="connsiteX52" fmla="*/ 4446939 w 4553447"/>
              <a:gd name="connsiteY52" fmla="*/ 2067489 h 5549973"/>
              <a:gd name="connsiteX53" fmla="*/ 4436755 w 4553447"/>
              <a:gd name="connsiteY53" fmla="*/ 2117719 h 5549973"/>
              <a:gd name="connsiteX54" fmla="*/ 4429424 w 4553447"/>
              <a:gd name="connsiteY54" fmla="*/ 2167300 h 5549973"/>
              <a:gd name="connsiteX55" fmla="*/ 4373341 w 4553447"/>
              <a:gd name="connsiteY55" fmla="*/ 3223633 h 5549973"/>
              <a:gd name="connsiteX56" fmla="*/ 4360555 w 4553447"/>
              <a:gd name="connsiteY56" fmla="*/ 3477281 h 5549973"/>
              <a:gd name="connsiteX57" fmla="*/ 4349470 w 4553447"/>
              <a:gd name="connsiteY57" fmla="*/ 3639984 h 5549973"/>
              <a:gd name="connsiteX58" fmla="*/ 4258709 w 4553447"/>
              <a:gd name="connsiteY58" fmla="*/ 5278921 h 5549973"/>
              <a:gd name="connsiteX59" fmla="*/ 4264007 w 4553447"/>
              <a:gd name="connsiteY59" fmla="*/ 5315626 h 5549973"/>
              <a:gd name="connsiteX60" fmla="*/ 4267541 w 4553447"/>
              <a:gd name="connsiteY60" fmla="*/ 5350090 h 5549973"/>
              <a:gd name="connsiteX61" fmla="*/ 4270373 w 4553447"/>
              <a:gd name="connsiteY61" fmla="*/ 5450399 h 5549973"/>
              <a:gd name="connsiteX62" fmla="*/ 4251816 w 4553447"/>
              <a:gd name="connsiteY62" fmla="*/ 5484804 h 5549973"/>
              <a:gd name="connsiteX63" fmla="*/ 4247164 w 4553447"/>
              <a:gd name="connsiteY63" fmla="*/ 5487504 h 5549973"/>
              <a:gd name="connsiteX64" fmla="*/ 4243707 w 4553447"/>
              <a:gd name="connsiteY64" fmla="*/ 5549951 h 5549973"/>
              <a:gd name="connsiteX65" fmla="*/ 310344 w 4553447"/>
              <a:gd name="connsiteY65" fmla="*/ 5297261 h 5549973"/>
              <a:gd name="connsiteX66" fmla="*/ 0 w 4553447"/>
              <a:gd name="connsiteY66" fmla="*/ 5280167 h 5549973"/>
              <a:gd name="connsiteX67" fmla="*/ 4324 w 4553447"/>
              <a:gd name="connsiteY67" fmla="*/ 5239903 h 5549973"/>
              <a:gd name="connsiteX68" fmla="*/ 8544 w 4553447"/>
              <a:gd name="connsiteY68" fmla="*/ 5233298 h 5549973"/>
              <a:gd name="connsiteX69" fmla="*/ 8813 w 4553447"/>
              <a:gd name="connsiteY69" fmla="*/ 5230552 h 5549973"/>
              <a:gd name="connsiteX70" fmla="*/ 9083 w 4553447"/>
              <a:gd name="connsiteY70" fmla="*/ 5227804 h 5549973"/>
              <a:gd name="connsiteX71" fmla="*/ 9620 w 4553447"/>
              <a:gd name="connsiteY71" fmla="*/ 5222308 h 5549973"/>
              <a:gd name="connsiteX72" fmla="*/ 9305 w 4553447"/>
              <a:gd name="connsiteY72" fmla="*/ 5216405 h 5549973"/>
              <a:gd name="connsiteX73" fmla="*/ 8721 w 4553447"/>
              <a:gd name="connsiteY73" fmla="*/ 5213249 h 5549973"/>
              <a:gd name="connsiteX74" fmla="*/ 8990 w 4553447"/>
              <a:gd name="connsiteY74" fmla="*/ 5210500 h 5549973"/>
              <a:gd name="connsiteX75" fmla="*/ 8674 w 4553447"/>
              <a:gd name="connsiteY75" fmla="*/ 5204597 h 5549973"/>
              <a:gd name="connsiteX76" fmla="*/ 8091 w 4553447"/>
              <a:gd name="connsiteY76" fmla="*/ 5201441 h 5549973"/>
              <a:gd name="connsiteX77" fmla="*/ 7461 w 4553447"/>
              <a:gd name="connsiteY77" fmla="*/ 5189632 h 5549973"/>
              <a:gd name="connsiteX78" fmla="*/ 6877 w 4553447"/>
              <a:gd name="connsiteY78" fmla="*/ 5186477 h 5549973"/>
              <a:gd name="connsiteX79" fmla="*/ 7145 w 4553447"/>
              <a:gd name="connsiteY79" fmla="*/ 5183728 h 5549973"/>
              <a:gd name="connsiteX80" fmla="*/ 5710 w 4553447"/>
              <a:gd name="connsiteY80" fmla="*/ 5180163 h 5549973"/>
              <a:gd name="connsiteX81" fmla="*/ 11122 w 4553447"/>
              <a:gd name="connsiteY81" fmla="*/ 5116566 h 5549973"/>
              <a:gd name="connsiteX82" fmla="*/ 78736 w 4553447"/>
              <a:gd name="connsiteY82" fmla="*/ 3839310 h 5549973"/>
              <a:gd name="connsiteX83" fmla="*/ 303426 w 4553447"/>
              <a:gd name="connsiteY83" fmla="*/ 0 h 5549973"/>
              <a:gd name="connsiteX0" fmla="*/ 303426 w 4553447"/>
              <a:gd name="connsiteY0" fmla="*/ 0 h 5549974"/>
              <a:gd name="connsiteX1" fmla="*/ 3305612 w 4553447"/>
              <a:gd name="connsiteY1" fmla="*/ 171842 h 5549974"/>
              <a:gd name="connsiteX2" fmla="*/ 4134423 w 4553447"/>
              <a:gd name="connsiteY2" fmla="*/ 226950 h 5549974"/>
              <a:gd name="connsiteX3" fmla="*/ 4507617 w 4553447"/>
              <a:gd name="connsiteY3" fmla="*/ 247374 h 5549974"/>
              <a:gd name="connsiteX4" fmla="*/ 4535496 w 4553447"/>
              <a:gd name="connsiteY4" fmla="*/ 269179 h 5549974"/>
              <a:gd name="connsiteX5" fmla="*/ 4533722 w 4553447"/>
              <a:gd name="connsiteY5" fmla="*/ 300930 h 5549974"/>
              <a:gd name="connsiteX6" fmla="*/ 4536644 w 4553447"/>
              <a:gd name="connsiteY6" fmla="*/ 302647 h 5549974"/>
              <a:gd name="connsiteX7" fmla="*/ 4553070 w 4553447"/>
              <a:gd name="connsiteY7" fmla="*/ 334222 h 5549974"/>
              <a:gd name="connsiteX8" fmla="*/ 4530809 w 4553447"/>
              <a:gd name="connsiteY8" fmla="*/ 391868 h 5549974"/>
              <a:gd name="connsiteX9" fmla="*/ 4527321 w 4553447"/>
              <a:gd name="connsiteY9" fmla="*/ 415489 h 5549974"/>
              <a:gd name="connsiteX10" fmla="*/ 4522216 w 4553447"/>
              <a:gd name="connsiteY10" fmla="*/ 506828 h 5549974"/>
              <a:gd name="connsiteX11" fmla="*/ 4521566 w 4553447"/>
              <a:gd name="connsiteY11" fmla="*/ 553245 h 5549974"/>
              <a:gd name="connsiteX12" fmla="*/ 4518467 w 4553447"/>
              <a:gd name="connsiteY12" fmla="*/ 581709 h 5549974"/>
              <a:gd name="connsiteX13" fmla="*/ 4517798 w 4553447"/>
              <a:gd name="connsiteY13" fmla="*/ 585890 h 5549974"/>
              <a:gd name="connsiteX14" fmla="*/ 4504861 w 4553447"/>
              <a:gd name="connsiteY14" fmla="*/ 817404 h 5549974"/>
              <a:gd name="connsiteX15" fmla="*/ 4506574 w 4553447"/>
              <a:gd name="connsiteY15" fmla="*/ 822238 h 5549974"/>
              <a:gd name="connsiteX16" fmla="*/ 4504423 w 4553447"/>
              <a:gd name="connsiteY16" fmla="*/ 846069 h 5549974"/>
              <a:gd name="connsiteX17" fmla="*/ 4502823 w 4553447"/>
              <a:gd name="connsiteY17" fmla="*/ 853854 h 5549974"/>
              <a:gd name="connsiteX18" fmla="*/ 4496585 w 4553447"/>
              <a:gd name="connsiteY18" fmla="*/ 965485 h 5549974"/>
              <a:gd name="connsiteX19" fmla="*/ 4498662 w 4553447"/>
              <a:gd name="connsiteY19" fmla="*/ 966385 h 5549974"/>
              <a:gd name="connsiteX20" fmla="*/ 4502781 w 4553447"/>
              <a:gd name="connsiteY20" fmla="*/ 1002567 h 5549974"/>
              <a:gd name="connsiteX21" fmla="*/ 4497983 w 4553447"/>
              <a:gd name="connsiteY21" fmla="*/ 1101094 h 5549974"/>
              <a:gd name="connsiteX22" fmla="*/ 4497878 w 4553447"/>
              <a:gd name="connsiteY22" fmla="*/ 1159389 h 5549974"/>
              <a:gd name="connsiteX23" fmla="*/ 4502181 w 4553447"/>
              <a:gd name="connsiteY23" fmla="*/ 1180505 h 5549974"/>
              <a:gd name="connsiteX24" fmla="*/ 4505271 w 4553447"/>
              <a:gd name="connsiteY24" fmla="*/ 1210687 h 5549974"/>
              <a:gd name="connsiteX25" fmla="*/ 4514088 w 4553447"/>
              <a:gd name="connsiteY25" fmla="*/ 1263157 h 5549974"/>
              <a:gd name="connsiteX26" fmla="*/ 4516365 w 4553447"/>
              <a:gd name="connsiteY26" fmla="*/ 1313374 h 5549974"/>
              <a:gd name="connsiteX27" fmla="*/ 4515485 w 4553447"/>
              <a:gd name="connsiteY27" fmla="*/ 1347004 h 5549974"/>
              <a:gd name="connsiteX28" fmla="*/ 4515022 w 4553447"/>
              <a:gd name="connsiteY28" fmla="*/ 1351864 h 5549974"/>
              <a:gd name="connsiteX29" fmla="*/ 4505903 w 4553447"/>
              <a:gd name="connsiteY29" fmla="*/ 1391762 h 5549974"/>
              <a:gd name="connsiteX30" fmla="*/ 4509167 w 4553447"/>
              <a:gd name="connsiteY30" fmla="*/ 1395707 h 5549974"/>
              <a:gd name="connsiteX31" fmla="*/ 4512009 w 4553447"/>
              <a:gd name="connsiteY31" fmla="*/ 1408524 h 5549974"/>
              <a:gd name="connsiteX32" fmla="*/ 4507268 w 4553447"/>
              <a:gd name="connsiteY32" fmla="*/ 1419109 h 5549974"/>
              <a:gd name="connsiteX33" fmla="*/ 4497084 w 4553447"/>
              <a:gd name="connsiteY33" fmla="*/ 1469337 h 5549974"/>
              <a:gd name="connsiteX34" fmla="*/ 4486187 w 4553447"/>
              <a:gd name="connsiteY34" fmla="*/ 1543038 h 5549974"/>
              <a:gd name="connsiteX35" fmla="*/ 4481306 w 4553447"/>
              <a:gd name="connsiteY35" fmla="*/ 1553997 h 5549974"/>
              <a:gd name="connsiteX36" fmla="*/ 4466878 w 4553447"/>
              <a:gd name="connsiteY36" fmla="*/ 1626071 h 5549974"/>
              <a:gd name="connsiteX37" fmla="*/ 4463163 w 4553447"/>
              <a:gd name="connsiteY37" fmla="*/ 1664103 h 5549974"/>
              <a:gd name="connsiteX38" fmla="*/ 4466823 w 4553447"/>
              <a:gd name="connsiteY38" fmla="*/ 1668558 h 5549974"/>
              <a:gd name="connsiteX39" fmla="*/ 4465173 w 4553447"/>
              <a:gd name="connsiteY39" fmla="*/ 1679756 h 5549974"/>
              <a:gd name="connsiteX40" fmla="*/ 4465585 w 4553447"/>
              <a:gd name="connsiteY40" fmla="*/ 1682815 h 5549974"/>
              <a:gd name="connsiteX41" fmla="*/ 4467096 w 4553447"/>
              <a:gd name="connsiteY41" fmla="*/ 1700268 h 5549974"/>
              <a:gd name="connsiteX42" fmla="*/ 4455626 w 4553447"/>
              <a:gd name="connsiteY42" fmla="*/ 1735163 h 5549974"/>
              <a:gd name="connsiteX43" fmla="*/ 4453566 w 4553447"/>
              <a:gd name="connsiteY43" fmla="*/ 1735289 h 5549974"/>
              <a:gd name="connsiteX44" fmla="*/ 4445068 w 4553447"/>
              <a:gd name="connsiteY44" fmla="*/ 1887374 h 5549974"/>
              <a:gd name="connsiteX45" fmla="*/ 4453759 w 4553447"/>
              <a:gd name="connsiteY45" fmla="*/ 1911536 h 5549974"/>
              <a:gd name="connsiteX46" fmla="*/ 4456037 w 4553447"/>
              <a:gd name="connsiteY46" fmla="*/ 1961755 h 5549974"/>
              <a:gd name="connsiteX47" fmla="*/ 4455156 w 4553447"/>
              <a:gd name="connsiteY47" fmla="*/ 1995384 h 5549974"/>
              <a:gd name="connsiteX48" fmla="*/ 4454694 w 4553447"/>
              <a:gd name="connsiteY48" fmla="*/ 2000244 h 5549974"/>
              <a:gd name="connsiteX49" fmla="*/ 4445574 w 4553447"/>
              <a:gd name="connsiteY49" fmla="*/ 2040142 h 5549974"/>
              <a:gd name="connsiteX50" fmla="*/ 4448839 w 4553447"/>
              <a:gd name="connsiteY50" fmla="*/ 2044087 h 5549974"/>
              <a:gd name="connsiteX51" fmla="*/ 4451680 w 4553447"/>
              <a:gd name="connsiteY51" fmla="*/ 2056904 h 5549974"/>
              <a:gd name="connsiteX52" fmla="*/ 4446939 w 4553447"/>
              <a:gd name="connsiteY52" fmla="*/ 2067489 h 5549974"/>
              <a:gd name="connsiteX53" fmla="*/ 4436755 w 4553447"/>
              <a:gd name="connsiteY53" fmla="*/ 2117719 h 5549974"/>
              <a:gd name="connsiteX54" fmla="*/ 4429424 w 4553447"/>
              <a:gd name="connsiteY54" fmla="*/ 2167300 h 5549974"/>
              <a:gd name="connsiteX55" fmla="*/ 4373341 w 4553447"/>
              <a:gd name="connsiteY55" fmla="*/ 3223633 h 5549974"/>
              <a:gd name="connsiteX56" fmla="*/ 4360555 w 4553447"/>
              <a:gd name="connsiteY56" fmla="*/ 3477281 h 5549974"/>
              <a:gd name="connsiteX57" fmla="*/ 4349470 w 4553447"/>
              <a:gd name="connsiteY57" fmla="*/ 3639984 h 5549974"/>
              <a:gd name="connsiteX58" fmla="*/ 4258709 w 4553447"/>
              <a:gd name="connsiteY58" fmla="*/ 5278921 h 5549974"/>
              <a:gd name="connsiteX59" fmla="*/ 4264007 w 4553447"/>
              <a:gd name="connsiteY59" fmla="*/ 5315626 h 5549974"/>
              <a:gd name="connsiteX60" fmla="*/ 4267541 w 4553447"/>
              <a:gd name="connsiteY60" fmla="*/ 5350090 h 5549974"/>
              <a:gd name="connsiteX61" fmla="*/ 4270373 w 4553447"/>
              <a:gd name="connsiteY61" fmla="*/ 5450399 h 5549974"/>
              <a:gd name="connsiteX62" fmla="*/ 4251816 w 4553447"/>
              <a:gd name="connsiteY62" fmla="*/ 5484804 h 5549974"/>
              <a:gd name="connsiteX63" fmla="*/ 4247164 w 4553447"/>
              <a:gd name="connsiteY63" fmla="*/ 5487504 h 5549974"/>
              <a:gd name="connsiteX64" fmla="*/ 4243707 w 4553447"/>
              <a:gd name="connsiteY64" fmla="*/ 5549951 h 5549974"/>
              <a:gd name="connsiteX65" fmla="*/ 310344 w 4553447"/>
              <a:gd name="connsiteY65" fmla="*/ 5297261 h 5549974"/>
              <a:gd name="connsiteX66" fmla="*/ 0 w 4553447"/>
              <a:gd name="connsiteY66" fmla="*/ 5280167 h 5549974"/>
              <a:gd name="connsiteX67" fmla="*/ 4324 w 4553447"/>
              <a:gd name="connsiteY67" fmla="*/ 5239903 h 5549974"/>
              <a:gd name="connsiteX68" fmla="*/ 8544 w 4553447"/>
              <a:gd name="connsiteY68" fmla="*/ 5233298 h 5549974"/>
              <a:gd name="connsiteX69" fmla="*/ 8813 w 4553447"/>
              <a:gd name="connsiteY69" fmla="*/ 5230552 h 5549974"/>
              <a:gd name="connsiteX70" fmla="*/ 9083 w 4553447"/>
              <a:gd name="connsiteY70" fmla="*/ 5227804 h 5549974"/>
              <a:gd name="connsiteX71" fmla="*/ 9620 w 4553447"/>
              <a:gd name="connsiteY71" fmla="*/ 5222308 h 5549974"/>
              <a:gd name="connsiteX72" fmla="*/ 9305 w 4553447"/>
              <a:gd name="connsiteY72" fmla="*/ 5216405 h 5549974"/>
              <a:gd name="connsiteX73" fmla="*/ 8721 w 4553447"/>
              <a:gd name="connsiteY73" fmla="*/ 5213249 h 5549974"/>
              <a:gd name="connsiteX74" fmla="*/ 8990 w 4553447"/>
              <a:gd name="connsiteY74" fmla="*/ 5210500 h 5549974"/>
              <a:gd name="connsiteX75" fmla="*/ 8674 w 4553447"/>
              <a:gd name="connsiteY75" fmla="*/ 5204597 h 5549974"/>
              <a:gd name="connsiteX76" fmla="*/ 8091 w 4553447"/>
              <a:gd name="connsiteY76" fmla="*/ 5201441 h 5549974"/>
              <a:gd name="connsiteX77" fmla="*/ 7461 w 4553447"/>
              <a:gd name="connsiteY77" fmla="*/ 5189632 h 5549974"/>
              <a:gd name="connsiteX78" fmla="*/ 6877 w 4553447"/>
              <a:gd name="connsiteY78" fmla="*/ 5186477 h 5549974"/>
              <a:gd name="connsiteX79" fmla="*/ 7145 w 4553447"/>
              <a:gd name="connsiteY79" fmla="*/ 5183728 h 5549974"/>
              <a:gd name="connsiteX80" fmla="*/ 5710 w 4553447"/>
              <a:gd name="connsiteY80" fmla="*/ 5180163 h 5549974"/>
              <a:gd name="connsiteX81" fmla="*/ 11122 w 4553447"/>
              <a:gd name="connsiteY81" fmla="*/ 5116566 h 5549974"/>
              <a:gd name="connsiteX82" fmla="*/ 78736 w 4553447"/>
              <a:gd name="connsiteY82" fmla="*/ 3839310 h 5549974"/>
              <a:gd name="connsiteX83" fmla="*/ 303426 w 4553447"/>
              <a:gd name="connsiteY83" fmla="*/ 0 h 5549974"/>
              <a:gd name="connsiteX0" fmla="*/ 303343 w 4553364"/>
              <a:gd name="connsiteY0" fmla="*/ 0 h 5549974"/>
              <a:gd name="connsiteX1" fmla="*/ 3305529 w 4553364"/>
              <a:gd name="connsiteY1" fmla="*/ 171842 h 5549974"/>
              <a:gd name="connsiteX2" fmla="*/ 4134340 w 4553364"/>
              <a:gd name="connsiteY2" fmla="*/ 226950 h 5549974"/>
              <a:gd name="connsiteX3" fmla="*/ 4507534 w 4553364"/>
              <a:gd name="connsiteY3" fmla="*/ 247374 h 5549974"/>
              <a:gd name="connsiteX4" fmla="*/ 4535413 w 4553364"/>
              <a:gd name="connsiteY4" fmla="*/ 269179 h 5549974"/>
              <a:gd name="connsiteX5" fmla="*/ 4533639 w 4553364"/>
              <a:gd name="connsiteY5" fmla="*/ 300930 h 5549974"/>
              <a:gd name="connsiteX6" fmla="*/ 4536561 w 4553364"/>
              <a:gd name="connsiteY6" fmla="*/ 302647 h 5549974"/>
              <a:gd name="connsiteX7" fmla="*/ 4552987 w 4553364"/>
              <a:gd name="connsiteY7" fmla="*/ 334222 h 5549974"/>
              <a:gd name="connsiteX8" fmla="*/ 4530726 w 4553364"/>
              <a:gd name="connsiteY8" fmla="*/ 391868 h 5549974"/>
              <a:gd name="connsiteX9" fmla="*/ 4527238 w 4553364"/>
              <a:gd name="connsiteY9" fmla="*/ 415489 h 5549974"/>
              <a:gd name="connsiteX10" fmla="*/ 4522133 w 4553364"/>
              <a:gd name="connsiteY10" fmla="*/ 506828 h 5549974"/>
              <a:gd name="connsiteX11" fmla="*/ 4521483 w 4553364"/>
              <a:gd name="connsiteY11" fmla="*/ 553245 h 5549974"/>
              <a:gd name="connsiteX12" fmla="*/ 4518384 w 4553364"/>
              <a:gd name="connsiteY12" fmla="*/ 581709 h 5549974"/>
              <a:gd name="connsiteX13" fmla="*/ 4517715 w 4553364"/>
              <a:gd name="connsiteY13" fmla="*/ 585890 h 5549974"/>
              <a:gd name="connsiteX14" fmla="*/ 4504778 w 4553364"/>
              <a:gd name="connsiteY14" fmla="*/ 817404 h 5549974"/>
              <a:gd name="connsiteX15" fmla="*/ 4506491 w 4553364"/>
              <a:gd name="connsiteY15" fmla="*/ 822238 h 5549974"/>
              <a:gd name="connsiteX16" fmla="*/ 4504340 w 4553364"/>
              <a:gd name="connsiteY16" fmla="*/ 846069 h 5549974"/>
              <a:gd name="connsiteX17" fmla="*/ 4502740 w 4553364"/>
              <a:gd name="connsiteY17" fmla="*/ 853854 h 5549974"/>
              <a:gd name="connsiteX18" fmla="*/ 4496502 w 4553364"/>
              <a:gd name="connsiteY18" fmla="*/ 965485 h 5549974"/>
              <a:gd name="connsiteX19" fmla="*/ 4498579 w 4553364"/>
              <a:gd name="connsiteY19" fmla="*/ 966385 h 5549974"/>
              <a:gd name="connsiteX20" fmla="*/ 4502698 w 4553364"/>
              <a:gd name="connsiteY20" fmla="*/ 1002567 h 5549974"/>
              <a:gd name="connsiteX21" fmla="*/ 4497900 w 4553364"/>
              <a:gd name="connsiteY21" fmla="*/ 1101094 h 5549974"/>
              <a:gd name="connsiteX22" fmla="*/ 4497795 w 4553364"/>
              <a:gd name="connsiteY22" fmla="*/ 1159389 h 5549974"/>
              <a:gd name="connsiteX23" fmla="*/ 4502098 w 4553364"/>
              <a:gd name="connsiteY23" fmla="*/ 1180505 h 5549974"/>
              <a:gd name="connsiteX24" fmla="*/ 4505188 w 4553364"/>
              <a:gd name="connsiteY24" fmla="*/ 1210687 h 5549974"/>
              <a:gd name="connsiteX25" fmla="*/ 4514005 w 4553364"/>
              <a:gd name="connsiteY25" fmla="*/ 1263157 h 5549974"/>
              <a:gd name="connsiteX26" fmla="*/ 4516282 w 4553364"/>
              <a:gd name="connsiteY26" fmla="*/ 1313374 h 5549974"/>
              <a:gd name="connsiteX27" fmla="*/ 4515402 w 4553364"/>
              <a:gd name="connsiteY27" fmla="*/ 1347004 h 5549974"/>
              <a:gd name="connsiteX28" fmla="*/ 4514939 w 4553364"/>
              <a:gd name="connsiteY28" fmla="*/ 1351864 h 5549974"/>
              <a:gd name="connsiteX29" fmla="*/ 4505820 w 4553364"/>
              <a:gd name="connsiteY29" fmla="*/ 1391762 h 5549974"/>
              <a:gd name="connsiteX30" fmla="*/ 4509084 w 4553364"/>
              <a:gd name="connsiteY30" fmla="*/ 1395707 h 5549974"/>
              <a:gd name="connsiteX31" fmla="*/ 4511926 w 4553364"/>
              <a:gd name="connsiteY31" fmla="*/ 1408524 h 5549974"/>
              <a:gd name="connsiteX32" fmla="*/ 4507185 w 4553364"/>
              <a:gd name="connsiteY32" fmla="*/ 1419109 h 5549974"/>
              <a:gd name="connsiteX33" fmla="*/ 4497001 w 4553364"/>
              <a:gd name="connsiteY33" fmla="*/ 1469337 h 5549974"/>
              <a:gd name="connsiteX34" fmla="*/ 4486104 w 4553364"/>
              <a:gd name="connsiteY34" fmla="*/ 1543038 h 5549974"/>
              <a:gd name="connsiteX35" fmla="*/ 4481223 w 4553364"/>
              <a:gd name="connsiteY35" fmla="*/ 1553997 h 5549974"/>
              <a:gd name="connsiteX36" fmla="*/ 4466795 w 4553364"/>
              <a:gd name="connsiteY36" fmla="*/ 1626071 h 5549974"/>
              <a:gd name="connsiteX37" fmla="*/ 4463080 w 4553364"/>
              <a:gd name="connsiteY37" fmla="*/ 1664103 h 5549974"/>
              <a:gd name="connsiteX38" fmla="*/ 4466740 w 4553364"/>
              <a:gd name="connsiteY38" fmla="*/ 1668558 h 5549974"/>
              <a:gd name="connsiteX39" fmla="*/ 4465090 w 4553364"/>
              <a:gd name="connsiteY39" fmla="*/ 1679756 h 5549974"/>
              <a:gd name="connsiteX40" fmla="*/ 4465502 w 4553364"/>
              <a:gd name="connsiteY40" fmla="*/ 1682815 h 5549974"/>
              <a:gd name="connsiteX41" fmla="*/ 4467013 w 4553364"/>
              <a:gd name="connsiteY41" fmla="*/ 1700268 h 5549974"/>
              <a:gd name="connsiteX42" fmla="*/ 4455543 w 4553364"/>
              <a:gd name="connsiteY42" fmla="*/ 1735163 h 5549974"/>
              <a:gd name="connsiteX43" fmla="*/ 4453483 w 4553364"/>
              <a:gd name="connsiteY43" fmla="*/ 1735289 h 5549974"/>
              <a:gd name="connsiteX44" fmla="*/ 4444985 w 4553364"/>
              <a:gd name="connsiteY44" fmla="*/ 1887374 h 5549974"/>
              <a:gd name="connsiteX45" fmla="*/ 4453676 w 4553364"/>
              <a:gd name="connsiteY45" fmla="*/ 1911536 h 5549974"/>
              <a:gd name="connsiteX46" fmla="*/ 4455954 w 4553364"/>
              <a:gd name="connsiteY46" fmla="*/ 1961755 h 5549974"/>
              <a:gd name="connsiteX47" fmla="*/ 4455073 w 4553364"/>
              <a:gd name="connsiteY47" fmla="*/ 1995384 h 5549974"/>
              <a:gd name="connsiteX48" fmla="*/ 4454611 w 4553364"/>
              <a:gd name="connsiteY48" fmla="*/ 2000244 h 5549974"/>
              <a:gd name="connsiteX49" fmla="*/ 4445491 w 4553364"/>
              <a:gd name="connsiteY49" fmla="*/ 2040142 h 5549974"/>
              <a:gd name="connsiteX50" fmla="*/ 4448756 w 4553364"/>
              <a:gd name="connsiteY50" fmla="*/ 2044087 h 5549974"/>
              <a:gd name="connsiteX51" fmla="*/ 4451597 w 4553364"/>
              <a:gd name="connsiteY51" fmla="*/ 2056904 h 5549974"/>
              <a:gd name="connsiteX52" fmla="*/ 4446856 w 4553364"/>
              <a:gd name="connsiteY52" fmla="*/ 2067489 h 5549974"/>
              <a:gd name="connsiteX53" fmla="*/ 4436672 w 4553364"/>
              <a:gd name="connsiteY53" fmla="*/ 2117719 h 5549974"/>
              <a:gd name="connsiteX54" fmla="*/ 4429341 w 4553364"/>
              <a:gd name="connsiteY54" fmla="*/ 2167300 h 5549974"/>
              <a:gd name="connsiteX55" fmla="*/ 4373258 w 4553364"/>
              <a:gd name="connsiteY55" fmla="*/ 3223633 h 5549974"/>
              <a:gd name="connsiteX56" fmla="*/ 4360472 w 4553364"/>
              <a:gd name="connsiteY56" fmla="*/ 3477281 h 5549974"/>
              <a:gd name="connsiteX57" fmla="*/ 4349387 w 4553364"/>
              <a:gd name="connsiteY57" fmla="*/ 3639984 h 5549974"/>
              <a:gd name="connsiteX58" fmla="*/ 4258626 w 4553364"/>
              <a:gd name="connsiteY58" fmla="*/ 5278921 h 5549974"/>
              <a:gd name="connsiteX59" fmla="*/ 4263924 w 4553364"/>
              <a:gd name="connsiteY59" fmla="*/ 5315626 h 5549974"/>
              <a:gd name="connsiteX60" fmla="*/ 4267458 w 4553364"/>
              <a:gd name="connsiteY60" fmla="*/ 5350090 h 5549974"/>
              <a:gd name="connsiteX61" fmla="*/ 4270290 w 4553364"/>
              <a:gd name="connsiteY61" fmla="*/ 5450399 h 5549974"/>
              <a:gd name="connsiteX62" fmla="*/ 4251733 w 4553364"/>
              <a:gd name="connsiteY62" fmla="*/ 5484804 h 5549974"/>
              <a:gd name="connsiteX63" fmla="*/ 4247081 w 4553364"/>
              <a:gd name="connsiteY63" fmla="*/ 5487504 h 5549974"/>
              <a:gd name="connsiteX64" fmla="*/ 4243624 w 4553364"/>
              <a:gd name="connsiteY64" fmla="*/ 5549951 h 5549974"/>
              <a:gd name="connsiteX65" fmla="*/ 310261 w 4553364"/>
              <a:gd name="connsiteY65" fmla="*/ 5297261 h 5549974"/>
              <a:gd name="connsiteX66" fmla="*/ 0 w 4553364"/>
              <a:gd name="connsiteY66" fmla="*/ 5293146 h 5549974"/>
              <a:gd name="connsiteX67" fmla="*/ 4241 w 4553364"/>
              <a:gd name="connsiteY67" fmla="*/ 5239903 h 5549974"/>
              <a:gd name="connsiteX68" fmla="*/ 8461 w 4553364"/>
              <a:gd name="connsiteY68" fmla="*/ 5233298 h 5549974"/>
              <a:gd name="connsiteX69" fmla="*/ 8730 w 4553364"/>
              <a:gd name="connsiteY69" fmla="*/ 5230552 h 5549974"/>
              <a:gd name="connsiteX70" fmla="*/ 9000 w 4553364"/>
              <a:gd name="connsiteY70" fmla="*/ 5227804 h 5549974"/>
              <a:gd name="connsiteX71" fmla="*/ 9537 w 4553364"/>
              <a:gd name="connsiteY71" fmla="*/ 5222308 h 5549974"/>
              <a:gd name="connsiteX72" fmla="*/ 9222 w 4553364"/>
              <a:gd name="connsiteY72" fmla="*/ 5216405 h 5549974"/>
              <a:gd name="connsiteX73" fmla="*/ 8638 w 4553364"/>
              <a:gd name="connsiteY73" fmla="*/ 5213249 h 5549974"/>
              <a:gd name="connsiteX74" fmla="*/ 8907 w 4553364"/>
              <a:gd name="connsiteY74" fmla="*/ 5210500 h 5549974"/>
              <a:gd name="connsiteX75" fmla="*/ 8591 w 4553364"/>
              <a:gd name="connsiteY75" fmla="*/ 5204597 h 5549974"/>
              <a:gd name="connsiteX76" fmla="*/ 8008 w 4553364"/>
              <a:gd name="connsiteY76" fmla="*/ 5201441 h 5549974"/>
              <a:gd name="connsiteX77" fmla="*/ 7378 w 4553364"/>
              <a:gd name="connsiteY77" fmla="*/ 5189632 h 5549974"/>
              <a:gd name="connsiteX78" fmla="*/ 6794 w 4553364"/>
              <a:gd name="connsiteY78" fmla="*/ 5186477 h 5549974"/>
              <a:gd name="connsiteX79" fmla="*/ 7062 w 4553364"/>
              <a:gd name="connsiteY79" fmla="*/ 5183728 h 5549974"/>
              <a:gd name="connsiteX80" fmla="*/ 5627 w 4553364"/>
              <a:gd name="connsiteY80" fmla="*/ 5180163 h 5549974"/>
              <a:gd name="connsiteX81" fmla="*/ 11039 w 4553364"/>
              <a:gd name="connsiteY81" fmla="*/ 5116566 h 5549974"/>
              <a:gd name="connsiteX82" fmla="*/ 78653 w 4553364"/>
              <a:gd name="connsiteY82" fmla="*/ 3839310 h 5549974"/>
              <a:gd name="connsiteX83" fmla="*/ 303343 w 4553364"/>
              <a:gd name="connsiteY83" fmla="*/ 0 h 5549974"/>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21483 w 4553364"/>
              <a:gd name="connsiteY11" fmla="*/ 553245 h 5549951"/>
              <a:gd name="connsiteX12" fmla="*/ 4518384 w 4553364"/>
              <a:gd name="connsiteY12" fmla="*/ 581709 h 5549951"/>
              <a:gd name="connsiteX13" fmla="*/ 4517715 w 4553364"/>
              <a:gd name="connsiteY13" fmla="*/ 585890 h 5549951"/>
              <a:gd name="connsiteX14" fmla="*/ 4504778 w 4553364"/>
              <a:gd name="connsiteY14" fmla="*/ 817404 h 5549951"/>
              <a:gd name="connsiteX15" fmla="*/ 4506491 w 4553364"/>
              <a:gd name="connsiteY15" fmla="*/ 822238 h 5549951"/>
              <a:gd name="connsiteX16" fmla="*/ 4504340 w 4553364"/>
              <a:gd name="connsiteY16" fmla="*/ 846069 h 5549951"/>
              <a:gd name="connsiteX17" fmla="*/ 4502740 w 4553364"/>
              <a:gd name="connsiteY17" fmla="*/ 853854 h 5549951"/>
              <a:gd name="connsiteX18" fmla="*/ 4496502 w 4553364"/>
              <a:gd name="connsiteY18" fmla="*/ 965485 h 5549951"/>
              <a:gd name="connsiteX19" fmla="*/ 4498579 w 4553364"/>
              <a:gd name="connsiteY19" fmla="*/ 966385 h 5549951"/>
              <a:gd name="connsiteX20" fmla="*/ 4502698 w 4553364"/>
              <a:gd name="connsiteY20" fmla="*/ 1002567 h 5549951"/>
              <a:gd name="connsiteX21" fmla="*/ 4497900 w 4553364"/>
              <a:gd name="connsiteY21" fmla="*/ 1101094 h 5549951"/>
              <a:gd name="connsiteX22" fmla="*/ 4497795 w 4553364"/>
              <a:gd name="connsiteY22" fmla="*/ 1159389 h 5549951"/>
              <a:gd name="connsiteX23" fmla="*/ 4502098 w 4553364"/>
              <a:gd name="connsiteY23" fmla="*/ 1180505 h 5549951"/>
              <a:gd name="connsiteX24" fmla="*/ 4505188 w 4553364"/>
              <a:gd name="connsiteY24" fmla="*/ 1210687 h 5549951"/>
              <a:gd name="connsiteX25" fmla="*/ 4514005 w 4553364"/>
              <a:gd name="connsiteY25" fmla="*/ 1263157 h 5549951"/>
              <a:gd name="connsiteX26" fmla="*/ 4516282 w 4553364"/>
              <a:gd name="connsiteY26" fmla="*/ 1313374 h 5549951"/>
              <a:gd name="connsiteX27" fmla="*/ 4515402 w 4553364"/>
              <a:gd name="connsiteY27" fmla="*/ 1347004 h 5549951"/>
              <a:gd name="connsiteX28" fmla="*/ 4514939 w 4553364"/>
              <a:gd name="connsiteY28" fmla="*/ 1351864 h 5549951"/>
              <a:gd name="connsiteX29" fmla="*/ 4505820 w 4553364"/>
              <a:gd name="connsiteY29" fmla="*/ 1391762 h 5549951"/>
              <a:gd name="connsiteX30" fmla="*/ 4509084 w 4553364"/>
              <a:gd name="connsiteY30" fmla="*/ 1395707 h 5549951"/>
              <a:gd name="connsiteX31" fmla="*/ 4511926 w 4553364"/>
              <a:gd name="connsiteY31" fmla="*/ 1408524 h 5549951"/>
              <a:gd name="connsiteX32" fmla="*/ 4507185 w 4553364"/>
              <a:gd name="connsiteY32" fmla="*/ 1419109 h 5549951"/>
              <a:gd name="connsiteX33" fmla="*/ 4497001 w 4553364"/>
              <a:gd name="connsiteY33" fmla="*/ 1469337 h 5549951"/>
              <a:gd name="connsiteX34" fmla="*/ 4486104 w 4553364"/>
              <a:gd name="connsiteY34" fmla="*/ 1543038 h 5549951"/>
              <a:gd name="connsiteX35" fmla="*/ 4481223 w 4553364"/>
              <a:gd name="connsiteY35" fmla="*/ 1553997 h 5549951"/>
              <a:gd name="connsiteX36" fmla="*/ 4466795 w 4553364"/>
              <a:gd name="connsiteY36" fmla="*/ 1626071 h 5549951"/>
              <a:gd name="connsiteX37" fmla="*/ 4463080 w 4553364"/>
              <a:gd name="connsiteY37" fmla="*/ 1664103 h 5549951"/>
              <a:gd name="connsiteX38" fmla="*/ 4466740 w 4553364"/>
              <a:gd name="connsiteY38" fmla="*/ 1668558 h 5549951"/>
              <a:gd name="connsiteX39" fmla="*/ 4465090 w 4553364"/>
              <a:gd name="connsiteY39" fmla="*/ 1679756 h 5549951"/>
              <a:gd name="connsiteX40" fmla="*/ 4465502 w 4553364"/>
              <a:gd name="connsiteY40" fmla="*/ 1682815 h 5549951"/>
              <a:gd name="connsiteX41" fmla="*/ 4467013 w 4553364"/>
              <a:gd name="connsiteY41" fmla="*/ 1700268 h 5549951"/>
              <a:gd name="connsiteX42" fmla="*/ 4455543 w 4553364"/>
              <a:gd name="connsiteY42" fmla="*/ 1735163 h 5549951"/>
              <a:gd name="connsiteX43" fmla="*/ 4453483 w 4553364"/>
              <a:gd name="connsiteY43" fmla="*/ 1735289 h 5549951"/>
              <a:gd name="connsiteX44" fmla="*/ 4444985 w 4553364"/>
              <a:gd name="connsiteY44" fmla="*/ 1887374 h 5549951"/>
              <a:gd name="connsiteX45" fmla="*/ 4453676 w 4553364"/>
              <a:gd name="connsiteY45" fmla="*/ 1911536 h 5549951"/>
              <a:gd name="connsiteX46" fmla="*/ 4455954 w 4553364"/>
              <a:gd name="connsiteY46" fmla="*/ 1961755 h 5549951"/>
              <a:gd name="connsiteX47" fmla="*/ 4455073 w 4553364"/>
              <a:gd name="connsiteY47" fmla="*/ 1995384 h 5549951"/>
              <a:gd name="connsiteX48" fmla="*/ 4454611 w 4553364"/>
              <a:gd name="connsiteY48" fmla="*/ 2000244 h 5549951"/>
              <a:gd name="connsiteX49" fmla="*/ 4445491 w 4553364"/>
              <a:gd name="connsiteY49" fmla="*/ 2040142 h 5549951"/>
              <a:gd name="connsiteX50" fmla="*/ 4448756 w 4553364"/>
              <a:gd name="connsiteY50" fmla="*/ 2044087 h 5549951"/>
              <a:gd name="connsiteX51" fmla="*/ 4451597 w 4553364"/>
              <a:gd name="connsiteY51" fmla="*/ 2056904 h 5549951"/>
              <a:gd name="connsiteX52" fmla="*/ 4446856 w 4553364"/>
              <a:gd name="connsiteY52" fmla="*/ 2067489 h 5549951"/>
              <a:gd name="connsiteX53" fmla="*/ 4436672 w 4553364"/>
              <a:gd name="connsiteY53" fmla="*/ 2117719 h 5549951"/>
              <a:gd name="connsiteX54" fmla="*/ 4429341 w 4553364"/>
              <a:gd name="connsiteY54" fmla="*/ 2167300 h 5549951"/>
              <a:gd name="connsiteX55" fmla="*/ 4373258 w 4553364"/>
              <a:gd name="connsiteY55" fmla="*/ 3223633 h 5549951"/>
              <a:gd name="connsiteX56" fmla="*/ 4360472 w 4553364"/>
              <a:gd name="connsiteY56" fmla="*/ 3477281 h 5549951"/>
              <a:gd name="connsiteX57" fmla="*/ 4349387 w 4553364"/>
              <a:gd name="connsiteY57" fmla="*/ 3639984 h 5549951"/>
              <a:gd name="connsiteX58" fmla="*/ 4258626 w 4553364"/>
              <a:gd name="connsiteY58" fmla="*/ 5278921 h 5549951"/>
              <a:gd name="connsiteX59" fmla="*/ 4263924 w 4553364"/>
              <a:gd name="connsiteY59" fmla="*/ 5315626 h 5549951"/>
              <a:gd name="connsiteX60" fmla="*/ 4267458 w 4553364"/>
              <a:gd name="connsiteY60" fmla="*/ 5350090 h 5549951"/>
              <a:gd name="connsiteX61" fmla="*/ 4270290 w 4553364"/>
              <a:gd name="connsiteY61" fmla="*/ 5450399 h 5549951"/>
              <a:gd name="connsiteX62" fmla="*/ 4251733 w 4553364"/>
              <a:gd name="connsiteY62" fmla="*/ 5484804 h 5549951"/>
              <a:gd name="connsiteX63" fmla="*/ 4247081 w 4553364"/>
              <a:gd name="connsiteY63" fmla="*/ 5487504 h 5549951"/>
              <a:gd name="connsiteX64" fmla="*/ 4243624 w 4553364"/>
              <a:gd name="connsiteY64" fmla="*/ 5549951 h 5549951"/>
              <a:gd name="connsiteX65" fmla="*/ 0 w 4553364"/>
              <a:gd name="connsiteY65" fmla="*/ 5293146 h 5549951"/>
              <a:gd name="connsiteX66" fmla="*/ 4241 w 4553364"/>
              <a:gd name="connsiteY66" fmla="*/ 5239903 h 5549951"/>
              <a:gd name="connsiteX67" fmla="*/ 8461 w 4553364"/>
              <a:gd name="connsiteY67" fmla="*/ 5233298 h 5549951"/>
              <a:gd name="connsiteX68" fmla="*/ 8730 w 4553364"/>
              <a:gd name="connsiteY68" fmla="*/ 5230552 h 5549951"/>
              <a:gd name="connsiteX69" fmla="*/ 9000 w 4553364"/>
              <a:gd name="connsiteY69" fmla="*/ 5227804 h 5549951"/>
              <a:gd name="connsiteX70" fmla="*/ 9537 w 4553364"/>
              <a:gd name="connsiteY70" fmla="*/ 5222308 h 5549951"/>
              <a:gd name="connsiteX71" fmla="*/ 9222 w 4553364"/>
              <a:gd name="connsiteY71" fmla="*/ 5216405 h 5549951"/>
              <a:gd name="connsiteX72" fmla="*/ 8638 w 4553364"/>
              <a:gd name="connsiteY72" fmla="*/ 5213249 h 5549951"/>
              <a:gd name="connsiteX73" fmla="*/ 8907 w 4553364"/>
              <a:gd name="connsiteY73" fmla="*/ 5210500 h 5549951"/>
              <a:gd name="connsiteX74" fmla="*/ 8591 w 4553364"/>
              <a:gd name="connsiteY74" fmla="*/ 5204597 h 5549951"/>
              <a:gd name="connsiteX75" fmla="*/ 8008 w 4553364"/>
              <a:gd name="connsiteY75" fmla="*/ 5201441 h 5549951"/>
              <a:gd name="connsiteX76" fmla="*/ 7378 w 4553364"/>
              <a:gd name="connsiteY76" fmla="*/ 5189632 h 5549951"/>
              <a:gd name="connsiteX77" fmla="*/ 6794 w 4553364"/>
              <a:gd name="connsiteY77" fmla="*/ 5186477 h 5549951"/>
              <a:gd name="connsiteX78" fmla="*/ 7062 w 4553364"/>
              <a:gd name="connsiteY78" fmla="*/ 5183728 h 5549951"/>
              <a:gd name="connsiteX79" fmla="*/ 5627 w 4553364"/>
              <a:gd name="connsiteY79" fmla="*/ 5180163 h 5549951"/>
              <a:gd name="connsiteX80" fmla="*/ 11039 w 4553364"/>
              <a:gd name="connsiteY80" fmla="*/ 5116566 h 5549951"/>
              <a:gd name="connsiteX81" fmla="*/ 78653 w 4553364"/>
              <a:gd name="connsiteY81" fmla="*/ 3839310 h 5549951"/>
              <a:gd name="connsiteX82" fmla="*/ 303343 w 4553364"/>
              <a:gd name="connsiteY82" fmla="*/ 0 h 5549951"/>
              <a:gd name="connsiteX0" fmla="*/ 303549 w 4553570"/>
              <a:gd name="connsiteY0" fmla="*/ 0 h 5549951"/>
              <a:gd name="connsiteX1" fmla="*/ 3305735 w 4553570"/>
              <a:gd name="connsiteY1" fmla="*/ 171842 h 5549951"/>
              <a:gd name="connsiteX2" fmla="*/ 4134546 w 4553570"/>
              <a:gd name="connsiteY2" fmla="*/ 226950 h 5549951"/>
              <a:gd name="connsiteX3" fmla="*/ 4507740 w 4553570"/>
              <a:gd name="connsiteY3" fmla="*/ 247374 h 5549951"/>
              <a:gd name="connsiteX4" fmla="*/ 4535619 w 4553570"/>
              <a:gd name="connsiteY4" fmla="*/ 269179 h 5549951"/>
              <a:gd name="connsiteX5" fmla="*/ 4533845 w 4553570"/>
              <a:gd name="connsiteY5" fmla="*/ 300930 h 5549951"/>
              <a:gd name="connsiteX6" fmla="*/ 4536767 w 4553570"/>
              <a:gd name="connsiteY6" fmla="*/ 302647 h 5549951"/>
              <a:gd name="connsiteX7" fmla="*/ 4553193 w 4553570"/>
              <a:gd name="connsiteY7" fmla="*/ 334222 h 5549951"/>
              <a:gd name="connsiteX8" fmla="*/ 4530932 w 4553570"/>
              <a:gd name="connsiteY8" fmla="*/ 391868 h 5549951"/>
              <a:gd name="connsiteX9" fmla="*/ 4527444 w 4553570"/>
              <a:gd name="connsiteY9" fmla="*/ 415489 h 5549951"/>
              <a:gd name="connsiteX10" fmla="*/ 4522339 w 4553570"/>
              <a:gd name="connsiteY10" fmla="*/ 506828 h 5549951"/>
              <a:gd name="connsiteX11" fmla="*/ 4521689 w 4553570"/>
              <a:gd name="connsiteY11" fmla="*/ 553245 h 5549951"/>
              <a:gd name="connsiteX12" fmla="*/ 4518590 w 4553570"/>
              <a:gd name="connsiteY12" fmla="*/ 581709 h 5549951"/>
              <a:gd name="connsiteX13" fmla="*/ 4517921 w 4553570"/>
              <a:gd name="connsiteY13" fmla="*/ 585890 h 5549951"/>
              <a:gd name="connsiteX14" fmla="*/ 4504984 w 4553570"/>
              <a:gd name="connsiteY14" fmla="*/ 817404 h 5549951"/>
              <a:gd name="connsiteX15" fmla="*/ 4506697 w 4553570"/>
              <a:gd name="connsiteY15" fmla="*/ 822238 h 5549951"/>
              <a:gd name="connsiteX16" fmla="*/ 4504546 w 4553570"/>
              <a:gd name="connsiteY16" fmla="*/ 846069 h 5549951"/>
              <a:gd name="connsiteX17" fmla="*/ 4502946 w 4553570"/>
              <a:gd name="connsiteY17" fmla="*/ 853854 h 5549951"/>
              <a:gd name="connsiteX18" fmla="*/ 4496708 w 4553570"/>
              <a:gd name="connsiteY18" fmla="*/ 965485 h 5549951"/>
              <a:gd name="connsiteX19" fmla="*/ 4498785 w 4553570"/>
              <a:gd name="connsiteY19" fmla="*/ 966385 h 5549951"/>
              <a:gd name="connsiteX20" fmla="*/ 4502904 w 4553570"/>
              <a:gd name="connsiteY20" fmla="*/ 1002567 h 5549951"/>
              <a:gd name="connsiteX21" fmla="*/ 4498106 w 4553570"/>
              <a:gd name="connsiteY21" fmla="*/ 1101094 h 5549951"/>
              <a:gd name="connsiteX22" fmla="*/ 4498001 w 4553570"/>
              <a:gd name="connsiteY22" fmla="*/ 1159389 h 5549951"/>
              <a:gd name="connsiteX23" fmla="*/ 4502304 w 4553570"/>
              <a:gd name="connsiteY23" fmla="*/ 1180505 h 5549951"/>
              <a:gd name="connsiteX24" fmla="*/ 4505394 w 4553570"/>
              <a:gd name="connsiteY24" fmla="*/ 1210687 h 5549951"/>
              <a:gd name="connsiteX25" fmla="*/ 4514211 w 4553570"/>
              <a:gd name="connsiteY25" fmla="*/ 1263157 h 5549951"/>
              <a:gd name="connsiteX26" fmla="*/ 4516488 w 4553570"/>
              <a:gd name="connsiteY26" fmla="*/ 1313374 h 5549951"/>
              <a:gd name="connsiteX27" fmla="*/ 4515608 w 4553570"/>
              <a:gd name="connsiteY27" fmla="*/ 1347004 h 5549951"/>
              <a:gd name="connsiteX28" fmla="*/ 4515145 w 4553570"/>
              <a:gd name="connsiteY28" fmla="*/ 1351864 h 5549951"/>
              <a:gd name="connsiteX29" fmla="*/ 4506026 w 4553570"/>
              <a:gd name="connsiteY29" fmla="*/ 1391762 h 5549951"/>
              <a:gd name="connsiteX30" fmla="*/ 4509290 w 4553570"/>
              <a:gd name="connsiteY30" fmla="*/ 1395707 h 5549951"/>
              <a:gd name="connsiteX31" fmla="*/ 4512132 w 4553570"/>
              <a:gd name="connsiteY31" fmla="*/ 1408524 h 5549951"/>
              <a:gd name="connsiteX32" fmla="*/ 4507391 w 4553570"/>
              <a:gd name="connsiteY32" fmla="*/ 1419109 h 5549951"/>
              <a:gd name="connsiteX33" fmla="*/ 4497207 w 4553570"/>
              <a:gd name="connsiteY33" fmla="*/ 1469337 h 5549951"/>
              <a:gd name="connsiteX34" fmla="*/ 4486310 w 4553570"/>
              <a:gd name="connsiteY34" fmla="*/ 1543038 h 5549951"/>
              <a:gd name="connsiteX35" fmla="*/ 4481429 w 4553570"/>
              <a:gd name="connsiteY35" fmla="*/ 1553997 h 5549951"/>
              <a:gd name="connsiteX36" fmla="*/ 4467001 w 4553570"/>
              <a:gd name="connsiteY36" fmla="*/ 1626071 h 5549951"/>
              <a:gd name="connsiteX37" fmla="*/ 4463286 w 4553570"/>
              <a:gd name="connsiteY37" fmla="*/ 1664103 h 5549951"/>
              <a:gd name="connsiteX38" fmla="*/ 4466946 w 4553570"/>
              <a:gd name="connsiteY38" fmla="*/ 1668558 h 5549951"/>
              <a:gd name="connsiteX39" fmla="*/ 4465296 w 4553570"/>
              <a:gd name="connsiteY39" fmla="*/ 1679756 h 5549951"/>
              <a:gd name="connsiteX40" fmla="*/ 4465708 w 4553570"/>
              <a:gd name="connsiteY40" fmla="*/ 1682815 h 5549951"/>
              <a:gd name="connsiteX41" fmla="*/ 4467219 w 4553570"/>
              <a:gd name="connsiteY41" fmla="*/ 1700268 h 5549951"/>
              <a:gd name="connsiteX42" fmla="*/ 4455749 w 4553570"/>
              <a:gd name="connsiteY42" fmla="*/ 1735163 h 5549951"/>
              <a:gd name="connsiteX43" fmla="*/ 4453689 w 4553570"/>
              <a:gd name="connsiteY43" fmla="*/ 1735289 h 5549951"/>
              <a:gd name="connsiteX44" fmla="*/ 4445191 w 4553570"/>
              <a:gd name="connsiteY44" fmla="*/ 1887374 h 5549951"/>
              <a:gd name="connsiteX45" fmla="*/ 4453882 w 4553570"/>
              <a:gd name="connsiteY45" fmla="*/ 1911536 h 5549951"/>
              <a:gd name="connsiteX46" fmla="*/ 4456160 w 4553570"/>
              <a:gd name="connsiteY46" fmla="*/ 1961755 h 5549951"/>
              <a:gd name="connsiteX47" fmla="*/ 4455279 w 4553570"/>
              <a:gd name="connsiteY47" fmla="*/ 1995384 h 5549951"/>
              <a:gd name="connsiteX48" fmla="*/ 4454817 w 4553570"/>
              <a:gd name="connsiteY48" fmla="*/ 2000244 h 5549951"/>
              <a:gd name="connsiteX49" fmla="*/ 4445697 w 4553570"/>
              <a:gd name="connsiteY49" fmla="*/ 2040142 h 5549951"/>
              <a:gd name="connsiteX50" fmla="*/ 4448962 w 4553570"/>
              <a:gd name="connsiteY50" fmla="*/ 2044087 h 5549951"/>
              <a:gd name="connsiteX51" fmla="*/ 4451803 w 4553570"/>
              <a:gd name="connsiteY51" fmla="*/ 2056904 h 5549951"/>
              <a:gd name="connsiteX52" fmla="*/ 4447062 w 4553570"/>
              <a:gd name="connsiteY52" fmla="*/ 2067489 h 5549951"/>
              <a:gd name="connsiteX53" fmla="*/ 4436878 w 4553570"/>
              <a:gd name="connsiteY53" fmla="*/ 2117719 h 5549951"/>
              <a:gd name="connsiteX54" fmla="*/ 4429547 w 4553570"/>
              <a:gd name="connsiteY54" fmla="*/ 2167300 h 5549951"/>
              <a:gd name="connsiteX55" fmla="*/ 4373464 w 4553570"/>
              <a:gd name="connsiteY55" fmla="*/ 3223633 h 5549951"/>
              <a:gd name="connsiteX56" fmla="*/ 4360678 w 4553570"/>
              <a:gd name="connsiteY56" fmla="*/ 3477281 h 5549951"/>
              <a:gd name="connsiteX57" fmla="*/ 4349593 w 4553570"/>
              <a:gd name="connsiteY57" fmla="*/ 3639984 h 5549951"/>
              <a:gd name="connsiteX58" fmla="*/ 4258832 w 4553570"/>
              <a:gd name="connsiteY58" fmla="*/ 5278921 h 5549951"/>
              <a:gd name="connsiteX59" fmla="*/ 4264130 w 4553570"/>
              <a:gd name="connsiteY59" fmla="*/ 5315626 h 5549951"/>
              <a:gd name="connsiteX60" fmla="*/ 4267664 w 4553570"/>
              <a:gd name="connsiteY60" fmla="*/ 5350090 h 5549951"/>
              <a:gd name="connsiteX61" fmla="*/ 4270496 w 4553570"/>
              <a:gd name="connsiteY61" fmla="*/ 5450399 h 5549951"/>
              <a:gd name="connsiteX62" fmla="*/ 4251939 w 4553570"/>
              <a:gd name="connsiteY62" fmla="*/ 5484804 h 5549951"/>
              <a:gd name="connsiteX63" fmla="*/ 4247287 w 4553570"/>
              <a:gd name="connsiteY63" fmla="*/ 5487504 h 5549951"/>
              <a:gd name="connsiteX64" fmla="*/ 4243830 w 4553570"/>
              <a:gd name="connsiteY64" fmla="*/ 5549951 h 5549951"/>
              <a:gd name="connsiteX65" fmla="*/ 0 w 4553570"/>
              <a:gd name="connsiteY65" fmla="*/ 5309929 h 5549951"/>
              <a:gd name="connsiteX66" fmla="*/ 4447 w 4553570"/>
              <a:gd name="connsiteY66" fmla="*/ 5239903 h 5549951"/>
              <a:gd name="connsiteX67" fmla="*/ 8667 w 4553570"/>
              <a:gd name="connsiteY67" fmla="*/ 5233298 h 5549951"/>
              <a:gd name="connsiteX68" fmla="*/ 8936 w 4553570"/>
              <a:gd name="connsiteY68" fmla="*/ 5230552 h 5549951"/>
              <a:gd name="connsiteX69" fmla="*/ 9206 w 4553570"/>
              <a:gd name="connsiteY69" fmla="*/ 5227804 h 5549951"/>
              <a:gd name="connsiteX70" fmla="*/ 9743 w 4553570"/>
              <a:gd name="connsiteY70" fmla="*/ 5222308 h 5549951"/>
              <a:gd name="connsiteX71" fmla="*/ 9428 w 4553570"/>
              <a:gd name="connsiteY71" fmla="*/ 5216405 h 5549951"/>
              <a:gd name="connsiteX72" fmla="*/ 8844 w 4553570"/>
              <a:gd name="connsiteY72" fmla="*/ 5213249 h 5549951"/>
              <a:gd name="connsiteX73" fmla="*/ 9113 w 4553570"/>
              <a:gd name="connsiteY73" fmla="*/ 5210500 h 5549951"/>
              <a:gd name="connsiteX74" fmla="*/ 8797 w 4553570"/>
              <a:gd name="connsiteY74" fmla="*/ 5204597 h 5549951"/>
              <a:gd name="connsiteX75" fmla="*/ 8214 w 4553570"/>
              <a:gd name="connsiteY75" fmla="*/ 5201441 h 5549951"/>
              <a:gd name="connsiteX76" fmla="*/ 7584 w 4553570"/>
              <a:gd name="connsiteY76" fmla="*/ 5189632 h 5549951"/>
              <a:gd name="connsiteX77" fmla="*/ 7000 w 4553570"/>
              <a:gd name="connsiteY77" fmla="*/ 5186477 h 5549951"/>
              <a:gd name="connsiteX78" fmla="*/ 7268 w 4553570"/>
              <a:gd name="connsiteY78" fmla="*/ 5183728 h 5549951"/>
              <a:gd name="connsiteX79" fmla="*/ 5833 w 4553570"/>
              <a:gd name="connsiteY79" fmla="*/ 5180163 h 5549951"/>
              <a:gd name="connsiteX80" fmla="*/ 11245 w 4553570"/>
              <a:gd name="connsiteY80" fmla="*/ 5116566 h 5549951"/>
              <a:gd name="connsiteX81" fmla="*/ 78859 w 4553570"/>
              <a:gd name="connsiteY81" fmla="*/ 3839310 h 5549951"/>
              <a:gd name="connsiteX82" fmla="*/ 303549 w 4553570"/>
              <a:gd name="connsiteY82" fmla="*/ 0 h 5549951"/>
              <a:gd name="connsiteX0" fmla="*/ 303617 w 4553638"/>
              <a:gd name="connsiteY0" fmla="*/ 0 h 5549951"/>
              <a:gd name="connsiteX1" fmla="*/ 3305803 w 4553638"/>
              <a:gd name="connsiteY1" fmla="*/ 171842 h 5549951"/>
              <a:gd name="connsiteX2" fmla="*/ 4134614 w 4553638"/>
              <a:gd name="connsiteY2" fmla="*/ 226950 h 5549951"/>
              <a:gd name="connsiteX3" fmla="*/ 4507808 w 4553638"/>
              <a:gd name="connsiteY3" fmla="*/ 247374 h 5549951"/>
              <a:gd name="connsiteX4" fmla="*/ 4535687 w 4553638"/>
              <a:gd name="connsiteY4" fmla="*/ 269179 h 5549951"/>
              <a:gd name="connsiteX5" fmla="*/ 4533913 w 4553638"/>
              <a:gd name="connsiteY5" fmla="*/ 300930 h 5549951"/>
              <a:gd name="connsiteX6" fmla="*/ 4536835 w 4553638"/>
              <a:gd name="connsiteY6" fmla="*/ 302647 h 5549951"/>
              <a:gd name="connsiteX7" fmla="*/ 4553261 w 4553638"/>
              <a:gd name="connsiteY7" fmla="*/ 334222 h 5549951"/>
              <a:gd name="connsiteX8" fmla="*/ 4531000 w 4553638"/>
              <a:gd name="connsiteY8" fmla="*/ 391868 h 5549951"/>
              <a:gd name="connsiteX9" fmla="*/ 4527512 w 4553638"/>
              <a:gd name="connsiteY9" fmla="*/ 415489 h 5549951"/>
              <a:gd name="connsiteX10" fmla="*/ 4522407 w 4553638"/>
              <a:gd name="connsiteY10" fmla="*/ 506828 h 5549951"/>
              <a:gd name="connsiteX11" fmla="*/ 4521757 w 4553638"/>
              <a:gd name="connsiteY11" fmla="*/ 553245 h 5549951"/>
              <a:gd name="connsiteX12" fmla="*/ 4518658 w 4553638"/>
              <a:gd name="connsiteY12" fmla="*/ 581709 h 5549951"/>
              <a:gd name="connsiteX13" fmla="*/ 4517989 w 4553638"/>
              <a:gd name="connsiteY13" fmla="*/ 585890 h 5549951"/>
              <a:gd name="connsiteX14" fmla="*/ 4505052 w 4553638"/>
              <a:gd name="connsiteY14" fmla="*/ 817404 h 5549951"/>
              <a:gd name="connsiteX15" fmla="*/ 4506765 w 4553638"/>
              <a:gd name="connsiteY15" fmla="*/ 822238 h 5549951"/>
              <a:gd name="connsiteX16" fmla="*/ 4504614 w 4553638"/>
              <a:gd name="connsiteY16" fmla="*/ 846069 h 5549951"/>
              <a:gd name="connsiteX17" fmla="*/ 4503014 w 4553638"/>
              <a:gd name="connsiteY17" fmla="*/ 853854 h 5549951"/>
              <a:gd name="connsiteX18" fmla="*/ 4496776 w 4553638"/>
              <a:gd name="connsiteY18" fmla="*/ 965485 h 5549951"/>
              <a:gd name="connsiteX19" fmla="*/ 4498853 w 4553638"/>
              <a:gd name="connsiteY19" fmla="*/ 966385 h 5549951"/>
              <a:gd name="connsiteX20" fmla="*/ 4502972 w 4553638"/>
              <a:gd name="connsiteY20" fmla="*/ 1002567 h 5549951"/>
              <a:gd name="connsiteX21" fmla="*/ 4498174 w 4553638"/>
              <a:gd name="connsiteY21" fmla="*/ 1101094 h 5549951"/>
              <a:gd name="connsiteX22" fmla="*/ 4498069 w 4553638"/>
              <a:gd name="connsiteY22" fmla="*/ 1159389 h 5549951"/>
              <a:gd name="connsiteX23" fmla="*/ 4502372 w 4553638"/>
              <a:gd name="connsiteY23" fmla="*/ 1180505 h 5549951"/>
              <a:gd name="connsiteX24" fmla="*/ 4505462 w 4553638"/>
              <a:gd name="connsiteY24" fmla="*/ 1210687 h 5549951"/>
              <a:gd name="connsiteX25" fmla="*/ 4514279 w 4553638"/>
              <a:gd name="connsiteY25" fmla="*/ 1263157 h 5549951"/>
              <a:gd name="connsiteX26" fmla="*/ 4516556 w 4553638"/>
              <a:gd name="connsiteY26" fmla="*/ 1313374 h 5549951"/>
              <a:gd name="connsiteX27" fmla="*/ 4515676 w 4553638"/>
              <a:gd name="connsiteY27" fmla="*/ 1347004 h 5549951"/>
              <a:gd name="connsiteX28" fmla="*/ 4515213 w 4553638"/>
              <a:gd name="connsiteY28" fmla="*/ 1351864 h 5549951"/>
              <a:gd name="connsiteX29" fmla="*/ 4506094 w 4553638"/>
              <a:gd name="connsiteY29" fmla="*/ 1391762 h 5549951"/>
              <a:gd name="connsiteX30" fmla="*/ 4509358 w 4553638"/>
              <a:gd name="connsiteY30" fmla="*/ 1395707 h 5549951"/>
              <a:gd name="connsiteX31" fmla="*/ 4512200 w 4553638"/>
              <a:gd name="connsiteY31" fmla="*/ 1408524 h 5549951"/>
              <a:gd name="connsiteX32" fmla="*/ 4507459 w 4553638"/>
              <a:gd name="connsiteY32" fmla="*/ 1419109 h 5549951"/>
              <a:gd name="connsiteX33" fmla="*/ 4497275 w 4553638"/>
              <a:gd name="connsiteY33" fmla="*/ 1469337 h 5549951"/>
              <a:gd name="connsiteX34" fmla="*/ 4486378 w 4553638"/>
              <a:gd name="connsiteY34" fmla="*/ 1543038 h 5549951"/>
              <a:gd name="connsiteX35" fmla="*/ 4481497 w 4553638"/>
              <a:gd name="connsiteY35" fmla="*/ 1553997 h 5549951"/>
              <a:gd name="connsiteX36" fmla="*/ 4467069 w 4553638"/>
              <a:gd name="connsiteY36" fmla="*/ 1626071 h 5549951"/>
              <a:gd name="connsiteX37" fmla="*/ 4463354 w 4553638"/>
              <a:gd name="connsiteY37" fmla="*/ 1664103 h 5549951"/>
              <a:gd name="connsiteX38" fmla="*/ 4467014 w 4553638"/>
              <a:gd name="connsiteY38" fmla="*/ 1668558 h 5549951"/>
              <a:gd name="connsiteX39" fmla="*/ 4465364 w 4553638"/>
              <a:gd name="connsiteY39" fmla="*/ 1679756 h 5549951"/>
              <a:gd name="connsiteX40" fmla="*/ 4465776 w 4553638"/>
              <a:gd name="connsiteY40" fmla="*/ 1682815 h 5549951"/>
              <a:gd name="connsiteX41" fmla="*/ 4467287 w 4553638"/>
              <a:gd name="connsiteY41" fmla="*/ 1700268 h 5549951"/>
              <a:gd name="connsiteX42" fmla="*/ 4455817 w 4553638"/>
              <a:gd name="connsiteY42" fmla="*/ 1735163 h 5549951"/>
              <a:gd name="connsiteX43" fmla="*/ 4453757 w 4553638"/>
              <a:gd name="connsiteY43" fmla="*/ 1735289 h 5549951"/>
              <a:gd name="connsiteX44" fmla="*/ 4445259 w 4553638"/>
              <a:gd name="connsiteY44" fmla="*/ 1887374 h 5549951"/>
              <a:gd name="connsiteX45" fmla="*/ 4453950 w 4553638"/>
              <a:gd name="connsiteY45" fmla="*/ 1911536 h 5549951"/>
              <a:gd name="connsiteX46" fmla="*/ 4456228 w 4553638"/>
              <a:gd name="connsiteY46" fmla="*/ 1961755 h 5549951"/>
              <a:gd name="connsiteX47" fmla="*/ 4455347 w 4553638"/>
              <a:gd name="connsiteY47" fmla="*/ 1995384 h 5549951"/>
              <a:gd name="connsiteX48" fmla="*/ 4454885 w 4553638"/>
              <a:gd name="connsiteY48" fmla="*/ 2000244 h 5549951"/>
              <a:gd name="connsiteX49" fmla="*/ 4445765 w 4553638"/>
              <a:gd name="connsiteY49" fmla="*/ 2040142 h 5549951"/>
              <a:gd name="connsiteX50" fmla="*/ 4449030 w 4553638"/>
              <a:gd name="connsiteY50" fmla="*/ 2044087 h 5549951"/>
              <a:gd name="connsiteX51" fmla="*/ 4451871 w 4553638"/>
              <a:gd name="connsiteY51" fmla="*/ 2056904 h 5549951"/>
              <a:gd name="connsiteX52" fmla="*/ 4447130 w 4553638"/>
              <a:gd name="connsiteY52" fmla="*/ 2067489 h 5549951"/>
              <a:gd name="connsiteX53" fmla="*/ 4436946 w 4553638"/>
              <a:gd name="connsiteY53" fmla="*/ 2117719 h 5549951"/>
              <a:gd name="connsiteX54" fmla="*/ 4429615 w 4553638"/>
              <a:gd name="connsiteY54" fmla="*/ 2167300 h 5549951"/>
              <a:gd name="connsiteX55" fmla="*/ 4373532 w 4553638"/>
              <a:gd name="connsiteY55" fmla="*/ 3223633 h 5549951"/>
              <a:gd name="connsiteX56" fmla="*/ 4360746 w 4553638"/>
              <a:gd name="connsiteY56" fmla="*/ 3477281 h 5549951"/>
              <a:gd name="connsiteX57" fmla="*/ 4349661 w 4553638"/>
              <a:gd name="connsiteY57" fmla="*/ 3639984 h 5549951"/>
              <a:gd name="connsiteX58" fmla="*/ 4258900 w 4553638"/>
              <a:gd name="connsiteY58" fmla="*/ 5278921 h 5549951"/>
              <a:gd name="connsiteX59" fmla="*/ 4264198 w 4553638"/>
              <a:gd name="connsiteY59" fmla="*/ 5315626 h 5549951"/>
              <a:gd name="connsiteX60" fmla="*/ 4267732 w 4553638"/>
              <a:gd name="connsiteY60" fmla="*/ 5350090 h 5549951"/>
              <a:gd name="connsiteX61" fmla="*/ 4270564 w 4553638"/>
              <a:gd name="connsiteY61" fmla="*/ 5450399 h 5549951"/>
              <a:gd name="connsiteX62" fmla="*/ 4252007 w 4553638"/>
              <a:gd name="connsiteY62" fmla="*/ 5484804 h 5549951"/>
              <a:gd name="connsiteX63" fmla="*/ 4247355 w 4553638"/>
              <a:gd name="connsiteY63" fmla="*/ 5487504 h 5549951"/>
              <a:gd name="connsiteX64" fmla="*/ 4243898 w 4553638"/>
              <a:gd name="connsiteY64" fmla="*/ 5549951 h 5549951"/>
              <a:gd name="connsiteX65" fmla="*/ 0 w 4553638"/>
              <a:gd name="connsiteY65" fmla="*/ 5315524 h 5549951"/>
              <a:gd name="connsiteX66" fmla="*/ 4515 w 4553638"/>
              <a:gd name="connsiteY66" fmla="*/ 5239903 h 5549951"/>
              <a:gd name="connsiteX67" fmla="*/ 8735 w 4553638"/>
              <a:gd name="connsiteY67" fmla="*/ 5233298 h 5549951"/>
              <a:gd name="connsiteX68" fmla="*/ 9004 w 4553638"/>
              <a:gd name="connsiteY68" fmla="*/ 5230552 h 5549951"/>
              <a:gd name="connsiteX69" fmla="*/ 9274 w 4553638"/>
              <a:gd name="connsiteY69" fmla="*/ 5227804 h 5549951"/>
              <a:gd name="connsiteX70" fmla="*/ 9811 w 4553638"/>
              <a:gd name="connsiteY70" fmla="*/ 5222308 h 5549951"/>
              <a:gd name="connsiteX71" fmla="*/ 9496 w 4553638"/>
              <a:gd name="connsiteY71" fmla="*/ 5216405 h 5549951"/>
              <a:gd name="connsiteX72" fmla="*/ 8912 w 4553638"/>
              <a:gd name="connsiteY72" fmla="*/ 5213249 h 5549951"/>
              <a:gd name="connsiteX73" fmla="*/ 9181 w 4553638"/>
              <a:gd name="connsiteY73" fmla="*/ 5210500 h 5549951"/>
              <a:gd name="connsiteX74" fmla="*/ 8865 w 4553638"/>
              <a:gd name="connsiteY74" fmla="*/ 5204597 h 5549951"/>
              <a:gd name="connsiteX75" fmla="*/ 8282 w 4553638"/>
              <a:gd name="connsiteY75" fmla="*/ 5201441 h 5549951"/>
              <a:gd name="connsiteX76" fmla="*/ 7652 w 4553638"/>
              <a:gd name="connsiteY76" fmla="*/ 5189632 h 5549951"/>
              <a:gd name="connsiteX77" fmla="*/ 7068 w 4553638"/>
              <a:gd name="connsiteY77" fmla="*/ 5186477 h 5549951"/>
              <a:gd name="connsiteX78" fmla="*/ 7336 w 4553638"/>
              <a:gd name="connsiteY78" fmla="*/ 5183728 h 5549951"/>
              <a:gd name="connsiteX79" fmla="*/ 5901 w 4553638"/>
              <a:gd name="connsiteY79" fmla="*/ 5180163 h 5549951"/>
              <a:gd name="connsiteX80" fmla="*/ 11313 w 4553638"/>
              <a:gd name="connsiteY80" fmla="*/ 5116566 h 5549951"/>
              <a:gd name="connsiteX81" fmla="*/ 78927 w 4553638"/>
              <a:gd name="connsiteY81" fmla="*/ 3839310 h 5549951"/>
              <a:gd name="connsiteX82" fmla="*/ 303617 w 4553638"/>
              <a:gd name="connsiteY82" fmla="*/ 0 h 554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4553638" h="5549951">
                <a:moveTo>
                  <a:pt x="303617" y="0"/>
                </a:moveTo>
                <a:cubicBezTo>
                  <a:pt x="628364" y="31218"/>
                  <a:pt x="2667304" y="134017"/>
                  <a:pt x="3305803" y="171842"/>
                </a:cubicBezTo>
                <a:lnTo>
                  <a:pt x="4134614" y="226950"/>
                </a:lnTo>
                <a:lnTo>
                  <a:pt x="4507808" y="247374"/>
                </a:lnTo>
                <a:lnTo>
                  <a:pt x="4535687" y="269179"/>
                </a:lnTo>
                <a:cubicBezTo>
                  <a:pt x="4535096" y="279763"/>
                  <a:pt x="4534504" y="290346"/>
                  <a:pt x="4533913" y="300930"/>
                </a:cubicBezTo>
                <a:lnTo>
                  <a:pt x="4536835" y="302647"/>
                </a:lnTo>
                <a:cubicBezTo>
                  <a:pt x="4546433" y="304354"/>
                  <a:pt x="4555631" y="291327"/>
                  <a:pt x="4553261" y="334222"/>
                </a:cubicBezTo>
                <a:cubicBezTo>
                  <a:pt x="4542620" y="354710"/>
                  <a:pt x="4535606" y="373686"/>
                  <a:pt x="4531000" y="391868"/>
                </a:cubicBezTo>
                <a:lnTo>
                  <a:pt x="4527512" y="415489"/>
                </a:lnTo>
                <a:lnTo>
                  <a:pt x="4522407" y="506828"/>
                </a:lnTo>
                <a:cubicBezTo>
                  <a:pt x="4522190" y="522300"/>
                  <a:pt x="4521974" y="537773"/>
                  <a:pt x="4521757" y="553245"/>
                </a:cubicBezTo>
                <a:cubicBezTo>
                  <a:pt x="4521486" y="558170"/>
                  <a:pt x="4520392" y="568699"/>
                  <a:pt x="4518658" y="581709"/>
                </a:cubicBezTo>
                <a:lnTo>
                  <a:pt x="4517989" y="585890"/>
                </a:lnTo>
                <a:lnTo>
                  <a:pt x="4505052" y="817404"/>
                </a:lnTo>
                <a:lnTo>
                  <a:pt x="4506765" y="822238"/>
                </a:lnTo>
                <a:cubicBezTo>
                  <a:pt x="4507267" y="829783"/>
                  <a:pt x="4506186" y="837845"/>
                  <a:pt x="4504614" y="846069"/>
                </a:cubicBezTo>
                <a:lnTo>
                  <a:pt x="4503014" y="853854"/>
                </a:lnTo>
                <a:lnTo>
                  <a:pt x="4496776" y="965485"/>
                </a:lnTo>
                <a:lnTo>
                  <a:pt x="4498853" y="966385"/>
                </a:lnTo>
                <a:cubicBezTo>
                  <a:pt x="4500294" y="972743"/>
                  <a:pt x="4503085" y="980116"/>
                  <a:pt x="4502972" y="1002567"/>
                </a:cubicBezTo>
                <a:cubicBezTo>
                  <a:pt x="4492134" y="1029868"/>
                  <a:pt x="4512590" y="1067217"/>
                  <a:pt x="4498174" y="1101094"/>
                </a:cubicBezTo>
                <a:cubicBezTo>
                  <a:pt x="4494447" y="1113552"/>
                  <a:pt x="4492555" y="1152106"/>
                  <a:pt x="4498069" y="1159389"/>
                </a:cubicBezTo>
                <a:cubicBezTo>
                  <a:pt x="4498884" y="1167426"/>
                  <a:pt x="4496227" y="1176807"/>
                  <a:pt x="4502372" y="1180505"/>
                </a:cubicBezTo>
                <a:cubicBezTo>
                  <a:pt x="4509671" y="1186625"/>
                  <a:pt x="4496190" y="1214705"/>
                  <a:pt x="4505462" y="1210687"/>
                </a:cubicBezTo>
                <a:cubicBezTo>
                  <a:pt x="4496186" y="1230628"/>
                  <a:pt x="4511297" y="1246424"/>
                  <a:pt x="4514279" y="1263157"/>
                </a:cubicBezTo>
                <a:lnTo>
                  <a:pt x="4516556" y="1313374"/>
                </a:lnTo>
                <a:cubicBezTo>
                  <a:pt x="4516263" y="1324584"/>
                  <a:pt x="4515969" y="1335794"/>
                  <a:pt x="4515676" y="1347004"/>
                </a:cubicBezTo>
                <a:cubicBezTo>
                  <a:pt x="4515522" y="1348624"/>
                  <a:pt x="4515367" y="1350244"/>
                  <a:pt x="4515213" y="1351864"/>
                </a:cubicBezTo>
                <a:lnTo>
                  <a:pt x="4506094" y="1391762"/>
                </a:lnTo>
                <a:cubicBezTo>
                  <a:pt x="4507300" y="1392770"/>
                  <a:pt x="4508402" y="1394098"/>
                  <a:pt x="4509358" y="1395707"/>
                </a:cubicBezTo>
                <a:lnTo>
                  <a:pt x="4512200" y="1408524"/>
                </a:lnTo>
                <a:lnTo>
                  <a:pt x="4507459" y="1419109"/>
                </a:lnTo>
                <a:lnTo>
                  <a:pt x="4497275" y="1469337"/>
                </a:lnTo>
                <a:lnTo>
                  <a:pt x="4486378" y="1543038"/>
                </a:lnTo>
                <a:lnTo>
                  <a:pt x="4481497" y="1553997"/>
                </a:lnTo>
                <a:cubicBezTo>
                  <a:pt x="4475406" y="1579288"/>
                  <a:pt x="4478554" y="1610368"/>
                  <a:pt x="4467069" y="1626071"/>
                </a:cubicBezTo>
                <a:lnTo>
                  <a:pt x="4463354" y="1664103"/>
                </a:lnTo>
                <a:lnTo>
                  <a:pt x="4467014" y="1668558"/>
                </a:lnTo>
                <a:lnTo>
                  <a:pt x="4465364" y="1679756"/>
                </a:lnTo>
                <a:cubicBezTo>
                  <a:pt x="4465501" y="1680776"/>
                  <a:pt x="4465639" y="1681795"/>
                  <a:pt x="4465776" y="1682815"/>
                </a:cubicBezTo>
                <a:cubicBezTo>
                  <a:pt x="4466583" y="1688654"/>
                  <a:pt x="4467240" y="1694439"/>
                  <a:pt x="4467287" y="1700268"/>
                </a:cubicBezTo>
                <a:cubicBezTo>
                  <a:pt x="4452715" y="1697000"/>
                  <a:pt x="4458424" y="1726126"/>
                  <a:pt x="4455817" y="1735163"/>
                </a:cubicBezTo>
                <a:lnTo>
                  <a:pt x="4453757" y="1735289"/>
                </a:lnTo>
                <a:lnTo>
                  <a:pt x="4445259" y="1887374"/>
                </a:lnTo>
                <a:lnTo>
                  <a:pt x="4453950" y="1911536"/>
                </a:lnTo>
                <a:cubicBezTo>
                  <a:pt x="4454709" y="1928276"/>
                  <a:pt x="4455469" y="1945015"/>
                  <a:pt x="4456228" y="1961755"/>
                </a:cubicBezTo>
                <a:cubicBezTo>
                  <a:pt x="4455934" y="1972965"/>
                  <a:pt x="4455641" y="1984174"/>
                  <a:pt x="4455347" y="1995384"/>
                </a:cubicBezTo>
                <a:lnTo>
                  <a:pt x="4454885" y="2000244"/>
                </a:lnTo>
                <a:lnTo>
                  <a:pt x="4445765" y="2040142"/>
                </a:lnTo>
                <a:cubicBezTo>
                  <a:pt x="4446972" y="2041150"/>
                  <a:pt x="4448073" y="2042479"/>
                  <a:pt x="4449030" y="2044087"/>
                </a:cubicBezTo>
                <a:lnTo>
                  <a:pt x="4451871" y="2056904"/>
                </a:lnTo>
                <a:lnTo>
                  <a:pt x="4447130" y="2067489"/>
                </a:lnTo>
                <a:lnTo>
                  <a:pt x="4436946" y="2117719"/>
                </a:lnTo>
                <a:lnTo>
                  <a:pt x="4429615" y="2167300"/>
                </a:lnTo>
                <a:cubicBezTo>
                  <a:pt x="4410921" y="2519411"/>
                  <a:pt x="4377147" y="2876607"/>
                  <a:pt x="4373532" y="3223633"/>
                </a:cubicBezTo>
                <a:cubicBezTo>
                  <a:pt x="4370580" y="3302336"/>
                  <a:pt x="4363697" y="3398578"/>
                  <a:pt x="4360746" y="3477281"/>
                </a:cubicBezTo>
                <a:cubicBezTo>
                  <a:pt x="4367353" y="3471365"/>
                  <a:pt x="4356962" y="3621544"/>
                  <a:pt x="4349661" y="3639984"/>
                </a:cubicBezTo>
                <a:lnTo>
                  <a:pt x="4258900" y="5278921"/>
                </a:lnTo>
                <a:lnTo>
                  <a:pt x="4264198" y="5315626"/>
                </a:lnTo>
                <a:cubicBezTo>
                  <a:pt x="4269986" y="5323538"/>
                  <a:pt x="4266671" y="5327627"/>
                  <a:pt x="4267732" y="5350090"/>
                </a:cubicBezTo>
                <a:cubicBezTo>
                  <a:pt x="4268793" y="5372551"/>
                  <a:pt x="4252068" y="5406222"/>
                  <a:pt x="4270564" y="5450399"/>
                </a:cubicBezTo>
                <a:cubicBezTo>
                  <a:pt x="4270146" y="5457964"/>
                  <a:pt x="4260467" y="5476308"/>
                  <a:pt x="4252007" y="5484804"/>
                </a:cubicBezTo>
                <a:lnTo>
                  <a:pt x="4247355" y="5487504"/>
                </a:lnTo>
                <a:cubicBezTo>
                  <a:pt x="4246203" y="5508319"/>
                  <a:pt x="4248163" y="5526348"/>
                  <a:pt x="4243898" y="5549951"/>
                </a:cubicBezTo>
                <a:lnTo>
                  <a:pt x="0" y="5315524"/>
                </a:lnTo>
                <a:lnTo>
                  <a:pt x="4515" y="5239903"/>
                </a:lnTo>
                <a:lnTo>
                  <a:pt x="8735" y="5233298"/>
                </a:lnTo>
                <a:cubicBezTo>
                  <a:pt x="9265" y="5232196"/>
                  <a:pt x="8913" y="5231467"/>
                  <a:pt x="9004" y="5230552"/>
                </a:cubicBezTo>
                <a:lnTo>
                  <a:pt x="9274" y="5227804"/>
                </a:lnTo>
                <a:cubicBezTo>
                  <a:pt x="9452" y="5225973"/>
                  <a:pt x="9819" y="5223940"/>
                  <a:pt x="9811" y="5222308"/>
                </a:cubicBezTo>
                <a:cubicBezTo>
                  <a:pt x="9755" y="5211840"/>
                  <a:pt x="8673" y="5224803"/>
                  <a:pt x="9496" y="5216405"/>
                </a:cubicBezTo>
                <a:cubicBezTo>
                  <a:pt x="9302" y="5215352"/>
                  <a:pt x="8977" y="5214469"/>
                  <a:pt x="8912" y="5213249"/>
                </a:cubicBezTo>
                <a:cubicBezTo>
                  <a:pt x="8870" y="5212477"/>
                  <a:pt x="9221" y="5211272"/>
                  <a:pt x="9181" y="5210500"/>
                </a:cubicBezTo>
                <a:cubicBezTo>
                  <a:pt x="8800" y="5203355"/>
                  <a:pt x="8248" y="5210896"/>
                  <a:pt x="8865" y="5204597"/>
                </a:cubicBezTo>
                <a:lnTo>
                  <a:pt x="8282" y="5201441"/>
                </a:lnTo>
                <a:cubicBezTo>
                  <a:pt x="6867" y="5193798"/>
                  <a:pt x="6830" y="5198023"/>
                  <a:pt x="7652" y="5189632"/>
                </a:cubicBezTo>
                <a:cubicBezTo>
                  <a:pt x="7457" y="5188581"/>
                  <a:pt x="7134" y="5187696"/>
                  <a:pt x="7068" y="5186477"/>
                </a:cubicBezTo>
                <a:cubicBezTo>
                  <a:pt x="7026" y="5185706"/>
                  <a:pt x="7459" y="5184394"/>
                  <a:pt x="7336" y="5183728"/>
                </a:cubicBezTo>
                <a:cubicBezTo>
                  <a:pt x="7062" y="5182241"/>
                  <a:pt x="4888" y="5182665"/>
                  <a:pt x="5901" y="5180163"/>
                </a:cubicBezTo>
                <a:lnTo>
                  <a:pt x="11313" y="5116566"/>
                </a:lnTo>
                <a:lnTo>
                  <a:pt x="78927" y="3839310"/>
                </a:lnTo>
                <a:lnTo>
                  <a:pt x="303617"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Content Placeholder 3" descr="A diagram of a website&#10;&#10;AI-generated content may be incorrect.">
            <a:extLst>
              <a:ext uri="{FF2B5EF4-FFF2-40B4-BE49-F238E27FC236}">
                <a16:creationId xmlns:a16="http://schemas.microsoft.com/office/drawing/2014/main" id="{BC2385A6-9BAA-17F8-4A31-5F1BD0A72544}"/>
              </a:ext>
            </a:extLst>
          </p:cNvPr>
          <p:cNvPicPr>
            <a:picLocks noChangeAspect="1"/>
          </p:cNvPicPr>
          <p:nvPr/>
        </p:nvPicPr>
        <p:blipFill>
          <a:blip r:embed="rId2"/>
          <a:stretch>
            <a:fillRect/>
          </a:stretch>
        </p:blipFill>
        <p:spPr>
          <a:xfrm rot="171272">
            <a:off x="8042727" y="902889"/>
            <a:ext cx="2866222" cy="5050613"/>
          </a:xfrm>
          <a:prstGeom prst="rect">
            <a:avLst/>
          </a:prstGeom>
        </p:spPr>
      </p:pic>
      <p:grpSp>
        <p:nvGrpSpPr>
          <p:cNvPr id="17" name="Group 16">
            <a:extLst>
              <a:ext uri="{FF2B5EF4-FFF2-40B4-BE49-F238E27FC236}">
                <a16:creationId xmlns:a16="http://schemas.microsoft.com/office/drawing/2014/main" id="{A02066EC-92CE-4F17-AB46-346119D15C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8" name="Group 17">
              <a:extLst>
                <a:ext uri="{FF2B5EF4-FFF2-40B4-BE49-F238E27FC236}">
                  <a16:creationId xmlns:a16="http://schemas.microsoft.com/office/drawing/2014/main" id="{48E4F93A-024D-4896-B535-C700CC6F24E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20" name="Straight Connector 19">
                <a:extLst>
                  <a:ext uri="{FF2B5EF4-FFF2-40B4-BE49-F238E27FC236}">
                    <a16:creationId xmlns:a16="http://schemas.microsoft.com/office/drawing/2014/main" id="{303ABF7D-0FD3-47CF-BF62-C8D9561F03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656E970-02E8-4F91-8392-EC89484E44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 name="Oval 18">
              <a:extLst>
                <a:ext uri="{FF2B5EF4-FFF2-40B4-BE49-F238E27FC236}">
                  <a16:creationId xmlns:a16="http://schemas.microsoft.com/office/drawing/2014/main" id="{3E8469CB-65C4-40BA-B613-75617EFBD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Freeform: Shape 22">
            <a:extLst>
              <a:ext uri="{FF2B5EF4-FFF2-40B4-BE49-F238E27FC236}">
                <a16:creationId xmlns:a16="http://schemas.microsoft.com/office/drawing/2014/main" id="{5EC04BFF-C178-43B0-9567-EEA423F5C1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652714">
            <a:off x="10760953" y="5365243"/>
            <a:ext cx="444795" cy="1868387"/>
          </a:xfrm>
          <a:custGeom>
            <a:avLst/>
            <a:gdLst>
              <a:gd name="connsiteX0" fmla="*/ 0 w 555597"/>
              <a:gd name="connsiteY0" fmla="*/ 83880 h 1999290"/>
              <a:gd name="connsiteX1" fmla="*/ 49282 w 555597"/>
              <a:gd name="connsiteY1" fmla="*/ 71215 h 1999290"/>
              <a:gd name="connsiteX2" fmla="*/ 174397 w 555597"/>
              <a:gd name="connsiteY2" fmla="*/ 45224 h 1999290"/>
              <a:gd name="connsiteX3" fmla="*/ 242049 w 555597"/>
              <a:gd name="connsiteY3" fmla="*/ 54744 h 1999290"/>
              <a:gd name="connsiteX4" fmla="*/ 326503 w 555597"/>
              <a:gd name="connsiteY4" fmla="*/ 39434 h 1999290"/>
              <a:gd name="connsiteX5" fmla="*/ 343350 w 555597"/>
              <a:gd name="connsiteY5" fmla="*/ 40491 h 1999290"/>
              <a:gd name="connsiteX6" fmla="*/ 349790 w 555597"/>
              <a:gd name="connsiteY6" fmla="*/ 52348 h 1999290"/>
              <a:gd name="connsiteX7" fmla="*/ 355722 w 555597"/>
              <a:gd name="connsiteY7" fmla="*/ 54552 h 1999290"/>
              <a:gd name="connsiteX8" fmla="*/ 374741 w 555597"/>
              <a:gd name="connsiteY8" fmla="*/ 39676 h 1999290"/>
              <a:gd name="connsiteX9" fmla="*/ 469664 w 555597"/>
              <a:gd name="connsiteY9" fmla="*/ 48453 h 1999290"/>
              <a:gd name="connsiteX10" fmla="*/ 521607 w 555597"/>
              <a:gd name="connsiteY10" fmla="*/ 10408 h 1999290"/>
              <a:gd name="connsiteX11" fmla="*/ 555597 w 555597"/>
              <a:gd name="connsiteY11" fmla="*/ 0 h 1999290"/>
              <a:gd name="connsiteX12" fmla="*/ 555597 w 555597"/>
              <a:gd name="connsiteY12" fmla="*/ 1995494 h 1999290"/>
              <a:gd name="connsiteX13" fmla="*/ 537215 w 555597"/>
              <a:gd name="connsiteY13" fmla="*/ 1991185 h 1999290"/>
              <a:gd name="connsiteX14" fmla="*/ 479386 w 555597"/>
              <a:gd name="connsiteY14" fmla="*/ 1992931 h 1999290"/>
              <a:gd name="connsiteX15" fmla="*/ 462617 w 555597"/>
              <a:gd name="connsiteY15" fmla="*/ 1999290 h 1999290"/>
              <a:gd name="connsiteX16" fmla="*/ 420522 w 555597"/>
              <a:gd name="connsiteY16" fmla="*/ 1999290 h 1999290"/>
              <a:gd name="connsiteX17" fmla="*/ 382909 w 555597"/>
              <a:gd name="connsiteY17" fmla="*/ 1988738 h 1999290"/>
              <a:gd name="connsiteX18" fmla="*/ 295360 w 555597"/>
              <a:gd name="connsiteY18" fmla="*/ 1977122 h 1999290"/>
              <a:gd name="connsiteX19" fmla="*/ 256969 w 555597"/>
              <a:gd name="connsiteY19" fmla="*/ 1970444 h 1999290"/>
              <a:gd name="connsiteX20" fmla="*/ 227096 w 555597"/>
              <a:gd name="connsiteY20" fmla="*/ 1951548 h 1999290"/>
              <a:gd name="connsiteX21" fmla="*/ 222890 w 555597"/>
              <a:gd name="connsiteY21" fmla="*/ 1935696 h 1999290"/>
              <a:gd name="connsiteX22" fmla="*/ 202274 w 555597"/>
              <a:gd name="connsiteY22" fmla="*/ 1929911 h 1999290"/>
              <a:gd name="connsiteX23" fmla="*/ 197448 w 555597"/>
              <a:gd name="connsiteY23" fmla="*/ 1925621 h 1999290"/>
              <a:gd name="connsiteX24" fmla="*/ 169099 w 555597"/>
              <a:gd name="connsiteY24" fmla="*/ 1903786 h 1999290"/>
              <a:gd name="connsiteX25" fmla="*/ 92344 w 555597"/>
              <a:gd name="connsiteY25" fmla="*/ 1925464 h 1999290"/>
              <a:gd name="connsiteX26" fmla="*/ 11266 w 555597"/>
              <a:gd name="connsiteY26" fmla="*/ 1895947 h 1999290"/>
              <a:gd name="connsiteX27" fmla="*/ 0 w 555597"/>
              <a:gd name="connsiteY27" fmla="*/ 1893933 h 1999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55597" h="1999290">
                <a:moveTo>
                  <a:pt x="0" y="83880"/>
                </a:moveTo>
                <a:lnTo>
                  <a:pt x="49282" y="71215"/>
                </a:lnTo>
                <a:cubicBezTo>
                  <a:pt x="91656" y="63184"/>
                  <a:pt x="135655" y="58277"/>
                  <a:pt x="174397" y="45224"/>
                </a:cubicBezTo>
                <a:cubicBezTo>
                  <a:pt x="225837" y="94025"/>
                  <a:pt x="195077" y="47856"/>
                  <a:pt x="242049" y="54744"/>
                </a:cubicBezTo>
                <a:lnTo>
                  <a:pt x="326503" y="39434"/>
                </a:lnTo>
                <a:lnTo>
                  <a:pt x="343350" y="40491"/>
                </a:lnTo>
                <a:lnTo>
                  <a:pt x="349790" y="52348"/>
                </a:lnTo>
                <a:lnTo>
                  <a:pt x="355722" y="54552"/>
                </a:lnTo>
                <a:lnTo>
                  <a:pt x="374741" y="39676"/>
                </a:lnTo>
                <a:cubicBezTo>
                  <a:pt x="402796" y="31662"/>
                  <a:pt x="441033" y="50452"/>
                  <a:pt x="469664" y="48453"/>
                </a:cubicBezTo>
                <a:cubicBezTo>
                  <a:pt x="478380" y="29604"/>
                  <a:pt x="496522" y="19255"/>
                  <a:pt x="521607" y="10408"/>
                </a:cubicBezTo>
                <a:lnTo>
                  <a:pt x="555597" y="0"/>
                </a:lnTo>
                <a:lnTo>
                  <a:pt x="555597" y="1995494"/>
                </a:lnTo>
                <a:lnTo>
                  <a:pt x="537215" y="1991185"/>
                </a:lnTo>
                <a:cubicBezTo>
                  <a:pt x="514565" y="1988101"/>
                  <a:pt x="490837" y="1988688"/>
                  <a:pt x="479386" y="1992931"/>
                </a:cubicBezTo>
                <a:lnTo>
                  <a:pt x="462617" y="1999290"/>
                </a:lnTo>
                <a:lnTo>
                  <a:pt x="420522" y="1999290"/>
                </a:lnTo>
                <a:lnTo>
                  <a:pt x="382909" y="1988738"/>
                </a:lnTo>
                <a:cubicBezTo>
                  <a:pt x="350860" y="1976654"/>
                  <a:pt x="320299" y="1963332"/>
                  <a:pt x="295360" y="1977122"/>
                </a:cubicBezTo>
                <a:cubicBezTo>
                  <a:pt x="281004" y="1978006"/>
                  <a:pt x="268406" y="1975325"/>
                  <a:pt x="256969" y="1970444"/>
                </a:cubicBezTo>
                <a:lnTo>
                  <a:pt x="227096" y="1951548"/>
                </a:lnTo>
                <a:lnTo>
                  <a:pt x="222890" y="1935696"/>
                </a:lnTo>
                <a:lnTo>
                  <a:pt x="202274" y="1929911"/>
                </a:lnTo>
                <a:lnTo>
                  <a:pt x="197448" y="1925621"/>
                </a:lnTo>
                <a:cubicBezTo>
                  <a:pt x="188240" y="1917376"/>
                  <a:pt x="178991" y="1909643"/>
                  <a:pt x="169099" y="1903786"/>
                </a:cubicBezTo>
                <a:cubicBezTo>
                  <a:pt x="158518" y="1969055"/>
                  <a:pt x="83191" y="1864739"/>
                  <a:pt x="92344" y="1925464"/>
                </a:cubicBezTo>
                <a:cubicBezTo>
                  <a:pt x="36140" y="1904645"/>
                  <a:pt x="59596" y="1967908"/>
                  <a:pt x="11266" y="1895947"/>
                </a:cubicBezTo>
                <a:lnTo>
                  <a:pt x="0" y="1893933"/>
                </a:lnTo>
                <a:close/>
              </a:path>
            </a:pathLst>
          </a:custGeom>
          <a:blipFill dpi="0" rotWithShape="1">
            <a:blip r:embed="rId3">
              <a:alphaModFix amt="84000"/>
            </a:blip>
            <a:srcRect/>
            <a:tile tx="0" ty="0" sx="100000" sy="100000" flip="none" algn="tl"/>
          </a:blipFill>
          <a:ln>
            <a:noFill/>
          </a:ln>
          <a:effectLst>
            <a:outerShdw blurRad="63500" dist="12700" dir="8100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164216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9A0E0-7E00-CA6C-FDA6-473C8A6BE05F}"/>
              </a:ext>
            </a:extLst>
          </p:cNvPr>
          <p:cNvSpPr>
            <a:spLocks noGrp="1"/>
          </p:cNvSpPr>
          <p:nvPr>
            <p:ph type="title"/>
          </p:nvPr>
        </p:nvSpPr>
        <p:spPr>
          <a:xfrm>
            <a:off x="3427708" y="3498"/>
            <a:ext cx="5089148" cy="751399"/>
          </a:xfrm>
        </p:spPr>
        <p:txBody>
          <a:bodyPr>
            <a:normAutofit fontScale="90000"/>
          </a:bodyPr>
          <a:lstStyle/>
          <a:p>
            <a:r>
              <a:rPr lang="en-US" i="0" dirty="0">
                <a:ea typeface="+mj-lt"/>
                <a:cs typeface="+mj-lt"/>
              </a:rPr>
              <a:t>MODULE DESCRIPTION</a:t>
            </a:r>
            <a:endParaRPr lang="en-US" dirty="0"/>
          </a:p>
        </p:txBody>
      </p:sp>
      <p:sp>
        <p:nvSpPr>
          <p:cNvPr id="3" name="Content Placeholder 2">
            <a:extLst>
              <a:ext uri="{FF2B5EF4-FFF2-40B4-BE49-F238E27FC236}">
                <a16:creationId xmlns:a16="http://schemas.microsoft.com/office/drawing/2014/main" id="{0118D22B-2CF6-A7F1-24EA-03487DE329D1}"/>
              </a:ext>
            </a:extLst>
          </p:cNvPr>
          <p:cNvSpPr>
            <a:spLocks noGrp="1"/>
          </p:cNvSpPr>
          <p:nvPr>
            <p:ph idx="1"/>
          </p:nvPr>
        </p:nvSpPr>
        <p:spPr>
          <a:xfrm>
            <a:off x="922150" y="987761"/>
            <a:ext cx="9790300" cy="5184438"/>
          </a:xfrm>
        </p:spPr>
        <p:txBody>
          <a:bodyPr vert="horz" lIns="91440" tIns="45720" rIns="91440" bIns="45720" rtlCol="0" anchor="t">
            <a:normAutofit/>
          </a:bodyPr>
          <a:lstStyle/>
          <a:p>
            <a:pPr algn="just"/>
            <a:r>
              <a:rPr lang="en-US" sz="2000" b="1" dirty="0">
                <a:latin typeface="Times New Roman"/>
                <a:ea typeface="+mn-lt"/>
                <a:cs typeface="+mn-lt"/>
              </a:rPr>
              <a:t>Launch Browser</a:t>
            </a:r>
            <a:r>
              <a:rPr lang="en-US" sz="2000" dirty="0">
                <a:latin typeface="Times New Roman"/>
                <a:ea typeface="+mn-lt"/>
                <a:cs typeface="+mn-lt"/>
              </a:rPr>
              <a:t> - UiPath uses the Open Browser activity to launch the e- commerce website and navigate to the product pages you want to scrape. </a:t>
            </a:r>
          </a:p>
          <a:p>
            <a:pPr algn="just"/>
            <a:r>
              <a:rPr lang="en-US" sz="2200" b="1" dirty="0">
                <a:latin typeface="Times New Roman"/>
                <a:ea typeface="+mn-lt"/>
                <a:cs typeface="+mn-lt"/>
              </a:rPr>
              <a:t>Type Into</a:t>
            </a:r>
            <a:r>
              <a:rPr lang="en-US" sz="2000" dirty="0">
                <a:latin typeface="Times New Roman"/>
                <a:ea typeface="+mn-lt"/>
                <a:cs typeface="+mn-lt"/>
              </a:rPr>
              <a:t> – Used to Scrap the Search Bar for the Product which we want from the User</a:t>
            </a:r>
          </a:p>
          <a:p>
            <a:pPr algn="just"/>
            <a:r>
              <a:rPr lang="en-US" sz="2200" b="1" dirty="0">
                <a:latin typeface="Times New Roman"/>
                <a:ea typeface="+mn-lt"/>
                <a:cs typeface="+mn-lt"/>
              </a:rPr>
              <a:t>Table Extraction</a:t>
            </a:r>
            <a:r>
              <a:rPr lang="en-US" sz="2000" dirty="0">
                <a:latin typeface="Times New Roman"/>
                <a:ea typeface="+mn-lt"/>
                <a:cs typeface="+mn-lt"/>
              </a:rPr>
              <a:t> - Table extraction in UiPath efficiently captures structured data from web pages or documents, preserving rows and columns for easy processing. It automates the collection of tabular data, such as product details, and stores it in formats like Excel or CSV for further use. </a:t>
            </a:r>
          </a:p>
          <a:p>
            <a:pPr algn="just"/>
            <a:r>
              <a:rPr lang="en-US" sz="2200" b="1" dirty="0">
                <a:latin typeface="Times New Roman"/>
                <a:ea typeface="+mn-lt"/>
                <a:cs typeface="+mn-lt"/>
              </a:rPr>
              <a:t>Filter Data Table</a:t>
            </a:r>
            <a:r>
              <a:rPr lang="en-US" sz="2000" dirty="0">
                <a:latin typeface="Times New Roman"/>
                <a:ea typeface="+mn-lt"/>
                <a:cs typeface="+mn-lt"/>
              </a:rPr>
              <a:t> - Filtering a data table in UiPath allows you to extract specific rows based on certain conditions, such as price ranges or product. </a:t>
            </a:r>
            <a:endParaRPr lang="en-US" sz="2000">
              <a:latin typeface="Times New Roman"/>
              <a:cs typeface="Times New Roman"/>
            </a:endParaRPr>
          </a:p>
          <a:p>
            <a:pPr algn="just"/>
            <a:r>
              <a:rPr lang="en-US" sz="2200" b="1" dirty="0">
                <a:latin typeface="Times New Roman"/>
                <a:ea typeface="+mn-lt"/>
                <a:cs typeface="+mn-lt"/>
              </a:rPr>
              <a:t>Write Range Workbook</a:t>
            </a:r>
            <a:r>
              <a:rPr lang="en-US" sz="2000" dirty="0">
                <a:latin typeface="Times New Roman"/>
                <a:ea typeface="+mn-lt"/>
                <a:cs typeface="+mn-lt"/>
              </a:rPr>
              <a:t> - The Write Range activity in UiPath writes data from a </a:t>
            </a:r>
            <a:r>
              <a:rPr lang="en-US" sz="2000" err="1">
                <a:latin typeface="Times New Roman"/>
                <a:ea typeface="+mn-lt"/>
                <a:cs typeface="+mn-lt"/>
              </a:rPr>
              <a:t>DataTable</a:t>
            </a:r>
            <a:r>
              <a:rPr lang="en-US" sz="2000" dirty="0">
                <a:latin typeface="Times New Roman"/>
                <a:ea typeface="+mn-lt"/>
                <a:cs typeface="+mn-lt"/>
              </a:rPr>
              <a:t> into an Excel worksheet. It allows you to specify the starting cell and the range of cells where the data will be written, either overwriting or appending to existing data.</a:t>
            </a:r>
            <a:r>
              <a:rPr lang="en-US" dirty="0">
                <a:ea typeface="+mn-lt"/>
                <a:cs typeface="+mn-lt"/>
              </a:rPr>
              <a:t> </a:t>
            </a:r>
            <a:endParaRPr lang="en-US" dirty="0"/>
          </a:p>
          <a:p>
            <a:endParaRPr lang="en-US" dirty="0"/>
          </a:p>
        </p:txBody>
      </p:sp>
    </p:spTree>
    <p:extLst>
      <p:ext uri="{BB962C8B-B14F-4D97-AF65-F5344CB8AC3E}">
        <p14:creationId xmlns:p14="http://schemas.microsoft.com/office/powerpoint/2010/main" val="2664288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B5F0F-9A56-FDF4-25A9-F7763454C4D5}"/>
              </a:ext>
            </a:extLst>
          </p:cNvPr>
          <p:cNvSpPr>
            <a:spLocks noGrp="1"/>
          </p:cNvSpPr>
          <p:nvPr>
            <p:ph type="title"/>
          </p:nvPr>
        </p:nvSpPr>
        <p:spPr>
          <a:xfrm>
            <a:off x="3724759" y="3498"/>
            <a:ext cx="4159250" cy="712653"/>
          </a:xfrm>
        </p:spPr>
        <p:txBody>
          <a:bodyPr>
            <a:normAutofit fontScale="90000"/>
          </a:bodyPr>
          <a:lstStyle/>
          <a:p>
            <a:r>
              <a:rPr lang="en-US" i="0" dirty="0">
                <a:ea typeface="+mj-lt"/>
                <a:cs typeface="+mj-lt"/>
              </a:rPr>
              <a:t>Existing Systems</a:t>
            </a:r>
            <a:endParaRPr lang="en-US" dirty="0"/>
          </a:p>
        </p:txBody>
      </p:sp>
      <p:sp>
        <p:nvSpPr>
          <p:cNvPr id="3" name="Content Placeholder 2">
            <a:extLst>
              <a:ext uri="{FF2B5EF4-FFF2-40B4-BE49-F238E27FC236}">
                <a16:creationId xmlns:a16="http://schemas.microsoft.com/office/drawing/2014/main" id="{686EF9E0-5884-9225-A6E4-F64BA8C84C0A}"/>
              </a:ext>
            </a:extLst>
          </p:cNvPr>
          <p:cNvSpPr>
            <a:spLocks noGrp="1"/>
          </p:cNvSpPr>
          <p:nvPr>
            <p:ph idx="1"/>
          </p:nvPr>
        </p:nvSpPr>
        <p:spPr>
          <a:xfrm>
            <a:off x="689675" y="858609"/>
            <a:ext cx="10978503" cy="5313590"/>
          </a:xfrm>
        </p:spPr>
        <p:txBody>
          <a:bodyPr vert="horz" lIns="91440" tIns="45720" rIns="91440" bIns="45720" rtlCol="0" anchor="t">
            <a:normAutofit/>
          </a:bodyPr>
          <a:lstStyle/>
          <a:p>
            <a:pPr marL="457200" indent="-457200">
              <a:buAutoNum type="arabicPeriod"/>
            </a:pPr>
            <a:r>
              <a:rPr lang="en-US" sz="2200" b="1" dirty="0">
                <a:latin typeface="Times New Roman"/>
                <a:ea typeface="+mn-lt"/>
                <a:cs typeface="+mn-lt"/>
              </a:rPr>
              <a:t>Manual Web Scrapin</a:t>
            </a:r>
            <a:r>
              <a:rPr lang="en-US" b="1" dirty="0">
                <a:latin typeface="Times New Roman"/>
                <a:ea typeface="+mn-lt"/>
                <a:cs typeface="+mn-lt"/>
              </a:rPr>
              <a:t>g</a:t>
            </a:r>
            <a:r>
              <a:rPr lang="en-US" dirty="0">
                <a:ea typeface="+mn-lt"/>
                <a:cs typeface="+mn-lt"/>
              </a:rPr>
              <a:t> - </a:t>
            </a:r>
            <a:r>
              <a:rPr lang="en-US" sz="2000" b="1" dirty="0">
                <a:latin typeface="Times New Roman"/>
                <a:ea typeface="+mn-lt"/>
                <a:cs typeface="+mn-lt"/>
              </a:rPr>
              <a:t>Involves copying and pasting data manually from websites.</a:t>
            </a:r>
            <a:endParaRPr lang="en-US" dirty="0">
              <a:latin typeface="Consolas"/>
              <a:ea typeface="+mn-lt"/>
              <a:cs typeface="+mn-lt"/>
            </a:endParaRPr>
          </a:p>
          <a:p>
            <a:pPr marL="0" indent="0">
              <a:buNone/>
            </a:pPr>
            <a:r>
              <a:rPr lang="en-US" sz="2000" b="1" dirty="0">
                <a:latin typeface="Times New Roman"/>
                <a:ea typeface="+mn-lt"/>
                <a:cs typeface="+mn-lt"/>
              </a:rPr>
              <a:t>                                                  Time-consuming and inefficient for large-scale data extraction.</a:t>
            </a:r>
            <a:endParaRPr lang="en-US" sz="2000" b="1" dirty="0">
              <a:latin typeface="Times New Roman"/>
              <a:cs typeface="Times New Roman"/>
            </a:endParaRPr>
          </a:p>
          <a:p>
            <a:pPr>
              <a:buNone/>
            </a:pPr>
            <a:r>
              <a:rPr lang="en-US" sz="2200" b="1" dirty="0">
                <a:latin typeface="Times New Roman"/>
                <a:cs typeface="Times New Roman"/>
              </a:rPr>
              <a:t>2. Browser Extensions &amp; Low-Code Tools -</a:t>
            </a:r>
            <a:endParaRPr lang="en-US" sz="2200" dirty="0">
              <a:latin typeface="Times New Roman"/>
              <a:cs typeface="Times New Roman"/>
            </a:endParaRPr>
          </a:p>
          <a:p>
            <a:pPr marL="0" indent="0">
              <a:buNone/>
            </a:pPr>
            <a:r>
              <a:rPr lang="en-US" sz="2000" dirty="0">
                <a:latin typeface="Times New Roman"/>
                <a:ea typeface="+mn-lt"/>
                <a:cs typeface="+mn-lt"/>
              </a:rPr>
              <a:t>             </a:t>
            </a:r>
            <a:r>
              <a:rPr lang="en-US" sz="2000" b="1" dirty="0">
                <a:latin typeface="Times New Roman"/>
                <a:ea typeface="+mn-lt"/>
                <a:cs typeface="+mn-lt"/>
              </a:rPr>
              <a:t>Tools like Web Scraper (Chrome Extension) and </a:t>
            </a:r>
            <a:r>
              <a:rPr lang="en-US" sz="2000" b="1" dirty="0" err="1">
                <a:latin typeface="Times New Roman"/>
                <a:ea typeface="+mn-lt"/>
                <a:cs typeface="+mn-lt"/>
              </a:rPr>
              <a:t>ParseHub</a:t>
            </a:r>
            <a:r>
              <a:rPr lang="en-US" sz="2000" b="1" dirty="0">
                <a:latin typeface="Times New Roman"/>
                <a:ea typeface="+mn-lt"/>
                <a:cs typeface="+mn-lt"/>
              </a:rPr>
              <a:t> offer UI-based data extraction.</a:t>
            </a:r>
            <a:endParaRPr lang="en-US" sz="2000" b="1" dirty="0">
              <a:latin typeface="Times New Roman"/>
              <a:cs typeface="Times New Roman"/>
            </a:endParaRPr>
          </a:p>
          <a:p>
            <a:pPr marL="0" indent="0">
              <a:buNone/>
            </a:pPr>
            <a:r>
              <a:rPr lang="en-US" sz="2000" b="1" dirty="0">
                <a:latin typeface="Times New Roman"/>
                <a:ea typeface="+mn-lt"/>
                <a:cs typeface="+mn-lt"/>
              </a:rPr>
              <a:t>           Suitable for non-programmers but may struggle with complex websites and dynamic content.</a:t>
            </a:r>
            <a:endParaRPr lang="en-US" sz="2000" b="1" dirty="0">
              <a:latin typeface="Times New Roman"/>
              <a:cs typeface="Times New Roman"/>
            </a:endParaRPr>
          </a:p>
          <a:p>
            <a:pPr marL="0" indent="0">
              <a:buNone/>
            </a:pPr>
            <a:r>
              <a:rPr lang="en-US" sz="2000" b="1" dirty="0">
                <a:latin typeface="Times New Roman"/>
                <a:cs typeface="Times New Roman"/>
              </a:rPr>
              <a:t>3</a:t>
            </a:r>
            <a:r>
              <a:rPr lang="en-US" sz="2200" b="1" dirty="0">
                <a:latin typeface="Times New Roman"/>
                <a:cs typeface="Times New Roman"/>
              </a:rPr>
              <a:t>.</a:t>
            </a:r>
            <a:r>
              <a:rPr lang="en-US" sz="2200" b="1" dirty="0">
                <a:latin typeface="Times New Roman"/>
                <a:ea typeface="+mn-lt"/>
                <a:cs typeface="+mn-lt"/>
              </a:rPr>
              <a:t>Open-Source Web Scraping Frameworks  - </a:t>
            </a:r>
            <a:endParaRPr lang="en-US" sz="2200" b="1" dirty="0">
              <a:latin typeface="Times New Roman"/>
              <a:cs typeface="Times New Roman"/>
            </a:endParaRPr>
          </a:p>
          <a:p>
            <a:pPr marL="0" indent="0">
              <a:buNone/>
            </a:pPr>
            <a:r>
              <a:rPr lang="en-US" sz="2000" b="1" dirty="0">
                <a:latin typeface="Times New Roman"/>
                <a:ea typeface="+mn-lt"/>
                <a:cs typeface="+mn-lt"/>
              </a:rPr>
              <a:t>                                                                                          Scrapy </a:t>
            </a:r>
            <a:endParaRPr lang="en-US" sz="2000" b="1" dirty="0">
              <a:latin typeface="Times New Roman"/>
              <a:cs typeface="Times New Roman"/>
            </a:endParaRPr>
          </a:p>
          <a:p>
            <a:pPr marL="0" indent="0">
              <a:buNone/>
            </a:pPr>
            <a:r>
              <a:rPr lang="en-US" sz="2000" b="1" dirty="0">
                <a:latin typeface="Times New Roman"/>
                <a:ea typeface="+mn-lt"/>
                <a:cs typeface="+mn-lt"/>
              </a:rPr>
              <a:t>                                                                                          </a:t>
            </a:r>
            <a:r>
              <a:rPr lang="en-US" sz="2000" b="1" dirty="0" err="1">
                <a:latin typeface="Times New Roman"/>
                <a:ea typeface="+mn-lt"/>
                <a:cs typeface="+mn-lt"/>
              </a:rPr>
              <a:t>BeautifulSoup</a:t>
            </a:r>
            <a:endParaRPr lang="en-US" sz="2000" b="1" dirty="0" err="1">
              <a:latin typeface="Times New Roman"/>
              <a:cs typeface="Times New Roman"/>
            </a:endParaRPr>
          </a:p>
          <a:p>
            <a:pPr marL="0" indent="0">
              <a:buNone/>
            </a:pPr>
            <a:r>
              <a:rPr lang="en-US" sz="2000" b="1" dirty="0">
                <a:latin typeface="Times New Roman"/>
                <a:ea typeface="+mn-lt"/>
                <a:cs typeface="+mn-lt"/>
              </a:rPr>
              <a:t>                                                                                          </a:t>
            </a:r>
            <a:r>
              <a:rPr lang="en-US" sz="2000" b="1" dirty="0" err="1">
                <a:latin typeface="Times New Roman"/>
                <a:ea typeface="+mn-lt"/>
                <a:cs typeface="+mn-lt"/>
              </a:rPr>
              <a:t>Selicum</a:t>
            </a:r>
            <a:endParaRPr lang="en-US" sz="2000" b="1" dirty="0">
              <a:latin typeface="Times New Roman"/>
            </a:endParaRPr>
          </a:p>
          <a:p>
            <a:pPr marL="0" indent="0">
              <a:buNone/>
            </a:pPr>
            <a:endParaRPr lang="en-US" sz="2000" b="1" dirty="0">
              <a:latin typeface="Times New Roman"/>
              <a:cs typeface="Times New Roman"/>
            </a:endParaRPr>
          </a:p>
          <a:p>
            <a:pPr>
              <a:buAutoNum type="arabicPeriod"/>
            </a:pPr>
            <a:endParaRPr lang="en-US" dirty="0"/>
          </a:p>
        </p:txBody>
      </p:sp>
    </p:spTree>
    <p:extLst>
      <p:ext uri="{BB962C8B-B14F-4D97-AF65-F5344CB8AC3E}">
        <p14:creationId xmlns:p14="http://schemas.microsoft.com/office/powerpoint/2010/main" val="3629765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BC3B7-41FC-90C7-84B3-D765F6175C73}"/>
              </a:ext>
            </a:extLst>
          </p:cNvPr>
          <p:cNvSpPr>
            <a:spLocks noGrp="1"/>
          </p:cNvSpPr>
          <p:nvPr>
            <p:ph type="title"/>
          </p:nvPr>
        </p:nvSpPr>
        <p:spPr>
          <a:xfrm>
            <a:off x="3479369" y="197227"/>
            <a:ext cx="4985826" cy="854721"/>
          </a:xfrm>
        </p:spPr>
        <p:txBody>
          <a:bodyPr>
            <a:normAutofit fontScale="90000"/>
          </a:bodyPr>
          <a:lstStyle/>
          <a:p>
            <a:r>
              <a:rPr lang="en-US" i="0" dirty="0">
                <a:ea typeface="+mj-lt"/>
                <a:cs typeface="+mj-lt"/>
              </a:rPr>
              <a:t>Future Enhancements </a:t>
            </a:r>
            <a:endParaRPr lang="en-US" dirty="0"/>
          </a:p>
        </p:txBody>
      </p:sp>
      <p:sp>
        <p:nvSpPr>
          <p:cNvPr id="3" name="Content Placeholder 2">
            <a:extLst>
              <a:ext uri="{FF2B5EF4-FFF2-40B4-BE49-F238E27FC236}">
                <a16:creationId xmlns:a16="http://schemas.microsoft.com/office/drawing/2014/main" id="{98305D6A-1D61-8146-D29B-3F9AA97AE868}"/>
              </a:ext>
            </a:extLst>
          </p:cNvPr>
          <p:cNvSpPr>
            <a:spLocks noGrp="1"/>
          </p:cNvSpPr>
          <p:nvPr>
            <p:ph idx="1"/>
          </p:nvPr>
        </p:nvSpPr>
        <p:spPr>
          <a:xfrm>
            <a:off x="1064217" y="1052338"/>
            <a:ext cx="9971114" cy="5597725"/>
          </a:xfrm>
        </p:spPr>
        <p:txBody>
          <a:bodyPr vert="horz" lIns="91440" tIns="45720" rIns="91440" bIns="45720" rtlCol="0" anchor="t">
            <a:noAutofit/>
          </a:bodyPr>
          <a:lstStyle/>
          <a:p>
            <a:pPr marL="0" indent="0" algn="just">
              <a:buNone/>
            </a:pPr>
            <a:r>
              <a:rPr lang="en-US" sz="2200" b="1" dirty="0">
                <a:latin typeface="Times New Roman"/>
                <a:ea typeface="+mn-lt"/>
                <a:cs typeface="+mn-lt"/>
              </a:rPr>
              <a:t>1. Advanced Anti-Scraping Bypass Mechanisms – The use of human-like behavior simulation, headless browsers, and rotating proxies will improve bot resilience against CAPTCHA and IP blocking. </a:t>
            </a:r>
            <a:endParaRPr lang="en-US"/>
          </a:p>
          <a:p>
            <a:pPr marL="0" indent="0" algn="just">
              <a:buNone/>
            </a:pPr>
            <a:r>
              <a:rPr lang="en-US" sz="2200" b="1" dirty="0">
                <a:latin typeface="Times New Roman"/>
                <a:ea typeface="+mn-lt"/>
                <a:cs typeface="+mn-lt"/>
              </a:rPr>
              <a:t>2. AI &amp; Machine Learning Integration – AI-driven data parsing and ML models can enhance data categorization, detect patterns, and handle unstructured data more effectively.</a:t>
            </a:r>
          </a:p>
          <a:p>
            <a:pPr marL="0" indent="0" algn="just">
              <a:buNone/>
            </a:pPr>
            <a:r>
              <a:rPr lang="en-US" sz="2200" b="1" dirty="0">
                <a:latin typeface="Times New Roman"/>
                <a:ea typeface="+mn-lt"/>
                <a:cs typeface="+mn-lt"/>
              </a:rPr>
              <a:t> 3. Automated Adaptation to Website Changes – AI-powered scrapers will self-adjust to website structure changes, reducing downtime and the need for manual updates.</a:t>
            </a:r>
          </a:p>
          <a:p>
            <a:pPr marL="0" indent="0" algn="just">
              <a:buNone/>
            </a:pPr>
            <a:r>
              <a:rPr lang="en-US" sz="2200" b="1" dirty="0">
                <a:latin typeface="Times New Roman"/>
                <a:ea typeface="+mn-lt"/>
                <a:cs typeface="+mn-lt"/>
              </a:rPr>
              <a:t> 4. Multi-Platform Scraping – Future scrapers will support data extraction from mobile apps, Progressive Web Apps (PWAs), and voice search-enabled platforms.</a:t>
            </a:r>
            <a:endParaRPr lang="en-US" sz="2200" b="1">
              <a:latin typeface="Times New Roman"/>
              <a:cs typeface="Times New Roman"/>
            </a:endParaRPr>
          </a:p>
        </p:txBody>
      </p:sp>
    </p:spTree>
    <p:extLst>
      <p:ext uri="{BB962C8B-B14F-4D97-AF65-F5344CB8AC3E}">
        <p14:creationId xmlns:p14="http://schemas.microsoft.com/office/powerpoint/2010/main" val="3122765348"/>
      </p:ext>
    </p:extLst>
  </p:cSld>
  <p:clrMapOvr>
    <a:masterClrMapping/>
  </p:clrMapOvr>
</p:sld>
</file>

<file path=ppt/theme/theme1.xml><?xml version="1.0" encoding="utf-8"?>
<a:theme xmlns:a="http://schemas.openxmlformats.org/drawingml/2006/main" name="StreetscapeVTI">
  <a:themeElements>
    <a:clrScheme name="Streetscape2">
      <a:dk1>
        <a:sysClr val="windowText" lastClr="000000"/>
      </a:dk1>
      <a:lt1>
        <a:srgbClr val="FFFFFF"/>
      </a:lt1>
      <a:dk2>
        <a:srgbClr val="191919"/>
      </a:dk2>
      <a:lt2>
        <a:srgbClr val="F3F2EE"/>
      </a:lt2>
      <a:accent1>
        <a:srgbClr val="448885"/>
      </a:accent1>
      <a:accent2>
        <a:srgbClr val="627C58"/>
      </a:accent2>
      <a:accent3>
        <a:srgbClr val="848358"/>
      </a:accent3>
      <a:accent4>
        <a:srgbClr val="547096"/>
      </a:accent4>
      <a:accent5>
        <a:srgbClr val="646464"/>
      </a:accent5>
      <a:accent6>
        <a:srgbClr val="A8A8A8"/>
      </a:accent6>
      <a:hlink>
        <a:srgbClr val="0563C1"/>
      </a:hlink>
      <a:folHlink>
        <a:srgbClr val="954F72"/>
      </a:folHlink>
    </a:clrScheme>
    <a:fontScheme name="Street">
      <a:majorFont>
        <a:latin typeface="Franklin Gothic Heavy"/>
        <a:ea typeface=""/>
        <a:cs typeface=""/>
      </a:majorFont>
      <a:minorFont>
        <a:latin typeface="Consola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reetscapeVTI" id="{B20F88EA-96D0-4E96-9207-A1488DAC5867}" vid="{3F7E5CFE-E584-4E58-A75E-141AC45B1490}"/>
    </a:ext>
  </a:extLst>
</a:theme>
</file>

<file path=docProps/app.xml><?xml version="1.0" encoding="utf-8"?>
<Properties xmlns="http://schemas.openxmlformats.org/officeDocument/2006/extended-properties" xmlns:vt="http://schemas.openxmlformats.org/officeDocument/2006/docPropsVTypes">
  <Template>office theme</Template>
  <TotalTime>0</TotalTime>
  <Words>962</Words>
  <Application>Microsoft Office PowerPoint</Application>
  <PresentationFormat>Widescreen</PresentationFormat>
  <Paragraphs>46</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Consolas</vt:lpstr>
      <vt:lpstr>Franklin Gothic Heavy</vt:lpstr>
      <vt:lpstr>Times New Roman</vt:lpstr>
      <vt:lpstr>StreetscapeVTI</vt:lpstr>
      <vt:lpstr>WEB SCRAPING IN E-COMMERCE WEBSITE </vt:lpstr>
      <vt:lpstr>ABSTRACT </vt:lpstr>
      <vt:lpstr>WHAT IS WEB SCRAPING</vt:lpstr>
      <vt:lpstr>PROBLEM DEFINITION</vt:lpstr>
      <vt:lpstr>HARDWARE &amp; SOFTWARE ENVIROMENT </vt:lpstr>
      <vt:lpstr>FLOWCHART</vt:lpstr>
      <vt:lpstr>MODULE DESCRIPTION</vt:lpstr>
      <vt:lpstr>Existing Systems</vt:lpstr>
      <vt:lpstr>Future Enhancements </vt:lpstr>
      <vt:lpstr>OUTCOMES </vt:lpstr>
      <vt:lpstr>RESULTS</vt:lpstr>
      <vt:lpstr>CONCLUSION</vt:lpstr>
      <vt:lpstr>THANK YOU ALL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SCRAPING IN E-COMMERCE WEBSITE </dc:title>
  <dc:creator/>
  <cp:lastModifiedBy>ADMIN</cp:lastModifiedBy>
  <cp:revision>317</cp:revision>
  <dcterms:created xsi:type="dcterms:W3CDTF">2025-04-01T16:34:53Z</dcterms:created>
  <dcterms:modified xsi:type="dcterms:W3CDTF">2025-04-02T02:55:38Z</dcterms:modified>
</cp:coreProperties>
</file>